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3.xml" ContentType="application/vnd.openxmlformats-officedocument.presentationml.tags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9.xml" ContentType="application/vnd.openxmlformats-officedocument.presentationml.tags+xml"/>
  <Override PartName="/ppt/notesSlides/notesSlide9.xml" ContentType="application/vnd.openxmlformats-officedocument.presentationml.notesSlide+xml"/>
  <Override PartName="/ppt/tags/tag10.xml" ContentType="application/vnd.openxmlformats-officedocument.presentationml.tags+xml"/>
  <Override PartName="/ppt/notesSlides/notesSlide10.xml" ContentType="application/vnd.openxmlformats-officedocument.presentationml.notesSlide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notesSlides/notesSlide11.xml" ContentType="application/vnd.openxmlformats-officedocument.presentationml.notesSlide+xml"/>
  <Override PartName="/ppt/tags/tag15.xml" ContentType="application/vnd.openxmlformats-officedocument.presentationml.tag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6.xml" ContentType="application/vnd.openxmlformats-officedocument.presentationml.tags+xml"/>
  <Override PartName="/ppt/notesSlides/notesSlide14.xml" ContentType="application/vnd.openxmlformats-officedocument.presentationml.notesSlide+xml"/>
  <Override PartName="/ppt/tags/tag17.xml" ContentType="application/vnd.openxmlformats-officedocument.presentationml.tags+xml"/>
  <Override PartName="/ppt/notesSlides/notesSlide15.xml" ContentType="application/vnd.openxmlformats-officedocument.presentationml.notesSlide+xml"/>
  <Override PartName="/ppt/tags/tag18.xml" ContentType="application/vnd.openxmlformats-officedocument.presentationml.tags+xml"/>
  <Override PartName="/ppt/notesSlides/notesSlide16.xml" ContentType="application/vnd.openxmlformats-officedocument.presentationml.notesSlide+xml"/>
  <Override PartName="/ppt/tags/tag19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tags/tag20.xml" ContentType="application/vnd.openxmlformats-officedocument.presentationml.tags+xml"/>
  <Override PartName="/ppt/notesSlides/notesSlide19.xml" ContentType="application/vnd.openxmlformats-officedocument.presentationml.notesSlide+xml"/>
  <Override PartName="/ppt/tags/tag21.xml" ContentType="application/vnd.openxmlformats-officedocument.presentationml.tags+xml"/>
  <Override PartName="/ppt/notesSlides/notesSlide20.xml" ContentType="application/vnd.openxmlformats-officedocument.presentationml.notesSlide+xml"/>
  <Override PartName="/ppt/tags/tag22.xml" ContentType="application/vnd.openxmlformats-officedocument.presentationml.tags+xml"/>
  <Override PartName="/ppt/notesSlides/notesSlide21.xml" ContentType="application/vnd.openxmlformats-officedocument.presentationml.notesSlide+xml"/>
  <Override PartName="/ppt/tags/tag23.xml" ContentType="application/vnd.openxmlformats-officedocument.presentationml.tags+xml"/>
  <Override PartName="/ppt/notesSlides/notesSlide22.xml" ContentType="application/vnd.openxmlformats-officedocument.presentationml.notesSlide+xml"/>
  <Override PartName="/ppt/tags/tag24.xml" ContentType="application/vnd.openxmlformats-officedocument.presentationml.tags+xml"/>
  <Override PartName="/ppt/notesSlides/notesSlide23.xml" ContentType="application/vnd.openxmlformats-officedocument.presentationml.notesSlide+xml"/>
  <Override PartName="/ppt/tags/tag25.xml" ContentType="application/vnd.openxmlformats-officedocument.presentationml.tags+xml"/>
  <Override PartName="/ppt/notesSlides/notesSlide24.xml" ContentType="application/vnd.openxmlformats-officedocument.presentationml.notesSlide+xml"/>
  <Override PartName="/ppt/tags/tag26.xml" ContentType="application/vnd.openxmlformats-officedocument.presentationml.tags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28"/>
  </p:notesMasterIdLst>
  <p:sldIdLst>
    <p:sldId id="256" r:id="rId3"/>
    <p:sldId id="259" r:id="rId4"/>
    <p:sldId id="260" r:id="rId5"/>
    <p:sldId id="261" r:id="rId6"/>
    <p:sldId id="265" r:id="rId7"/>
    <p:sldId id="266" r:id="rId8"/>
    <p:sldId id="267" r:id="rId9"/>
    <p:sldId id="262" r:id="rId10"/>
    <p:sldId id="268" r:id="rId11"/>
    <p:sldId id="269" r:id="rId12"/>
    <p:sldId id="287" r:id="rId13"/>
    <p:sldId id="271" r:id="rId14"/>
    <p:sldId id="263" r:id="rId15"/>
    <p:sldId id="272" r:id="rId16"/>
    <p:sldId id="273" r:id="rId17"/>
    <p:sldId id="274" r:id="rId18"/>
    <p:sldId id="275" r:id="rId19"/>
    <p:sldId id="264" r:id="rId20"/>
    <p:sldId id="276" r:id="rId21"/>
    <p:sldId id="277" r:id="rId22"/>
    <p:sldId id="278" r:id="rId23"/>
    <p:sldId id="279" r:id="rId24"/>
    <p:sldId id="280" r:id="rId25"/>
    <p:sldId id="281" r:id="rId26"/>
    <p:sldId id="289" r:id="rId27"/>
  </p:sldIdLst>
  <p:sldSz cx="12192000" cy="6858000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7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6DD7"/>
    <a:srgbClr val="6DE5FD"/>
    <a:srgbClr val="289AF5"/>
    <a:srgbClr val="FFBB33"/>
    <a:srgbClr val="0A56C9"/>
    <a:srgbClr val="2695F2"/>
    <a:srgbClr val="77B6EB"/>
    <a:srgbClr val="D6FFFF"/>
    <a:srgbClr val="208AE6"/>
    <a:srgbClr val="2D38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676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468" y="66"/>
      </p:cViewPr>
      <p:guideLst>
        <p:guide orient="horz" pos="215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2E703F-0691-49F9-8DF4-AE7F7D6B8F2E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14663B-BF65-4A13-9E30-0A3B56715CC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1682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2646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10761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0261026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53207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1348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76749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742483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2545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19942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191388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2423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73763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26146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3354106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45659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94610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49137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14663B-BF65-4A13-9E30-0A3B56715CC6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95764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11040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813162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99734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56954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55689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11833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E14663B-BF65-4A13-9E30-0A3B56715CC6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5382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1ppt.com/xiazai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15376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E3AAC11-D570-4EA9-AFC0-30FB72BA45EB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55ECCFAA-F4FB-487C-9F1E-C8836D0C3DC9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6879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7913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TextBox 9">
            <a:extLst>
              <a:ext uri="{FF2B5EF4-FFF2-40B4-BE49-F238E27FC236}">
                <a16:creationId xmlns:a16="http://schemas.microsoft.com/office/drawing/2014/main" id="{4259E125-0B7A-881A-7077-97E52BB3809D}"/>
              </a:ext>
            </a:extLst>
          </p:cNvPr>
          <p:cNvSpPr txBox="1"/>
          <p:nvPr userDrawn="1"/>
        </p:nvSpPr>
        <p:spPr>
          <a:xfrm>
            <a:off x="1793404" y="6662260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PPT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  <a:hlinkClick r:id="rId2"/>
              </a:rPr>
              <a:t>下载</a:t>
            </a:r>
            <a:r>
              <a:rPr lang="zh-CN" altLang="en-US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 </a:t>
            </a:r>
            <a:r>
              <a:rPr lang="en-US" altLang="zh-CN" sz="100" dirty="0">
                <a:solidFill>
                  <a:prstClr val="black"/>
                </a:solidFill>
                <a:latin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382058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3BA09-1BBB-44E5-95B3-402DC97A4DF1}" type="datetimeFigureOut">
              <a:rPr lang="zh-CN" altLang="en-US" smtClean="0"/>
              <a:t>2023/1/18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1304B-C776-4DE5-B34F-DDDE06A81938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60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38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64EC4"/>
            </a:gs>
            <a:gs pos="100000">
              <a:srgbClr val="2CA2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矩形 157"/>
          <p:cNvSpPr/>
          <p:nvPr/>
        </p:nvSpPr>
        <p:spPr>
          <a:xfrm>
            <a:off x="0" y="5416549"/>
            <a:ext cx="12192000" cy="1441451"/>
          </a:xfrm>
          <a:prstGeom prst="rect">
            <a:avLst/>
          </a:prstGeom>
          <a:gradFill>
            <a:gsLst>
              <a:gs pos="0">
                <a:srgbClr val="076DEA"/>
              </a:gs>
              <a:gs pos="100000">
                <a:srgbClr val="2163D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07487956-7eb9-4e01-8f52-bbc67e7eb8ce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6096000" y="1637291"/>
            <a:ext cx="5475288" cy="4202113"/>
            <a:chOff x="3263900" y="1320800"/>
            <a:chExt cx="5475288" cy="4202113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sp>
          <p:nvSpPr>
            <p:cNvPr id="6" name="ïṡľïḋe"/>
            <p:cNvSpPr/>
            <p:nvPr/>
          </p:nvSpPr>
          <p:spPr bwMode="auto">
            <a:xfrm>
              <a:off x="3394075" y="2212975"/>
              <a:ext cx="4495800" cy="3194050"/>
            </a:xfrm>
            <a:custGeom>
              <a:avLst/>
              <a:gdLst>
                <a:gd name="T0" fmla="*/ 592 w 619"/>
                <a:gd name="T1" fmla="*/ 440 h 440"/>
                <a:gd name="T2" fmla="*/ 28 w 619"/>
                <a:gd name="T3" fmla="*/ 440 h 440"/>
                <a:gd name="T4" fmla="*/ 0 w 619"/>
                <a:gd name="T5" fmla="*/ 413 h 440"/>
                <a:gd name="T6" fmla="*/ 0 w 619"/>
                <a:gd name="T7" fmla="*/ 28 h 440"/>
                <a:gd name="T8" fmla="*/ 28 w 619"/>
                <a:gd name="T9" fmla="*/ 0 h 440"/>
                <a:gd name="T10" fmla="*/ 592 w 619"/>
                <a:gd name="T11" fmla="*/ 0 h 440"/>
                <a:gd name="T12" fmla="*/ 619 w 619"/>
                <a:gd name="T13" fmla="*/ 28 h 440"/>
                <a:gd name="T14" fmla="*/ 619 w 619"/>
                <a:gd name="T15" fmla="*/ 413 h 440"/>
                <a:gd name="T16" fmla="*/ 592 w 619"/>
                <a:gd name="T17" fmla="*/ 44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9" h="440">
                  <a:moveTo>
                    <a:pt x="592" y="440"/>
                  </a:moveTo>
                  <a:cubicBezTo>
                    <a:pt x="28" y="440"/>
                    <a:pt x="28" y="440"/>
                    <a:pt x="28" y="440"/>
                  </a:cubicBezTo>
                  <a:cubicBezTo>
                    <a:pt x="12" y="440"/>
                    <a:pt x="0" y="428"/>
                    <a:pt x="0" y="4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8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07" y="0"/>
                    <a:pt x="619" y="13"/>
                    <a:pt x="619" y="28"/>
                  </a:cubicBezTo>
                  <a:cubicBezTo>
                    <a:pt x="619" y="413"/>
                    <a:pt x="619" y="413"/>
                    <a:pt x="619" y="413"/>
                  </a:cubicBezTo>
                  <a:cubicBezTo>
                    <a:pt x="619" y="428"/>
                    <a:pt x="607" y="440"/>
                    <a:pt x="592" y="440"/>
                  </a:cubicBezTo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íSļíďê"/>
            <p:cNvSpPr/>
            <p:nvPr/>
          </p:nvSpPr>
          <p:spPr bwMode="auto">
            <a:xfrm>
              <a:off x="3452813" y="2255838"/>
              <a:ext cx="4378325" cy="3114675"/>
            </a:xfrm>
            <a:custGeom>
              <a:avLst/>
              <a:gdLst>
                <a:gd name="T0" fmla="*/ 581 w 603"/>
                <a:gd name="T1" fmla="*/ 429 h 429"/>
                <a:gd name="T2" fmla="*/ 22 w 603"/>
                <a:gd name="T3" fmla="*/ 429 h 429"/>
                <a:gd name="T4" fmla="*/ 0 w 603"/>
                <a:gd name="T5" fmla="*/ 407 h 429"/>
                <a:gd name="T6" fmla="*/ 0 w 603"/>
                <a:gd name="T7" fmla="*/ 22 h 429"/>
                <a:gd name="T8" fmla="*/ 22 w 603"/>
                <a:gd name="T9" fmla="*/ 0 h 429"/>
                <a:gd name="T10" fmla="*/ 581 w 603"/>
                <a:gd name="T11" fmla="*/ 0 h 429"/>
                <a:gd name="T12" fmla="*/ 603 w 603"/>
                <a:gd name="T13" fmla="*/ 22 h 429"/>
                <a:gd name="T14" fmla="*/ 603 w 603"/>
                <a:gd name="T15" fmla="*/ 407 h 429"/>
                <a:gd name="T16" fmla="*/ 581 w 603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3" h="429">
                  <a:moveTo>
                    <a:pt x="581" y="429"/>
                  </a:moveTo>
                  <a:cubicBezTo>
                    <a:pt x="22" y="429"/>
                    <a:pt x="22" y="429"/>
                    <a:pt x="22" y="429"/>
                  </a:cubicBezTo>
                  <a:cubicBezTo>
                    <a:pt x="10" y="429"/>
                    <a:pt x="0" y="419"/>
                    <a:pt x="0" y="40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581" y="0"/>
                    <a:pt x="581" y="0"/>
                    <a:pt x="581" y="0"/>
                  </a:cubicBezTo>
                  <a:cubicBezTo>
                    <a:pt x="593" y="0"/>
                    <a:pt x="603" y="10"/>
                    <a:pt x="603" y="22"/>
                  </a:cubicBezTo>
                  <a:cubicBezTo>
                    <a:pt x="603" y="407"/>
                    <a:pt x="603" y="407"/>
                    <a:pt x="603" y="407"/>
                  </a:cubicBezTo>
                  <a:cubicBezTo>
                    <a:pt x="603" y="419"/>
                    <a:pt x="593" y="429"/>
                    <a:pt x="581" y="429"/>
                  </a:cubicBezTo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î$ḷïďé"/>
            <p:cNvSpPr/>
            <p:nvPr/>
          </p:nvSpPr>
          <p:spPr bwMode="auto">
            <a:xfrm>
              <a:off x="3641725" y="2401888"/>
              <a:ext cx="4000500" cy="2692400"/>
            </a:xfrm>
            <a:custGeom>
              <a:avLst/>
              <a:gdLst>
                <a:gd name="T0" fmla="*/ 538 w 551"/>
                <a:gd name="T1" fmla="*/ 371 h 371"/>
                <a:gd name="T2" fmla="*/ 14 w 551"/>
                <a:gd name="T3" fmla="*/ 371 h 371"/>
                <a:gd name="T4" fmla="*/ 0 w 551"/>
                <a:gd name="T5" fmla="*/ 357 h 371"/>
                <a:gd name="T6" fmla="*/ 0 w 551"/>
                <a:gd name="T7" fmla="*/ 14 h 371"/>
                <a:gd name="T8" fmla="*/ 14 w 551"/>
                <a:gd name="T9" fmla="*/ 0 h 371"/>
                <a:gd name="T10" fmla="*/ 538 w 551"/>
                <a:gd name="T11" fmla="*/ 0 h 371"/>
                <a:gd name="T12" fmla="*/ 551 w 551"/>
                <a:gd name="T13" fmla="*/ 14 h 371"/>
                <a:gd name="T14" fmla="*/ 551 w 551"/>
                <a:gd name="T15" fmla="*/ 357 h 371"/>
                <a:gd name="T16" fmla="*/ 538 w 551"/>
                <a:gd name="T17" fmla="*/ 37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1" h="371">
                  <a:moveTo>
                    <a:pt x="538" y="371"/>
                  </a:moveTo>
                  <a:cubicBezTo>
                    <a:pt x="14" y="371"/>
                    <a:pt x="14" y="371"/>
                    <a:pt x="14" y="371"/>
                  </a:cubicBezTo>
                  <a:cubicBezTo>
                    <a:pt x="6" y="371"/>
                    <a:pt x="0" y="365"/>
                    <a:pt x="0" y="35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538" y="0"/>
                    <a:pt x="538" y="0"/>
                    <a:pt x="538" y="0"/>
                  </a:cubicBezTo>
                  <a:cubicBezTo>
                    <a:pt x="545" y="0"/>
                    <a:pt x="551" y="6"/>
                    <a:pt x="551" y="14"/>
                  </a:cubicBezTo>
                  <a:cubicBezTo>
                    <a:pt x="551" y="357"/>
                    <a:pt x="551" y="357"/>
                    <a:pt x="551" y="357"/>
                  </a:cubicBezTo>
                  <a:cubicBezTo>
                    <a:pt x="551" y="365"/>
                    <a:pt x="545" y="371"/>
                    <a:pt x="538" y="371"/>
                  </a:cubicBezTo>
                </a:path>
              </a:pathLst>
            </a:custGeom>
            <a:solidFill>
              <a:srgbClr val="2F6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íš1íďe"/>
            <p:cNvSpPr/>
            <p:nvPr/>
          </p:nvSpPr>
          <p:spPr bwMode="auto">
            <a:xfrm>
              <a:off x="3263900" y="5246688"/>
              <a:ext cx="4756150" cy="247650"/>
            </a:xfrm>
            <a:custGeom>
              <a:avLst/>
              <a:gdLst>
                <a:gd name="T0" fmla="*/ 3 w 655"/>
                <a:gd name="T1" fmla="*/ 0 h 34"/>
                <a:gd name="T2" fmla="*/ 0 w 655"/>
                <a:gd name="T3" fmla="*/ 11 h 34"/>
                <a:gd name="T4" fmla="*/ 23 w 655"/>
                <a:gd name="T5" fmla="*/ 34 h 34"/>
                <a:gd name="T6" fmla="*/ 632 w 655"/>
                <a:gd name="T7" fmla="*/ 34 h 34"/>
                <a:gd name="T8" fmla="*/ 655 w 655"/>
                <a:gd name="T9" fmla="*/ 11 h 34"/>
                <a:gd name="T10" fmla="*/ 653 w 655"/>
                <a:gd name="T11" fmla="*/ 0 h 34"/>
                <a:gd name="T12" fmla="*/ 3 w 655"/>
                <a:gd name="T1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5" h="34">
                  <a:moveTo>
                    <a:pt x="3" y="0"/>
                  </a:moveTo>
                  <a:cubicBezTo>
                    <a:pt x="1" y="3"/>
                    <a:pt x="0" y="7"/>
                    <a:pt x="0" y="11"/>
                  </a:cubicBezTo>
                  <a:cubicBezTo>
                    <a:pt x="0" y="23"/>
                    <a:pt x="11" y="34"/>
                    <a:pt x="23" y="34"/>
                  </a:cubicBezTo>
                  <a:cubicBezTo>
                    <a:pt x="632" y="34"/>
                    <a:pt x="632" y="34"/>
                    <a:pt x="632" y="34"/>
                  </a:cubicBezTo>
                  <a:cubicBezTo>
                    <a:pt x="645" y="34"/>
                    <a:pt x="655" y="23"/>
                    <a:pt x="655" y="11"/>
                  </a:cubicBezTo>
                  <a:cubicBezTo>
                    <a:pt x="655" y="7"/>
                    <a:pt x="654" y="3"/>
                    <a:pt x="653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iŝľïḍè"/>
            <p:cNvSpPr/>
            <p:nvPr/>
          </p:nvSpPr>
          <p:spPr bwMode="auto">
            <a:xfrm>
              <a:off x="3286125" y="5407025"/>
              <a:ext cx="4719638" cy="87313"/>
            </a:xfrm>
            <a:custGeom>
              <a:avLst/>
              <a:gdLst>
                <a:gd name="T0" fmla="*/ 0 w 650"/>
                <a:gd name="T1" fmla="*/ 0 h 12"/>
                <a:gd name="T2" fmla="*/ 20 w 650"/>
                <a:gd name="T3" fmla="*/ 12 h 12"/>
                <a:gd name="T4" fmla="*/ 629 w 650"/>
                <a:gd name="T5" fmla="*/ 12 h 12"/>
                <a:gd name="T6" fmla="*/ 650 w 650"/>
                <a:gd name="T7" fmla="*/ 0 h 12"/>
                <a:gd name="T8" fmla="*/ 0 w 650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0" h="12">
                  <a:moveTo>
                    <a:pt x="0" y="0"/>
                  </a:moveTo>
                  <a:cubicBezTo>
                    <a:pt x="4" y="7"/>
                    <a:pt x="12" y="12"/>
                    <a:pt x="20" y="12"/>
                  </a:cubicBezTo>
                  <a:cubicBezTo>
                    <a:pt x="629" y="12"/>
                    <a:pt x="629" y="12"/>
                    <a:pt x="629" y="12"/>
                  </a:cubicBezTo>
                  <a:cubicBezTo>
                    <a:pt x="638" y="12"/>
                    <a:pt x="646" y="7"/>
                    <a:pt x="65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8D6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iṥļídè"/>
            <p:cNvSpPr/>
            <p:nvPr/>
          </p:nvSpPr>
          <p:spPr bwMode="auto">
            <a:xfrm>
              <a:off x="4687888" y="2212975"/>
              <a:ext cx="3201988" cy="2090738"/>
            </a:xfrm>
            <a:custGeom>
              <a:avLst/>
              <a:gdLst>
                <a:gd name="T0" fmla="*/ 2017 w 2017"/>
                <a:gd name="T1" fmla="*/ 1258 h 1317"/>
                <a:gd name="T2" fmla="*/ 1980 w 2017"/>
                <a:gd name="T3" fmla="*/ 1258 h 1317"/>
                <a:gd name="T4" fmla="*/ 1980 w 2017"/>
                <a:gd name="T5" fmla="*/ 1317 h 1317"/>
                <a:gd name="T6" fmla="*/ 2017 w 2017"/>
                <a:gd name="T7" fmla="*/ 1317 h 1317"/>
                <a:gd name="T8" fmla="*/ 2017 w 2017"/>
                <a:gd name="T9" fmla="*/ 1258 h 1317"/>
                <a:gd name="T10" fmla="*/ 73 w 2017"/>
                <a:gd name="T11" fmla="*/ 0 h 1317"/>
                <a:gd name="T12" fmla="*/ 0 w 2017"/>
                <a:gd name="T13" fmla="*/ 0 h 1317"/>
                <a:gd name="T14" fmla="*/ 0 w 2017"/>
                <a:gd name="T15" fmla="*/ 27 h 1317"/>
                <a:gd name="T16" fmla="*/ 73 w 2017"/>
                <a:gd name="T17" fmla="*/ 27 h 1317"/>
                <a:gd name="T18" fmla="*/ 73 w 2017"/>
                <a:gd name="T19" fmla="*/ 0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7" h="1317">
                  <a:moveTo>
                    <a:pt x="2017" y="1258"/>
                  </a:moveTo>
                  <a:lnTo>
                    <a:pt x="1980" y="1258"/>
                  </a:lnTo>
                  <a:lnTo>
                    <a:pt x="1980" y="1317"/>
                  </a:lnTo>
                  <a:lnTo>
                    <a:pt x="2017" y="1317"/>
                  </a:lnTo>
                  <a:lnTo>
                    <a:pt x="2017" y="1258"/>
                  </a:lnTo>
                  <a:close/>
                  <a:moveTo>
                    <a:pt x="73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73" y="27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C1C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îS1íḑé"/>
            <p:cNvSpPr/>
            <p:nvPr/>
          </p:nvSpPr>
          <p:spPr bwMode="auto">
            <a:xfrm>
              <a:off x="4687888" y="2212975"/>
              <a:ext cx="3201988" cy="2090738"/>
            </a:xfrm>
            <a:custGeom>
              <a:avLst/>
              <a:gdLst>
                <a:gd name="T0" fmla="*/ 2017 w 2017"/>
                <a:gd name="T1" fmla="*/ 1258 h 1317"/>
                <a:gd name="T2" fmla="*/ 1980 w 2017"/>
                <a:gd name="T3" fmla="*/ 1258 h 1317"/>
                <a:gd name="T4" fmla="*/ 1980 w 2017"/>
                <a:gd name="T5" fmla="*/ 1317 h 1317"/>
                <a:gd name="T6" fmla="*/ 2017 w 2017"/>
                <a:gd name="T7" fmla="*/ 1317 h 1317"/>
                <a:gd name="T8" fmla="*/ 2017 w 2017"/>
                <a:gd name="T9" fmla="*/ 1258 h 1317"/>
                <a:gd name="T10" fmla="*/ 73 w 2017"/>
                <a:gd name="T11" fmla="*/ 0 h 1317"/>
                <a:gd name="T12" fmla="*/ 0 w 2017"/>
                <a:gd name="T13" fmla="*/ 0 h 1317"/>
                <a:gd name="T14" fmla="*/ 0 w 2017"/>
                <a:gd name="T15" fmla="*/ 27 h 1317"/>
                <a:gd name="T16" fmla="*/ 73 w 2017"/>
                <a:gd name="T17" fmla="*/ 27 h 1317"/>
                <a:gd name="T18" fmla="*/ 73 w 2017"/>
                <a:gd name="T19" fmla="*/ 0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7" h="1317">
                  <a:moveTo>
                    <a:pt x="2017" y="1258"/>
                  </a:moveTo>
                  <a:lnTo>
                    <a:pt x="1980" y="1258"/>
                  </a:lnTo>
                  <a:lnTo>
                    <a:pt x="1980" y="1317"/>
                  </a:lnTo>
                  <a:lnTo>
                    <a:pt x="2017" y="1317"/>
                  </a:lnTo>
                  <a:lnTo>
                    <a:pt x="2017" y="1258"/>
                  </a:lnTo>
                  <a:moveTo>
                    <a:pt x="73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73" y="27"/>
                  </a:lnTo>
                  <a:lnTo>
                    <a:pt x="7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iṩḻíḍe"/>
            <p:cNvSpPr/>
            <p:nvPr/>
          </p:nvSpPr>
          <p:spPr bwMode="auto">
            <a:xfrm>
              <a:off x="4687888" y="2255838"/>
              <a:ext cx="3143250" cy="2047875"/>
            </a:xfrm>
            <a:custGeom>
              <a:avLst/>
              <a:gdLst>
                <a:gd name="T0" fmla="*/ 1980 w 1980"/>
                <a:gd name="T1" fmla="*/ 1231 h 1290"/>
                <a:gd name="T2" fmla="*/ 1861 w 1980"/>
                <a:gd name="T3" fmla="*/ 1231 h 1290"/>
                <a:gd name="T4" fmla="*/ 1861 w 1980"/>
                <a:gd name="T5" fmla="*/ 1290 h 1290"/>
                <a:gd name="T6" fmla="*/ 1980 w 1980"/>
                <a:gd name="T7" fmla="*/ 1290 h 1290"/>
                <a:gd name="T8" fmla="*/ 1980 w 1980"/>
                <a:gd name="T9" fmla="*/ 1231 h 1290"/>
                <a:gd name="T10" fmla="*/ 73 w 1980"/>
                <a:gd name="T11" fmla="*/ 0 h 1290"/>
                <a:gd name="T12" fmla="*/ 0 w 1980"/>
                <a:gd name="T13" fmla="*/ 0 h 1290"/>
                <a:gd name="T14" fmla="*/ 0 w 1980"/>
                <a:gd name="T15" fmla="*/ 92 h 1290"/>
                <a:gd name="T16" fmla="*/ 73 w 1980"/>
                <a:gd name="T17" fmla="*/ 92 h 1290"/>
                <a:gd name="T18" fmla="*/ 73 w 1980"/>
                <a:gd name="T19" fmla="*/ 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0" h="1290">
                  <a:moveTo>
                    <a:pt x="1980" y="1231"/>
                  </a:moveTo>
                  <a:lnTo>
                    <a:pt x="1861" y="1231"/>
                  </a:lnTo>
                  <a:lnTo>
                    <a:pt x="1861" y="1290"/>
                  </a:lnTo>
                  <a:lnTo>
                    <a:pt x="1980" y="1290"/>
                  </a:lnTo>
                  <a:lnTo>
                    <a:pt x="1980" y="1231"/>
                  </a:lnTo>
                  <a:close/>
                  <a:moveTo>
                    <a:pt x="73" y="0"/>
                  </a:moveTo>
                  <a:lnTo>
                    <a:pt x="0" y="0"/>
                  </a:lnTo>
                  <a:lnTo>
                    <a:pt x="0" y="92"/>
                  </a:lnTo>
                  <a:lnTo>
                    <a:pt x="73" y="92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5D9D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iṧ1iďê"/>
            <p:cNvSpPr/>
            <p:nvPr/>
          </p:nvSpPr>
          <p:spPr bwMode="auto">
            <a:xfrm>
              <a:off x="4687888" y="2255838"/>
              <a:ext cx="3143250" cy="2047875"/>
            </a:xfrm>
            <a:custGeom>
              <a:avLst/>
              <a:gdLst>
                <a:gd name="T0" fmla="*/ 1980 w 1980"/>
                <a:gd name="T1" fmla="*/ 1231 h 1290"/>
                <a:gd name="T2" fmla="*/ 1861 w 1980"/>
                <a:gd name="T3" fmla="*/ 1231 h 1290"/>
                <a:gd name="T4" fmla="*/ 1861 w 1980"/>
                <a:gd name="T5" fmla="*/ 1290 h 1290"/>
                <a:gd name="T6" fmla="*/ 1980 w 1980"/>
                <a:gd name="T7" fmla="*/ 1290 h 1290"/>
                <a:gd name="T8" fmla="*/ 1980 w 1980"/>
                <a:gd name="T9" fmla="*/ 1231 h 1290"/>
                <a:gd name="T10" fmla="*/ 73 w 1980"/>
                <a:gd name="T11" fmla="*/ 0 h 1290"/>
                <a:gd name="T12" fmla="*/ 0 w 1980"/>
                <a:gd name="T13" fmla="*/ 0 h 1290"/>
                <a:gd name="T14" fmla="*/ 0 w 1980"/>
                <a:gd name="T15" fmla="*/ 92 h 1290"/>
                <a:gd name="T16" fmla="*/ 73 w 1980"/>
                <a:gd name="T17" fmla="*/ 92 h 1290"/>
                <a:gd name="T18" fmla="*/ 73 w 1980"/>
                <a:gd name="T19" fmla="*/ 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0" h="1290">
                  <a:moveTo>
                    <a:pt x="1980" y="1231"/>
                  </a:moveTo>
                  <a:lnTo>
                    <a:pt x="1861" y="1231"/>
                  </a:lnTo>
                  <a:lnTo>
                    <a:pt x="1861" y="1290"/>
                  </a:lnTo>
                  <a:lnTo>
                    <a:pt x="1980" y="1290"/>
                  </a:lnTo>
                  <a:lnTo>
                    <a:pt x="1980" y="1231"/>
                  </a:lnTo>
                  <a:moveTo>
                    <a:pt x="73" y="0"/>
                  </a:moveTo>
                  <a:lnTo>
                    <a:pt x="0" y="0"/>
                  </a:lnTo>
                  <a:lnTo>
                    <a:pt x="0" y="92"/>
                  </a:lnTo>
                  <a:lnTo>
                    <a:pt x="73" y="92"/>
                  </a:lnTo>
                  <a:lnTo>
                    <a:pt x="7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iṩľiḑé"/>
            <p:cNvSpPr/>
            <p:nvPr/>
          </p:nvSpPr>
          <p:spPr bwMode="auto">
            <a:xfrm>
              <a:off x="4687888" y="2401888"/>
              <a:ext cx="2954338" cy="1901825"/>
            </a:xfrm>
            <a:custGeom>
              <a:avLst/>
              <a:gdLst>
                <a:gd name="T0" fmla="*/ 16 w 407"/>
                <a:gd name="T1" fmla="*/ 0 h 262"/>
                <a:gd name="T2" fmla="*/ 0 w 407"/>
                <a:gd name="T3" fmla="*/ 0 h 262"/>
                <a:gd name="T4" fmla="*/ 0 w 407"/>
                <a:gd name="T5" fmla="*/ 251 h 262"/>
                <a:gd name="T6" fmla="*/ 11 w 407"/>
                <a:gd name="T7" fmla="*/ 262 h 262"/>
                <a:gd name="T8" fmla="*/ 407 w 407"/>
                <a:gd name="T9" fmla="*/ 262 h 262"/>
                <a:gd name="T10" fmla="*/ 407 w 407"/>
                <a:gd name="T11" fmla="*/ 249 h 262"/>
                <a:gd name="T12" fmla="*/ 27 w 407"/>
                <a:gd name="T13" fmla="*/ 249 h 262"/>
                <a:gd name="T14" fmla="*/ 16 w 407"/>
                <a:gd name="T15" fmla="*/ 238 h 262"/>
                <a:gd name="T16" fmla="*/ 16 w 407"/>
                <a:gd name="T17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262">
                  <a:moveTo>
                    <a:pt x="1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57"/>
                    <a:pt x="5" y="262"/>
                    <a:pt x="11" y="262"/>
                  </a:cubicBezTo>
                  <a:cubicBezTo>
                    <a:pt x="407" y="262"/>
                    <a:pt x="407" y="262"/>
                    <a:pt x="407" y="262"/>
                  </a:cubicBezTo>
                  <a:cubicBezTo>
                    <a:pt x="407" y="249"/>
                    <a:pt x="407" y="249"/>
                    <a:pt x="407" y="249"/>
                  </a:cubicBezTo>
                  <a:cubicBezTo>
                    <a:pt x="27" y="249"/>
                    <a:pt x="27" y="249"/>
                    <a:pt x="27" y="249"/>
                  </a:cubicBezTo>
                  <a:cubicBezTo>
                    <a:pt x="21" y="249"/>
                    <a:pt x="16" y="244"/>
                    <a:pt x="16" y="238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285D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îṡḷíḋè"/>
            <p:cNvSpPr/>
            <p:nvPr/>
          </p:nvSpPr>
          <p:spPr bwMode="auto">
            <a:xfrm>
              <a:off x="4803775" y="1981200"/>
              <a:ext cx="3506788" cy="2228850"/>
            </a:xfrm>
            <a:custGeom>
              <a:avLst/>
              <a:gdLst>
                <a:gd name="T0" fmla="*/ 472 w 483"/>
                <a:gd name="T1" fmla="*/ 0 h 307"/>
                <a:gd name="T2" fmla="*/ 11 w 483"/>
                <a:gd name="T3" fmla="*/ 0 h 307"/>
                <a:gd name="T4" fmla="*/ 0 w 483"/>
                <a:gd name="T5" fmla="*/ 11 h 307"/>
                <a:gd name="T6" fmla="*/ 0 w 483"/>
                <a:gd name="T7" fmla="*/ 32 h 307"/>
                <a:gd name="T8" fmla="*/ 398 w 483"/>
                <a:gd name="T9" fmla="*/ 32 h 307"/>
                <a:gd name="T10" fmla="*/ 425 w 483"/>
                <a:gd name="T11" fmla="*/ 60 h 307"/>
                <a:gd name="T12" fmla="*/ 425 w 483"/>
                <a:gd name="T13" fmla="*/ 307 h 307"/>
                <a:gd name="T14" fmla="*/ 466 w 483"/>
                <a:gd name="T15" fmla="*/ 307 h 307"/>
                <a:gd name="T16" fmla="*/ 465 w 483"/>
                <a:gd name="T17" fmla="*/ 306 h 307"/>
                <a:gd name="T18" fmla="*/ 450 w 483"/>
                <a:gd name="T19" fmla="*/ 288 h 307"/>
                <a:gd name="T20" fmla="*/ 477 w 483"/>
                <a:gd name="T21" fmla="*/ 256 h 307"/>
                <a:gd name="T22" fmla="*/ 483 w 483"/>
                <a:gd name="T23" fmla="*/ 250 h 307"/>
                <a:gd name="T24" fmla="*/ 483 w 483"/>
                <a:gd name="T25" fmla="*/ 11 h 307"/>
                <a:gd name="T26" fmla="*/ 472 w 483"/>
                <a:gd name="T27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3" h="307">
                  <a:moveTo>
                    <a:pt x="472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398" y="32"/>
                    <a:pt x="398" y="32"/>
                    <a:pt x="398" y="32"/>
                  </a:cubicBezTo>
                  <a:cubicBezTo>
                    <a:pt x="413" y="32"/>
                    <a:pt x="425" y="45"/>
                    <a:pt x="425" y="60"/>
                  </a:cubicBezTo>
                  <a:cubicBezTo>
                    <a:pt x="425" y="307"/>
                    <a:pt x="425" y="307"/>
                    <a:pt x="425" y="307"/>
                  </a:cubicBezTo>
                  <a:cubicBezTo>
                    <a:pt x="466" y="307"/>
                    <a:pt x="466" y="307"/>
                    <a:pt x="466" y="307"/>
                  </a:cubicBezTo>
                  <a:cubicBezTo>
                    <a:pt x="466" y="307"/>
                    <a:pt x="466" y="306"/>
                    <a:pt x="465" y="306"/>
                  </a:cubicBezTo>
                  <a:cubicBezTo>
                    <a:pt x="461" y="299"/>
                    <a:pt x="456" y="293"/>
                    <a:pt x="450" y="288"/>
                  </a:cubicBezTo>
                  <a:cubicBezTo>
                    <a:pt x="458" y="277"/>
                    <a:pt x="467" y="267"/>
                    <a:pt x="477" y="256"/>
                  </a:cubicBezTo>
                  <a:cubicBezTo>
                    <a:pt x="479" y="254"/>
                    <a:pt x="481" y="252"/>
                    <a:pt x="483" y="250"/>
                  </a:cubicBezTo>
                  <a:cubicBezTo>
                    <a:pt x="483" y="11"/>
                    <a:pt x="483" y="11"/>
                    <a:pt x="483" y="11"/>
                  </a:cubicBezTo>
                  <a:cubicBezTo>
                    <a:pt x="483" y="5"/>
                    <a:pt x="479" y="0"/>
                    <a:pt x="472" y="0"/>
                  </a:cubicBezTo>
                </a:path>
              </a:pathLst>
            </a:custGeom>
            <a:solidFill>
              <a:srgbClr val="F9F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í$1íḋê"/>
            <p:cNvSpPr/>
            <p:nvPr/>
          </p:nvSpPr>
          <p:spPr bwMode="auto">
            <a:xfrm>
              <a:off x="8070850" y="3795713"/>
              <a:ext cx="239713" cy="414338"/>
            </a:xfrm>
            <a:custGeom>
              <a:avLst/>
              <a:gdLst>
                <a:gd name="T0" fmla="*/ 33 w 33"/>
                <a:gd name="T1" fmla="*/ 0 h 57"/>
                <a:gd name="T2" fmla="*/ 27 w 33"/>
                <a:gd name="T3" fmla="*/ 6 h 57"/>
                <a:gd name="T4" fmla="*/ 0 w 33"/>
                <a:gd name="T5" fmla="*/ 38 h 57"/>
                <a:gd name="T6" fmla="*/ 15 w 33"/>
                <a:gd name="T7" fmla="*/ 56 h 57"/>
                <a:gd name="T8" fmla="*/ 16 w 33"/>
                <a:gd name="T9" fmla="*/ 57 h 57"/>
                <a:gd name="T10" fmla="*/ 22 w 33"/>
                <a:gd name="T11" fmla="*/ 57 h 57"/>
                <a:gd name="T12" fmla="*/ 33 w 33"/>
                <a:gd name="T13" fmla="*/ 46 h 57"/>
                <a:gd name="T14" fmla="*/ 33 w 33"/>
                <a:gd name="T1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57">
                  <a:moveTo>
                    <a:pt x="33" y="0"/>
                  </a:moveTo>
                  <a:cubicBezTo>
                    <a:pt x="31" y="2"/>
                    <a:pt x="29" y="4"/>
                    <a:pt x="27" y="6"/>
                  </a:cubicBezTo>
                  <a:cubicBezTo>
                    <a:pt x="17" y="17"/>
                    <a:pt x="8" y="27"/>
                    <a:pt x="0" y="38"/>
                  </a:cubicBezTo>
                  <a:cubicBezTo>
                    <a:pt x="6" y="43"/>
                    <a:pt x="11" y="49"/>
                    <a:pt x="15" y="56"/>
                  </a:cubicBezTo>
                  <a:cubicBezTo>
                    <a:pt x="16" y="56"/>
                    <a:pt x="16" y="57"/>
                    <a:pt x="16" y="57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29" y="57"/>
                    <a:pt x="33" y="52"/>
                    <a:pt x="33" y="46"/>
                  </a:cubicBezTo>
                  <a:cubicBezTo>
                    <a:pt x="33" y="0"/>
                    <a:pt x="33" y="0"/>
                    <a:pt x="33" y="0"/>
                  </a:cubicBezTo>
                </a:path>
              </a:pathLst>
            </a:custGeom>
            <a:solidFill>
              <a:srgbClr val="69A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íSlíḋè"/>
            <p:cNvSpPr/>
            <p:nvPr/>
          </p:nvSpPr>
          <p:spPr bwMode="auto">
            <a:xfrm>
              <a:off x="4803775" y="2212975"/>
              <a:ext cx="3086100" cy="1997075"/>
            </a:xfrm>
            <a:custGeom>
              <a:avLst/>
              <a:gdLst>
                <a:gd name="T0" fmla="*/ 398 w 425"/>
                <a:gd name="T1" fmla="*/ 0 h 275"/>
                <a:gd name="T2" fmla="*/ 0 w 425"/>
                <a:gd name="T3" fmla="*/ 0 h 275"/>
                <a:gd name="T4" fmla="*/ 0 w 425"/>
                <a:gd name="T5" fmla="*/ 6 h 275"/>
                <a:gd name="T6" fmla="*/ 395 w 425"/>
                <a:gd name="T7" fmla="*/ 6 h 275"/>
                <a:gd name="T8" fmla="*/ 417 w 425"/>
                <a:gd name="T9" fmla="*/ 28 h 275"/>
                <a:gd name="T10" fmla="*/ 417 w 425"/>
                <a:gd name="T11" fmla="*/ 275 h 275"/>
                <a:gd name="T12" fmla="*/ 425 w 425"/>
                <a:gd name="T13" fmla="*/ 275 h 275"/>
                <a:gd name="T14" fmla="*/ 425 w 425"/>
                <a:gd name="T15" fmla="*/ 28 h 275"/>
                <a:gd name="T16" fmla="*/ 398 w 425"/>
                <a:gd name="T17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5" h="275">
                  <a:moveTo>
                    <a:pt x="39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395" y="6"/>
                    <a:pt x="395" y="6"/>
                    <a:pt x="395" y="6"/>
                  </a:cubicBezTo>
                  <a:cubicBezTo>
                    <a:pt x="407" y="6"/>
                    <a:pt x="417" y="16"/>
                    <a:pt x="417" y="28"/>
                  </a:cubicBezTo>
                  <a:cubicBezTo>
                    <a:pt x="417" y="275"/>
                    <a:pt x="417" y="275"/>
                    <a:pt x="417" y="275"/>
                  </a:cubicBezTo>
                  <a:cubicBezTo>
                    <a:pt x="425" y="275"/>
                    <a:pt x="425" y="275"/>
                    <a:pt x="425" y="275"/>
                  </a:cubicBezTo>
                  <a:cubicBezTo>
                    <a:pt x="425" y="28"/>
                    <a:pt x="425" y="28"/>
                    <a:pt x="425" y="28"/>
                  </a:cubicBezTo>
                  <a:cubicBezTo>
                    <a:pt x="425" y="13"/>
                    <a:pt x="413" y="0"/>
                    <a:pt x="398" y="0"/>
                  </a:cubicBezTo>
                </a:path>
              </a:pathLst>
            </a:custGeom>
            <a:solidFill>
              <a:srgbClr val="C8CE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íşľiḓé"/>
            <p:cNvSpPr/>
            <p:nvPr/>
          </p:nvSpPr>
          <p:spPr bwMode="auto">
            <a:xfrm>
              <a:off x="4803775" y="2255838"/>
              <a:ext cx="3027363" cy="1954213"/>
            </a:xfrm>
            <a:custGeom>
              <a:avLst/>
              <a:gdLst>
                <a:gd name="T0" fmla="*/ 395 w 417"/>
                <a:gd name="T1" fmla="*/ 0 h 269"/>
                <a:gd name="T2" fmla="*/ 0 w 417"/>
                <a:gd name="T3" fmla="*/ 0 h 269"/>
                <a:gd name="T4" fmla="*/ 0 w 417"/>
                <a:gd name="T5" fmla="*/ 20 h 269"/>
                <a:gd name="T6" fmla="*/ 378 w 417"/>
                <a:gd name="T7" fmla="*/ 20 h 269"/>
                <a:gd name="T8" fmla="*/ 391 w 417"/>
                <a:gd name="T9" fmla="*/ 34 h 269"/>
                <a:gd name="T10" fmla="*/ 391 w 417"/>
                <a:gd name="T11" fmla="*/ 269 h 269"/>
                <a:gd name="T12" fmla="*/ 417 w 417"/>
                <a:gd name="T13" fmla="*/ 269 h 269"/>
                <a:gd name="T14" fmla="*/ 417 w 417"/>
                <a:gd name="T15" fmla="*/ 22 h 269"/>
                <a:gd name="T16" fmla="*/ 395 w 417"/>
                <a:gd name="T17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7" h="269">
                  <a:moveTo>
                    <a:pt x="39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378" y="20"/>
                    <a:pt x="378" y="20"/>
                    <a:pt x="378" y="20"/>
                  </a:cubicBezTo>
                  <a:cubicBezTo>
                    <a:pt x="385" y="20"/>
                    <a:pt x="391" y="26"/>
                    <a:pt x="391" y="34"/>
                  </a:cubicBezTo>
                  <a:cubicBezTo>
                    <a:pt x="391" y="269"/>
                    <a:pt x="391" y="269"/>
                    <a:pt x="391" y="269"/>
                  </a:cubicBezTo>
                  <a:cubicBezTo>
                    <a:pt x="417" y="269"/>
                    <a:pt x="417" y="269"/>
                    <a:pt x="417" y="269"/>
                  </a:cubicBezTo>
                  <a:cubicBezTo>
                    <a:pt x="417" y="22"/>
                    <a:pt x="417" y="22"/>
                    <a:pt x="417" y="22"/>
                  </a:cubicBezTo>
                  <a:cubicBezTo>
                    <a:pt x="417" y="10"/>
                    <a:pt x="407" y="0"/>
                    <a:pt x="395" y="0"/>
                  </a:cubicBezTo>
                </a:path>
              </a:pathLst>
            </a:custGeom>
            <a:solidFill>
              <a:srgbClr val="79A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iSļîḋé"/>
            <p:cNvSpPr/>
            <p:nvPr/>
          </p:nvSpPr>
          <p:spPr bwMode="auto">
            <a:xfrm>
              <a:off x="4803775" y="2401888"/>
              <a:ext cx="2838450" cy="1808163"/>
            </a:xfrm>
            <a:custGeom>
              <a:avLst/>
              <a:gdLst>
                <a:gd name="T0" fmla="*/ 378 w 391"/>
                <a:gd name="T1" fmla="*/ 0 h 249"/>
                <a:gd name="T2" fmla="*/ 0 w 391"/>
                <a:gd name="T3" fmla="*/ 0 h 249"/>
                <a:gd name="T4" fmla="*/ 0 w 391"/>
                <a:gd name="T5" fmla="*/ 238 h 249"/>
                <a:gd name="T6" fmla="*/ 11 w 391"/>
                <a:gd name="T7" fmla="*/ 249 h 249"/>
                <a:gd name="T8" fmla="*/ 391 w 391"/>
                <a:gd name="T9" fmla="*/ 249 h 249"/>
                <a:gd name="T10" fmla="*/ 391 w 391"/>
                <a:gd name="T11" fmla="*/ 14 h 249"/>
                <a:gd name="T12" fmla="*/ 378 w 391"/>
                <a:gd name="T1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1" h="249">
                  <a:moveTo>
                    <a:pt x="3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0" y="244"/>
                    <a:pt x="5" y="249"/>
                    <a:pt x="11" y="249"/>
                  </a:cubicBezTo>
                  <a:cubicBezTo>
                    <a:pt x="391" y="249"/>
                    <a:pt x="391" y="249"/>
                    <a:pt x="391" y="249"/>
                  </a:cubicBezTo>
                  <a:cubicBezTo>
                    <a:pt x="391" y="14"/>
                    <a:pt x="391" y="14"/>
                    <a:pt x="391" y="14"/>
                  </a:cubicBezTo>
                  <a:cubicBezTo>
                    <a:pt x="391" y="6"/>
                    <a:pt x="385" y="0"/>
                    <a:pt x="378" y="0"/>
                  </a:cubicBezTo>
                </a:path>
              </a:pathLst>
            </a:custGeom>
            <a:solidFill>
              <a:srgbClr val="507B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ïṥľîḓe"/>
            <p:cNvSpPr/>
            <p:nvPr/>
          </p:nvSpPr>
          <p:spPr bwMode="auto">
            <a:xfrm>
              <a:off x="4941888" y="1828800"/>
              <a:ext cx="3514725" cy="2227263"/>
            </a:xfrm>
            <a:custGeom>
              <a:avLst/>
              <a:gdLst>
                <a:gd name="T0" fmla="*/ 473 w 484"/>
                <a:gd name="T1" fmla="*/ 307 h 307"/>
                <a:gd name="T2" fmla="*/ 11 w 484"/>
                <a:gd name="T3" fmla="*/ 307 h 307"/>
                <a:gd name="T4" fmla="*/ 0 w 484"/>
                <a:gd name="T5" fmla="*/ 296 h 307"/>
                <a:gd name="T6" fmla="*/ 0 w 484"/>
                <a:gd name="T7" fmla="*/ 12 h 307"/>
                <a:gd name="T8" fmla="*/ 11 w 484"/>
                <a:gd name="T9" fmla="*/ 0 h 307"/>
                <a:gd name="T10" fmla="*/ 473 w 484"/>
                <a:gd name="T11" fmla="*/ 0 h 307"/>
                <a:gd name="T12" fmla="*/ 484 w 484"/>
                <a:gd name="T13" fmla="*/ 12 h 307"/>
                <a:gd name="T14" fmla="*/ 484 w 484"/>
                <a:gd name="T15" fmla="*/ 296 h 307"/>
                <a:gd name="T16" fmla="*/ 473 w 484"/>
                <a:gd name="T17" fmla="*/ 3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4" h="307">
                  <a:moveTo>
                    <a:pt x="473" y="307"/>
                  </a:moveTo>
                  <a:cubicBezTo>
                    <a:pt x="11" y="307"/>
                    <a:pt x="11" y="307"/>
                    <a:pt x="11" y="307"/>
                  </a:cubicBezTo>
                  <a:cubicBezTo>
                    <a:pt x="5" y="307"/>
                    <a:pt x="0" y="302"/>
                    <a:pt x="0" y="2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473" y="0"/>
                    <a:pt x="473" y="0"/>
                    <a:pt x="473" y="0"/>
                  </a:cubicBezTo>
                  <a:cubicBezTo>
                    <a:pt x="479" y="0"/>
                    <a:pt x="484" y="5"/>
                    <a:pt x="484" y="12"/>
                  </a:cubicBezTo>
                  <a:cubicBezTo>
                    <a:pt x="484" y="296"/>
                    <a:pt x="484" y="296"/>
                    <a:pt x="484" y="296"/>
                  </a:cubicBezTo>
                  <a:cubicBezTo>
                    <a:pt x="484" y="302"/>
                    <a:pt x="479" y="307"/>
                    <a:pt x="473" y="307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ïşlîďe"/>
            <p:cNvSpPr/>
            <p:nvPr/>
          </p:nvSpPr>
          <p:spPr bwMode="auto">
            <a:xfrm>
              <a:off x="3889375" y="2873375"/>
              <a:ext cx="457200" cy="479425"/>
            </a:xfrm>
            <a:custGeom>
              <a:avLst/>
              <a:gdLst>
                <a:gd name="T0" fmla="*/ 56 w 63"/>
                <a:gd name="T1" fmla="*/ 0 h 66"/>
                <a:gd name="T2" fmla="*/ 7 w 63"/>
                <a:gd name="T3" fmla="*/ 0 h 66"/>
                <a:gd name="T4" fmla="*/ 0 w 63"/>
                <a:gd name="T5" fmla="*/ 7 h 66"/>
                <a:gd name="T6" fmla="*/ 0 w 63"/>
                <a:gd name="T7" fmla="*/ 59 h 66"/>
                <a:gd name="T8" fmla="*/ 7 w 63"/>
                <a:gd name="T9" fmla="*/ 66 h 66"/>
                <a:gd name="T10" fmla="*/ 56 w 63"/>
                <a:gd name="T11" fmla="*/ 66 h 66"/>
                <a:gd name="T12" fmla="*/ 63 w 63"/>
                <a:gd name="T13" fmla="*/ 59 h 66"/>
                <a:gd name="T14" fmla="*/ 63 w 63"/>
                <a:gd name="T15" fmla="*/ 7 h 66"/>
                <a:gd name="T16" fmla="*/ 56 w 63"/>
                <a:gd name="T1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6">
                  <a:moveTo>
                    <a:pt x="56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3"/>
                    <a:pt x="3" y="66"/>
                    <a:pt x="7" y="66"/>
                  </a:cubicBezTo>
                  <a:cubicBezTo>
                    <a:pt x="56" y="66"/>
                    <a:pt x="56" y="66"/>
                    <a:pt x="56" y="66"/>
                  </a:cubicBezTo>
                  <a:cubicBezTo>
                    <a:pt x="59" y="66"/>
                    <a:pt x="63" y="63"/>
                    <a:pt x="63" y="59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3" y="3"/>
                    <a:pt x="59" y="0"/>
                    <a:pt x="56" y="0"/>
                  </a:cubicBezTo>
                </a:path>
              </a:pathLst>
            </a:custGeom>
            <a:solidFill>
              <a:srgbClr val="285D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iŝļíḑê"/>
            <p:cNvSpPr/>
            <p:nvPr/>
          </p:nvSpPr>
          <p:spPr bwMode="auto">
            <a:xfrm>
              <a:off x="3859213" y="3570288"/>
              <a:ext cx="457200" cy="471488"/>
            </a:xfrm>
            <a:custGeom>
              <a:avLst/>
              <a:gdLst>
                <a:gd name="T0" fmla="*/ 56 w 63"/>
                <a:gd name="T1" fmla="*/ 65 h 65"/>
                <a:gd name="T2" fmla="*/ 7 w 63"/>
                <a:gd name="T3" fmla="*/ 65 h 65"/>
                <a:gd name="T4" fmla="*/ 0 w 63"/>
                <a:gd name="T5" fmla="*/ 58 h 65"/>
                <a:gd name="T6" fmla="*/ 0 w 63"/>
                <a:gd name="T7" fmla="*/ 7 h 65"/>
                <a:gd name="T8" fmla="*/ 7 w 63"/>
                <a:gd name="T9" fmla="*/ 0 h 65"/>
                <a:gd name="T10" fmla="*/ 56 w 63"/>
                <a:gd name="T11" fmla="*/ 0 h 65"/>
                <a:gd name="T12" fmla="*/ 63 w 63"/>
                <a:gd name="T13" fmla="*/ 7 h 65"/>
                <a:gd name="T14" fmla="*/ 63 w 63"/>
                <a:gd name="T15" fmla="*/ 58 h 65"/>
                <a:gd name="T16" fmla="*/ 56 w 63"/>
                <a:gd name="T1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5">
                  <a:moveTo>
                    <a:pt x="56" y="65"/>
                  </a:moveTo>
                  <a:cubicBezTo>
                    <a:pt x="7" y="65"/>
                    <a:pt x="7" y="65"/>
                    <a:pt x="7" y="65"/>
                  </a:cubicBezTo>
                  <a:cubicBezTo>
                    <a:pt x="3" y="65"/>
                    <a:pt x="0" y="62"/>
                    <a:pt x="0" y="5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60" y="0"/>
                    <a:pt x="63" y="3"/>
                    <a:pt x="63" y="7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3" y="62"/>
                    <a:pt x="60" y="65"/>
                    <a:pt x="56" y="65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îŝliďé"/>
            <p:cNvSpPr/>
            <p:nvPr/>
          </p:nvSpPr>
          <p:spPr bwMode="auto">
            <a:xfrm>
              <a:off x="3859213" y="4244975"/>
              <a:ext cx="457200" cy="479425"/>
            </a:xfrm>
            <a:custGeom>
              <a:avLst/>
              <a:gdLst>
                <a:gd name="T0" fmla="*/ 56 w 63"/>
                <a:gd name="T1" fmla="*/ 66 h 66"/>
                <a:gd name="T2" fmla="*/ 7 w 63"/>
                <a:gd name="T3" fmla="*/ 66 h 66"/>
                <a:gd name="T4" fmla="*/ 0 w 63"/>
                <a:gd name="T5" fmla="*/ 59 h 66"/>
                <a:gd name="T6" fmla="*/ 0 w 63"/>
                <a:gd name="T7" fmla="*/ 7 h 66"/>
                <a:gd name="T8" fmla="*/ 7 w 63"/>
                <a:gd name="T9" fmla="*/ 0 h 66"/>
                <a:gd name="T10" fmla="*/ 56 w 63"/>
                <a:gd name="T11" fmla="*/ 0 h 66"/>
                <a:gd name="T12" fmla="*/ 63 w 63"/>
                <a:gd name="T13" fmla="*/ 7 h 66"/>
                <a:gd name="T14" fmla="*/ 63 w 63"/>
                <a:gd name="T15" fmla="*/ 59 h 66"/>
                <a:gd name="T16" fmla="*/ 56 w 63"/>
                <a:gd name="T1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6">
                  <a:moveTo>
                    <a:pt x="56" y="66"/>
                  </a:moveTo>
                  <a:cubicBezTo>
                    <a:pt x="7" y="66"/>
                    <a:pt x="7" y="66"/>
                    <a:pt x="7" y="66"/>
                  </a:cubicBezTo>
                  <a:cubicBezTo>
                    <a:pt x="3" y="66"/>
                    <a:pt x="0" y="63"/>
                    <a:pt x="0" y="5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60" y="0"/>
                    <a:pt x="63" y="3"/>
                    <a:pt x="63" y="7"/>
                  </a:cubicBezTo>
                  <a:cubicBezTo>
                    <a:pt x="63" y="59"/>
                    <a:pt x="63" y="59"/>
                    <a:pt x="63" y="59"/>
                  </a:cubicBezTo>
                  <a:cubicBezTo>
                    <a:pt x="63" y="63"/>
                    <a:pt x="60" y="66"/>
                    <a:pt x="56" y="66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iśļide"/>
            <p:cNvSpPr/>
            <p:nvPr/>
          </p:nvSpPr>
          <p:spPr bwMode="auto">
            <a:xfrm>
              <a:off x="3954463" y="4325938"/>
              <a:ext cx="246063" cy="311150"/>
            </a:xfrm>
            <a:custGeom>
              <a:avLst/>
              <a:gdLst>
                <a:gd name="T0" fmla="*/ 32 w 34"/>
                <a:gd name="T1" fmla="*/ 15 h 43"/>
                <a:gd name="T2" fmla="*/ 17 w 34"/>
                <a:gd name="T3" fmla="*/ 0 h 43"/>
                <a:gd name="T4" fmla="*/ 2 w 34"/>
                <a:gd name="T5" fmla="*/ 15 h 43"/>
                <a:gd name="T6" fmla="*/ 17 w 34"/>
                <a:gd name="T7" fmla="*/ 43 h 43"/>
                <a:gd name="T8" fmla="*/ 32 w 34"/>
                <a:gd name="T9" fmla="*/ 1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3">
                  <a:moveTo>
                    <a:pt x="32" y="15"/>
                  </a:moveTo>
                  <a:cubicBezTo>
                    <a:pt x="32" y="6"/>
                    <a:pt x="26" y="0"/>
                    <a:pt x="17" y="0"/>
                  </a:cubicBezTo>
                  <a:cubicBezTo>
                    <a:pt x="9" y="0"/>
                    <a:pt x="2" y="6"/>
                    <a:pt x="2" y="15"/>
                  </a:cubicBezTo>
                  <a:cubicBezTo>
                    <a:pt x="2" y="15"/>
                    <a:pt x="0" y="30"/>
                    <a:pt x="17" y="43"/>
                  </a:cubicBezTo>
                  <a:cubicBezTo>
                    <a:pt x="34" y="30"/>
                    <a:pt x="32" y="15"/>
                    <a:pt x="32" y="15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ïṥḻíḑé"/>
            <p:cNvSpPr/>
            <p:nvPr/>
          </p:nvSpPr>
          <p:spPr bwMode="auto">
            <a:xfrm>
              <a:off x="3997325" y="4346575"/>
              <a:ext cx="166688" cy="168275"/>
            </a:xfrm>
            <a:custGeom>
              <a:avLst/>
              <a:gdLst>
                <a:gd name="T0" fmla="*/ 12 w 23"/>
                <a:gd name="T1" fmla="*/ 22 h 23"/>
                <a:gd name="T2" fmla="*/ 0 w 23"/>
                <a:gd name="T3" fmla="*/ 11 h 23"/>
                <a:gd name="T4" fmla="*/ 10 w 23"/>
                <a:gd name="T5" fmla="*/ 1 h 23"/>
                <a:gd name="T6" fmla="*/ 22 w 23"/>
                <a:gd name="T7" fmla="*/ 12 h 23"/>
                <a:gd name="T8" fmla="*/ 12 w 23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12" y="22"/>
                  </a:moveTo>
                  <a:cubicBezTo>
                    <a:pt x="5" y="23"/>
                    <a:pt x="0" y="17"/>
                    <a:pt x="0" y="11"/>
                  </a:cubicBezTo>
                  <a:cubicBezTo>
                    <a:pt x="1" y="5"/>
                    <a:pt x="5" y="1"/>
                    <a:pt x="10" y="1"/>
                  </a:cubicBezTo>
                  <a:cubicBezTo>
                    <a:pt x="17" y="0"/>
                    <a:pt x="23" y="6"/>
                    <a:pt x="22" y="12"/>
                  </a:cubicBezTo>
                  <a:cubicBezTo>
                    <a:pt x="22" y="18"/>
                    <a:pt x="17" y="22"/>
                    <a:pt x="12" y="22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íšlïḑè"/>
            <p:cNvSpPr/>
            <p:nvPr/>
          </p:nvSpPr>
          <p:spPr bwMode="auto">
            <a:xfrm>
              <a:off x="3924300" y="3649663"/>
              <a:ext cx="304800" cy="298450"/>
            </a:xfrm>
            <a:prstGeom prst="ellipse">
              <a:avLst/>
            </a:pr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iŝḻide"/>
            <p:cNvSpPr/>
            <p:nvPr/>
          </p:nvSpPr>
          <p:spPr bwMode="auto">
            <a:xfrm>
              <a:off x="3954463" y="3679825"/>
              <a:ext cx="246063" cy="239713"/>
            </a:xfrm>
            <a:prstGeom prst="ellipse">
              <a:avLst/>
            </a:pr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ïšľîdé"/>
            <p:cNvSpPr/>
            <p:nvPr/>
          </p:nvSpPr>
          <p:spPr bwMode="auto">
            <a:xfrm>
              <a:off x="3954463" y="3671888"/>
              <a:ext cx="246063" cy="95250"/>
            </a:xfrm>
            <a:custGeom>
              <a:avLst/>
              <a:gdLst>
                <a:gd name="T0" fmla="*/ 17 w 34"/>
                <a:gd name="T1" fmla="*/ 1 h 13"/>
                <a:gd name="T2" fmla="*/ 33 w 34"/>
                <a:gd name="T3" fmla="*/ 13 h 13"/>
                <a:gd name="T4" fmla="*/ 34 w 34"/>
                <a:gd name="T5" fmla="*/ 13 h 13"/>
                <a:gd name="T6" fmla="*/ 34 w 34"/>
                <a:gd name="T7" fmla="*/ 13 h 13"/>
                <a:gd name="T8" fmla="*/ 17 w 34"/>
                <a:gd name="T9" fmla="*/ 0 h 13"/>
                <a:gd name="T10" fmla="*/ 0 w 34"/>
                <a:gd name="T11" fmla="*/ 13 h 13"/>
                <a:gd name="T12" fmla="*/ 0 w 34"/>
                <a:gd name="T13" fmla="*/ 13 h 13"/>
                <a:gd name="T14" fmla="*/ 1 w 34"/>
                <a:gd name="T15" fmla="*/ 13 h 13"/>
                <a:gd name="T16" fmla="*/ 17 w 34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17" y="1"/>
                  </a:moveTo>
                  <a:cubicBezTo>
                    <a:pt x="25" y="1"/>
                    <a:pt x="31" y="6"/>
                    <a:pt x="33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2" y="5"/>
                    <a:pt x="25" y="0"/>
                    <a:pt x="17" y="0"/>
                  </a:cubicBezTo>
                  <a:cubicBezTo>
                    <a:pt x="9" y="0"/>
                    <a:pt x="2" y="5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3" y="6"/>
                    <a:pt x="9" y="1"/>
                    <a:pt x="17" y="1"/>
                  </a:cubicBezTo>
                  <a:close/>
                </a:path>
              </a:pathLst>
            </a:custGeom>
            <a:solidFill>
              <a:srgbClr val="BB8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íṧļîḍè"/>
            <p:cNvSpPr/>
            <p:nvPr/>
          </p:nvSpPr>
          <p:spPr bwMode="auto">
            <a:xfrm>
              <a:off x="3924300" y="3802063"/>
              <a:ext cx="304800" cy="146050"/>
            </a:xfrm>
            <a:custGeom>
              <a:avLst/>
              <a:gdLst>
                <a:gd name="T0" fmla="*/ 39 w 42"/>
                <a:gd name="T1" fmla="*/ 0 h 20"/>
                <a:gd name="T2" fmla="*/ 38 w 42"/>
                <a:gd name="T3" fmla="*/ 2 h 20"/>
                <a:gd name="T4" fmla="*/ 21 w 42"/>
                <a:gd name="T5" fmla="*/ 16 h 20"/>
                <a:gd name="T6" fmla="*/ 4 w 42"/>
                <a:gd name="T7" fmla="*/ 2 h 20"/>
                <a:gd name="T8" fmla="*/ 2 w 42"/>
                <a:gd name="T9" fmla="*/ 0 h 20"/>
                <a:gd name="T10" fmla="*/ 0 w 42"/>
                <a:gd name="T11" fmla="*/ 2 h 20"/>
                <a:gd name="T12" fmla="*/ 21 w 42"/>
                <a:gd name="T13" fmla="*/ 20 h 20"/>
                <a:gd name="T14" fmla="*/ 41 w 42"/>
                <a:gd name="T15" fmla="*/ 2 h 20"/>
                <a:gd name="T16" fmla="*/ 39 w 42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20">
                  <a:moveTo>
                    <a:pt x="39" y="0"/>
                  </a:moveTo>
                  <a:cubicBezTo>
                    <a:pt x="38" y="0"/>
                    <a:pt x="38" y="1"/>
                    <a:pt x="38" y="2"/>
                  </a:cubicBezTo>
                  <a:cubicBezTo>
                    <a:pt x="36" y="10"/>
                    <a:pt x="29" y="16"/>
                    <a:pt x="21" y="16"/>
                  </a:cubicBezTo>
                  <a:cubicBezTo>
                    <a:pt x="13" y="16"/>
                    <a:pt x="6" y="10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2" y="13"/>
                    <a:pt x="11" y="20"/>
                    <a:pt x="21" y="20"/>
                  </a:cubicBezTo>
                  <a:cubicBezTo>
                    <a:pt x="31" y="20"/>
                    <a:pt x="40" y="13"/>
                    <a:pt x="41" y="2"/>
                  </a:cubicBezTo>
                  <a:cubicBezTo>
                    <a:pt x="42" y="1"/>
                    <a:pt x="41" y="0"/>
                    <a:pt x="39" y="0"/>
                  </a:cubicBezTo>
                  <a:close/>
                </a:path>
              </a:pathLst>
            </a:custGeom>
            <a:solidFill>
              <a:srgbClr val="7F5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îŝḻïḓè"/>
            <p:cNvSpPr/>
            <p:nvPr/>
          </p:nvSpPr>
          <p:spPr bwMode="auto">
            <a:xfrm>
              <a:off x="3954463" y="3679825"/>
              <a:ext cx="246063" cy="239713"/>
            </a:xfrm>
            <a:prstGeom prst="ellipse">
              <a:avLst/>
            </a:pr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iŝlïďé"/>
            <p:cNvSpPr/>
            <p:nvPr/>
          </p:nvSpPr>
          <p:spPr bwMode="auto">
            <a:xfrm>
              <a:off x="3954463" y="3838575"/>
              <a:ext cx="246063" cy="95250"/>
            </a:xfrm>
            <a:custGeom>
              <a:avLst/>
              <a:gdLst>
                <a:gd name="T0" fmla="*/ 33 w 34"/>
                <a:gd name="T1" fmla="*/ 0 h 13"/>
                <a:gd name="T2" fmla="*/ 33 w 34"/>
                <a:gd name="T3" fmla="*/ 0 h 13"/>
                <a:gd name="T4" fmla="*/ 17 w 34"/>
                <a:gd name="T5" fmla="*/ 11 h 13"/>
                <a:gd name="T6" fmla="*/ 1 w 34"/>
                <a:gd name="T7" fmla="*/ 0 h 13"/>
                <a:gd name="T8" fmla="*/ 1 w 34"/>
                <a:gd name="T9" fmla="*/ 0 h 13"/>
                <a:gd name="T10" fmla="*/ 0 w 34"/>
                <a:gd name="T11" fmla="*/ 1 h 13"/>
                <a:gd name="T12" fmla="*/ 17 w 34"/>
                <a:gd name="T13" fmla="*/ 13 h 13"/>
                <a:gd name="T14" fmla="*/ 34 w 34"/>
                <a:gd name="T15" fmla="*/ 1 h 13"/>
                <a:gd name="T16" fmla="*/ 33 w 34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3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0" y="7"/>
                    <a:pt x="24" y="11"/>
                    <a:pt x="17" y="11"/>
                  </a:cubicBezTo>
                  <a:cubicBezTo>
                    <a:pt x="10" y="11"/>
                    <a:pt x="4" y="7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3" y="8"/>
                    <a:pt x="9" y="13"/>
                    <a:pt x="17" y="13"/>
                  </a:cubicBezTo>
                  <a:cubicBezTo>
                    <a:pt x="25" y="13"/>
                    <a:pt x="31" y="8"/>
                    <a:pt x="34" y="1"/>
                  </a:cubicBezTo>
                  <a:cubicBezTo>
                    <a:pt x="34" y="0"/>
                    <a:pt x="34" y="0"/>
                    <a:pt x="33" y="0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îṧ1ïďe"/>
            <p:cNvSpPr/>
            <p:nvPr/>
          </p:nvSpPr>
          <p:spPr bwMode="auto">
            <a:xfrm>
              <a:off x="4070350" y="3716338"/>
              <a:ext cx="14288" cy="93663"/>
            </a:xfrm>
            <a:custGeom>
              <a:avLst/>
              <a:gdLst>
                <a:gd name="T0" fmla="*/ 1 w 2"/>
                <a:gd name="T1" fmla="*/ 13 h 13"/>
                <a:gd name="T2" fmla="*/ 1 w 2"/>
                <a:gd name="T3" fmla="*/ 13 h 13"/>
                <a:gd name="T4" fmla="*/ 0 w 2"/>
                <a:gd name="T5" fmla="*/ 12 h 13"/>
                <a:gd name="T6" fmla="*/ 0 w 2"/>
                <a:gd name="T7" fmla="*/ 1 h 13"/>
                <a:gd name="T8" fmla="*/ 1 w 2"/>
                <a:gd name="T9" fmla="*/ 0 h 13"/>
                <a:gd name="T10" fmla="*/ 2 w 2"/>
                <a:gd name="T11" fmla="*/ 1 h 13"/>
                <a:gd name="T12" fmla="*/ 2 w 2"/>
                <a:gd name="T13" fmla="*/ 12 h 13"/>
                <a:gd name="T14" fmla="*/ 1 w 2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13"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1" y="13"/>
                    <a:pt x="1" y="13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îšlîḋe"/>
            <p:cNvSpPr/>
            <p:nvPr/>
          </p:nvSpPr>
          <p:spPr bwMode="auto">
            <a:xfrm>
              <a:off x="4070350" y="3802063"/>
              <a:ext cx="65088" cy="50800"/>
            </a:xfrm>
            <a:custGeom>
              <a:avLst/>
              <a:gdLst>
                <a:gd name="T0" fmla="*/ 0 w 41"/>
                <a:gd name="T1" fmla="*/ 0 h 32"/>
                <a:gd name="T2" fmla="*/ 0 w 41"/>
                <a:gd name="T3" fmla="*/ 0 h 32"/>
                <a:gd name="T4" fmla="*/ 4 w 41"/>
                <a:gd name="T5" fmla="*/ 0 h 32"/>
                <a:gd name="T6" fmla="*/ 41 w 41"/>
                <a:gd name="T7" fmla="*/ 28 h 32"/>
                <a:gd name="T8" fmla="*/ 41 w 41"/>
                <a:gd name="T9" fmla="*/ 32 h 32"/>
                <a:gd name="T10" fmla="*/ 36 w 41"/>
                <a:gd name="T11" fmla="*/ 32 h 32"/>
                <a:gd name="T12" fmla="*/ 0 w 41"/>
                <a:gd name="T13" fmla="*/ 5 h 32"/>
                <a:gd name="T14" fmla="*/ 0 w 41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32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1" y="28"/>
                  </a:lnTo>
                  <a:lnTo>
                    <a:pt x="41" y="32"/>
                  </a:lnTo>
                  <a:lnTo>
                    <a:pt x="36" y="32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ïsļíďé"/>
            <p:cNvSpPr/>
            <p:nvPr/>
          </p:nvSpPr>
          <p:spPr bwMode="auto">
            <a:xfrm>
              <a:off x="4076700" y="3686175"/>
              <a:ext cx="1588" cy="14288"/>
            </a:xfrm>
            <a:prstGeom prst="rect">
              <a:avLst/>
            </a:pr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iŝľïḍê"/>
            <p:cNvSpPr/>
            <p:nvPr/>
          </p:nvSpPr>
          <p:spPr bwMode="auto">
            <a:xfrm>
              <a:off x="4076700" y="3897313"/>
              <a:ext cx="1588" cy="14288"/>
            </a:xfrm>
            <a:prstGeom prst="rect">
              <a:avLst/>
            </a:pr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íśḻîdè"/>
            <p:cNvSpPr/>
            <p:nvPr/>
          </p:nvSpPr>
          <p:spPr bwMode="auto">
            <a:xfrm>
              <a:off x="3960813" y="3795713"/>
              <a:ext cx="14288" cy="6350"/>
            </a:xfrm>
            <a:prstGeom prst="rect">
              <a:avLst/>
            </a:pr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ïSḻîďè"/>
            <p:cNvSpPr/>
            <p:nvPr/>
          </p:nvSpPr>
          <p:spPr bwMode="auto">
            <a:xfrm>
              <a:off x="4178300" y="3795713"/>
              <a:ext cx="7938" cy="6350"/>
            </a:xfrm>
            <a:prstGeom prst="rect">
              <a:avLst/>
            </a:pr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îṥḻíďé"/>
            <p:cNvSpPr/>
            <p:nvPr/>
          </p:nvSpPr>
          <p:spPr bwMode="auto">
            <a:xfrm>
              <a:off x="3997325" y="3716338"/>
              <a:ext cx="7938" cy="14288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9 h 9"/>
                <a:gd name="T4" fmla="*/ 0 w 5"/>
                <a:gd name="T5" fmla="*/ 4 h 9"/>
                <a:gd name="T6" fmla="*/ 0 w 5"/>
                <a:gd name="T7" fmla="*/ 0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lnTo>
                    <a:pt x="5" y="9"/>
                  </a:lnTo>
                  <a:lnTo>
                    <a:pt x="0" y="4"/>
                  </a:lnTo>
                  <a:lnTo>
                    <a:pt x="0" y="0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íşľîdé"/>
            <p:cNvSpPr/>
            <p:nvPr/>
          </p:nvSpPr>
          <p:spPr bwMode="auto">
            <a:xfrm>
              <a:off x="4143375" y="3868738"/>
              <a:ext cx="14288" cy="14288"/>
            </a:xfrm>
            <a:custGeom>
              <a:avLst/>
              <a:gdLst>
                <a:gd name="T0" fmla="*/ 9 w 9"/>
                <a:gd name="T1" fmla="*/ 4 h 9"/>
                <a:gd name="T2" fmla="*/ 9 w 9"/>
                <a:gd name="T3" fmla="*/ 9 h 9"/>
                <a:gd name="T4" fmla="*/ 0 w 9"/>
                <a:gd name="T5" fmla="*/ 0 h 9"/>
                <a:gd name="T6" fmla="*/ 4 w 9"/>
                <a:gd name="T7" fmla="*/ 0 h 9"/>
                <a:gd name="T8" fmla="*/ 9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9" y="4"/>
                  </a:moveTo>
                  <a:lnTo>
                    <a:pt x="9" y="9"/>
                  </a:lnTo>
                  <a:lnTo>
                    <a:pt x="0" y="0"/>
                  </a:lnTo>
                  <a:lnTo>
                    <a:pt x="4" y="0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ïšḷíďe"/>
            <p:cNvSpPr/>
            <p:nvPr/>
          </p:nvSpPr>
          <p:spPr bwMode="auto">
            <a:xfrm>
              <a:off x="3997325" y="3868738"/>
              <a:ext cx="7938" cy="14288"/>
            </a:xfrm>
            <a:custGeom>
              <a:avLst/>
              <a:gdLst>
                <a:gd name="T0" fmla="*/ 5 w 5"/>
                <a:gd name="T1" fmla="*/ 0 h 9"/>
                <a:gd name="T2" fmla="*/ 5 w 5"/>
                <a:gd name="T3" fmla="*/ 0 h 9"/>
                <a:gd name="T4" fmla="*/ 0 w 5"/>
                <a:gd name="T5" fmla="*/ 9 h 9"/>
                <a:gd name="T6" fmla="*/ 0 w 5"/>
                <a:gd name="T7" fmla="*/ 4 h 9"/>
                <a:gd name="T8" fmla="*/ 5 w 5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iṧľiḑé"/>
            <p:cNvSpPr/>
            <p:nvPr/>
          </p:nvSpPr>
          <p:spPr bwMode="auto">
            <a:xfrm>
              <a:off x="4143375" y="3716338"/>
              <a:ext cx="14288" cy="14288"/>
            </a:xfrm>
            <a:custGeom>
              <a:avLst/>
              <a:gdLst>
                <a:gd name="T0" fmla="*/ 9 w 9"/>
                <a:gd name="T1" fmla="*/ 0 h 9"/>
                <a:gd name="T2" fmla="*/ 9 w 9"/>
                <a:gd name="T3" fmla="*/ 4 h 9"/>
                <a:gd name="T4" fmla="*/ 4 w 9"/>
                <a:gd name="T5" fmla="*/ 9 h 9"/>
                <a:gd name="T6" fmla="*/ 0 w 9"/>
                <a:gd name="T7" fmla="*/ 9 h 9"/>
                <a:gd name="T8" fmla="*/ 9 w 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9" y="0"/>
                  </a:moveTo>
                  <a:lnTo>
                    <a:pt x="9" y="4"/>
                  </a:lnTo>
                  <a:lnTo>
                    <a:pt x="4" y="9"/>
                  </a:lnTo>
                  <a:lnTo>
                    <a:pt x="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ísḻïḓe"/>
            <p:cNvSpPr/>
            <p:nvPr/>
          </p:nvSpPr>
          <p:spPr bwMode="auto">
            <a:xfrm>
              <a:off x="3859213" y="2859088"/>
              <a:ext cx="457200" cy="479425"/>
            </a:xfrm>
            <a:custGeom>
              <a:avLst/>
              <a:gdLst>
                <a:gd name="T0" fmla="*/ 56 w 63"/>
                <a:gd name="T1" fmla="*/ 66 h 66"/>
                <a:gd name="T2" fmla="*/ 7 w 63"/>
                <a:gd name="T3" fmla="*/ 66 h 66"/>
                <a:gd name="T4" fmla="*/ 0 w 63"/>
                <a:gd name="T5" fmla="*/ 59 h 66"/>
                <a:gd name="T6" fmla="*/ 0 w 63"/>
                <a:gd name="T7" fmla="*/ 7 h 66"/>
                <a:gd name="T8" fmla="*/ 7 w 63"/>
                <a:gd name="T9" fmla="*/ 0 h 66"/>
                <a:gd name="T10" fmla="*/ 56 w 63"/>
                <a:gd name="T11" fmla="*/ 0 h 66"/>
                <a:gd name="T12" fmla="*/ 63 w 63"/>
                <a:gd name="T13" fmla="*/ 7 h 66"/>
                <a:gd name="T14" fmla="*/ 63 w 63"/>
                <a:gd name="T15" fmla="*/ 59 h 66"/>
                <a:gd name="T16" fmla="*/ 56 w 63"/>
                <a:gd name="T1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6">
                  <a:moveTo>
                    <a:pt x="56" y="66"/>
                  </a:moveTo>
                  <a:cubicBezTo>
                    <a:pt x="7" y="66"/>
                    <a:pt x="7" y="66"/>
                    <a:pt x="7" y="66"/>
                  </a:cubicBezTo>
                  <a:cubicBezTo>
                    <a:pt x="3" y="66"/>
                    <a:pt x="0" y="63"/>
                    <a:pt x="0" y="5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60" y="0"/>
                    <a:pt x="63" y="3"/>
                    <a:pt x="63" y="7"/>
                  </a:cubicBezTo>
                  <a:cubicBezTo>
                    <a:pt x="63" y="59"/>
                    <a:pt x="63" y="59"/>
                    <a:pt x="63" y="59"/>
                  </a:cubicBezTo>
                  <a:cubicBezTo>
                    <a:pt x="63" y="63"/>
                    <a:pt x="60" y="66"/>
                    <a:pt x="56" y="66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iS1íďè"/>
            <p:cNvSpPr/>
            <p:nvPr/>
          </p:nvSpPr>
          <p:spPr bwMode="auto">
            <a:xfrm>
              <a:off x="3816350" y="3113088"/>
              <a:ext cx="79375" cy="174625"/>
            </a:xfrm>
            <a:custGeom>
              <a:avLst/>
              <a:gdLst>
                <a:gd name="T0" fmla="*/ 13 w 50"/>
                <a:gd name="T1" fmla="*/ 110 h 110"/>
                <a:gd name="T2" fmla="*/ 36 w 50"/>
                <a:gd name="T3" fmla="*/ 91 h 110"/>
                <a:gd name="T4" fmla="*/ 50 w 50"/>
                <a:gd name="T5" fmla="*/ 55 h 110"/>
                <a:gd name="T6" fmla="*/ 36 w 50"/>
                <a:gd name="T7" fmla="*/ 50 h 110"/>
                <a:gd name="T8" fmla="*/ 27 w 50"/>
                <a:gd name="T9" fmla="*/ 69 h 110"/>
                <a:gd name="T10" fmla="*/ 36 w 50"/>
                <a:gd name="T11" fmla="*/ 0 h 110"/>
                <a:gd name="T12" fmla="*/ 23 w 50"/>
                <a:gd name="T13" fmla="*/ 0 h 110"/>
                <a:gd name="T14" fmla="*/ 13 w 50"/>
                <a:gd name="T15" fmla="*/ 69 h 110"/>
                <a:gd name="T16" fmla="*/ 0 w 50"/>
                <a:gd name="T17" fmla="*/ 96 h 110"/>
                <a:gd name="T18" fmla="*/ 9 w 50"/>
                <a:gd name="T19" fmla="*/ 105 h 110"/>
                <a:gd name="T20" fmla="*/ 13 w 50"/>
                <a:gd name="T21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110">
                  <a:moveTo>
                    <a:pt x="13" y="110"/>
                  </a:moveTo>
                  <a:lnTo>
                    <a:pt x="36" y="91"/>
                  </a:lnTo>
                  <a:lnTo>
                    <a:pt x="50" y="55"/>
                  </a:lnTo>
                  <a:lnTo>
                    <a:pt x="36" y="50"/>
                  </a:lnTo>
                  <a:lnTo>
                    <a:pt x="27" y="69"/>
                  </a:lnTo>
                  <a:lnTo>
                    <a:pt x="36" y="0"/>
                  </a:lnTo>
                  <a:lnTo>
                    <a:pt x="23" y="0"/>
                  </a:lnTo>
                  <a:lnTo>
                    <a:pt x="13" y="69"/>
                  </a:lnTo>
                  <a:lnTo>
                    <a:pt x="0" y="96"/>
                  </a:lnTo>
                  <a:lnTo>
                    <a:pt x="9" y="105"/>
                  </a:lnTo>
                  <a:lnTo>
                    <a:pt x="13" y="110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ïṣḷïḑè"/>
            <p:cNvSpPr/>
            <p:nvPr/>
          </p:nvSpPr>
          <p:spPr bwMode="auto">
            <a:xfrm>
              <a:off x="3816350" y="3113088"/>
              <a:ext cx="79375" cy="174625"/>
            </a:xfrm>
            <a:custGeom>
              <a:avLst/>
              <a:gdLst>
                <a:gd name="T0" fmla="*/ 13 w 50"/>
                <a:gd name="T1" fmla="*/ 110 h 110"/>
                <a:gd name="T2" fmla="*/ 36 w 50"/>
                <a:gd name="T3" fmla="*/ 91 h 110"/>
                <a:gd name="T4" fmla="*/ 50 w 50"/>
                <a:gd name="T5" fmla="*/ 55 h 110"/>
                <a:gd name="T6" fmla="*/ 36 w 50"/>
                <a:gd name="T7" fmla="*/ 50 h 110"/>
                <a:gd name="T8" fmla="*/ 27 w 50"/>
                <a:gd name="T9" fmla="*/ 69 h 110"/>
                <a:gd name="T10" fmla="*/ 36 w 50"/>
                <a:gd name="T11" fmla="*/ 0 h 110"/>
                <a:gd name="T12" fmla="*/ 23 w 50"/>
                <a:gd name="T13" fmla="*/ 0 h 110"/>
                <a:gd name="T14" fmla="*/ 13 w 50"/>
                <a:gd name="T15" fmla="*/ 69 h 110"/>
                <a:gd name="T16" fmla="*/ 0 w 50"/>
                <a:gd name="T17" fmla="*/ 96 h 110"/>
                <a:gd name="T18" fmla="*/ 9 w 50"/>
                <a:gd name="T19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10">
                  <a:moveTo>
                    <a:pt x="13" y="110"/>
                  </a:moveTo>
                  <a:lnTo>
                    <a:pt x="36" y="91"/>
                  </a:lnTo>
                  <a:lnTo>
                    <a:pt x="50" y="55"/>
                  </a:lnTo>
                  <a:lnTo>
                    <a:pt x="36" y="50"/>
                  </a:lnTo>
                  <a:lnTo>
                    <a:pt x="27" y="69"/>
                  </a:lnTo>
                  <a:lnTo>
                    <a:pt x="36" y="0"/>
                  </a:lnTo>
                  <a:lnTo>
                    <a:pt x="23" y="0"/>
                  </a:lnTo>
                  <a:lnTo>
                    <a:pt x="13" y="69"/>
                  </a:lnTo>
                  <a:lnTo>
                    <a:pt x="0" y="96"/>
                  </a:lnTo>
                  <a:lnTo>
                    <a:pt x="9" y="10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íṧlíḓe"/>
            <p:cNvSpPr/>
            <p:nvPr/>
          </p:nvSpPr>
          <p:spPr bwMode="auto">
            <a:xfrm>
              <a:off x="4062413" y="3302000"/>
              <a:ext cx="152400" cy="109538"/>
            </a:xfrm>
            <a:custGeom>
              <a:avLst/>
              <a:gdLst>
                <a:gd name="T0" fmla="*/ 0 w 96"/>
                <a:gd name="T1" fmla="*/ 64 h 69"/>
                <a:gd name="T2" fmla="*/ 0 w 96"/>
                <a:gd name="T3" fmla="*/ 32 h 69"/>
                <a:gd name="T4" fmla="*/ 37 w 96"/>
                <a:gd name="T5" fmla="*/ 0 h 69"/>
                <a:gd name="T6" fmla="*/ 46 w 96"/>
                <a:gd name="T7" fmla="*/ 9 h 69"/>
                <a:gd name="T8" fmla="*/ 32 w 96"/>
                <a:gd name="T9" fmla="*/ 23 h 69"/>
                <a:gd name="T10" fmla="*/ 96 w 96"/>
                <a:gd name="T11" fmla="*/ 9 h 69"/>
                <a:gd name="T12" fmla="*/ 96 w 96"/>
                <a:gd name="T13" fmla="*/ 23 h 69"/>
                <a:gd name="T14" fmla="*/ 37 w 96"/>
                <a:gd name="T15" fmla="*/ 46 h 69"/>
                <a:gd name="T16" fmla="*/ 23 w 96"/>
                <a:gd name="T17" fmla="*/ 69 h 69"/>
                <a:gd name="T18" fmla="*/ 0 w 96"/>
                <a:gd name="T19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69">
                  <a:moveTo>
                    <a:pt x="0" y="64"/>
                  </a:moveTo>
                  <a:lnTo>
                    <a:pt x="0" y="32"/>
                  </a:lnTo>
                  <a:lnTo>
                    <a:pt x="37" y="0"/>
                  </a:lnTo>
                  <a:lnTo>
                    <a:pt x="46" y="9"/>
                  </a:lnTo>
                  <a:lnTo>
                    <a:pt x="32" y="23"/>
                  </a:lnTo>
                  <a:lnTo>
                    <a:pt x="96" y="9"/>
                  </a:lnTo>
                  <a:lnTo>
                    <a:pt x="96" y="23"/>
                  </a:lnTo>
                  <a:lnTo>
                    <a:pt x="37" y="46"/>
                  </a:lnTo>
                  <a:lnTo>
                    <a:pt x="23" y="69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îṡ1ïḑe"/>
            <p:cNvSpPr/>
            <p:nvPr/>
          </p:nvSpPr>
          <p:spPr bwMode="auto">
            <a:xfrm>
              <a:off x="3373438" y="4514850"/>
              <a:ext cx="361950" cy="1008063"/>
            </a:xfrm>
            <a:custGeom>
              <a:avLst/>
              <a:gdLst>
                <a:gd name="T0" fmla="*/ 0 w 228"/>
                <a:gd name="T1" fmla="*/ 0 h 635"/>
                <a:gd name="T2" fmla="*/ 128 w 228"/>
                <a:gd name="T3" fmla="*/ 635 h 635"/>
                <a:gd name="T4" fmla="*/ 228 w 228"/>
                <a:gd name="T5" fmla="*/ 621 h 635"/>
                <a:gd name="T6" fmla="*/ 160 w 228"/>
                <a:gd name="T7" fmla="*/ 599 h 635"/>
                <a:gd name="T8" fmla="*/ 187 w 228"/>
                <a:gd name="T9" fmla="*/ 589 h 635"/>
                <a:gd name="T10" fmla="*/ 151 w 228"/>
                <a:gd name="T11" fmla="*/ 0 h 635"/>
                <a:gd name="T12" fmla="*/ 0 w 228"/>
                <a:gd name="T13" fmla="*/ 0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635">
                  <a:moveTo>
                    <a:pt x="0" y="0"/>
                  </a:moveTo>
                  <a:lnTo>
                    <a:pt x="128" y="635"/>
                  </a:lnTo>
                  <a:lnTo>
                    <a:pt x="228" y="621"/>
                  </a:lnTo>
                  <a:lnTo>
                    <a:pt x="160" y="599"/>
                  </a:lnTo>
                  <a:lnTo>
                    <a:pt x="187" y="589"/>
                  </a:lnTo>
                  <a:lnTo>
                    <a:pt x="1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ïṡ1ídê"/>
            <p:cNvSpPr/>
            <p:nvPr/>
          </p:nvSpPr>
          <p:spPr bwMode="auto">
            <a:xfrm>
              <a:off x="3430588" y="4441825"/>
              <a:ext cx="530225" cy="1023938"/>
            </a:xfrm>
            <a:custGeom>
              <a:avLst/>
              <a:gdLst>
                <a:gd name="T0" fmla="*/ 37 w 73"/>
                <a:gd name="T1" fmla="*/ 8 h 141"/>
                <a:gd name="T2" fmla="*/ 68 w 73"/>
                <a:gd name="T3" fmla="*/ 82 h 141"/>
                <a:gd name="T4" fmla="*/ 49 w 73"/>
                <a:gd name="T5" fmla="*/ 126 h 141"/>
                <a:gd name="T6" fmla="*/ 45 w 73"/>
                <a:gd name="T7" fmla="*/ 126 h 141"/>
                <a:gd name="T8" fmla="*/ 51 w 73"/>
                <a:gd name="T9" fmla="*/ 141 h 141"/>
                <a:gd name="T10" fmla="*/ 33 w 73"/>
                <a:gd name="T11" fmla="*/ 123 h 141"/>
                <a:gd name="T12" fmla="*/ 42 w 73"/>
                <a:gd name="T13" fmla="*/ 63 h 141"/>
                <a:gd name="T14" fmla="*/ 0 w 73"/>
                <a:gd name="T15" fmla="*/ 22 h 141"/>
                <a:gd name="T16" fmla="*/ 26 w 73"/>
                <a:gd name="T17" fmla="*/ 0 h 141"/>
                <a:gd name="T18" fmla="*/ 37 w 73"/>
                <a:gd name="T19" fmla="*/ 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3" h="141">
                  <a:moveTo>
                    <a:pt x="37" y="8"/>
                  </a:moveTo>
                  <a:cubicBezTo>
                    <a:pt x="37" y="8"/>
                    <a:pt x="73" y="42"/>
                    <a:pt x="68" y="82"/>
                  </a:cubicBezTo>
                  <a:cubicBezTo>
                    <a:pt x="62" y="114"/>
                    <a:pt x="49" y="126"/>
                    <a:pt x="49" y="126"/>
                  </a:cubicBezTo>
                  <a:cubicBezTo>
                    <a:pt x="45" y="126"/>
                    <a:pt x="45" y="126"/>
                    <a:pt x="45" y="126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23"/>
                    <a:pt x="55" y="94"/>
                    <a:pt x="42" y="63"/>
                  </a:cubicBezTo>
                  <a:cubicBezTo>
                    <a:pt x="28" y="33"/>
                    <a:pt x="0" y="22"/>
                    <a:pt x="0" y="22"/>
                  </a:cubicBezTo>
                  <a:cubicBezTo>
                    <a:pt x="0" y="22"/>
                    <a:pt x="24" y="0"/>
                    <a:pt x="26" y="0"/>
                  </a:cubicBezTo>
                  <a:cubicBezTo>
                    <a:pt x="28" y="1"/>
                    <a:pt x="37" y="8"/>
                    <a:pt x="37" y="8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îṥlíḍe"/>
            <p:cNvSpPr/>
            <p:nvPr/>
          </p:nvSpPr>
          <p:spPr bwMode="auto">
            <a:xfrm>
              <a:off x="3314700" y="3251200"/>
              <a:ext cx="552450" cy="1298575"/>
            </a:xfrm>
            <a:custGeom>
              <a:avLst/>
              <a:gdLst>
                <a:gd name="T0" fmla="*/ 68 w 76"/>
                <a:gd name="T1" fmla="*/ 0 h 179"/>
                <a:gd name="T2" fmla="*/ 3 w 76"/>
                <a:gd name="T3" fmla="*/ 86 h 179"/>
                <a:gd name="T4" fmla="*/ 0 w 76"/>
                <a:gd name="T5" fmla="*/ 106 h 179"/>
                <a:gd name="T6" fmla="*/ 5 w 76"/>
                <a:gd name="T7" fmla="*/ 176 h 179"/>
                <a:gd name="T8" fmla="*/ 65 w 76"/>
                <a:gd name="T9" fmla="*/ 179 h 179"/>
                <a:gd name="T10" fmla="*/ 45 w 76"/>
                <a:gd name="T11" fmla="*/ 111 h 179"/>
                <a:gd name="T12" fmla="*/ 25 w 76"/>
                <a:gd name="T13" fmla="*/ 96 h 179"/>
                <a:gd name="T14" fmla="*/ 76 w 76"/>
                <a:gd name="T15" fmla="*/ 5 h 179"/>
                <a:gd name="T16" fmla="*/ 68 w 76"/>
                <a:gd name="T17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179">
                  <a:moveTo>
                    <a:pt x="68" y="0"/>
                  </a:moveTo>
                  <a:cubicBezTo>
                    <a:pt x="68" y="0"/>
                    <a:pt x="9" y="72"/>
                    <a:pt x="3" y="86"/>
                  </a:cubicBezTo>
                  <a:cubicBezTo>
                    <a:pt x="3" y="86"/>
                    <a:pt x="0" y="91"/>
                    <a:pt x="0" y="106"/>
                  </a:cubicBezTo>
                  <a:cubicBezTo>
                    <a:pt x="0" y="121"/>
                    <a:pt x="5" y="176"/>
                    <a:pt x="5" y="176"/>
                  </a:cubicBezTo>
                  <a:cubicBezTo>
                    <a:pt x="65" y="179"/>
                    <a:pt x="65" y="179"/>
                    <a:pt x="65" y="179"/>
                  </a:cubicBezTo>
                  <a:cubicBezTo>
                    <a:pt x="65" y="179"/>
                    <a:pt x="45" y="112"/>
                    <a:pt x="45" y="111"/>
                  </a:cubicBezTo>
                  <a:cubicBezTo>
                    <a:pt x="44" y="109"/>
                    <a:pt x="35" y="98"/>
                    <a:pt x="25" y="96"/>
                  </a:cubicBezTo>
                  <a:cubicBezTo>
                    <a:pt x="76" y="5"/>
                    <a:pt x="76" y="5"/>
                    <a:pt x="76" y="5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FF8B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íṥ1íḑè"/>
            <p:cNvSpPr/>
            <p:nvPr/>
          </p:nvSpPr>
          <p:spPr bwMode="auto">
            <a:xfrm>
              <a:off x="3444875" y="3860800"/>
              <a:ext cx="123825" cy="123825"/>
            </a:xfrm>
            <a:custGeom>
              <a:avLst/>
              <a:gdLst>
                <a:gd name="T0" fmla="*/ 13 w 17"/>
                <a:gd name="T1" fmla="*/ 5 h 17"/>
                <a:gd name="T2" fmla="*/ 17 w 17"/>
                <a:gd name="T3" fmla="*/ 17 h 17"/>
                <a:gd name="T4" fmla="*/ 0 w 17"/>
                <a:gd name="T5" fmla="*/ 11 h 17"/>
                <a:gd name="T6" fmla="*/ 5 w 17"/>
                <a:gd name="T7" fmla="*/ 0 h 17"/>
                <a:gd name="T8" fmla="*/ 13 w 17"/>
                <a:gd name="T9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3" y="5"/>
                  </a:moveTo>
                  <a:cubicBezTo>
                    <a:pt x="13" y="5"/>
                    <a:pt x="16" y="13"/>
                    <a:pt x="17" y="17"/>
                  </a:cubicBezTo>
                  <a:cubicBezTo>
                    <a:pt x="17" y="17"/>
                    <a:pt x="5" y="17"/>
                    <a:pt x="0" y="11"/>
                  </a:cubicBezTo>
                  <a:cubicBezTo>
                    <a:pt x="5" y="0"/>
                    <a:pt x="5" y="0"/>
                    <a:pt x="5" y="0"/>
                  </a:cubicBezTo>
                  <a:lnTo>
                    <a:pt x="13" y="5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íśliḓé"/>
            <p:cNvSpPr/>
            <p:nvPr/>
          </p:nvSpPr>
          <p:spPr bwMode="auto">
            <a:xfrm>
              <a:off x="3409950" y="3635375"/>
              <a:ext cx="223838" cy="319088"/>
            </a:xfrm>
            <a:custGeom>
              <a:avLst/>
              <a:gdLst>
                <a:gd name="T0" fmla="*/ 27 w 31"/>
                <a:gd name="T1" fmla="*/ 13 h 44"/>
                <a:gd name="T2" fmla="*/ 27 w 31"/>
                <a:gd name="T3" fmla="*/ 39 h 44"/>
                <a:gd name="T4" fmla="*/ 6 w 31"/>
                <a:gd name="T5" fmla="*/ 28 h 44"/>
                <a:gd name="T6" fmla="*/ 9 w 31"/>
                <a:gd name="T7" fmla="*/ 1 h 44"/>
                <a:gd name="T8" fmla="*/ 27 w 31"/>
                <a:gd name="T9" fmla="*/ 1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4">
                  <a:moveTo>
                    <a:pt x="27" y="13"/>
                  </a:moveTo>
                  <a:cubicBezTo>
                    <a:pt x="27" y="13"/>
                    <a:pt x="31" y="34"/>
                    <a:pt x="27" y="39"/>
                  </a:cubicBezTo>
                  <a:cubicBezTo>
                    <a:pt x="24" y="44"/>
                    <a:pt x="11" y="36"/>
                    <a:pt x="6" y="28"/>
                  </a:cubicBezTo>
                  <a:cubicBezTo>
                    <a:pt x="1" y="20"/>
                    <a:pt x="0" y="3"/>
                    <a:pt x="9" y="1"/>
                  </a:cubicBezTo>
                  <a:cubicBezTo>
                    <a:pt x="18" y="0"/>
                    <a:pt x="25" y="5"/>
                    <a:pt x="27" y="13"/>
                  </a:cubicBez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íşľîdè"/>
            <p:cNvSpPr/>
            <p:nvPr/>
          </p:nvSpPr>
          <p:spPr bwMode="auto">
            <a:xfrm>
              <a:off x="3525838" y="3381375"/>
              <a:ext cx="587375" cy="820738"/>
            </a:xfrm>
            <a:custGeom>
              <a:avLst/>
              <a:gdLst>
                <a:gd name="T0" fmla="*/ 6 w 81"/>
                <a:gd name="T1" fmla="*/ 87 h 113"/>
                <a:gd name="T2" fmla="*/ 57 w 81"/>
                <a:gd name="T3" fmla="*/ 51 h 113"/>
                <a:gd name="T4" fmla="*/ 71 w 81"/>
                <a:gd name="T5" fmla="*/ 0 h 113"/>
                <a:gd name="T6" fmla="*/ 81 w 81"/>
                <a:gd name="T7" fmla="*/ 2 h 113"/>
                <a:gd name="T8" fmla="*/ 74 w 81"/>
                <a:gd name="T9" fmla="*/ 58 h 113"/>
                <a:gd name="T10" fmla="*/ 15 w 81"/>
                <a:gd name="T11" fmla="*/ 113 h 113"/>
                <a:gd name="T12" fmla="*/ 6 w 81"/>
                <a:gd name="T13" fmla="*/ 8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13">
                  <a:moveTo>
                    <a:pt x="6" y="87"/>
                  </a:moveTo>
                  <a:cubicBezTo>
                    <a:pt x="6" y="87"/>
                    <a:pt x="53" y="57"/>
                    <a:pt x="57" y="51"/>
                  </a:cubicBezTo>
                  <a:cubicBezTo>
                    <a:pt x="61" y="45"/>
                    <a:pt x="71" y="0"/>
                    <a:pt x="71" y="0"/>
                  </a:cubicBezTo>
                  <a:cubicBezTo>
                    <a:pt x="81" y="2"/>
                    <a:pt x="81" y="2"/>
                    <a:pt x="81" y="2"/>
                  </a:cubicBezTo>
                  <a:cubicBezTo>
                    <a:pt x="81" y="2"/>
                    <a:pt x="75" y="53"/>
                    <a:pt x="74" y="58"/>
                  </a:cubicBezTo>
                  <a:cubicBezTo>
                    <a:pt x="72" y="64"/>
                    <a:pt x="26" y="113"/>
                    <a:pt x="15" y="113"/>
                  </a:cubicBezTo>
                  <a:cubicBezTo>
                    <a:pt x="4" y="113"/>
                    <a:pt x="0" y="99"/>
                    <a:pt x="6" y="87"/>
                  </a:cubicBezTo>
                  <a:close/>
                </a:path>
              </a:pathLst>
            </a:custGeom>
            <a:solidFill>
              <a:srgbClr val="FF8B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iṩļïḍè"/>
            <p:cNvSpPr/>
            <p:nvPr/>
          </p:nvSpPr>
          <p:spPr bwMode="auto">
            <a:xfrm>
              <a:off x="3379788" y="3592513"/>
              <a:ext cx="269875" cy="311150"/>
            </a:xfrm>
            <a:custGeom>
              <a:avLst/>
              <a:gdLst>
                <a:gd name="T0" fmla="*/ 6 w 37"/>
                <a:gd name="T1" fmla="*/ 8 h 43"/>
                <a:gd name="T2" fmla="*/ 23 w 37"/>
                <a:gd name="T3" fmla="*/ 2 h 43"/>
                <a:gd name="T4" fmla="*/ 37 w 37"/>
                <a:gd name="T5" fmla="*/ 2 h 43"/>
                <a:gd name="T6" fmla="*/ 27 w 37"/>
                <a:gd name="T7" fmla="*/ 16 h 43"/>
                <a:gd name="T8" fmla="*/ 17 w 37"/>
                <a:gd name="T9" fmla="*/ 18 h 43"/>
                <a:gd name="T10" fmla="*/ 22 w 37"/>
                <a:gd name="T11" fmla="*/ 26 h 43"/>
                <a:gd name="T12" fmla="*/ 17 w 37"/>
                <a:gd name="T13" fmla="*/ 24 h 43"/>
                <a:gd name="T14" fmla="*/ 21 w 37"/>
                <a:gd name="T15" fmla="*/ 32 h 43"/>
                <a:gd name="T16" fmla="*/ 21 w 37"/>
                <a:gd name="T17" fmla="*/ 37 h 43"/>
                <a:gd name="T18" fmla="*/ 15 w 37"/>
                <a:gd name="T19" fmla="*/ 42 h 43"/>
                <a:gd name="T20" fmla="*/ 3 w 37"/>
                <a:gd name="T21" fmla="*/ 28 h 43"/>
                <a:gd name="T22" fmla="*/ 6 w 37"/>
                <a:gd name="T23" fmla="*/ 8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43">
                  <a:moveTo>
                    <a:pt x="6" y="8"/>
                  </a:moveTo>
                  <a:cubicBezTo>
                    <a:pt x="6" y="8"/>
                    <a:pt x="12" y="0"/>
                    <a:pt x="23" y="2"/>
                  </a:cubicBezTo>
                  <a:cubicBezTo>
                    <a:pt x="34" y="4"/>
                    <a:pt x="37" y="2"/>
                    <a:pt x="37" y="2"/>
                  </a:cubicBezTo>
                  <a:cubicBezTo>
                    <a:pt x="37" y="2"/>
                    <a:pt x="35" y="14"/>
                    <a:pt x="27" y="16"/>
                  </a:cubicBezTo>
                  <a:cubicBezTo>
                    <a:pt x="19" y="19"/>
                    <a:pt x="17" y="18"/>
                    <a:pt x="17" y="18"/>
                  </a:cubicBezTo>
                  <a:cubicBezTo>
                    <a:pt x="17" y="18"/>
                    <a:pt x="21" y="23"/>
                    <a:pt x="22" y="26"/>
                  </a:cubicBezTo>
                  <a:cubicBezTo>
                    <a:pt x="24" y="29"/>
                    <a:pt x="19" y="22"/>
                    <a:pt x="17" y="24"/>
                  </a:cubicBezTo>
                  <a:cubicBezTo>
                    <a:pt x="16" y="27"/>
                    <a:pt x="17" y="32"/>
                    <a:pt x="21" y="32"/>
                  </a:cubicBezTo>
                  <a:cubicBezTo>
                    <a:pt x="24" y="31"/>
                    <a:pt x="22" y="34"/>
                    <a:pt x="21" y="37"/>
                  </a:cubicBezTo>
                  <a:cubicBezTo>
                    <a:pt x="19" y="40"/>
                    <a:pt x="17" y="43"/>
                    <a:pt x="15" y="42"/>
                  </a:cubicBezTo>
                  <a:cubicBezTo>
                    <a:pt x="13" y="41"/>
                    <a:pt x="6" y="37"/>
                    <a:pt x="3" y="28"/>
                  </a:cubicBezTo>
                  <a:cubicBezTo>
                    <a:pt x="0" y="19"/>
                    <a:pt x="0" y="11"/>
                    <a:pt x="6" y="8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íṥľïḍe"/>
            <p:cNvSpPr/>
            <p:nvPr/>
          </p:nvSpPr>
          <p:spPr bwMode="auto">
            <a:xfrm>
              <a:off x="5159375" y="2068513"/>
              <a:ext cx="1052513" cy="1770063"/>
            </a:xfrm>
            <a:custGeom>
              <a:avLst/>
              <a:gdLst>
                <a:gd name="T0" fmla="*/ 140 w 145"/>
                <a:gd name="T1" fmla="*/ 244 h 244"/>
                <a:gd name="T2" fmla="*/ 5 w 145"/>
                <a:gd name="T3" fmla="*/ 244 h 244"/>
                <a:gd name="T4" fmla="*/ 0 w 145"/>
                <a:gd name="T5" fmla="*/ 239 h 244"/>
                <a:gd name="T6" fmla="*/ 0 w 145"/>
                <a:gd name="T7" fmla="*/ 5 h 244"/>
                <a:gd name="T8" fmla="*/ 5 w 145"/>
                <a:gd name="T9" fmla="*/ 0 h 244"/>
                <a:gd name="T10" fmla="*/ 140 w 145"/>
                <a:gd name="T11" fmla="*/ 0 h 244"/>
                <a:gd name="T12" fmla="*/ 145 w 145"/>
                <a:gd name="T13" fmla="*/ 5 h 244"/>
                <a:gd name="T14" fmla="*/ 145 w 145"/>
                <a:gd name="T15" fmla="*/ 239 h 244"/>
                <a:gd name="T16" fmla="*/ 140 w 145"/>
                <a:gd name="T17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244">
                  <a:moveTo>
                    <a:pt x="140" y="244"/>
                  </a:moveTo>
                  <a:cubicBezTo>
                    <a:pt x="5" y="244"/>
                    <a:pt x="5" y="244"/>
                    <a:pt x="5" y="244"/>
                  </a:cubicBezTo>
                  <a:cubicBezTo>
                    <a:pt x="2" y="244"/>
                    <a:pt x="0" y="242"/>
                    <a:pt x="0" y="23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3" y="0"/>
                    <a:pt x="145" y="2"/>
                    <a:pt x="145" y="5"/>
                  </a:cubicBezTo>
                  <a:cubicBezTo>
                    <a:pt x="145" y="239"/>
                    <a:pt x="145" y="239"/>
                    <a:pt x="145" y="239"/>
                  </a:cubicBezTo>
                  <a:cubicBezTo>
                    <a:pt x="145" y="242"/>
                    <a:pt x="143" y="244"/>
                    <a:pt x="140" y="24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isľiďe"/>
            <p:cNvSpPr/>
            <p:nvPr/>
          </p:nvSpPr>
          <p:spPr bwMode="auto">
            <a:xfrm>
              <a:off x="5340350" y="2205038"/>
              <a:ext cx="682625" cy="152400"/>
            </a:xfrm>
            <a:custGeom>
              <a:avLst/>
              <a:gdLst>
                <a:gd name="T0" fmla="*/ 89 w 94"/>
                <a:gd name="T1" fmla="*/ 21 h 21"/>
                <a:gd name="T2" fmla="*/ 4 w 94"/>
                <a:gd name="T3" fmla="*/ 21 h 21"/>
                <a:gd name="T4" fmla="*/ 0 w 94"/>
                <a:gd name="T5" fmla="*/ 17 h 21"/>
                <a:gd name="T6" fmla="*/ 0 w 94"/>
                <a:gd name="T7" fmla="*/ 4 h 21"/>
                <a:gd name="T8" fmla="*/ 4 w 94"/>
                <a:gd name="T9" fmla="*/ 0 h 21"/>
                <a:gd name="T10" fmla="*/ 89 w 94"/>
                <a:gd name="T11" fmla="*/ 0 h 21"/>
                <a:gd name="T12" fmla="*/ 94 w 94"/>
                <a:gd name="T13" fmla="*/ 4 h 21"/>
                <a:gd name="T14" fmla="*/ 94 w 94"/>
                <a:gd name="T15" fmla="*/ 17 h 21"/>
                <a:gd name="T16" fmla="*/ 89 w 94"/>
                <a:gd name="T1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21">
                  <a:moveTo>
                    <a:pt x="89" y="21"/>
                  </a:moveTo>
                  <a:cubicBezTo>
                    <a:pt x="4" y="21"/>
                    <a:pt x="4" y="21"/>
                    <a:pt x="4" y="21"/>
                  </a:cubicBezTo>
                  <a:cubicBezTo>
                    <a:pt x="1" y="21"/>
                    <a:pt x="0" y="19"/>
                    <a:pt x="0" y="1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92" y="0"/>
                    <a:pt x="94" y="2"/>
                    <a:pt x="94" y="4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9"/>
                    <a:pt x="92" y="21"/>
                    <a:pt x="89" y="21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iśḷïḍè"/>
            <p:cNvSpPr/>
            <p:nvPr/>
          </p:nvSpPr>
          <p:spPr bwMode="auto">
            <a:xfrm>
              <a:off x="5370513" y="3076575"/>
              <a:ext cx="254000" cy="115888"/>
            </a:xfrm>
            <a:custGeom>
              <a:avLst/>
              <a:gdLst>
                <a:gd name="T0" fmla="*/ 27 w 35"/>
                <a:gd name="T1" fmla="*/ 16 h 16"/>
                <a:gd name="T2" fmla="*/ 8 w 35"/>
                <a:gd name="T3" fmla="*/ 16 h 16"/>
                <a:gd name="T4" fmla="*/ 0 w 35"/>
                <a:gd name="T5" fmla="*/ 8 h 16"/>
                <a:gd name="T6" fmla="*/ 8 w 35"/>
                <a:gd name="T7" fmla="*/ 0 h 16"/>
                <a:gd name="T8" fmla="*/ 27 w 35"/>
                <a:gd name="T9" fmla="*/ 0 h 16"/>
                <a:gd name="T10" fmla="*/ 35 w 35"/>
                <a:gd name="T11" fmla="*/ 8 h 16"/>
                <a:gd name="T12" fmla="*/ 27 w 35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6">
                  <a:moveTo>
                    <a:pt x="27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1" y="0"/>
                    <a:pt x="35" y="4"/>
                    <a:pt x="35" y="8"/>
                  </a:cubicBezTo>
                  <a:cubicBezTo>
                    <a:pt x="35" y="13"/>
                    <a:pt x="31" y="16"/>
                    <a:pt x="27" y="16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ïšḷíďe"/>
            <p:cNvSpPr/>
            <p:nvPr/>
          </p:nvSpPr>
          <p:spPr bwMode="auto">
            <a:xfrm>
              <a:off x="5762625" y="3076575"/>
              <a:ext cx="254000" cy="115888"/>
            </a:xfrm>
            <a:custGeom>
              <a:avLst/>
              <a:gdLst>
                <a:gd name="T0" fmla="*/ 27 w 35"/>
                <a:gd name="T1" fmla="*/ 16 h 16"/>
                <a:gd name="T2" fmla="*/ 8 w 35"/>
                <a:gd name="T3" fmla="*/ 16 h 16"/>
                <a:gd name="T4" fmla="*/ 0 w 35"/>
                <a:gd name="T5" fmla="*/ 8 h 16"/>
                <a:gd name="T6" fmla="*/ 8 w 35"/>
                <a:gd name="T7" fmla="*/ 0 h 16"/>
                <a:gd name="T8" fmla="*/ 27 w 35"/>
                <a:gd name="T9" fmla="*/ 0 h 16"/>
                <a:gd name="T10" fmla="*/ 35 w 35"/>
                <a:gd name="T11" fmla="*/ 8 h 16"/>
                <a:gd name="T12" fmla="*/ 27 w 35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6">
                  <a:moveTo>
                    <a:pt x="27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1" y="0"/>
                    <a:pt x="35" y="4"/>
                    <a:pt x="35" y="8"/>
                  </a:cubicBezTo>
                  <a:cubicBezTo>
                    <a:pt x="35" y="13"/>
                    <a:pt x="31" y="16"/>
                    <a:pt x="27" y="16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íşľïḋê"/>
            <p:cNvSpPr/>
            <p:nvPr/>
          </p:nvSpPr>
          <p:spPr bwMode="auto">
            <a:xfrm>
              <a:off x="5326063" y="2509838"/>
              <a:ext cx="727075" cy="117475"/>
            </a:xfrm>
            <a:prstGeom prst="rect">
              <a:avLst/>
            </a:pr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îṥ1îďe"/>
            <p:cNvSpPr/>
            <p:nvPr/>
          </p:nvSpPr>
          <p:spPr bwMode="auto">
            <a:xfrm>
              <a:off x="5326063" y="2706688"/>
              <a:ext cx="727075" cy="115888"/>
            </a:xfrm>
            <a:prstGeom prst="rect">
              <a:avLst/>
            </a:pr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ïṥḻiďé"/>
            <p:cNvSpPr/>
            <p:nvPr/>
          </p:nvSpPr>
          <p:spPr bwMode="auto">
            <a:xfrm>
              <a:off x="5478463" y="2895600"/>
              <a:ext cx="422275" cy="22225"/>
            </a:xfrm>
            <a:prstGeom prst="rect">
              <a:avLst/>
            </a:prstGeom>
            <a:solidFill>
              <a:srgbClr val="CDD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iś1íḑê"/>
            <p:cNvSpPr/>
            <p:nvPr/>
          </p:nvSpPr>
          <p:spPr bwMode="auto">
            <a:xfrm>
              <a:off x="6916738" y="3222625"/>
              <a:ext cx="1612900" cy="290513"/>
            </a:xfrm>
            <a:custGeom>
              <a:avLst/>
              <a:gdLst>
                <a:gd name="T0" fmla="*/ 202 w 222"/>
                <a:gd name="T1" fmla="*/ 40 h 40"/>
                <a:gd name="T2" fmla="*/ 21 w 222"/>
                <a:gd name="T3" fmla="*/ 40 h 40"/>
                <a:gd name="T4" fmla="*/ 0 w 222"/>
                <a:gd name="T5" fmla="*/ 20 h 40"/>
                <a:gd name="T6" fmla="*/ 21 w 222"/>
                <a:gd name="T7" fmla="*/ 0 h 40"/>
                <a:gd name="T8" fmla="*/ 202 w 222"/>
                <a:gd name="T9" fmla="*/ 0 h 40"/>
                <a:gd name="T10" fmla="*/ 222 w 222"/>
                <a:gd name="T11" fmla="*/ 20 h 40"/>
                <a:gd name="T12" fmla="*/ 202 w 222"/>
                <a:gd name="T1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2" h="40">
                  <a:moveTo>
                    <a:pt x="202" y="40"/>
                  </a:moveTo>
                  <a:cubicBezTo>
                    <a:pt x="21" y="40"/>
                    <a:pt x="21" y="40"/>
                    <a:pt x="21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13" y="0"/>
                    <a:pt x="222" y="9"/>
                    <a:pt x="222" y="20"/>
                  </a:cubicBezTo>
                  <a:cubicBezTo>
                    <a:pt x="222" y="31"/>
                    <a:pt x="213" y="40"/>
                    <a:pt x="202" y="40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îś1íďé"/>
            <p:cNvSpPr/>
            <p:nvPr/>
          </p:nvSpPr>
          <p:spPr bwMode="auto">
            <a:xfrm>
              <a:off x="6299200" y="2024063"/>
              <a:ext cx="1068388" cy="247650"/>
            </a:xfrm>
            <a:custGeom>
              <a:avLst/>
              <a:gdLst>
                <a:gd name="T0" fmla="*/ 130 w 147"/>
                <a:gd name="T1" fmla="*/ 34 h 34"/>
                <a:gd name="T2" fmla="*/ 17 w 147"/>
                <a:gd name="T3" fmla="*/ 34 h 34"/>
                <a:gd name="T4" fmla="*/ 0 w 147"/>
                <a:gd name="T5" fmla="*/ 17 h 34"/>
                <a:gd name="T6" fmla="*/ 17 w 147"/>
                <a:gd name="T7" fmla="*/ 0 h 34"/>
                <a:gd name="T8" fmla="*/ 130 w 147"/>
                <a:gd name="T9" fmla="*/ 0 h 34"/>
                <a:gd name="T10" fmla="*/ 147 w 147"/>
                <a:gd name="T11" fmla="*/ 17 h 34"/>
                <a:gd name="T12" fmla="*/ 130 w 147"/>
                <a:gd name="T13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7" h="34">
                  <a:moveTo>
                    <a:pt x="130" y="34"/>
                  </a:moveTo>
                  <a:cubicBezTo>
                    <a:pt x="17" y="34"/>
                    <a:pt x="17" y="34"/>
                    <a:pt x="17" y="34"/>
                  </a:cubicBezTo>
                  <a:cubicBezTo>
                    <a:pt x="8" y="34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9" y="0"/>
                    <a:pt x="147" y="8"/>
                    <a:pt x="147" y="17"/>
                  </a:cubicBezTo>
                  <a:cubicBezTo>
                    <a:pt x="147" y="26"/>
                    <a:pt x="139" y="34"/>
                    <a:pt x="130" y="3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ïSļiḍè"/>
            <p:cNvSpPr/>
            <p:nvPr/>
          </p:nvSpPr>
          <p:spPr bwMode="auto">
            <a:xfrm>
              <a:off x="6538913" y="2111375"/>
              <a:ext cx="79375" cy="73025"/>
            </a:xfrm>
            <a:prstGeom prst="ellipse">
              <a:avLst/>
            </a:pr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îśḻîḑè"/>
            <p:cNvSpPr/>
            <p:nvPr/>
          </p:nvSpPr>
          <p:spPr bwMode="auto">
            <a:xfrm>
              <a:off x="6800850" y="2111375"/>
              <a:ext cx="73025" cy="73025"/>
            </a:xfrm>
            <a:prstGeom prst="ellipse">
              <a:avLst/>
            </a:prstGeom>
            <a:solidFill>
              <a:srgbClr val="90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iṣľîďê"/>
            <p:cNvSpPr/>
            <p:nvPr/>
          </p:nvSpPr>
          <p:spPr bwMode="auto">
            <a:xfrm>
              <a:off x="7040563" y="2111375"/>
              <a:ext cx="73025" cy="73025"/>
            </a:xfrm>
            <a:prstGeom prst="ellipse">
              <a:avLst/>
            </a:prstGeom>
            <a:solidFill>
              <a:srgbClr val="EB4F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íṧḻidé"/>
            <p:cNvSpPr/>
            <p:nvPr/>
          </p:nvSpPr>
          <p:spPr bwMode="auto">
            <a:xfrm>
              <a:off x="3990975" y="3033713"/>
              <a:ext cx="180975" cy="1889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isľîdê"/>
            <p:cNvSpPr/>
            <p:nvPr/>
          </p:nvSpPr>
          <p:spPr bwMode="auto">
            <a:xfrm>
              <a:off x="3946525" y="2982913"/>
              <a:ext cx="276225" cy="260350"/>
            </a:xfrm>
            <a:custGeom>
              <a:avLst/>
              <a:gdLst>
                <a:gd name="T0" fmla="*/ 32 w 38"/>
                <a:gd name="T1" fmla="*/ 5 h 36"/>
                <a:gd name="T2" fmla="*/ 30 w 38"/>
                <a:gd name="T3" fmla="*/ 5 h 36"/>
                <a:gd name="T4" fmla="*/ 26 w 38"/>
                <a:gd name="T5" fmla="*/ 0 h 36"/>
                <a:gd name="T6" fmla="*/ 25 w 38"/>
                <a:gd name="T7" fmla="*/ 0 h 36"/>
                <a:gd name="T8" fmla="*/ 13 w 38"/>
                <a:gd name="T9" fmla="*/ 0 h 36"/>
                <a:gd name="T10" fmla="*/ 11 w 38"/>
                <a:gd name="T11" fmla="*/ 0 h 36"/>
                <a:gd name="T12" fmla="*/ 8 w 38"/>
                <a:gd name="T13" fmla="*/ 5 h 36"/>
                <a:gd name="T14" fmla="*/ 6 w 38"/>
                <a:gd name="T15" fmla="*/ 5 h 36"/>
                <a:gd name="T16" fmla="*/ 0 w 38"/>
                <a:gd name="T17" fmla="*/ 11 h 36"/>
                <a:gd name="T18" fmla="*/ 0 w 38"/>
                <a:gd name="T19" fmla="*/ 29 h 36"/>
                <a:gd name="T20" fmla="*/ 6 w 38"/>
                <a:gd name="T21" fmla="*/ 36 h 36"/>
                <a:gd name="T22" fmla="*/ 32 w 38"/>
                <a:gd name="T23" fmla="*/ 36 h 36"/>
                <a:gd name="T24" fmla="*/ 38 w 38"/>
                <a:gd name="T25" fmla="*/ 29 h 36"/>
                <a:gd name="T26" fmla="*/ 38 w 38"/>
                <a:gd name="T27" fmla="*/ 11 h 36"/>
                <a:gd name="T28" fmla="*/ 32 w 38"/>
                <a:gd name="T29" fmla="*/ 5 h 36"/>
                <a:gd name="T30" fmla="*/ 19 w 38"/>
                <a:gd name="T31" fmla="*/ 29 h 36"/>
                <a:gd name="T32" fmla="*/ 10 w 38"/>
                <a:gd name="T33" fmla="*/ 20 h 36"/>
                <a:gd name="T34" fmla="*/ 19 w 38"/>
                <a:gd name="T35" fmla="*/ 11 h 36"/>
                <a:gd name="T36" fmla="*/ 28 w 38"/>
                <a:gd name="T37" fmla="*/ 20 h 36"/>
                <a:gd name="T38" fmla="*/ 19 w 38"/>
                <a:gd name="T39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8" h="36">
                  <a:moveTo>
                    <a:pt x="32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3" y="5"/>
                    <a:pt x="0" y="8"/>
                    <a:pt x="0" y="1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3"/>
                    <a:pt x="3" y="36"/>
                    <a:pt x="6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5" y="36"/>
                    <a:pt x="38" y="33"/>
                    <a:pt x="38" y="29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8"/>
                    <a:pt x="35" y="5"/>
                    <a:pt x="32" y="5"/>
                  </a:cubicBezTo>
                  <a:close/>
                  <a:moveTo>
                    <a:pt x="19" y="29"/>
                  </a:moveTo>
                  <a:cubicBezTo>
                    <a:pt x="14" y="29"/>
                    <a:pt x="10" y="25"/>
                    <a:pt x="10" y="20"/>
                  </a:cubicBezTo>
                  <a:cubicBezTo>
                    <a:pt x="10" y="15"/>
                    <a:pt x="14" y="11"/>
                    <a:pt x="19" y="11"/>
                  </a:cubicBezTo>
                  <a:cubicBezTo>
                    <a:pt x="24" y="11"/>
                    <a:pt x="28" y="15"/>
                    <a:pt x="28" y="20"/>
                  </a:cubicBezTo>
                  <a:cubicBezTo>
                    <a:pt x="28" y="25"/>
                    <a:pt x="24" y="29"/>
                    <a:pt x="19" y="29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ï$ļîḓê"/>
            <p:cNvSpPr/>
            <p:nvPr/>
          </p:nvSpPr>
          <p:spPr bwMode="auto">
            <a:xfrm>
              <a:off x="4041775" y="3084513"/>
              <a:ext cx="85725" cy="87313"/>
            </a:xfrm>
            <a:prstGeom prst="ellipse">
              <a:avLst/>
            </a:pr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îṣ1îḑé"/>
            <p:cNvSpPr/>
            <p:nvPr/>
          </p:nvSpPr>
          <p:spPr bwMode="auto">
            <a:xfrm>
              <a:off x="6611938" y="2517775"/>
              <a:ext cx="812800" cy="530225"/>
            </a:xfrm>
            <a:custGeom>
              <a:avLst/>
              <a:gdLst>
                <a:gd name="T0" fmla="*/ 103 w 112"/>
                <a:gd name="T1" fmla="*/ 73 h 73"/>
                <a:gd name="T2" fmla="*/ 8 w 112"/>
                <a:gd name="T3" fmla="*/ 73 h 73"/>
                <a:gd name="T4" fmla="*/ 0 w 112"/>
                <a:gd name="T5" fmla="*/ 64 h 73"/>
                <a:gd name="T6" fmla="*/ 0 w 112"/>
                <a:gd name="T7" fmla="*/ 8 h 73"/>
                <a:gd name="T8" fmla="*/ 8 w 112"/>
                <a:gd name="T9" fmla="*/ 0 h 73"/>
                <a:gd name="T10" fmla="*/ 103 w 112"/>
                <a:gd name="T11" fmla="*/ 0 h 73"/>
                <a:gd name="T12" fmla="*/ 112 w 112"/>
                <a:gd name="T13" fmla="*/ 8 h 73"/>
                <a:gd name="T14" fmla="*/ 112 w 112"/>
                <a:gd name="T15" fmla="*/ 64 h 73"/>
                <a:gd name="T16" fmla="*/ 103 w 112"/>
                <a:gd name="T1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73">
                  <a:moveTo>
                    <a:pt x="103" y="73"/>
                  </a:moveTo>
                  <a:cubicBezTo>
                    <a:pt x="8" y="73"/>
                    <a:pt x="8" y="73"/>
                    <a:pt x="8" y="73"/>
                  </a:cubicBezTo>
                  <a:cubicBezTo>
                    <a:pt x="4" y="73"/>
                    <a:pt x="0" y="69"/>
                    <a:pt x="0" y="64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08" y="0"/>
                    <a:pt x="112" y="3"/>
                    <a:pt x="112" y="8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12" y="69"/>
                    <a:pt x="108" y="73"/>
                    <a:pt x="103" y="7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îŝḷïḋê"/>
            <p:cNvSpPr/>
            <p:nvPr/>
          </p:nvSpPr>
          <p:spPr bwMode="auto">
            <a:xfrm>
              <a:off x="6684963" y="2554288"/>
              <a:ext cx="666750" cy="225425"/>
            </a:xfrm>
            <a:custGeom>
              <a:avLst/>
              <a:gdLst>
                <a:gd name="T0" fmla="*/ 46 w 92"/>
                <a:gd name="T1" fmla="*/ 31 h 31"/>
                <a:gd name="T2" fmla="*/ 46 w 92"/>
                <a:gd name="T3" fmla="*/ 31 h 31"/>
                <a:gd name="T4" fmla="*/ 44 w 92"/>
                <a:gd name="T5" fmla="*/ 30 h 31"/>
                <a:gd name="T6" fmla="*/ 2 w 92"/>
                <a:gd name="T7" fmla="*/ 6 h 31"/>
                <a:gd name="T8" fmla="*/ 0 w 92"/>
                <a:gd name="T9" fmla="*/ 2 h 31"/>
                <a:gd name="T10" fmla="*/ 4 w 92"/>
                <a:gd name="T11" fmla="*/ 1 h 31"/>
                <a:gd name="T12" fmla="*/ 46 w 92"/>
                <a:gd name="T13" fmla="*/ 24 h 31"/>
                <a:gd name="T14" fmla="*/ 87 w 92"/>
                <a:gd name="T15" fmla="*/ 1 h 31"/>
                <a:gd name="T16" fmla="*/ 91 w 92"/>
                <a:gd name="T17" fmla="*/ 2 h 31"/>
                <a:gd name="T18" fmla="*/ 90 w 92"/>
                <a:gd name="T19" fmla="*/ 6 h 31"/>
                <a:gd name="T20" fmla="*/ 47 w 92"/>
                <a:gd name="T21" fmla="*/ 30 h 31"/>
                <a:gd name="T22" fmla="*/ 46 w 92"/>
                <a:gd name="T2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2" h="31">
                  <a:moveTo>
                    <a:pt x="46" y="31"/>
                  </a:moveTo>
                  <a:cubicBezTo>
                    <a:pt x="46" y="31"/>
                    <a:pt x="46" y="31"/>
                    <a:pt x="46" y="31"/>
                  </a:cubicBezTo>
                  <a:cubicBezTo>
                    <a:pt x="45" y="31"/>
                    <a:pt x="45" y="30"/>
                    <a:pt x="44" y="3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0" y="6"/>
                    <a:pt x="0" y="4"/>
                    <a:pt x="0" y="2"/>
                  </a:cubicBezTo>
                  <a:cubicBezTo>
                    <a:pt x="1" y="1"/>
                    <a:pt x="3" y="0"/>
                    <a:pt x="4" y="1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9" y="0"/>
                    <a:pt x="91" y="1"/>
                    <a:pt x="91" y="2"/>
                  </a:cubicBezTo>
                  <a:cubicBezTo>
                    <a:pt x="92" y="4"/>
                    <a:pt x="92" y="6"/>
                    <a:pt x="90" y="6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1"/>
                    <a:pt x="46" y="31"/>
                  </a:cubicBezTo>
                  <a:close/>
                </a:path>
              </a:pathLst>
            </a:custGeom>
            <a:solidFill>
              <a:srgbClr val="FD4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ísľiďe"/>
            <p:cNvSpPr/>
            <p:nvPr/>
          </p:nvSpPr>
          <p:spPr bwMode="auto">
            <a:xfrm>
              <a:off x="7607300" y="1697038"/>
              <a:ext cx="1001713" cy="1292225"/>
            </a:xfrm>
            <a:custGeom>
              <a:avLst/>
              <a:gdLst>
                <a:gd name="T0" fmla="*/ 130 w 138"/>
                <a:gd name="T1" fmla="*/ 178 h 178"/>
                <a:gd name="T2" fmla="*/ 7 w 138"/>
                <a:gd name="T3" fmla="*/ 178 h 178"/>
                <a:gd name="T4" fmla="*/ 0 w 138"/>
                <a:gd name="T5" fmla="*/ 171 h 178"/>
                <a:gd name="T6" fmla="*/ 0 w 138"/>
                <a:gd name="T7" fmla="*/ 7 h 178"/>
                <a:gd name="T8" fmla="*/ 7 w 138"/>
                <a:gd name="T9" fmla="*/ 0 h 178"/>
                <a:gd name="T10" fmla="*/ 130 w 138"/>
                <a:gd name="T11" fmla="*/ 0 h 178"/>
                <a:gd name="T12" fmla="*/ 138 w 138"/>
                <a:gd name="T13" fmla="*/ 7 h 178"/>
                <a:gd name="T14" fmla="*/ 138 w 138"/>
                <a:gd name="T15" fmla="*/ 171 h 178"/>
                <a:gd name="T16" fmla="*/ 130 w 138"/>
                <a:gd name="T17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" h="178">
                  <a:moveTo>
                    <a:pt x="130" y="178"/>
                  </a:moveTo>
                  <a:cubicBezTo>
                    <a:pt x="7" y="178"/>
                    <a:pt x="7" y="178"/>
                    <a:pt x="7" y="178"/>
                  </a:cubicBezTo>
                  <a:cubicBezTo>
                    <a:pt x="3" y="178"/>
                    <a:pt x="0" y="175"/>
                    <a:pt x="0" y="17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4" y="0"/>
                    <a:pt x="138" y="3"/>
                    <a:pt x="138" y="7"/>
                  </a:cubicBezTo>
                  <a:cubicBezTo>
                    <a:pt x="138" y="171"/>
                    <a:pt x="138" y="171"/>
                    <a:pt x="138" y="171"/>
                  </a:cubicBezTo>
                  <a:cubicBezTo>
                    <a:pt x="138" y="175"/>
                    <a:pt x="134" y="178"/>
                    <a:pt x="130" y="178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îŝḻidè"/>
            <p:cNvSpPr/>
            <p:nvPr/>
          </p:nvSpPr>
          <p:spPr bwMode="auto">
            <a:xfrm>
              <a:off x="7751763" y="1843088"/>
              <a:ext cx="79375" cy="28575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is1ïḑè"/>
            <p:cNvSpPr/>
            <p:nvPr/>
          </p:nvSpPr>
          <p:spPr bwMode="auto">
            <a:xfrm>
              <a:off x="7853363" y="1843088"/>
              <a:ext cx="392113" cy="28575"/>
            </a:xfrm>
            <a:custGeom>
              <a:avLst/>
              <a:gdLst>
                <a:gd name="T0" fmla="*/ 53 w 54"/>
                <a:gd name="T1" fmla="*/ 4 h 4"/>
                <a:gd name="T2" fmla="*/ 1 w 54"/>
                <a:gd name="T3" fmla="*/ 4 h 4"/>
                <a:gd name="T4" fmla="*/ 0 w 54"/>
                <a:gd name="T5" fmla="*/ 2 h 4"/>
                <a:gd name="T6" fmla="*/ 1 w 54"/>
                <a:gd name="T7" fmla="*/ 0 h 4"/>
                <a:gd name="T8" fmla="*/ 53 w 54"/>
                <a:gd name="T9" fmla="*/ 0 h 4"/>
                <a:gd name="T10" fmla="*/ 54 w 54"/>
                <a:gd name="T11" fmla="*/ 2 h 4"/>
                <a:gd name="T12" fmla="*/ 53 w 5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4">
                  <a:moveTo>
                    <a:pt x="5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3"/>
                    <a:pt x="54" y="4"/>
                    <a:pt x="53" y="4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ïṥḻîdè"/>
            <p:cNvSpPr/>
            <p:nvPr/>
          </p:nvSpPr>
          <p:spPr bwMode="auto">
            <a:xfrm>
              <a:off x="7853363" y="1900238"/>
              <a:ext cx="130175" cy="22225"/>
            </a:xfrm>
            <a:custGeom>
              <a:avLst/>
              <a:gdLst>
                <a:gd name="T0" fmla="*/ 18 w 18"/>
                <a:gd name="T1" fmla="*/ 3 h 3"/>
                <a:gd name="T2" fmla="*/ 1 w 18"/>
                <a:gd name="T3" fmla="*/ 3 h 3"/>
                <a:gd name="T4" fmla="*/ 0 w 18"/>
                <a:gd name="T5" fmla="*/ 1 h 3"/>
                <a:gd name="T6" fmla="*/ 1 w 18"/>
                <a:gd name="T7" fmla="*/ 0 h 3"/>
                <a:gd name="T8" fmla="*/ 18 w 18"/>
                <a:gd name="T9" fmla="*/ 0 h 3"/>
                <a:gd name="T10" fmla="*/ 18 w 18"/>
                <a:gd name="T11" fmla="*/ 1 h 3"/>
                <a:gd name="T12" fmla="*/ 18 w 18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">
                  <a:moveTo>
                    <a:pt x="18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2"/>
                    <a:pt x="18" y="3"/>
                    <a:pt x="18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îšlíḍè"/>
            <p:cNvSpPr/>
            <p:nvPr/>
          </p:nvSpPr>
          <p:spPr bwMode="auto">
            <a:xfrm>
              <a:off x="7999413" y="1900238"/>
              <a:ext cx="188913" cy="22225"/>
            </a:xfrm>
            <a:custGeom>
              <a:avLst/>
              <a:gdLst>
                <a:gd name="T0" fmla="*/ 25 w 26"/>
                <a:gd name="T1" fmla="*/ 3 h 3"/>
                <a:gd name="T2" fmla="*/ 1 w 26"/>
                <a:gd name="T3" fmla="*/ 3 h 3"/>
                <a:gd name="T4" fmla="*/ 0 w 26"/>
                <a:gd name="T5" fmla="*/ 1 h 3"/>
                <a:gd name="T6" fmla="*/ 1 w 26"/>
                <a:gd name="T7" fmla="*/ 0 h 3"/>
                <a:gd name="T8" fmla="*/ 25 w 26"/>
                <a:gd name="T9" fmla="*/ 0 h 3"/>
                <a:gd name="T10" fmla="*/ 26 w 26"/>
                <a:gd name="T11" fmla="*/ 1 h 3"/>
                <a:gd name="T12" fmla="*/ 25 w 26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3">
                  <a:moveTo>
                    <a:pt x="25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6" y="0"/>
                    <a:pt x="26" y="1"/>
                  </a:cubicBezTo>
                  <a:cubicBezTo>
                    <a:pt x="26" y="2"/>
                    <a:pt x="26" y="3"/>
                    <a:pt x="25" y="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ïṡḻíde"/>
            <p:cNvSpPr/>
            <p:nvPr/>
          </p:nvSpPr>
          <p:spPr bwMode="auto">
            <a:xfrm>
              <a:off x="7853363" y="2154238"/>
              <a:ext cx="392113" cy="30163"/>
            </a:xfrm>
            <a:custGeom>
              <a:avLst/>
              <a:gdLst>
                <a:gd name="T0" fmla="*/ 53 w 54"/>
                <a:gd name="T1" fmla="*/ 4 h 4"/>
                <a:gd name="T2" fmla="*/ 1 w 54"/>
                <a:gd name="T3" fmla="*/ 4 h 4"/>
                <a:gd name="T4" fmla="*/ 0 w 54"/>
                <a:gd name="T5" fmla="*/ 2 h 4"/>
                <a:gd name="T6" fmla="*/ 1 w 54"/>
                <a:gd name="T7" fmla="*/ 0 h 4"/>
                <a:gd name="T8" fmla="*/ 53 w 54"/>
                <a:gd name="T9" fmla="*/ 0 h 4"/>
                <a:gd name="T10" fmla="*/ 54 w 54"/>
                <a:gd name="T11" fmla="*/ 2 h 4"/>
                <a:gd name="T12" fmla="*/ 53 w 5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4">
                  <a:moveTo>
                    <a:pt x="5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3"/>
                    <a:pt x="54" y="4"/>
                    <a:pt x="5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îṣlíďe"/>
            <p:cNvSpPr/>
            <p:nvPr/>
          </p:nvSpPr>
          <p:spPr bwMode="auto">
            <a:xfrm>
              <a:off x="7751763" y="2212975"/>
              <a:ext cx="79375" cy="22225"/>
            </a:xfrm>
            <a:custGeom>
              <a:avLst/>
              <a:gdLst>
                <a:gd name="T0" fmla="*/ 11 w 11"/>
                <a:gd name="T1" fmla="*/ 3 h 3"/>
                <a:gd name="T2" fmla="*/ 1 w 11"/>
                <a:gd name="T3" fmla="*/ 3 h 3"/>
                <a:gd name="T4" fmla="*/ 0 w 11"/>
                <a:gd name="T5" fmla="*/ 1 h 3"/>
                <a:gd name="T6" fmla="*/ 1 w 11"/>
                <a:gd name="T7" fmla="*/ 0 h 3"/>
                <a:gd name="T8" fmla="*/ 11 w 11"/>
                <a:gd name="T9" fmla="*/ 0 h 3"/>
                <a:gd name="T10" fmla="*/ 11 w 11"/>
                <a:gd name="T11" fmla="*/ 1 h 3"/>
                <a:gd name="T12" fmla="*/ 11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3"/>
                    <a:pt x="11" y="3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ïṩļîḍè"/>
            <p:cNvSpPr/>
            <p:nvPr/>
          </p:nvSpPr>
          <p:spPr bwMode="auto">
            <a:xfrm>
              <a:off x="7853363" y="2212975"/>
              <a:ext cx="130175" cy="22225"/>
            </a:xfrm>
            <a:custGeom>
              <a:avLst/>
              <a:gdLst>
                <a:gd name="T0" fmla="*/ 18 w 18"/>
                <a:gd name="T1" fmla="*/ 3 h 3"/>
                <a:gd name="T2" fmla="*/ 1 w 18"/>
                <a:gd name="T3" fmla="*/ 3 h 3"/>
                <a:gd name="T4" fmla="*/ 0 w 18"/>
                <a:gd name="T5" fmla="*/ 1 h 3"/>
                <a:gd name="T6" fmla="*/ 1 w 18"/>
                <a:gd name="T7" fmla="*/ 0 h 3"/>
                <a:gd name="T8" fmla="*/ 18 w 18"/>
                <a:gd name="T9" fmla="*/ 0 h 3"/>
                <a:gd name="T10" fmla="*/ 18 w 18"/>
                <a:gd name="T11" fmla="*/ 1 h 3"/>
                <a:gd name="T12" fmla="*/ 18 w 18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">
                  <a:moveTo>
                    <a:pt x="18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2"/>
                    <a:pt x="18" y="3"/>
                    <a:pt x="18" y="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íŝ1íďé"/>
            <p:cNvSpPr/>
            <p:nvPr/>
          </p:nvSpPr>
          <p:spPr bwMode="auto">
            <a:xfrm>
              <a:off x="7999413" y="2212975"/>
              <a:ext cx="188913" cy="22225"/>
            </a:xfrm>
            <a:custGeom>
              <a:avLst/>
              <a:gdLst>
                <a:gd name="T0" fmla="*/ 25 w 26"/>
                <a:gd name="T1" fmla="*/ 3 h 3"/>
                <a:gd name="T2" fmla="*/ 1 w 26"/>
                <a:gd name="T3" fmla="*/ 3 h 3"/>
                <a:gd name="T4" fmla="*/ 0 w 26"/>
                <a:gd name="T5" fmla="*/ 1 h 3"/>
                <a:gd name="T6" fmla="*/ 1 w 26"/>
                <a:gd name="T7" fmla="*/ 0 h 3"/>
                <a:gd name="T8" fmla="*/ 25 w 26"/>
                <a:gd name="T9" fmla="*/ 0 h 3"/>
                <a:gd name="T10" fmla="*/ 26 w 26"/>
                <a:gd name="T11" fmla="*/ 1 h 3"/>
                <a:gd name="T12" fmla="*/ 25 w 26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3">
                  <a:moveTo>
                    <a:pt x="25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6" y="0"/>
                    <a:pt x="26" y="1"/>
                  </a:cubicBezTo>
                  <a:cubicBezTo>
                    <a:pt x="26" y="2"/>
                    <a:pt x="26" y="3"/>
                    <a:pt x="25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iš1iḍe"/>
            <p:cNvSpPr/>
            <p:nvPr/>
          </p:nvSpPr>
          <p:spPr bwMode="auto">
            <a:xfrm>
              <a:off x="7853363" y="1951038"/>
              <a:ext cx="487363" cy="22225"/>
            </a:xfrm>
            <a:custGeom>
              <a:avLst/>
              <a:gdLst>
                <a:gd name="T0" fmla="*/ 66 w 67"/>
                <a:gd name="T1" fmla="*/ 3 h 3"/>
                <a:gd name="T2" fmla="*/ 1 w 67"/>
                <a:gd name="T3" fmla="*/ 3 h 3"/>
                <a:gd name="T4" fmla="*/ 0 w 67"/>
                <a:gd name="T5" fmla="*/ 2 h 3"/>
                <a:gd name="T6" fmla="*/ 1 w 67"/>
                <a:gd name="T7" fmla="*/ 0 h 3"/>
                <a:gd name="T8" fmla="*/ 66 w 67"/>
                <a:gd name="T9" fmla="*/ 0 h 3"/>
                <a:gd name="T10" fmla="*/ 67 w 67"/>
                <a:gd name="T11" fmla="*/ 2 h 3"/>
                <a:gd name="T12" fmla="*/ 66 w 67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3">
                  <a:moveTo>
                    <a:pt x="66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7" y="0"/>
                    <a:pt x="67" y="1"/>
                    <a:pt x="67" y="2"/>
                  </a:cubicBezTo>
                  <a:cubicBezTo>
                    <a:pt x="67" y="3"/>
                    <a:pt x="67" y="3"/>
                    <a:pt x="66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ï$lídê"/>
            <p:cNvSpPr/>
            <p:nvPr/>
          </p:nvSpPr>
          <p:spPr bwMode="auto">
            <a:xfrm>
              <a:off x="8115300" y="2001838"/>
              <a:ext cx="130175" cy="30163"/>
            </a:xfrm>
            <a:custGeom>
              <a:avLst/>
              <a:gdLst>
                <a:gd name="T0" fmla="*/ 17 w 18"/>
                <a:gd name="T1" fmla="*/ 4 h 4"/>
                <a:gd name="T2" fmla="*/ 1 w 18"/>
                <a:gd name="T3" fmla="*/ 4 h 4"/>
                <a:gd name="T4" fmla="*/ 0 w 18"/>
                <a:gd name="T5" fmla="*/ 3 h 4"/>
                <a:gd name="T6" fmla="*/ 0 w 18"/>
                <a:gd name="T7" fmla="*/ 1 h 4"/>
                <a:gd name="T8" fmla="*/ 1 w 18"/>
                <a:gd name="T9" fmla="*/ 0 h 4"/>
                <a:gd name="T10" fmla="*/ 17 w 18"/>
                <a:gd name="T11" fmla="*/ 0 h 4"/>
                <a:gd name="T12" fmla="*/ 18 w 18"/>
                <a:gd name="T13" fmla="*/ 1 h 4"/>
                <a:gd name="T14" fmla="*/ 18 w 18"/>
                <a:gd name="T15" fmla="*/ 3 h 4"/>
                <a:gd name="T16" fmla="*/ 17 w 18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4">
                  <a:moveTo>
                    <a:pt x="17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1"/>
                    <a:pt x="18" y="1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7" y="4"/>
                    <a:pt x="17" y="4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íṥḻiḍê"/>
            <p:cNvSpPr/>
            <p:nvPr/>
          </p:nvSpPr>
          <p:spPr bwMode="auto">
            <a:xfrm>
              <a:off x="7853363" y="2001838"/>
              <a:ext cx="174625" cy="30163"/>
            </a:xfrm>
            <a:custGeom>
              <a:avLst/>
              <a:gdLst>
                <a:gd name="T0" fmla="*/ 23 w 24"/>
                <a:gd name="T1" fmla="*/ 4 h 4"/>
                <a:gd name="T2" fmla="*/ 1 w 24"/>
                <a:gd name="T3" fmla="*/ 4 h 4"/>
                <a:gd name="T4" fmla="*/ 0 w 24"/>
                <a:gd name="T5" fmla="*/ 2 h 4"/>
                <a:gd name="T6" fmla="*/ 1 w 24"/>
                <a:gd name="T7" fmla="*/ 0 h 4"/>
                <a:gd name="T8" fmla="*/ 23 w 24"/>
                <a:gd name="T9" fmla="*/ 0 h 4"/>
                <a:gd name="T10" fmla="*/ 24 w 24"/>
                <a:gd name="T11" fmla="*/ 2 h 4"/>
                <a:gd name="T12" fmla="*/ 23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1"/>
                    <a:pt x="24" y="2"/>
                  </a:cubicBezTo>
                  <a:cubicBezTo>
                    <a:pt x="24" y="3"/>
                    <a:pt x="23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iṥļïḑé"/>
            <p:cNvSpPr/>
            <p:nvPr/>
          </p:nvSpPr>
          <p:spPr bwMode="auto">
            <a:xfrm>
              <a:off x="8034338" y="2001838"/>
              <a:ext cx="73025" cy="30163"/>
            </a:xfrm>
            <a:custGeom>
              <a:avLst/>
              <a:gdLst>
                <a:gd name="T0" fmla="*/ 9 w 10"/>
                <a:gd name="T1" fmla="*/ 4 h 4"/>
                <a:gd name="T2" fmla="*/ 1 w 10"/>
                <a:gd name="T3" fmla="*/ 4 h 4"/>
                <a:gd name="T4" fmla="*/ 0 w 10"/>
                <a:gd name="T5" fmla="*/ 2 h 4"/>
                <a:gd name="T6" fmla="*/ 1 w 10"/>
                <a:gd name="T7" fmla="*/ 0 h 4"/>
                <a:gd name="T8" fmla="*/ 9 w 10"/>
                <a:gd name="T9" fmla="*/ 0 h 4"/>
                <a:gd name="T10" fmla="*/ 10 w 10"/>
                <a:gd name="T11" fmla="*/ 2 h 4"/>
                <a:gd name="T12" fmla="*/ 9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9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3"/>
                    <a:pt x="10" y="4"/>
                    <a:pt x="9" y="4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ïSľïďé"/>
            <p:cNvSpPr/>
            <p:nvPr/>
          </p:nvSpPr>
          <p:spPr bwMode="auto">
            <a:xfrm>
              <a:off x="7751763" y="2052638"/>
              <a:ext cx="79375" cy="30163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íṥľíḍè"/>
            <p:cNvSpPr/>
            <p:nvPr/>
          </p:nvSpPr>
          <p:spPr bwMode="auto">
            <a:xfrm>
              <a:off x="7853363" y="2052638"/>
              <a:ext cx="487363" cy="30163"/>
            </a:xfrm>
            <a:custGeom>
              <a:avLst/>
              <a:gdLst>
                <a:gd name="T0" fmla="*/ 66 w 67"/>
                <a:gd name="T1" fmla="*/ 4 h 4"/>
                <a:gd name="T2" fmla="*/ 1 w 67"/>
                <a:gd name="T3" fmla="*/ 4 h 4"/>
                <a:gd name="T4" fmla="*/ 0 w 67"/>
                <a:gd name="T5" fmla="*/ 2 h 4"/>
                <a:gd name="T6" fmla="*/ 1 w 67"/>
                <a:gd name="T7" fmla="*/ 0 h 4"/>
                <a:gd name="T8" fmla="*/ 66 w 67"/>
                <a:gd name="T9" fmla="*/ 0 h 4"/>
                <a:gd name="T10" fmla="*/ 67 w 67"/>
                <a:gd name="T11" fmla="*/ 2 h 4"/>
                <a:gd name="T12" fmla="*/ 66 w 67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4">
                  <a:moveTo>
                    <a:pt x="66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7" y="0"/>
                    <a:pt x="67" y="1"/>
                    <a:pt x="67" y="2"/>
                  </a:cubicBezTo>
                  <a:cubicBezTo>
                    <a:pt x="67" y="3"/>
                    <a:pt x="67" y="4"/>
                    <a:pt x="66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ïṩliḋé"/>
            <p:cNvSpPr/>
            <p:nvPr/>
          </p:nvSpPr>
          <p:spPr bwMode="auto">
            <a:xfrm>
              <a:off x="7751763" y="2255838"/>
              <a:ext cx="79375" cy="30163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7" name="ïṩlïḋê"/>
            <p:cNvSpPr/>
            <p:nvPr/>
          </p:nvSpPr>
          <p:spPr bwMode="auto">
            <a:xfrm>
              <a:off x="8115300" y="2255838"/>
              <a:ext cx="174625" cy="30163"/>
            </a:xfrm>
            <a:custGeom>
              <a:avLst/>
              <a:gdLst>
                <a:gd name="T0" fmla="*/ 23 w 24"/>
                <a:gd name="T1" fmla="*/ 4 h 4"/>
                <a:gd name="T2" fmla="*/ 2 w 24"/>
                <a:gd name="T3" fmla="*/ 4 h 4"/>
                <a:gd name="T4" fmla="*/ 0 w 24"/>
                <a:gd name="T5" fmla="*/ 3 h 4"/>
                <a:gd name="T6" fmla="*/ 0 w 24"/>
                <a:gd name="T7" fmla="*/ 2 h 4"/>
                <a:gd name="T8" fmla="*/ 2 w 24"/>
                <a:gd name="T9" fmla="*/ 0 h 4"/>
                <a:gd name="T10" fmla="*/ 23 w 24"/>
                <a:gd name="T11" fmla="*/ 0 h 4"/>
                <a:gd name="T12" fmla="*/ 24 w 24"/>
                <a:gd name="T13" fmla="*/ 2 h 4"/>
                <a:gd name="T14" fmla="*/ 24 w 24"/>
                <a:gd name="T15" fmla="*/ 3 h 4"/>
                <a:gd name="T16" fmla="*/ 23 w 24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4" y="0"/>
                    <a:pt x="24" y="1"/>
                    <a:pt x="24" y="2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8" name="íṡliḋè"/>
            <p:cNvSpPr/>
            <p:nvPr/>
          </p:nvSpPr>
          <p:spPr bwMode="auto">
            <a:xfrm>
              <a:off x="7853363" y="2255838"/>
              <a:ext cx="174625" cy="30163"/>
            </a:xfrm>
            <a:custGeom>
              <a:avLst/>
              <a:gdLst>
                <a:gd name="T0" fmla="*/ 23 w 24"/>
                <a:gd name="T1" fmla="*/ 4 h 4"/>
                <a:gd name="T2" fmla="*/ 1 w 24"/>
                <a:gd name="T3" fmla="*/ 4 h 4"/>
                <a:gd name="T4" fmla="*/ 0 w 24"/>
                <a:gd name="T5" fmla="*/ 2 h 4"/>
                <a:gd name="T6" fmla="*/ 1 w 24"/>
                <a:gd name="T7" fmla="*/ 0 h 4"/>
                <a:gd name="T8" fmla="*/ 23 w 24"/>
                <a:gd name="T9" fmla="*/ 0 h 4"/>
                <a:gd name="T10" fmla="*/ 24 w 24"/>
                <a:gd name="T11" fmla="*/ 2 h 4"/>
                <a:gd name="T12" fmla="*/ 23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1"/>
                    <a:pt x="24" y="2"/>
                  </a:cubicBezTo>
                  <a:cubicBezTo>
                    <a:pt x="24" y="3"/>
                    <a:pt x="23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ï$líḍè"/>
            <p:cNvSpPr/>
            <p:nvPr/>
          </p:nvSpPr>
          <p:spPr bwMode="auto">
            <a:xfrm>
              <a:off x="8034338" y="2255838"/>
              <a:ext cx="73025" cy="30163"/>
            </a:xfrm>
            <a:custGeom>
              <a:avLst/>
              <a:gdLst>
                <a:gd name="T0" fmla="*/ 9 w 10"/>
                <a:gd name="T1" fmla="*/ 4 h 4"/>
                <a:gd name="T2" fmla="*/ 1 w 10"/>
                <a:gd name="T3" fmla="*/ 4 h 4"/>
                <a:gd name="T4" fmla="*/ 0 w 10"/>
                <a:gd name="T5" fmla="*/ 2 h 4"/>
                <a:gd name="T6" fmla="*/ 1 w 10"/>
                <a:gd name="T7" fmla="*/ 0 h 4"/>
                <a:gd name="T8" fmla="*/ 9 w 10"/>
                <a:gd name="T9" fmla="*/ 0 h 4"/>
                <a:gd name="T10" fmla="*/ 10 w 10"/>
                <a:gd name="T11" fmla="*/ 2 h 4"/>
                <a:gd name="T12" fmla="*/ 9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9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3"/>
                    <a:pt x="10" y="4"/>
                    <a:pt x="9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ïslîdé"/>
            <p:cNvSpPr/>
            <p:nvPr/>
          </p:nvSpPr>
          <p:spPr bwMode="auto">
            <a:xfrm>
              <a:off x="7751763" y="2314575"/>
              <a:ext cx="79375" cy="22225"/>
            </a:xfrm>
            <a:custGeom>
              <a:avLst/>
              <a:gdLst>
                <a:gd name="T0" fmla="*/ 11 w 11"/>
                <a:gd name="T1" fmla="*/ 3 h 3"/>
                <a:gd name="T2" fmla="*/ 1 w 11"/>
                <a:gd name="T3" fmla="*/ 3 h 3"/>
                <a:gd name="T4" fmla="*/ 0 w 11"/>
                <a:gd name="T5" fmla="*/ 1 h 3"/>
                <a:gd name="T6" fmla="*/ 1 w 11"/>
                <a:gd name="T7" fmla="*/ 0 h 3"/>
                <a:gd name="T8" fmla="*/ 11 w 11"/>
                <a:gd name="T9" fmla="*/ 0 h 3"/>
                <a:gd name="T10" fmla="*/ 11 w 11"/>
                <a:gd name="T11" fmla="*/ 1 h 3"/>
                <a:gd name="T12" fmla="*/ 11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3"/>
                    <a:pt x="11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ís1îdê"/>
            <p:cNvSpPr/>
            <p:nvPr/>
          </p:nvSpPr>
          <p:spPr bwMode="auto">
            <a:xfrm>
              <a:off x="7853363" y="2314575"/>
              <a:ext cx="95250" cy="22225"/>
            </a:xfrm>
            <a:custGeom>
              <a:avLst/>
              <a:gdLst>
                <a:gd name="T0" fmla="*/ 12 w 13"/>
                <a:gd name="T1" fmla="*/ 3 h 3"/>
                <a:gd name="T2" fmla="*/ 1 w 13"/>
                <a:gd name="T3" fmla="*/ 3 h 3"/>
                <a:gd name="T4" fmla="*/ 0 w 13"/>
                <a:gd name="T5" fmla="*/ 1 h 3"/>
                <a:gd name="T6" fmla="*/ 1 w 13"/>
                <a:gd name="T7" fmla="*/ 0 h 3"/>
                <a:gd name="T8" fmla="*/ 12 w 13"/>
                <a:gd name="T9" fmla="*/ 0 h 3"/>
                <a:gd name="T10" fmla="*/ 13 w 13"/>
                <a:gd name="T11" fmla="*/ 1 h 3"/>
                <a:gd name="T12" fmla="*/ 12 w 1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3">
                  <a:moveTo>
                    <a:pt x="12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3" y="0"/>
                    <a:pt x="13" y="1"/>
                  </a:cubicBezTo>
                  <a:cubicBezTo>
                    <a:pt x="13" y="2"/>
                    <a:pt x="13" y="3"/>
                    <a:pt x="12" y="3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ïşlide"/>
            <p:cNvSpPr/>
            <p:nvPr/>
          </p:nvSpPr>
          <p:spPr bwMode="auto">
            <a:xfrm>
              <a:off x="7751763" y="2111375"/>
              <a:ext cx="79375" cy="22225"/>
            </a:xfrm>
            <a:custGeom>
              <a:avLst/>
              <a:gdLst>
                <a:gd name="T0" fmla="*/ 1 w 11"/>
                <a:gd name="T1" fmla="*/ 3 h 3"/>
                <a:gd name="T2" fmla="*/ 0 w 11"/>
                <a:gd name="T3" fmla="*/ 1 h 3"/>
                <a:gd name="T4" fmla="*/ 1 w 11"/>
                <a:gd name="T5" fmla="*/ 0 h 3"/>
                <a:gd name="T6" fmla="*/ 11 w 11"/>
                <a:gd name="T7" fmla="*/ 0 h 3"/>
                <a:gd name="T8" fmla="*/ 11 w 11"/>
                <a:gd name="T9" fmla="*/ 1 h 3"/>
                <a:gd name="T10" fmla="*/ 11 w 11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3"/>
                    <a:pt x="11" y="3"/>
                  </a:cubicBezTo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íşḷíḍé"/>
            <p:cNvSpPr/>
            <p:nvPr/>
          </p:nvSpPr>
          <p:spPr bwMode="auto">
            <a:xfrm>
              <a:off x="8115300" y="2111375"/>
              <a:ext cx="195263" cy="22225"/>
            </a:xfrm>
            <a:custGeom>
              <a:avLst/>
              <a:gdLst>
                <a:gd name="T0" fmla="*/ 26 w 27"/>
                <a:gd name="T1" fmla="*/ 3 h 3"/>
                <a:gd name="T2" fmla="*/ 2 w 27"/>
                <a:gd name="T3" fmla="*/ 3 h 3"/>
                <a:gd name="T4" fmla="*/ 0 w 27"/>
                <a:gd name="T5" fmla="*/ 2 h 3"/>
                <a:gd name="T6" fmla="*/ 0 w 27"/>
                <a:gd name="T7" fmla="*/ 1 h 3"/>
                <a:gd name="T8" fmla="*/ 2 w 27"/>
                <a:gd name="T9" fmla="*/ 0 h 3"/>
                <a:gd name="T10" fmla="*/ 26 w 27"/>
                <a:gd name="T11" fmla="*/ 0 h 3"/>
                <a:gd name="T12" fmla="*/ 27 w 27"/>
                <a:gd name="T13" fmla="*/ 1 h 3"/>
                <a:gd name="T14" fmla="*/ 27 w 27"/>
                <a:gd name="T15" fmla="*/ 2 h 3"/>
                <a:gd name="T16" fmla="*/ 26 w 27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">
                  <a:moveTo>
                    <a:pt x="26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7" y="0"/>
                    <a:pt x="27" y="0"/>
                    <a:pt x="27" y="1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3"/>
                    <a:pt x="27" y="3"/>
                    <a:pt x="26" y="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í$lïḍè"/>
            <p:cNvSpPr/>
            <p:nvPr/>
          </p:nvSpPr>
          <p:spPr bwMode="auto">
            <a:xfrm>
              <a:off x="7853363" y="2111375"/>
              <a:ext cx="174625" cy="22225"/>
            </a:xfrm>
            <a:custGeom>
              <a:avLst/>
              <a:gdLst>
                <a:gd name="T0" fmla="*/ 23 w 24"/>
                <a:gd name="T1" fmla="*/ 3 h 3"/>
                <a:gd name="T2" fmla="*/ 1 w 24"/>
                <a:gd name="T3" fmla="*/ 3 h 3"/>
                <a:gd name="T4" fmla="*/ 0 w 24"/>
                <a:gd name="T5" fmla="*/ 1 h 3"/>
                <a:gd name="T6" fmla="*/ 1 w 24"/>
                <a:gd name="T7" fmla="*/ 0 h 3"/>
                <a:gd name="T8" fmla="*/ 23 w 24"/>
                <a:gd name="T9" fmla="*/ 0 h 3"/>
                <a:gd name="T10" fmla="*/ 24 w 24"/>
                <a:gd name="T11" fmla="*/ 1 h 3"/>
                <a:gd name="T12" fmla="*/ 23 w 24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3">
                  <a:moveTo>
                    <a:pt x="2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4" y="1"/>
                  </a:cubicBezTo>
                  <a:cubicBezTo>
                    <a:pt x="24" y="2"/>
                    <a:pt x="23" y="3"/>
                    <a:pt x="23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ïṥ1îḍe"/>
            <p:cNvSpPr/>
            <p:nvPr/>
          </p:nvSpPr>
          <p:spPr bwMode="auto">
            <a:xfrm>
              <a:off x="8034338" y="2111375"/>
              <a:ext cx="73025" cy="22225"/>
            </a:xfrm>
            <a:custGeom>
              <a:avLst/>
              <a:gdLst>
                <a:gd name="T0" fmla="*/ 9 w 10"/>
                <a:gd name="T1" fmla="*/ 3 h 3"/>
                <a:gd name="T2" fmla="*/ 1 w 10"/>
                <a:gd name="T3" fmla="*/ 3 h 3"/>
                <a:gd name="T4" fmla="*/ 0 w 10"/>
                <a:gd name="T5" fmla="*/ 1 h 3"/>
                <a:gd name="T6" fmla="*/ 1 w 10"/>
                <a:gd name="T7" fmla="*/ 0 h 3"/>
                <a:gd name="T8" fmla="*/ 9 w 10"/>
                <a:gd name="T9" fmla="*/ 0 h 3"/>
                <a:gd name="T10" fmla="*/ 10 w 10"/>
                <a:gd name="T11" fmla="*/ 1 h 3"/>
                <a:gd name="T12" fmla="*/ 9 w 1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3">
                  <a:moveTo>
                    <a:pt x="9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1"/>
                  </a:cubicBezTo>
                  <a:cubicBezTo>
                    <a:pt x="10" y="2"/>
                    <a:pt x="10" y="3"/>
                    <a:pt x="9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í$ľîḍe"/>
            <p:cNvSpPr/>
            <p:nvPr/>
          </p:nvSpPr>
          <p:spPr bwMode="auto">
            <a:xfrm>
              <a:off x="7853363" y="2365375"/>
              <a:ext cx="392113" cy="28575"/>
            </a:xfrm>
            <a:custGeom>
              <a:avLst/>
              <a:gdLst>
                <a:gd name="T0" fmla="*/ 53 w 54"/>
                <a:gd name="T1" fmla="*/ 4 h 4"/>
                <a:gd name="T2" fmla="*/ 1 w 54"/>
                <a:gd name="T3" fmla="*/ 4 h 4"/>
                <a:gd name="T4" fmla="*/ 0 w 54"/>
                <a:gd name="T5" fmla="*/ 2 h 4"/>
                <a:gd name="T6" fmla="*/ 1 w 54"/>
                <a:gd name="T7" fmla="*/ 0 h 4"/>
                <a:gd name="T8" fmla="*/ 53 w 54"/>
                <a:gd name="T9" fmla="*/ 0 h 4"/>
                <a:gd name="T10" fmla="*/ 54 w 54"/>
                <a:gd name="T11" fmla="*/ 2 h 4"/>
                <a:gd name="T12" fmla="*/ 53 w 5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4">
                  <a:moveTo>
                    <a:pt x="5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3"/>
                    <a:pt x="54" y="4"/>
                    <a:pt x="5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ïŝlíḍe"/>
            <p:cNvSpPr/>
            <p:nvPr/>
          </p:nvSpPr>
          <p:spPr bwMode="auto">
            <a:xfrm>
              <a:off x="7853363" y="2416175"/>
              <a:ext cx="130175" cy="28575"/>
            </a:xfrm>
            <a:custGeom>
              <a:avLst/>
              <a:gdLst>
                <a:gd name="T0" fmla="*/ 18 w 18"/>
                <a:gd name="T1" fmla="*/ 4 h 4"/>
                <a:gd name="T2" fmla="*/ 1 w 18"/>
                <a:gd name="T3" fmla="*/ 4 h 4"/>
                <a:gd name="T4" fmla="*/ 0 w 18"/>
                <a:gd name="T5" fmla="*/ 2 h 4"/>
                <a:gd name="T6" fmla="*/ 1 w 18"/>
                <a:gd name="T7" fmla="*/ 0 h 4"/>
                <a:gd name="T8" fmla="*/ 18 w 18"/>
                <a:gd name="T9" fmla="*/ 0 h 4"/>
                <a:gd name="T10" fmla="*/ 18 w 18"/>
                <a:gd name="T11" fmla="*/ 2 h 4"/>
                <a:gd name="T12" fmla="*/ 18 w 18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4">
                  <a:moveTo>
                    <a:pt x="18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2"/>
                  </a:cubicBezTo>
                  <a:cubicBezTo>
                    <a:pt x="18" y="3"/>
                    <a:pt x="18" y="4"/>
                    <a:pt x="18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íş1iḋè"/>
            <p:cNvSpPr/>
            <p:nvPr/>
          </p:nvSpPr>
          <p:spPr bwMode="auto">
            <a:xfrm>
              <a:off x="7999413" y="2416175"/>
              <a:ext cx="188913" cy="28575"/>
            </a:xfrm>
            <a:custGeom>
              <a:avLst/>
              <a:gdLst>
                <a:gd name="T0" fmla="*/ 25 w 26"/>
                <a:gd name="T1" fmla="*/ 4 h 4"/>
                <a:gd name="T2" fmla="*/ 1 w 26"/>
                <a:gd name="T3" fmla="*/ 4 h 4"/>
                <a:gd name="T4" fmla="*/ 0 w 26"/>
                <a:gd name="T5" fmla="*/ 2 h 4"/>
                <a:gd name="T6" fmla="*/ 1 w 26"/>
                <a:gd name="T7" fmla="*/ 0 h 4"/>
                <a:gd name="T8" fmla="*/ 25 w 26"/>
                <a:gd name="T9" fmla="*/ 0 h 4"/>
                <a:gd name="T10" fmla="*/ 26 w 26"/>
                <a:gd name="T11" fmla="*/ 2 h 4"/>
                <a:gd name="T12" fmla="*/ 25 w 2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4">
                  <a:moveTo>
                    <a:pt x="25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6" y="1"/>
                    <a:pt x="26" y="2"/>
                  </a:cubicBezTo>
                  <a:cubicBezTo>
                    <a:pt x="26" y="3"/>
                    <a:pt x="26" y="4"/>
                    <a:pt x="25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ïṡḷîḋê"/>
            <p:cNvSpPr/>
            <p:nvPr/>
          </p:nvSpPr>
          <p:spPr bwMode="auto">
            <a:xfrm>
              <a:off x="7853363" y="2678113"/>
              <a:ext cx="392113" cy="28575"/>
            </a:xfrm>
            <a:custGeom>
              <a:avLst/>
              <a:gdLst>
                <a:gd name="T0" fmla="*/ 53 w 54"/>
                <a:gd name="T1" fmla="*/ 4 h 4"/>
                <a:gd name="T2" fmla="*/ 1 w 54"/>
                <a:gd name="T3" fmla="*/ 4 h 4"/>
                <a:gd name="T4" fmla="*/ 0 w 54"/>
                <a:gd name="T5" fmla="*/ 2 h 4"/>
                <a:gd name="T6" fmla="*/ 1 w 54"/>
                <a:gd name="T7" fmla="*/ 0 h 4"/>
                <a:gd name="T8" fmla="*/ 53 w 54"/>
                <a:gd name="T9" fmla="*/ 0 h 4"/>
                <a:gd name="T10" fmla="*/ 54 w 54"/>
                <a:gd name="T11" fmla="*/ 2 h 4"/>
                <a:gd name="T12" fmla="*/ 53 w 5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4">
                  <a:moveTo>
                    <a:pt x="5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3"/>
                    <a:pt x="54" y="4"/>
                    <a:pt x="5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íṩḷïḓé"/>
            <p:cNvSpPr/>
            <p:nvPr/>
          </p:nvSpPr>
          <p:spPr bwMode="auto">
            <a:xfrm>
              <a:off x="7751763" y="2735263"/>
              <a:ext cx="79375" cy="22225"/>
            </a:xfrm>
            <a:custGeom>
              <a:avLst/>
              <a:gdLst>
                <a:gd name="T0" fmla="*/ 11 w 11"/>
                <a:gd name="T1" fmla="*/ 3 h 3"/>
                <a:gd name="T2" fmla="*/ 1 w 11"/>
                <a:gd name="T3" fmla="*/ 3 h 3"/>
                <a:gd name="T4" fmla="*/ 0 w 11"/>
                <a:gd name="T5" fmla="*/ 1 h 3"/>
                <a:gd name="T6" fmla="*/ 1 w 11"/>
                <a:gd name="T7" fmla="*/ 0 h 3"/>
                <a:gd name="T8" fmla="*/ 11 w 11"/>
                <a:gd name="T9" fmla="*/ 0 h 3"/>
                <a:gd name="T10" fmla="*/ 11 w 11"/>
                <a:gd name="T11" fmla="*/ 1 h 3"/>
                <a:gd name="T12" fmla="*/ 11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3"/>
                    <a:pt x="11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ïSļïḑê"/>
            <p:cNvSpPr/>
            <p:nvPr/>
          </p:nvSpPr>
          <p:spPr bwMode="auto">
            <a:xfrm>
              <a:off x="7853363" y="2735263"/>
              <a:ext cx="130175" cy="22225"/>
            </a:xfrm>
            <a:custGeom>
              <a:avLst/>
              <a:gdLst>
                <a:gd name="T0" fmla="*/ 18 w 18"/>
                <a:gd name="T1" fmla="*/ 3 h 3"/>
                <a:gd name="T2" fmla="*/ 1 w 18"/>
                <a:gd name="T3" fmla="*/ 3 h 3"/>
                <a:gd name="T4" fmla="*/ 0 w 18"/>
                <a:gd name="T5" fmla="*/ 1 h 3"/>
                <a:gd name="T6" fmla="*/ 1 w 18"/>
                <a:gd name="T7" fmla="*/ 0 h 3"/>
                <a:gd name="T8" fmla="*/ 18 w 18"/>
                <a:gd name="T9" fmla="*/ 0 h 3"/>
                <a:gd name="T10" fmla="*/ 18 w 18"/>
                <a:gd name="T11" fmla="*/ 1 h 3"/>
                <a:gd name="T12" fmla="*/ 18 w 18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">
                  <a:moveTo>
                    <a:pt x="18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2"/>
                    <a:pt x="18" y="3"/>
                    <a:pt x="18" y="3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ïṥļîḍé"/>
            <p:cNvSpPr/>
            <p:nvPr/>
          </p:nvSpPr>
          <p:spPr bwMode="auto">
            <a:xfrm>
              <a:off x="7999413" y="2735263"/>
              <a:ext cx="188913" cy="22225"/>
            </a:xfrm>
            <a:custGeom>
              <a:avLst/>
              <a:gdLst>
                <a:gd name="T0" fmla="*/ 25 w 26"/>
                <a:gd name="T1" fmla="*/ 3 h 3"/>
                <a:gd name="T2" fmla="*/ 1 w 26"/>
                <a:gd name="T3" fmla="*/ 3 h 3"/>
                <a:gd name="T4" fmla="*/ 0 w 26"/>
                <a:gd name="T5" fmla="*/ 1 h 3"/>
                <a:gd name="T6" fmla="*/ 1 w 26"/>
                <a:gd name="T7" fmla="*/ 0 h 3"/>
                <a:gd name="T8" fmla="*/ 25 w 26"/>
                <a:gd name="T9" fmla="*/ 0 h 3"/>
                <a:gd name="T10" fmla="*/ 26 w 26"/>
                <a:gd name="T11" fmla="*/ 1 h 3"/>
                <a:gd name="T12" fmla="*/ 25 w 26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3">
                  <a:moveTo>
                    <a:pt x="25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6" y="0"/>
                    <a:pt x="26" y="1"/>
                  </a:cubicBezTo>
                  <a:cubicBezTo>
                    <a:pt x="26" y="2"/>
                    <a:pt x="26" y="3"/>
                    <a:pt x="25" y="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íSḻiḓè"/>
            <p:cNvSpPr/>
            <p:nvPr/>
          </p:nvSpPr>
          <p:spPr bwMode="auto">
            <a:xfrm>
              <a:off x="7751763" y="2474913"/>
              <a:ext cx="79375" cy="20638"/>
            </a:xfrm>
            <a:custGeom>
              <a:avLst/>
              <a:gdLst>
                <a:gd name="T0" fmla="*/ 11 w 11"/>
                <a:gd name="T1" fmla="*/ 3 h 3"/>
                <a:gd name="T2" fmla="*/ 1 w 11"/>
                <a:gd name="T3" fmla="*/ 3 h 3"/>
                <a:gd name="T4" fmla="*/ 0 w 11"/>
                <a:gd name="T5" fmla="*/ 2 h 3"/>
                <a:gd name="T6" fmla="*/ 1 w 11"/>
                <a:gd name="T7" fmla="*/ 0 h 3"/>
                <a:gd name="T8" fmla="*/ 11 w 11"/>
                <a:gd name="T9" fmla="*/ 0 h 3"/>
                <a:gd name="T10" fmla="*/ 11 w 11"/>
                <a:gd name="T11" fmla="*/ 2 h 3"/>
                <a:gd name="T12" fmla="*/ 11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3"/>
                    <a:pt x="11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iṧlîďê"/>
            <p:cNvSpPr/>
            <p:nvPr/>
          </p:nvSpPr>
          <p:spPr bwMode="auto">
            <a:xfrm>
              <a:off x="7853363" y="2474913"/>
              <a:ext cx="355600" cy="20638"/>
            </a:xfrm>
            <a:custGeom>
              <a:avLst/>
              <a:gdLst>
                <a:gd name="T0" fmla="*/ 48 w 49"/>
                <a:gd name="T1" fmla="*/ 3 h 3"/>
                <a:gd name="T2" fmla="*/ 1 w 49"/>
                <a:gd name="T3" fmla="*/ 3 h 3"/>
                <a:gd name="T4" fmla="*/ 0 w 49"/>
                <a:gd name="T5" fmla="*/ 2 h 3"/>
                <a:gd name="T6" fmla="*/ 0 w 49"/>
                <a:gd name="T7" fmla="*/ 1 h 3"/>
                <a:gd name="T8" fmla="*/ 1 w 49"/>
                <a:gd name="T9" fmla="*/ 0 h 3"/>
                <a:gd name="T10" fmla="*/ 48 w 49"/>
                <a:gd name="T11" fmla="*/ 0 h 3"/>
                <a:gd name="T12" fmla="*/ 49 w 49"/>
                <a:gd name="T13" fmla="*/ 1 h 3"/>
                <a:gd name="T14" fmla="*/ 49 w 49"/>
                <a:gd name="T15" fmla="*/ 2 h 3"/>
                <a:gd name="T16" fmla="*/ 48 w 49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">
                  <a:moveTo>
                    <a:pt x="48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9" y="0"/>
                    <a:pt x="49" y="1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9" y="3"/>
                    <a:pt x="48" y="3"/>
                    <a:pt x="48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íṣḻîḍê"/>
            <p:cNvSpPr/>
            <p:nvPr/>
          </p:nvSpPr>
          <p:spPr bwMode="auto">
            <a:xfrm>
              <a:off x="7751763" y="2525713"/>
              <a:ext cx="79375" cy="28575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íSḻîḍè"/>
            <p:cNvSpPr/>
            <p:nvPr/>
          </p:nvSpPr>
          <p:spPr bwMode="auto">
            <a:xfrm>
              <a:off x="7853363" y="2525713"/>
              <a:ext cx="174625" cy="28575"/>
            </a:xfrm>
            <a:custGeom>
              <a:avLst/>
              <a:gdLst>
                <a:gd name="T0" fmla="*/ 23 w 24"/>
                <a:gd name="T1" fmla="*/ 4 h 4"/>
                <a:gd name="T2" fmla="*/ 1 w 24"/>
                <a:gd name="T3" fmla="*/ 4 h 4"/>
                <a:gd name="T4" fmla="*/ 0 w 24"/>
                <a:gd name="T5" fmla="*/ 2 h 4"/>
                <a:gd name="T6" fmla="*/ 1 w 24"/>
                <a:gd name="T7" fmla="*/ 0 h 4"/>
                <a:gd name="T8" fmla="*/ 23 w 24"/>
                <a:gd name="T9" fmla="*/ 0 h 4"/>
                <a:gd name="T10" fmla="*/ 24 w 24"/>
                <a:gd name="T11" fmla="*/ 2 h 4"/>
                <a:gd name="T12" fmla="*/ 23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1"/>
                    <a:pt x="24" y="2"/>
                  </a:cubicBezTo>
                  <a:cubicBezTo>
                    <a:pt x="24" y="3"/>
                    <a:pt x="23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îśliḍé"/>
            <p:cNvSpPr/>
            <p:nvPr/>
          </p:nvSpPr>
          <p:spPr bwMode="auto">
            <a:xfrm>
              <a:off x="8034338" y="2525713"/>
              <a:ext cx="73025" cy="28575"/>
            </a:xfrm>
            <a:custGeom>
              <a:avLst/>
              <a:gdLst>
                <a:gd name="T0" fmla="*/ 9 w 10"/>
                <a:gd name="T1" fmla="*/ 4 h 4"/>
                <a:gd name="T2" fmla="*/ 1 w 10"/>
                <a:gd name="T3" fmla="*/ 4 h 4"/>
                <a:gd name="T4" fmla="*/ 0 w 10"/>
                <a:gd name="T5" fmla="*/ 2 h 4"/>
                <a:gd name="T6" fmla="*/ 1 w 10"/>
                <a:gd name="T7" fmla="*/ 0 h 4"/>
                <a:gd name="T8" fmla="*/ 9 w 10"/>
                <a:gd name="T9" fmla="*/ 0 h 4"/>
                <a:gd name="T10" fmla="*/ 10 w 10"/>
                <a:gd name="T11" fmla="*/ 2 h 4"/>
                <a:gd name="T12" fmla="*/ 9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9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3"/>
                    <a:pt x="10" y="4"/>
                    <a:pt x="9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ïśḻiḍe"/>
            <p:cNvSpPr/>
            <p:nvPr/>
          </p:nvSpPr>
          <p:spPr bwMode="auto">
            <a:xfrm>
              <a:off x="7751763" y="2576513"/>
              <a:ext cx="79375" cy="28575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ï$ḷíḑê"/>
            <p:cNvSpPr/>
            <p:nvPr/>
          </p:nvSpPr>
          <p:spPr bwMode="auto">
            <a:xfrm>
              <a:off x="7853363" y="2576513"/>
              <a:ext cx="442913" cy="28575"/>
            </a:xfrm>
            <a:custGeom>
              <a:avLst/>
              <a:gdLst>
                <a:gd name="T0" fmla="*/ 60 w 61"/>
                <a:gd name="T1" fmla="*/ 4 h 4"/>
                <a:gd name="T2" fmla="*/ 1 w 61"/>
                <a:gd name="T3" fmla="*/ 4 h 4"/>
                <a:gd name="T4" fmla="*/ 0 w 61"/>
                <a:gd name="T5" fmla="*/ 3 h 4"/>
                <a:gd name="T6" fmla="*/ 0 w 61"/>
                <a:gd name="T7" fmla="*/ 1 h 4"/>
                <a:gd name="T8" fmla="*/ 1 w 61"/>
                <a:gd name="T9" fmla="*/ 0 h 4"/>
                <a:gd name="T10" fmla="*/ 60 w 61"/>
                <a:gd name="T11" fmla="*/ 0 h 4"/>
                <a:gd name="T12" fmla="*/ 61 w 61"/>
                <a:gd name="T13" fmla="*/ 1 h 4"/>
                <a:gd name="T14" fmla="*/ 61 w 61"/>
                <a:gd name="T15" fmla="*/ 3 h 4"/>
                <a:gd name="T16" fmla="*/ 60 w 61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4">
                  <a:moveTo>
                    <a:pt x="6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0"/>
                    <a:pt x="61" y="1"/>
                    <a:pt x="61" y="1"/>
                  </a:cubicBezTo>
                  <a:cubicBezTo>
                    <a:pt x="61" y="3"/>
                    <a:pt x="61" y="3"/>
                    <a:pt x="61" y="3"/>
                  </a:cubicBezTo>
                  <a:cubicBezTo>
                    <a:pt x="61" y="3"/>
                    <a:pt x="61" y="4"/>
                    <a:pt x="60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í$1îḑe"/>
            <p:cNvSpPr/>
            <p:nvPr/>
          </p:nvSpPr>
          <p:spPr bwMode="auto">
            <a:xfrm>
              <a:off x="7751763" y="2779713"/>
              <a:ext cx="79375" cy="28575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ï$lîdè"/>
            <p:cNvSpPr/>
            <p:nvPr/>
          </p:nvSpPr>
          <p:spPr bwMode="auto">
            <a:xfrm>
              <a:off x="8115300" y="2779713"/>
              <a:ext cx="225425" cy="28575"/>
            </a:xfrm>
            <a:custGeom>
              <a:avLst/>
              <a:gdLst>
                <a:gd name="T0" fmla="*/ 30 w 31"/>
                <a:gd name="T1" fmla="*/ 4 h 4"/>
                <a:gd name="T2" fmla="*/ 1 w 31"/>
                <a:gd name="T3" fmla="*/ 4 h 4"/>
                <a:gd name="T4" fmla="*/ 0 w 31"/>
                <a:gd name="T5" fmla="*/ 2 h 4"/>
                <a:gd name="T6" fmla="*/ 1 w 31"/>
                <a:gd name="T7" fmla="*/ 0 h 4"/>
                <a:gd name="T8" fmla="*/ 30 w 31"/>
                <a:gd name="T9" fmla="*/ 0 h 4"/>
                <a:gd name="T10" fmla="*/ 31 w 31"/>
                <a:gd name="T11" fmla="*/ 2 h 4"/>
                <a:gd name="T12" fmla="*/ 30 w 3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4">
                  <a:moveTo>
                    <a:pt x="3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1" y="0"/>
                    <a:pt x="31" y="1"/>
                    <a:pt x="31" y="2"/>
                  </a:cubicBezTo>
                  <a:cubicBezTo>
                    <a:pt x="31" y="3"/>
                    <a:pt x="31" y="4"/>
                    <a:pt x="30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îŝļîḍè"/>
            <p:cNvSpPr/>
            <p:nvPr/>
          </p:nvSpPr>
          <p:spPr bwMode="auto">
            <a:xfrm>
              <a:off x="7853363" y="2779713"/>
              <a:ext cx="174625" cy="28575"/>
            </a:xfrm>
            <a:custGeom>
              <a:avLst/>
              <a:gdLst>
                <a:gd name="T0" fmla="*/ 23 w 24"/>
                <a:gd name="T1" fmla="*/ 4 h 4"/>
                <a:gd name="T2" fmla="*/ 1 w 24"/>
                <a:gd name="T3" fmla="*/ 4 h 4"/>
                <a:gd name="T4" fmla="*/ 0 w 24"/>
                <a:gd name="T5" fmla="*/ 2 h 4"/>
                <a:gd name="T6" fmla="*/ 1 w 24"/>
                <a:gd name="T7" fmla="*/ 0 h 4"/>
                <a:gd name="T8" fmla="*/ 23 w 24"/>
                <a:gd name="T9" fmla="*/ 0 h 4"/>
                <a:gd name="T10" fmla="*/ 24 w 24"/>
                <a:gd name="T11" fmla="*/ 2 h 4"/>
                <a:gd name="T12" fmla="*/ 23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1"/>
                    <a:pt x="24" y="2"/>
                  </a:cubicBezTo>
                  <a:cubicBezTo>
                    <a:pt x="24" y="3"/>
                    <a:pt x="23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işľîďé"/>
            <p:cNvSpPr/>
            <p:nvPr/>
          </p:nvSpPr>
          <p:spPr bwMode="auto">
            <a:xfrm>
              <a:off x="8034338" y="2779713"/>
              <a:ext cx="73025" cy="28575"/>
            </a:xfrm>
            <a:custGeom>
              <a:avLst/>
              <a:gdLst>
                <a:gd name="T0" fmla="*/ 9 w 10"/>
                <a:gd name="T1" fmla="*/ 4 h 4"/>
                <a:gd name="T2" fmla="*/ 1 w 10"/>
                <a:gd name="T3" fmla="*/ 4 h 4"/>
                <a:gd name="T4" fmla="*/ 0 w 10"/>
                <a:gd name="T5" fmla="*/ 2 h 4"/>
                <a:gd name="T6" fmla="*/ 1 w 10"/>
                <a:gd name="T7" fmla="*/ 0 h 4"/>
                <a:gd name="T8" fmla="*/ 9 w 10"/>
                <a:gd name="T9" fmla="*/ 0 h 4"/>
                <a:gd name="T10" fmla="*/ 10 w 10"/>
                <a:gd name="T11" fmla="*/ 2 h 4"/>
                <a:gd name="T12" fmla="*/ 9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9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3"/>
                    <a:pt x="10" y="4"/>
                    <a:pt x="9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iślïḑe"/>
            <p:cNvSpPr/>
            <p:nvPr/>
          </p:nvSpPr>
          <p:spPr bwMode="auto">
            <a:xfrm>
              <a:off x="7853363" y="2830513"/>
              <a:ext cx="298450" cy="28575"/>
            </a:xfrm>
            <a:custGeom>
              <a:avLst/>
              <a:gdLst>
                <a:gd name="T0" fmla="*/ 40 w 41"/>
                <a:gd name="T1" fmla="*/ 4 h 4"/>
                <a:gd name="T2" fmla="*/ 1 w 41"/>
                <a:gd name="T3" fmla="*/ 4 h 4"/>
                <a:gd name="T4" fmla="*/ 0 w 41"/>
                <a:gd name="T5" fmla="*/ 3 h 4"/>
                <a:gd name="T6" fmla="*/ 0 w 41"/>
                <a:gd name="T7" fmla="*/ 1 h 4"/>
                <a:gd name="T8" fmla="*/ 1 w 41"/>
                <a:gd name="T9" fmla="*/ 0 h 4"/>
                <a:gd name="T10" fmla="*/ 40 w 41"/>
                <a:gd name="T11" fmla="*/ 0 h 4"/>
                <a:gd name="T12" fmla="*/ 41 w 41"/>
                <a:gd name="T13" fmla="*/ 1 h 4"/>
                <a:gd name="T14" fmla="*/ 41 w 41"/>
                <a:gd name="T15" fmla="*/ 3 h 4"/>
                <a:gd name="T16" fmla="*/ 40 w 41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4">
                  <a:moveTo>
                    <a:pt x="4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1" y="1"/>
                    <a:pt x="41" y="1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4"/>
                    <a:pt x="40" y="4"/>
                    <a:pt x="40" y="4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5" name="iSľiḍe"/>
            <p:cNvSpPr/>
            <p:nvPr/>
          </p:nvSpPr>
          <p:spPr bwMode="auto">
            <a:xfrm>
              <a:off x="8115300" y="2633663"/>
              <a:ext cx="209550" cy="22225"/>
            </a:xfrm>
            <a:custGeom>
              <a:avLst/>
              <a:gdLst>
                <a:gd name="T0" fmla="*/ 28 w 29"/>
                <a:gd name="T1" fmla="*/ 3 h 3"/>
                <a:gd name="T2" fmla="*/ 2 w 29"/>
                <a:gd name="T3" fmla="*/ 3 h 3"/>
                <a:gd name="T4" fmla="*/ 0 w 29"/>
                <a:gd name="T5" fmla="*/ 2 h 3"/>
                <a:gd name="T6" fmla="*/ 0 w 29"/>
                <a:gd name="T7" fmla="*/ 1 h 3"/>
                <a:gd name="T8" fmla="*/ 2 w 29"/>
                <a:gd name="T9" fmla="*/ 0 h 3"/>
                <a:gd name="T10" fmla="*/ 28 w 29"/>
                <a:gd name="T11" fmla="*/ 0 h 3"/>
                <a:gd name="T12" fmla="*/ 29 w 29"/>
                <a:gd name="T13" fmla="*/ 1 h 3"/>
                <a:gd name="T14" fmla="*/ 29 w 29"/>
                <a:gd name="T15" fmla="*/ 2 h 3"/>
                <a:gd name="T16" fmla="*/ 28 w 29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3">
                  <a:moveTo>
                    <a:pt x="28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9" y="0"/>
                    <a:pt x="29" y="1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3"/>
                    <a:pt x="28" y="3"/>
                    <a:pt x="28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6" name="iSḷíḋe"/>
            <p:cNvSpPr/>
            <p:nvPr/>
          </p:nvSpPr>
          <p:spPr bwMode="auto">
            <a:xfrm>
              <a:off x="7853363" y="2633663"/>
              <a:ext cx="174625" cy="22225"/>
            </a:xfrm>
            <a:custGeom>
              <a:avLst/>
              <a:gdLst>
                <a:gd name="T0" fmla="*/ 23 w 24"/>
                <a:gd name="T1" fmla="*/ 3 h 3"/>
                <a:gd name="T2" fmla="*/ 1 w 24"/>
                <a:gd name="T3" fmla="*/ 3 h 3"/>
                <a:gd name="T4" fmla="*/ 0 w 24"/>
                <a:gd name="T5" fmla="*/ 1 h 3"/>
                <a:gd name="T6" fmla="*/ 1 w 24"/>
                <a:gd name="T7" fmla="*/ 0 h 3"/>
                <a:gd name="T8" fmla="*/ 23 w 24"/>
                <a:gd name="T9" fmla="*/ 0 h 3"/>
                <a:gd name="T10" fmla="*/ 24 w 24"/>
                <a:gd name="T11" fmla="*/ 1 h 3"/>
                <a:gd name="T12" fmla="*/ 23 w 24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3">
                  <a:moveTo>
                    <a:pt x="2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4" y="1"/>
                  </a:cubicBezTo>
                  <a:cubicBezTo>
                    <a:pt x="24" y="2"/>
                    <a:pt x="23" y="3"/>
                    <a:pt x="23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7" name="íslíḍé"/>
            <p:cNvSpPr/>
            <p:nvPr/>
          </p:nvSpPr>
          <p:spPr bwMode="auto">
            <a:xfrm>
              <a:off x="8034338" y="2633663"/>
              <a:ext cx="73025" cy="22225"/>
            </a:xfrm>
            <a:custGeom>
              <a:avLst/>
              <a:gdLst>
                <a:gd name="T0" fmla="*/ 9 w 10"/>
                <a:gd name="T1" fmla="*/ 3 h 3"/>
                <a:gd name="T2" fmla="*/ 1 w 10"/>
                <a:gd name="T3" fmla="*/ 3 h 3"/>
                <a:gd name="T4" fmla="*/ 0 w 10"/>
                <a:gd name="T5" fmla="*/ 1 h 3"/>
                <a:gd name="T6" fmla="*/ 1 w 10"/>
                <a:gd name="T7" fmla="*/ 0 h 3"/>
                <a:gd name="T8" fmla="*/ 9 w 10"/>
                <a:gd name="T9" fmla="*/ 0 h 3"/>
                <a:gd name="T10" fmla="*/ 10 w 10"/>
                <a:gd name="T11" fmla="*/ 1 h 3"/>
                <a:gd name="T12" fmla="*/ 9 w 1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3">
                  <a:moveTo>
                    <a:pt x="9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1"/>
                  </a:cubicBezTo>
                  <a:cubicBezTo>
                    <a:pt x="10" y="2"/>
                    <a:pt x="10" y="3"/>
                    <a:pt x="9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8" name="îśḷíḋé"/>
            <p:cNvSpPr/>
            <p:nvPr/>
          </p:nvSpPr>
          <p:spPr bwMode="auto">
            <a:xfrm>
              <a:off x="8310563" y="1508125"/>
              <a:ext cx="428625" cy="428625"/>
            </a:xfrm>
            <a:prstGeom prst="ellipse">
              <a:avLst/>
            </a:prstGeom>
            <a:solidFill>
              <a:srgbClr val="FF4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9" name="îŝlíḑè"/>
            <p:cNvSpPr/>
            <p:nvPr/>
          </p:nvSpPr>
          <p:spPr bwMode="auto">
            <a:xfrm>
              <a:off x="8391525" y="1668463"/>
              <a:ext cx="115888" cy="130175"/>
            </a:xfrm>
            <a:custGeom>
              <a:avLst/>
              <a:gdLst>
                <a:gd name="T0" fmla="*/ 73 w 73"/>
                <a:gd name="T1" fmla="*/ 23 h 82"/>
                <a:gd name="T2" fmla="*/ 22 w 73"/>
                <a:gd name="T3" fmla="*/ 41 h 82"/>
                <a:gd name="T4" fmla="*/ 73 w 73"/>
                <a:gd name="T5" fmla="*/ 59 h 82"/>
                <a:gd name="T6" fmla="*/ 73 w 73"/>
                <a:gd name="T7" fmla="*/ 82 h 82"/>
                <a:gd name="T8" fmla="*/ 0 w 73"/>
                <a:gd name="T9" fmla="*/ 50 h 82"/>
                <a:gd name="T10" fmla="*/ 0 w 73"/>
                <a:gd name="T11" fmla="*/ 32 h 82"/>
                <a:gd name="T12" fmla="*/ 73 w 73"/>
                <a:gd name="T13" fmla="*/ 0 h 82"/>
                <a:gd name="T14" fmla="*/ 73 w 73"/>
                <a:gd name="T15" fmla="*/ 2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82">
                  <a:moveTo>
                    <a:pt x="73" y="23"/>
                  </a:moveTo>
                  <a:lnTo>
                    <a:pt x="22" y="41"/>
                  </a:lnTo>
                  <a:lnTo>
                    <a:pt x="73" y="59"/>
                  </a:lnTo>
                  <a:lnTo>
                    <a:pt x="73" y="82"/>
                  </a:lnTo>
                  <a:lnTo>
                    <a:pt x="0" y="50"/>
                  </a:lnTo>
                  <a:lnTo>
                    <a:pt x="0" y="32"/>
                  </a:lnTo>
                  <a:lnTo>
                    <a:pt x="73" y="0"/>
                  </a:lnTo>
                  <a:lnTo>
                    <a:pt x="73" y="23"/>
                  </a:ln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0" name="ïsḷïḍê"/>
            <p:cNvSpPr/>
            <p:nvPr/>
          </p:nvSpPr>
          <p:spPr bwMode="auto">
            <a:xfrm>
              <a:off x="8535988" y="1668463"/>
              <a:ext cx="123825" cy="130175"/>
            </a:xfrm>
            <a:custGeom>
              <a:avLst/>
              <a:gdLst>
                <a:gd name="T0" fmla="*/ 0 w 78"/>
                <a:gd name="T1" fmla="*/ 0 h 82"/>
                <a:gd name="T2" fmla="*/ 78 w 78"/>
                <a:gd name="T3" fmla="*/ 32 h 82"/>
                <a:gd name="T4" fmla="*/ 78 w 78"/>
                <a:gd name="T5" fmla="*/ 50 h 82"/>
                <a:gd name="T6" fmla="*/ 0 w 78"/>
                <a:gd name="T7" fmla="*/ 82 h 82"/>
                <a:gd name="T8" fmla="*/ 0 w 78"/>
                <a:gd name="T9" fmla="*/ 59 h 82"/>
                <a:gd name="T10" fmla="*/ 55 w 78"/>
                <a:gd name="T11" fmla="*/ 41 h 82"/>
                <a:gd name="T12" fmla="*/ 0 w 78"/>
                <a:gd name="T13" fmla="*/ 23 h 82"/>
                <a:gd name="T14" fmla="*/ 0 w 78"/>
                <a:gd name="T1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82">
                  <a:moveTo>
                    <a:pt x="0" y="0"/>
                  </a:moveTo>
                  <a:lnTo>
                    <a:pt x="78" y="32"/>
                  </a:lnTo>
                  <a:lnTo>
                    <a:pt x="78" y="50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55" y="41"/>
                  </a:ln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1" name="ïṣľíḑè"/>
            <p:cNvSpPr/>
            <p:nvPr/>
          </p:nvSpPr>
          <p:spPr bwMode="auto">
            <a:xfrm>
              <a:off x="6902450" y="5051425"/>
              <a:ext cx="457200" cy="457200"/>
            </a:xfrm>
            <a:prstGeom prst="ellipse">
              <a:avLst/>
            </a:pr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2" name="îṧļidê"/>
            <p:cNvSpPr/>
            <p:nvPr/>
          </p:nvSpPr>
          <p:spPr bwMode="auto">
            <a:xfrm>
              <a:off x="7010400" y="5153025"/>
              <a:ext cx="239713" cy="246063"/>
            </a:xfrm>
            <a:custGeom>
              <a:avLst/>
              <a:gdLst>
                <a:gd name="T0" fmla="*/ 33 w 33"/>
                <a:gd name="T1" fmla="*/ 15 h 34"/>
                <a:gd name="T2" fmla="*/ 32 w 33"/>
                <a:gd name="T3" fmla="*/ 21 h 34"/>
                <a:gd name="T4" fmla="*/ 29 w 33"/>
                <a:gd name="T5" fmla="*/ 24 h 34"/>
                <a:gd name="T6" fmla="*/ 26 w 33"/>
                <a:gd name="T7" fmla="*/ 26 h 34"/>
                <a:gd name="T8" fmla="*/ 23 w 33"/>
                <a:gd name="T9" fmla="*/ 25 h 34"/>
                <a:gd name="T10" fmla="*/ 21 w 33"/>
                <a:gd name="T11" fmla="*/ 23 h 34"/>
                <a:gd name="T12" fmla="*/ 21 w 33"/>
                <a:gd name="T13" fmla="*/ 23 h 34"/>
                <a:gd name="T14" fmla="*/ 15 w 33"/>
                <a:gd name="T15" fmla="*/ 26 h 34"/>
                <a:gd name="T16" fmla="*/ 10 w 33"/>
                <a:gd name="T17" fmla="*/ 24 h 34"/>
                <a:gd name="T18" fmla="*/ 7 w 33"/>
                <a:gd name="T19" fmla="*/ 18 h 34"/>
                <a:gd name="T20" fmla="*/ 10 w 33"/>
                <a:gd name="T21" fmla="*/ 11 h 34"/>
                <a:gd name="T22" fmla="*/ 17 w 33"/>
                <a:gd name="T23" fmla="*/ 8 h 34"/>
                <a:gd name="T24" fmla="*/ 21 w 33"/>
                <a:gd name="T25" fmla="*/ 8 h 34"/>
                <a:gd name="T26" fmla="*/ 25 w 33"/>
                <a:gd name="T27" fmla="*/ 9 h 34"/>
                <a:gd name="T28" fmla="*/ 24 w 33"/>
                <a:gd name="T29" fmla="*/ 19 h 34"/>
                <a:gd name="T30" fmla="*/ 26 w 33"/>
                <a:gd name="T31" fmla="*/ 22 h 34"/>
                <a:gd name="T32" fmla="*/ 28 w 33"/>
                <a:gd name="T33" fmla="*/ 20 h 34"/>
                <a:gd name="T34" fmla="*/ 29 w 33"/>
                <a:gd name="T35" fmla="*/ 15 h 34"/>
                <a:gd name="T36" fmla="*/ 27 w 33"/>
                <a:gd name="T37" fmla="*/ 9 h 34"/>
                <a:gd name="T38" fmla="*/ 23 w 33"/>
                <a:gd name="T39" fmla="*/ 6 h 34"/>
                <a:gd name="T40" fmla="*/ 18 w 33"/>
                <a:gd name="T41" fmla="*/ 4 h 34"/>
                <a:gd name="T42" fmla="*/ 11 w 33"/>
                <a:gd name="T43" fmla="*/ 6 h 34"/>
                <a:gd name="T44" fmla="*/ 6 w 33"/>
                <a:gd name="T45" fmla="*/ 11 h 34"/>
                <a:gd name="T46" fmla="*/ 4 w 33"/>
                <a:gd name="T47" fmla="*/ 18 h 34"/>
                <a:gd name="T48" fmla="*/ 7 w 33"/>
                <a:gd name="T49" fmla="*/ 27 h 34"/>
                <a:gd name="T50" fmla="*/ 16 w 33"/>
                <a:gd name="T51" fmla="*/ 30 h 34"/>
                <a:gd name="T52" fmla="*/ 21 w 33"/>
                <a:gd name="T53" fmla="*/ 29 h 34"/>
                <a:gd name="T54" fmla="*/ 26 w 33"/>
                <a:gd name="T55" fmla="*/ 28 h 34"/>
                <a:gd name="T56" fmla="*/ 26 w 33"/>
                <a:gd name="T57" fmla="*/ 32 h 34"/>
                <a:gd name="T58" fmla="*/ 16 w 33"/>
                <a:gd name="T59" fmla="*/ 34 h 34"/>
                <a:gd name="T60" fmla="*/ 4 w 33"/>
                <a:gd name="T61" fmla="*/ 30 h 34"/>
                <a:gd name="T62" fmla="*/ 0 w 33"/>
                <a:gd name="T63" fmla="*/ 18 h 34"/>
                <a:gd name="T64" fmla="*/ 2 w 33"/>
                <a:gd name="T65" fmla="*/ 9 h 34"/>
                <a:gd name="T66" fmla="*/ 8 w 33"/>
                <a:gd name="T67" fmla="*/ 3 h 34"/>
                <a:gd name="T68" fmla="*/ 18 w 33"/>
                <a:gd name="T69" fmla="*/ 0 h 34"/>
                <a:gd name="T70" fmla="*/ 26 w 33"/>
                <a:gd name="T71" fmla="*/ 2 h 34"/>
                <a:gd name="T72" fmla="*/ 31 w 33"/>
                <a:gd name="T73" fmla="*/ 7 h 34"/>
                <a:gd name="T74" fmla="*/ 33 w 33"/>
                <a:gd name="T75" fmla="*/ 15 h 34"/>
                <a:gd name="T76" fmla="*/ 12 w 33"/>
                <a:gd name="T77" fmla="*/ 18 h 34"/>
                <a:gd name="T78" fmla="*/ 16 w 33"/>
                <a:gd name="T79" fmla="*/ 22 h 34"/>
                <a:gd name="T80" fmla="*/ 19 w 33"/>
                <a:gd name="T81" fmla="*/ 21 h 34"/>
                <a:gd name="T82" fmla="*/ 20 w 33"/>
                <a:gd name="T83" fmla="*/ 17 h 34"/>
                <a:gd name="T84" fmla="*/ 20 w 33"/>
                <a:gd name="T85" fmla="*/ 12 h 34"/>
                <a:gd name="T86" fmla="*/ 18 w 33"/>
                <a:gd name="T87" fmla="*/ 12 h 34"/>
                <a:gd name="T88" fmla="*/ 14 w 33"/>
                <a:gd name="T89" fmla="*/ 13 h 34"/>
                <a:gd name="T90" fmla="*/ 12 w 33"/>
                <a:gd name="T91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3" h="34">
                  <a:moveTo>
                    <a:pt x="33" y="15"/>
                  </a:moveTo>
                  <a:cubicBezTo>
                    <a:pt x="33" y="17"/>
                    <a:pt x="33" y="19"/>
                    <a:pt x="32" y="21"/>
                  </a:cubicBezTo>
                  <a:cubicBezTo>
                    <a:pt x="32" y="22"/>
                    <a:pt x="31" y="23"/>
                    <a:pt x="29" y="24"/>
                  </a:cubicBezTo>
                  <a:cubicBezTo>
                    <a:pt x="28" y="25"/>
                    <a:pt x="27" y="26"/>
                    <a:pt x="26" y="26"/>
                  </a:cubicBezTo>
                  <a:cubicBezTo>
                    <a:pt x="25" y="26"/>
                    <a:pt x="24" y="26"/>
                    <a:pt x="23" y="25"/>
                  </a:cubicBezTo>
                  <a:cubicBezTo>
                    <a:pt x="22" y="25"/>
                    <a:pt x="22" y="24"/>
                    <a:pt x="21" y="23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19" y="25"/>
                    <a:pt x="18" y="26"/>
                    <a:pt x="15" y="26"/>
                  </a:cubicBezTo>
                  <a:cubicBezTo>
                    <a:pt x="13" y="26"/>
                    <a:pt x="11" y="25"/>
                    <a:pt x="10" y="24"/>
                  </a:cubicBezTo>
                  <a:cubicBezTo>
                    <a:pt x="8" y="22"/>
                    <a:pt x="7" y="20"/>
                    <a:pt x="7" y="18"/>
                  </a:cubicBezTo>
                  <a:cubicBezTo>
                    <a:pt x="7" y="15"/>
                    <a:pt x="8" y="13"/>
                    <a:pt x="10" y="11"/>
                  </a:cubicBezTo>
                  <a:cubicBezTo>
                    <a:pt x="12" y="9"/>
                    <a:pt x="14" y="8"/>
                    <a:pt x="17" y="8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3" y="9"/>
                    <a:pt x="24" y="9"/>
                    <a:pt x="25" y="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5" y="22"/>
                    <a:pt x="26" y="22"/>
                  </a:cubicBezTo>
                  <a:cubicBezTo>
                    <a:pt x="27" y="22"/>
                    <a:pt x="27" y="21"/>
                    <a:pt x="28" y="20"/>
                  </a:cubicBezTo>
                  <a:cubicBezTo>
                    <a:pt x="28" y="19"/>
                    <a:pt x="29" y="17"/>
                    <a:pt x="29" y="15"/>
                  </a:cubicBezTo>
                  <a:cubicBezTo>
                    <a:pt x="29" y="13"/>
                    <a:pt x="28" y="11"/>
                    <a:pt x="27" y="9"/>
                  </a:cubicBezTo>
                  <a:cubicBezTo>
                    <a:pt x="26" y="8"/>
                    <a:pt x="25" y="6"/>
                    <a:pt x="23" y="6"/>
                  </a:cubicBezTo>
                  <a:cubicBezTo>
                    <a:pt x="22" y="5"/>
                    <a:pt x="20" y="4"/>
                    <a:pt x="18" y="4"/>
                  </a:cubicBezTo>
                  <a:cubicBezTo>
                    <a:pt x="15" y="4"/>
                    <a:pt x="13" y="5"/>
                    <a:pt x="11" y="6"/>
                  </a:cubicBezTo>
                  <a:cubicBezTo>
                    <a:pt x="9" y="7"/>
                    <a:pt x="7" y="9"/>
                    <a:pt x="6" y="11"/>
                  </a:cubicBezTo>
                  <a:cubicBezTo>
                    <a:pt x="5" y="13"/>
                    <a:pt x="4" y="15"/>
                    <a:pt x="4" y="18"/>
                  </a:cubicBezTo>
                  <a:cubicBezTo>
                    <a:pt x="4" y="22"/>
                    <a:pt x="5" y="25"/>
                    <a:pt x="7" y="27"/>
                  </a:cubicBezTo>
                  <a:cubicBezTo>
                    <a:pt x="9" y="29"/>
                    <a:pt x="12" y="30"/>
                    <a:pt x="16" y="30"/>
                  </a:cubicBezTo>
                  <a:cubicBezTo>
                    <a:pt x="17" y="30"/>
                    <a:pt x="19" y="30"/>
                    <a:pt x="21" y="29"/>
                  </a:cubicBezTo>
                  <a:cubicBezTo>
                    <a:pt x="23" y="29"/>
                    <a:pt x="24" y="29"/>
                    <a:pt x="26" y="28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3" y="33"/>
                    <a:pt x="20" y="34"/>
                    <a:pt x="16" y="34"/>
                  </a:cubicBezTo>
                  <a:cubicBezTo>
                    <a:pt x="11" y="34"/>
                    <a:pt x="7" y="32"/>
                    <a:pt x="4" y="30"/>
                  </a:cubicBezTo>
                  <a:cubicBezTo>
                    <a:pt x="1" y="27"/>
                    <a:pt x="0" y="23"/>
                    <a:pt x="0" y="18"/>
                  </a:cubicBezTo>
                  <a:cubicBezTo>
                    <a:pt x="0" y="15"/>
                    <a:pt x="1" y="12"/>
                    <a:pt x="2" y="9"/>
                  </a:cubicBezTo>
                  <a:cubicBezTo>
                    <a:pt x="3" y="6"/>
                    <a:pt x="6" y="4"/>
                    <a:pt x="8" y="3"/>
                  </a:cubicBezTo>
                  <a:cubicBezTo>
                    <a:pt x="11" y="1"/>
                    <a:pt x="14" y="0"/>
                    <a:pt x="18" y="0"/>
                  </a:cubicBezTo>
                  <a:cubicBezTo>
                    <a:pt x="21" y="0"/>
                    <a:pt x="23" y="1"/>
                    <a:pt x="26" y="2"/>
                  </a:cubicBezTo>
                  <a:cubicBezTo>
                    <a:pt x="28" y="3"/>
                    <a:pt x="30" y="5"/>
                    <a:pt x="31" y="7"/>
                  </a:cubicBezTo>
                  <a:cubicBezTo>
                    <a:pt x="32" y="10"/>
                    <a:pt x="33" y="12"/>
                    <a:pt x="33" y="15"/>
                  </a:cubicBezTo>
                  <a:close/>
                  <a:moveTo>
                    <a:pt x="12" y="18"/>
                  </a:moveTo>
                  <a:cubicBezTo>
                    <a:pt x="12" y="21"/>
                    <a:pt x="13" y="22"/>
                    <a:pt x="16" y="22"/>
                  </a:cubicBezTo>
                  <a:cubicBezTo>
                    <a:pt x="17" y="22"/>
                    <a:pt x="18" y="22"/>
                    <a:pt x="19" y="21"/>
                  </a:cubicBezTo>
                  <a:cubicBezTo>
                    <a:pt x="19" y="20"/>
                    <a:pt x="20" y="19"/>
                    <a:pt x="20" y="17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19" y="12"/>
                    <a:pt x="18" y="12"/>
                    <a:pt x="18" y="12"/>
                  </a:cubicBezTo>
                  <a:cubicBezTo>
                    <a:pt x="16" y="12"/>
                    <a:pt x="15" y="12"/>
                    <a:pt x="14" y="13"/>
                  </a:cubicBezTo>
                  <a:cubicBezTo>
                    <a:pt x="13" y="15"/>
                    <a:pt x="12" y="16"/>
                    <a:pt x="12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3" name="íṣḻîḋè"/>
            <p:cNvSpPr/>
            <p:nvPr/>
          </p:nvSpPr>
          <p:spPr bwMode="auto">
            <a:xfrm>
              <a:off x="4338638" y="1320800"/>
              <a:ext cx="1852613" cy="522288"/>
            </a:xfrm>
            <a:custGeom>
              <a:avLst/>
              <a:gdLst>
                <a:gd name="T0" fmla="*/ 226 w 255"/>
                <a:gd name="T1" fmla="*/ 0 h 72"/>
                <a:gd name="T2" fmla="*/ 29 w 255"/>
                <a:gd name="T3" fmla="*/ 0 h 72"/>
                <a:gd name="T4" fmla="*/ 0 w 255"/>
                <a:gd name="T5" fmla="*/ 29 h 72"/>
                <a:gd name="T6" fmla="*/ 29 w 255"/>
                <a:gd name="T7" fmla="*/ 58 h 72"/>
                <a:gd name="T8" fmla="*/ 43 w 255"/>
                <a:gd name="T9" fmla="*/ 58 h 72"/>
                <a:gd name="T10" fmla="*/ 57 w 255"/>
                <a:gd name="T11" fmla="*/ 72 h 72"/>
                <a:gd name="T12" fmla="*/ 71 w 255"/>
                <a:gd name="T13" fmla="*/ 58 h 72"/>
                <a:gd name="T14" fmla="*/ 226 w 255"/>
                <a:gd name="T15" fmla="*/ 58 h 72"/>
                <a:gd name="T16" fmla="*/ 255 w 255"/>
                <a:gd name="T17" fmla="*/ 29 h 72"/>
                <a:gd name="T18" fmla="*/ 226 w 255"/>
                <a:gd name="T1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5" h="72">
                  <a:moveTo>
                    <a:pt x="226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57" y="72"/>
                    <a:pt x="57" y="72"/>
                    <a:pt x="57" y="72"/>
                  </a:cubicBezTo>
                  <a:cubicBezTo>
                    <a:pt x="71" y="58"/>
                    <a:pt x="71" y="58"/>
                    <a:pt x="71" y="58"/>
                  </a:cubicBezTo>
                  <a:cubicBezTo>
                    <a:pt x="226" y="58"/>
                    <a:pt x="226" y="58"/>
                    <a:pt x="226" y="58"/>
                  </a:cubicBezTo>
                  <a:cubicBezTo>
                    <a:pt x="242" y="58"/>
                    <a:pt x="255" y="45"/>
                    <a:pt x="255" y="29"/>
                  </a:cubicBezTo>
                  <a:cubicBezTo>
                    <a:pt x="255" y="13"/>
                    <a:pt x="242" y="0"/>
                    <a:pt x="226" y="0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4" name="íṧḷîḍé"/>
            <p:cNvSpPr/>
            <p:nvPr/>
          </p:nvSpPr>
          <p:spPr bwMode="auto">
            <a:xfrm>
              <a:off x="4600575" y="1552575"/>
              <a:ext cx="993775" cy="50800"/>
            </a:xfrm>
            <a:custGeom>
              <a:avLst/>
              <a:gdLst>
                <a:gd name="T0" fmla="*/ 134 w 137"/>
                <a:gd name="T1" fmla="*/ 7 h 7"/>
                <a:gd name="T2" fmla="*/ 4 w 137"/>
                <a:gd name="T3" fmla="*/ 7 h 7"/>
                <a:gd name="T4" fmla="*/ 0 w 137"/>
                <a:gd name="T5" fmla="*/ 3 h 7"/>
                <a:gd name="T6" fmla="*/ 4 w 137"/>
                <a:gd name="T7" fmla="*/ 0 h 7"/>
                <a:gd name="T8" fmla="*/ 134 w 137"/>
                <a:gd name="T9" fmla="*/ 0 h 7"/>
                <a:gd name="T10" fmla="*/ 137 w 137"/>
                <a:gd name="T11" fmla="*/ 3 h 7"/>
                <a:gd name="T12" fmla="*/ 134 w 13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7" h="7">
                  <a:moveTo>
                    <a:pt x="134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0"/>
                    <a:pt x="137" y="1"/>
                    <a:pt x="137" y="3"/>
                  </a:cubicBezTo>
                  <a:cubicBezTo>
                    <a:pt x="137" y="5"/>
                    <a:pt x="135" y="7"/>
                    <a:pt x="134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5" name="ïŝļíḑe"/>
            <p:cNvSpPr/>
            <p:nvPr/>
          </p:nvSpPr>
          <p:spPr bwMode="auto">
            <a:xfrm>
              <a:off x="4600575" y="1422400"/>
              <a:ext cx="696913" cy="50800"/>
            </a:xfrm>
            <a:custGeom>
              <a:avLst/>
              <a:gdLst>
                <a:gd name="T0" fmla="*/ 93 w 96"/>
                <a:gd name="T1" fmla="*/ 7 h 7"/>
                <a:gd name="T2" fmla="*/ 4 w 96"/>
                <a:gd name="T3" fmla="*/ 7 h 7"/>
                <a:gd name="T4" fmla="*/ 0 w 96"/>
                <a:gd name="T5" fmla="*/ 3 h 7"/>
                <a:gd name="T6" fmla="*/ 4 w 96"/>
                <a:gd name="T7" fmla="*/ 0 h 7"/>
                <a:gd name="T8" fmla="*/ 93 w 96"/>
                <a:gd name="T9" fmla="*/ 0 h 7"/>
                <a:gd name="T10" fmla="*/ 96 w 96"/>
                <a:gd name="T11" fmla="*/ 3 h 7"/>
                <a:gd name="T12" fmla="*/ 93 w 96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7">
                  <a:moveTo>
                    <a:pt x="93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2"/>
                    <a:pt x="96" y="3"/>
                  </a:cubicBezTo>
                  <a:cubicBezTo>
                    <a:pt x="96" y="5"/>
                    <a:pt x="95" y="7"/>
                    <a:pt x="93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6" name="íṩļiḑê"/>
            <p:cNvSpPr/>
            <p:nvPr/>
          </p:nvSpPr>
          <p:spPr bwMode="auto">
            <a:xfrm>
              <a:off x="7912100" y="3962400"/>
              <a:ext cx="115888" cy="115888"/>
            </a:xfrm>
            <a:custGeom>
              <a:avLst/>
              <a:gdLst>
                <a:gd name="T0" fmla="*/ 4 w 16"/>
                <a:gd name="T1" fmla="*/ 4 h 16"/>
                <a:gd name="T2" fmla="*/ 0 w 16"/>
                <a:gd name="T3" fmla="*/ 16 h 16"/>
                <a:gd name="T4" fmla="*/ 16 w 16"/>
                <a:gd name="T5" fmla="*/ 10 h 16"/>
                <a:gd name="T6" fmla="*/ 12 w 16"/>
                <a:gd name="T7" fmla="*/ 0 h 16"/>
                <a:gd name="T8" fmla="*/ 4 w 16"/>
                <a:gd name="T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4" y="4"/>
                  </a:moveTo>
                  <a:cubicBezTo>
                    <a:pt x="4" y="4"/>
                    <a:pt x="2" y="12"/>
                    <a:pt x="0" y="16"/>
                  </a:cubicBezTo>
                  <a:cubicBezTo>
                    <a:pt x="0" y="16"/>
                    <a:pt x="12" y="16"/>
                    <a:pt x="16" y="1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4" y="4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7" name="íSḷíḓé"/>
            <p:cNvSpPr/>
            <p:nvPr/>
          </p:nvSpPr>
          <p:spPr bwMode="auto">
            <a:xfrm>
              <a:off x="7926388" y="5429250"/>
              <a:ext cx="57150" cy="36513"/>
            </a:xfrm>
            <a:custGeom>
              <a:avLst/>
              <a:gdLst>
                <a:gd name="T0" fmla="*/ 0 w 36"/>
                <a:gd name="T1" fmla="*/ 0 h 23"/>
                <a:gd name="T2" fmla="*/ 4 w 36"/>
                <a:gd name="T3" fmla="*/ 23 h 23"/>
                <a:gd name="T4" fmla="*/ 36 w 36"/>
                <a:gd name="T5" fmla="*/ 23 h 23"/>
                <a:gd name="T6" fmla="*/ 32 w 36"/>
                <a:gd name="T7" fmla="*/ 0 h 23"/>
                <a:gd name="T8" fmla="*/ 0 w 36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3">
                  <a:moveTo>
                    <a:pt x="0" y="0"/>
                  </a:moveTo>
                  <a:lnTo>
                    <a:pt x="4" y="23"/>
                  </a:lnTo>
                  <a:lnTo>
                    <a:pt x="36" y="23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8" name="iṡļíďê"/>
            <p:cNvSpPr/>
            <p:nvPr/>
          </p:nvSpPr>
          <p:spPr bwMode="auto">
            <a:xfrm>
              <a:off x="7853363" y="5465763"/>
              <a:ext cx="138113" cy="42863"/>
            </a:xfrm>
            <a:custGeom>
              <a:avLst/>
              <a:gdLst>
                <a:gd name="T0" fmla="*/ 11 w 19"/>
                <a:gd name="T1" fmla="*/ 0 h 6"/>
                <a:gd name="T2" fmla="*/ 1 w 19"/>
                <a:gd name="T3" fmla="*/ 6 h 6"/>
                <a:gd name="T4" fmla="*/ 19 w 19"/>
                <a:gd name="T5" fmla="*/ 4 h 6"/>
                <a:gd name="T6" fmla="*/ 18 w 19"/>
                <a:gd name="T7" fmla="*/ 0 h 6"/>
                <a:gd name="T8" fmla="*/ 11 w 19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6">
                  <a:moveTo>
                    <a:pt x="11" y="0"/>
                  </a:moveTo>
                  <a:cubicBezTo>
                    <a:pt x="11" y="0"/>
                    <a:pt x="0" y="5"/>
                    <a:pt x="1" y="6"/>
                  </a:cubicBezTo>
                  <a:cubicBezTo>
                    <a:pt x="1" y="6"/>
                    <a:pt x="19" y="4"/>
                    <a:pt x="19" y="4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9" name="í$ḷíḑé"/>
            <p:cNvSpPr/>
            <p:nvPr/>
          </p:nvSpPr>
          <p:spPr bwMode="auto">
            <a:xfrm>
              <a:off x="8332788" y="5341938"/>
              <a:ext cx="65088" cy="50800"/>
            </a:xfrm>
            <a:custGeom>
              <a:avLst/>
              <a:gdLst>
                <a:gd name="T0" fmla="*/ 0 w 41"/>
                <a:gd name="T1" fmla="*/ 14 h 32"/>
                <a:gd name="T2" fmla="*/ 9 w 41"/>
                <a:gd name="T3" fmla="*/ 32 h 32"/>
                <a:gd name="T4" fmla="*/ 41 w 41"/>
                <a:gd name="T5" fmla="*/ 23 h 32"/>
                <a:gd name="T6" fmla="*/ 23 w 41"/>
                <a:gd name="T7" fmla="*/ 0 h 32"/>
                <a:gd name="T8" fmla="*/ 0 w 41"/>
                <a:gd name="T9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2">
                  <a:moveTo>
                    <a:pt x="0" y="14"/>
                  </a:moveTo>
                  <a:lnTo>
                    <a:pt x="9" y="32"/>
                  </a:lnTo>
                  <a:lnTo>
                    <a:pt x="41" y="23"/>
                  </a:lnTo>
                  <a:lnTo>
                    <a:pt x="23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0" name="iślîḑê"/>
            <p:cNvSpPr/>
            <p:nvPr/>
          </p:nvSpPr>
          <p:spPr bwMode="auto">
            <a:xfrm>
              <a:off x="8289925" y="5378450"/>
              <a:ext cx="122238" cy="87313"/>
            </a:xfrm>
            <a:custGeom>
              <a:avLst/>
              <a:gdLst>
                <a:gd name="T0" fmla="*/ 36 w 77"/>
                <a:gd name="T1" fmla="*/ 9 h 55"/>
                <a:gd name="T2" fmla="*/ 0 w 77"/>
                <a:gd name="T3" fmla="*/ 55 h 55"/>
                <a:gd name="T4" fmla="*/ 77 w 77"/>
                <a:gd name="T5" fmla="*/ 13 h 55"/>
                <a:gd name="T6" fmla="*/ 68 w 77"/>
                <a:gd name="T7" fmla="*/ 0 h 55"/>
                <a:gd name="T8" fmla="*/ 36 w 77"/>
                <a:gd name="T9" fmla="*/ 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55">
                  <a:moveTo>
                    <a:pt x="36" y="9"/>
                  </a:moveTo>
                  <a:lnTo>
                    <a:pt x="0" y="55"/>
                  </a:lnTo>
                  <a:lnTo>
                    <a:pt x="77" y="13"/>
                  </a:lnTo>
                  <a:lnTo>
                    <a:pt x="68" y="0"/>
                  </a:lnTo>
                  <a:lnTo>
                    <a:pt x="36" y="9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1" name="ï$líḓé"/>
            <p:cNvSpPr/>
            <p:nvPr/>
          </p:nvSpPr>
          <p:spPr bwMode="auto">
            <a:xfrm>
              <a:off x="7700963" y="4557713"/>
              <a:ext cx="319088" cy="877888"/>
            </a:xfrm>
            <a:custGeom>
              <a:avLst/>
              <a:gdLst>
                <a:gd name="T0" fmla="*/ 19 w 44"/>
                <a:gd name="T1" fmla="*/ 1 h 121"/>
                <a:gd name="T2" fmla="*/ 30 w 44"/>
                <a:gd name="T3" fmla="*/ 121 h 121"/>
                <a:gd name="T4" fmla="*/ 39 w 44"/>
                <a:gd name="T5" fmla="*/ 121 h 121"/>
                <a:gd name="T6" fmla="*/ 44 w 44"/>
                <a:gd name="T7" fmla="*/ 0 h 121"/>
                <a:gd name="T8" fmla="*/ 19 w 44"/>
                <a:gd name="T9" fmla="*/ 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21">
                  <a:moveTo>
                    <a:pt x="19" y="1"/>
                  </a:moveTo>
                  <a:cubicBezTo>
                    <a:pt x="19" y="1"/>
                    <a:pt x="0" y="62"/>
                    <a:pt x="30" y="121"/>
                  </a:cubicBezTo>
                  <a:cubicBezTo>
                    <a:pt x="39" y="121"/>
                    <a:pt x="39" y="121"/>
                    <a:pt x="39" y="121"/>
                  </a:cubicBezTo>
                  <a:cubicBezTo>
                    <a:pt x="39" y="121"/>
                    <a:pt x="21" y="55"/>
                    <a:pt x="44" y="0"/>
                  </a:cubicBezTo>
                  <a:lnTo>
                    <a:pt x="19" y="1"/>
                  </a:lnTo>
                  <a:close/>
                </a:path>
              </a:pathLst>
            </a:cu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2" name="iś1ïde"/>
            <p:cNvSpPr/>
            <p:nvPr/>
          </p:nvSpPr>
          <p:spPr bwMode="auto">
            <a:xfrm>
              <a:off x="7962900" y="4514850"/>
              <a:ext cx="428625" cy="863600"/>
            </a:xfrm>
            <a:custGeom>
              <a:avLst/>
              <a:gdLst>
                <a:gd name="T0" fmla="*/ 0 w 59"/>
                <a:gd name="T1" fmla="*/ 9 h 119"/>
                <a:gd name="T2" fmla="*/ 50 w 59"/>
                <a:gd name="T3" fmla="*/ 119 h 119"/>
                <a:gd name="T4" fmla="*/ 59 w 59"/>
                <a:gd name="T5" fmla="*/ 116 h 119"/>
                <a:gd name="T6" fmla="*/ 22 w 59"/>
                <a:gd name="T7" fmla="*/ 0 h 119"/>
                <a:gd name="T8" fmla="*/ 0 w 59"/>
                <a:gd name="T9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19">
                  <a:moveTo>
                    <a:pt x="0" y="9"/>
                  </a:moveTo>
                  <a:cubicBezTo>
                    <a:pt x="0" y="9"/>
                    <a:pt x="3" y="73"/>
                    <a:pt x="50" y="119"/>
                  </a:cubicBezTo>
                  <a:cubicBezTo>
                    <a:pt x="59" y="116"/>
                    <a:pt x="59" y="116"/>
                    <a:pt x="59" y="116"/>
                  </a:cubicBezTo>
                  <a:cubicBezTo>
                    <a:pt x="59" y="116"/>
                    <a:pt x="20" y="59"/>
                    <a:pt x="22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3" name="íš1iḑe"/>
            <p:cNvSpPr/>
            <p:nvPr/>
          </p:nvSpPr>
          <p:spPr bwMode="auto">
            <a:xfrm>
              <a:off x="7824788" y="3462338"/>
              <a:ext cx="73025" cy="85725"/>
            </a:xfrm>
            <a:custGeom>
              <a:avLst/>
              <a:gdLst>
                <a:gd name="T0" fmla="*/ 10 w 10"/>
                <a:gd name="T1" fmla="*/ 10 h 12"/>
                <a:gd name="T2" fmla="*/ 10 w 10"/>
                <a:gd name="T3" fmla="*/ 6 h 12"/>
                <a:gd name="T4" fmla="*/ 10 w 10"/>
                <a:gd name="T5" fmla="*/ 5 h 12"/>
                <a:gd name="T6" fmla="*/ 9 w 10"/>
                <a:gd name="T7" fmla="*/ 3 h 12"/>
                <a:gd name="T8" fmla="*/ 7 w 10"/>
                <a:gd name="T9" fmla="*/ 3 h 12"/>
                <a:gd name="T10" fmla="*/ 5 w 10"/>
                <a:gd name="T11" fmla="*/ 1 h 12"/>
                <a:gd name="T12" fmla="*/ 2 w 10"/>
                <a:gd name="T13" fmla="*/ 2 h 12"/>
                <a:gd name="T14" fmla="*/ 0 w 10"/>
                <a:gd name="T15" fmla="*/ 6 h 12"/>
                <a:gd name="T16" fmla="*/ 1 w 10"/>
                <a:gd name="T17" fmla="*/ 8 h 12"/>
                <a:gd name="T18" fmla="*/ 4 w 10"/>
                <a:gd name="T19" fmla="*/ 12 h 12"/>
                <a:gd name="T20" fmla="*/ 6 w 10"/>
                <a:gd name="T21" fmla="*/ 12 h 12"/>
                <a:gd name="T22" fmla="*/ 9 w 10"/>
                <a:gd name="T23" fmla="*/ 11 h 12"/>
                <a:gd name="T24" fmla="*/ 10 w 10"/>
                <a:gd name="T25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12">
                  <a:moveTo>
                    <a:pt x="10" y="10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1"/>
                    <a:pt x="2" y="2"/>
                  </a:cubicBezTo>
                  <a:cubicBezTo>
                    <a:pt x="1" y="3"/>
                    <a:pt x="0" y="5"/>
                    <a:pt x="0" y="6"/>
                  </a:cubicBezTo>
                  <a:cubicBezTo>
                    <a:pt x="0" y="7"/>
                    <a:pt x="0" y="8"/>
                    <a:pt x="1" y="8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12"/>
                    <a:pt x="5" y="12"/>
                    <a:pt x="6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10" y="10"/>
                    <a:pt x="10" y="10"/>
                  </a:cubicBez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4" name="iṡḷîdè"/>
            <p:cNvSpPr/>
            <p:nvPr/>
          </p:nvSpPr>
          <p:spPr bwMode="auto">
            <a:xfrm>
              <a:off x="7831138" y="3533775"/>
              <a:ext cx="327025" cy="741363"/>
            </a:xfrm>
            <a:custGeom>
              <a:avLst/>
              <a:gdLst>
                <a:gd name="T0" fmla="*/ 41 w 45"/>
                <a:gd name="T1" fmla="*/ 83 h 102"/>
                <a:gd name="T2" fmla="*/ 15 w 45"/>
                <a:gd name="T3" fmla="*/ 47 h 102"/>
                <a:gd name="T4" fmla="*/ 10 w 45"/>
                <a:gd name="T5" fmla="*/ 0 h 102"/>
                <a:gd name="T6" fmla="*/ 3 w 45"/>
                <a:gd name="T7" fmla="*/ 2 h 102"/>
                <a:gd name="T8" fmla="*/ 2 w 45"/>
                <a:gd name="T9" fmla="*/ 60 h 102"/>
                <a:gd name="T10" fmla="*/ 29 w 45"/>
                <a:gd name="T11" fmla="*/ 99 h 102"/>
                <a:gd name="T12" fmla="*/ 41 w 45"/>
                <a:gd name="T13" fmla="*/ 8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102">
                  <a:moveTo>
                    <a:pt x="41" y="83"/>
                  </a:moveTo>
                  <a:cubicBezTo>
                    <a:pt x="41" y="83"/>
                    <a:pt x="17" y="56"/>
                    <a:pt x="15" y="47"/>
                  </a:cubicBezTo>
                  <a:cubicBezTo>
                    <a:pt x="14" y="37"/>
                    <a:pt x="10" y="0"/>
                    <a:pt x="10" y="0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0" y="54"/>
                    <a:pt x="2" y="60"/>
                  </a:cubicBezTo>
                  <a:cubicBezTo>
                    <a:pt x="5" y="66"/>
                    <a:pt x="19" y="97"/>
                    <a:pt x="29" y="99"/>
                  </a:cubicBezTo>
                  <a:cubicBezTo>
                    <a:pt x="38" y="102"/>
                    <a:pt x="45" y="93"/>
                    <a:pt x="41" y="83"/>
                  </a:cubicBezTo>
                  <a:close/>
                </a:path>
              </a:pathLst>
            </a:custGeom>
            <a:solidFill>
              <a:srgbClr val="FF4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5" name="íSḻïďe"/>
            <p:cNvSpPr/>
            <p:nvPr/>
          </p:nvSpPr>
          <p:spPr bwMode="auto">
            <a:xfrm>
              <a:off x="7847013" y="3736975"/>
              <a:ext cx="223838" cy="284163"/>
            </a:xfrm>
            <a:custGeom>
              <a:avLst/>
              <a:gdLst>
                <a:gd name="T0" fmla="*/ 5 w 31"/>
                <a:gd name="T1" fmla="*/ 11 h 39"/>
                <a:gd name="T2" fmla="*/ 3 w 31"/>
                <a:gd name="T3" fmla="*/ 34 h 39"/>
                <a:gd name="T4" fmla="*/ 25 w 31"/>
                <a:gd name="T5" fmla="*/ 27 h 39"/>
                <a:gd name="T6" fmla="*/ 22 w 31"/>
                <a:gd name="T7" fmla="*/ 2 h 39"/>
                <a:gd name="T8" fmla="*/ 5 w 31"/>
                <a:gd name="T9" fmla="*/ 1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9">
                  <a:moveTo>
                    <a:pt x="5" y="11"/>
                  </a:moveTo>
                  <a:cubicBezTo>
                    <a:pt x="5" y="11"/>
                    <a:pt x="0" y="30"/>
                    <a:pt x="3" y="34"/>
                  </a:cubicBezTo>
                  <a:cubicBezTo>
                    <a:pt x="7" y="39"/>
                    <a:pt x="20" y="35"/>
                    <a:pt x="25" y="27"/>
                  </a:cubicBezTo>
                  <a:cubicBezTo>
                    <a:pt x="30" y="20"/>
                    <a:pt x="31" y="3"/>
                    <a:pt x="22" y="2"/>
                  </a:cubicBezTo>
                  <a:cubicBezTo>
                    <a:pt x="14" y="0"/>
                    <a:pt x="7" y="4"/>
                    <a:pt x="5" y="11"/>
                  </a:cubicBez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6" name="îŝľïḓè"/>
            <p:cNvSpPr/>
            <p:nvPr/>
          </p:nvSpPr>
          <p:spPr bwMode="auto">
            <a:xfrm>
              <a:off x="7751763" y="4027488"/>
              <a:ext cx="406400" cy="573088"/>
            </a:xfrm>
            <a:custGeom>
              <a:avLst/>
              <a:gdLst>
                <a:gd name="T0" fmla="*/ 52 w 56"/>
                <a:gd name="T1" fmla="*/ 79 h 79"/>
                <a:gd name="T2" fmla="*/ 56 w 56"/>
                <a:gd name="T3" fmla="*/ 11 h 79"/>
                <a:gd name="T4" fmla="*/ 56 w 56"/>
                <a:gd name="T5" fmla="*/ 10 h 79"/>
                <a:gd name="T6" fmla="*/ 40 w 56"/>
                <a:gd name="T7" fmla="*/ 1 h 79"/>
                <a:gd name="T8" fmla="*/ 22 w 56"/>
                <a:gd name="T9" fmla="*/ 7 h 79"/>
                <a:gd name="T10" fmla="*/ 22 w 56"/>
                <a:gd name="T11" fmla="*/ 7 h 79"/>
                <a:gd name="T12" fmla="*/ 13 w 56"/>
                <a:gd name="T13" fmla="*/ 16 h 79"/>
                <a:gd name="T14" fmla="*/ 11 w 56"/>
                <a:gd name="T15" fmla="*/ 77 h 79"/>
                <a:gd name="T16" fmla="*/ 52 w 56"/>
                <a:gd name="T1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79">
                  <a:moveTo>
                    <a:pt x="52" y="79"/>
                  </a:moveTo>
                  <a:cubicBezTo>
                    <a:pt x="52" y="79"/>
                    <a:pt x="56" y="26"/>
                    <a:pt x="56" y="11"/>
                  </a:cubicBezTo>
                  <a:cubicBezTo>
                    <a:pt x="56" y="11"/>
                    <a:pt x="56" y="10"/>
                    <a:pt x="56" y="10"/>
                  </a:cubicBezTo>
                  <a:cubicBezTo>
                    <a:pt x="53" y="0"/>
                    <a:pt x="44" y="0"/>
                    <a:pt x="40" y="1"/>
                  </a:cubicBezTo>
                  <a:cubicBezTo>
                    <a:pt x="36" y="2"/>
                    <a:pt x="22" y="6"/>
                    <a:pt x="22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17" y="11"/>
                    <a:pt x="13" y="15"/>
                    <a:pt x="13" y="16"/>
                  </a:cubicBezTo>
                  <a:cubicBezTo>
                    <a:pt x="13" y="16"/>
                    <a:pt x="0" y="44"/>
                    <a:pt x="11" y="77"/>
                  </a:cubicBezTo>
                  <a:lnTo>
                    <a:pt x="52" y="79"/>
                  </a:lnTo>
                  <a:close/>
                </a:path>
              </a:pathLst>
            </a:custGeom>
            <a:solidFill>
              <a:srgbClr val="FF4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7" name="íṣļïḋé"/>
            <p:cNvSpPr/>
            <p:nvPr/>
          </p:nvSpPr>
          <p:spPr bwMode="auto">
            <a:xfrm>
              <a:off x="7540625" y="3490913"/>
              <a:ext cx="73025" cy="87313"/>
            </a:xfrm>
            <a:custGeom>
              <a:avLst/>
              <a:gdLst>
                <a:gd name="T0" fmla="*/ 10 w 10"/>
                <a:gd name="T1" fmla="*/ 8 h 12"/>
                <a:gd name="T2" fmla="*/ 10 w 10"/>
                <a:gd name="T3" fmla="*/ 5 h 12"/>
                <a:gd name="T4" fmla="*/ 9 w 10"/>
                <a:gd name="T5" fmla="*/ 4 h 12"/>
                <a:gd name="T6" fmla="*/ 8 w 10"/>
                <a:gd name="T7" fmla="*/ 2 h 12"/>
                <a:gd name="T8" fmla="*/ 6 w 10"/>
                <a:gd name="T9" fmla="*/ 3 h 12"/>
                <a:gd name="T10" fmla="*/ 4 w 10"/>
                <a:gd name="T11" fmla="*/ 1 h 12"/>
                <a:gd name="T12" fmla="*/ 1 w 10"/>
                <a:gd name="T13" fmla="*/ 2 h 12"/>
                <a:gd name="T14" fmla="*/ 0 w 10"/>
                <a:gd name="T15" fmla="*/ 7 h 12"/>
                <a:gd name="T16" fmla="*/ 1 w 10"/>
                <a:gd name="T17" fmla="*/ 8 h 12"/>
                <a:gd name="T18" fmla="*/ 5 w 10"/>
                <a:gd name="T19" fmla="*/ 11 h 12"/>
                <a:gd name="T20" fmla="*/ 7 w 10"/>
                <a:gd name="T21" fmla="*/ 12 h 12"/>
                <a:gd name="T22" fmla="*/ 9 w 10"/>
                <a:gd name="T23" fmla="*/ 10 h 12"/>
                <a:gd name="T24" fmla="*/ 10 w 10"/>
                <a:gd name="T25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12">
                  <a:moveTo>
                    <a:pt x="10" y="8"/>
                  </a:moveTo>
                  <a:cubicBezTo>
                    <a:pt x="10" y="5"/>
                    <a:pt x="10" y="5"/>
                    <a:pt x="10" y="5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1" y="1"/>
                    <a:pt x="1" y="2"/>
                  </a:cubicBezTo>
                  <a:cubicBezTo>
                    <a:pt x="1" y="4"/>
                    <a:pt x="0" y="6"/>
                    <a:pt x="0" y="7"/>
                  </a:cubicBezTo>
                  <a:cubicBezTo>
                    <a:pt x="0" y="8"/>
                    <a:pt x="0" y="8"/>
                    <a:pt x="1" y="8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2"/>
                    <a:pt x="6" y="12"/>
                    <a:pt x="7" y="12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10" y="10"/>
                    <a:pt x="10" y="9"/>
                    <a:pt x="10" y="8"/>
                  </a:cubicBez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8" name="ïṩ1îďé"/>
            <p:cNvSpPr/>
            <p:nvPr/>
          </p:nvSpPr>
          <p:spPr bwMode="auto">
            <a:xfrm>
              <a:off x="7570788" y="3556000"/>
              <a:ext cx="420688" cy="688975"/>
            </a:xfrm>
            <a:custGeom>
              <a:avLst/>
              <a:gdLst>
                <a:gd name="T0" fmla="*/ 53 w 58"/>
                <a:gd name="T1" fmla="*/ 75 h 95"/>
                <a:gd name="T2" fmla="*/ 21 w 58"/>
                <a:gd name="T3" fmla="*/ 44 h 95"/>
                <a:gd name="T4" fmla="*/ 7 w 58"/>
                <a:gd name="T5" fmla="*/ 0 h 95"/>
                <a:gd name="T6" fmla="*/ 0 w 58"/>
                <a:gd name="T7" fmla="*/ 2 h 95"/>
                <a:gd name="T8" fmla="*/ 10 w 58"/>
                <a:gd name="T9" fmla="*/ 60 h 95"/>
                <a:gd name="T10" fmla="*/ 43 w 58"/>
                <a:gd name="T11" fmla="*/ 94 h 95"/>
                <a:gd name="T12" fmla="*/ 53 w 58"/>
                <a:gd name="T13" fmla="*/ 7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95">
                  <a:moveTo>
                    <a:pt x="53" y="75"/>
                  </a:moveTo>
                  <a:cubicBezTo>
                    <a:pt x="53" y="75"/>
                    <a:pt x="24" y="54"/>
                    <a:pt x="21" y="44"/>
                  </a:cubicBezTo>
                  <a:cubicBezTo>
                    <a:pt x="17" y="35"/>
                    <a:pt x="7" y="0"/>
                    <a:pt x="7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7" y="54"/>
                    <a:pt x="10" y="60"/>
                  </a:cubicBezTo>
                  <a:cubicBezTo>
                    <a:pt x="14" y="65"/>
                    <a:pt x="33" y="93"/>
                    <a:pt x="43" y="94"/>
                  </a:cubicBezTo>
                  <a:cubicBezTo>
                    <a:pt x="53" y="95"/>
                    <a:pt x="58" y="85"/>
                    <a:pt x="53" y="75"/>
                  </a:cubicBezTo>
                  <a:close/>
                </a:path>
              </a:pathLst>
            </a:custGeom>
            <a:solidFill>
              <a:srgbClr val="FF4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9" name="îSḷiḑe"/>
            <p:cNvSpPr/>
            <p:nvPr/>
          </p:nvSpPr>
          <p:spPr bwMode="auto">
            <a:xfrm>
              <a:off x="7802563" y="3700463"/>
              <a:ext cx="573088" cy="1017588"/>
            </a:xfrm>
            <a:custGeom>
              <a:avLst/>
              <a:gdLst>
                <a:gd name="T0" fmla="*/ 32 w 79"/>
                <a:gd name="T1" fmla="*/ 7 h 140"/>
                <a:gd name="T2" fmla="*/ 10 w 79"/>
                <a:gd name="T3" fmla="*/ 13 h 140"/>
                <a:gd name="T4" fmla="*/ 20 w 79"/>
                <a:gd name="T5" fmla="*/ 16 h 140"/>
                <a:gd name="T6" fmla="*/ 19 w 79"/>
                <a:gd name="T7" fmla="*/ 26 h 140"/>
                <a:gd name="T8" fmla="*/ 24 w 79"/>
                <a:gd name="T9" fmla="*/ 26 h 140"/>
                <a:gd name="T10" fmla="*/ 20 w 79"/>
                <a:gd name="T11" fmla="*/ 32 h 140"/>
                <a:gd name="T12" fmla="*/ 18 w 79"/>
                <a:gd name="T13" fmla="*/ 43 h 140"/>
                <a:gd name="T14" fmla="*/ 10 w 79"/>
                <a:gd name="T15" fmla="*/ 64 h 140"/>
                <a:gd name="T16" fmla="*/ 7 w 79"/>
                <a:gd name="T17" fmla="*/ 106 h 140"/>
                <a:gd name="T18" fmla="*/ 70 w 79"/>
                <a:gd name="T19" fmla="*/ 114 h 140"/>
                <a:gd name="T20" fmla="*/ 52 w 79"/>
                <a:gd name="T21" fmla="*/ 70 h 140"/>
                <a:gd name="T22" fmla="*/ 51 w 79"/>
                <a:gd name="T23" fmla="*/ 45 h 140"/>
                <a:gd name="T24" fmla="*/ 40 w 79"/>
                <a:gd name="T25" fmla="*/ 19 h 140"/>
                <a:gd name="T26" fmla="*/ 32 w 79"/>
                <a:gd name="T27" fmla="*/ 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9" h="140">
                  <a:moveTo>
                    <a:pt x="32" y="7"/>
                  </a:moveTo>
                  <a:cubicBezTo>
                    <a:pt x="32" y="7"/>
                    <a:pt x="17" y="0"/>
                    <a:pt x="10" y="13"/>
                  </a:cubicBezTo>
                  <a:cubicBezTo>
                    <a:pt x="6" y="21"/>
                    <a:pt x="18" y="14"/>
                    <a:pt x="20" y="16"/>
                  </a:cubicBezTo>
                  <a:cubicBezTo>
                    <a:pt x="23" y="19"/>
                    <a:pt x="17" y="24"/>
                    <a:pt x="19" y="26"/>
                  </a:cubicBezTo>
                  <a:cubicBezTo>
                    <a:pt x="20" y="28"/>
                    <a:pt x="23" y="23"/>
                    <a:pt x="24" y="26"/>
                  </a:cubicBezTo>
                  <a:cubicBezTo>
                    <a:pt x="26" y="28"/>
                    <a:pt x="22" y="29"/>
                    <a:pt x="20" y="32"/>
                  </a:cubicBezTo>
                  <a:cubicBezTo>
                    <a:pt x="17" y="35"/>
                    <a:pt x="22" y="40"/>
                    <a:pt x="18" y="43"/>
                  </a:cubicBezTo>
                  <a:cubicBezTo>
                    <a:pt x="14" y="46"/>
                    <a:pt x="4" y="48"/>
                    <a:pt x="10" y="64"/>
                  </a:cubicBezTo>
                  <a:cubicBezTo>
                    <a:pt x="17" y="80"/>
                    <a:pt x="0" y="84"/>
                    <a:pt x="7" y="106"/>
                  </a:cubicBezTo>
                  <a:cubicBezTo>
                    <a:pt x="14" y="128"/>
                    <a:pt x="62" y="140"/>
                    <a:pt x="70" y="114"/>
                  </a:cubicBezTo>
                  <a:cubicBezTo>
                    <a:pt x="79" y="88"/>
                    <a:pt x="50" y="82"/>
                    <a:pt x="52" y="70"/>
                  </a:cubicBezTo>
                  <a:cubicBezTo>
                    <a:pt x="54" y="59"/>
                    <a:pt x="60" y="56"/>
                    <a:pt x="51" y="45"/>
                  </a:cubicBezTo>
                  <a:cubicBezTo>
                    <a:pt x="42" y="33"/>
                    <a:pt x="37" y="27"/>
                    <a:pt x="40" y="19"/>
                  </a:cubicBezTo>
                  <a:cubicBezTo>
                    <a:pt x="42" y="12"/>
                    <a:pt x="35" y="7"/>
                    <a:pt x="32" y="7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0" name="islïdé"/>
            <p:cNvSpPr/>
            <p:nvPr/>
          </p:nvSpPr>
          <p:spPr bwMode="auto">
            <a:xfrm>
              <a:off x="8093075" y="3105150"/>
              <a:ext cx="465138" cy="458788"/>
            </a:xfrm>
            <a:custGeom>
              <a:avLst/>
              <a:gdLst>
                <a:gd name="T0" fmla="*/ 32 w 64"/>
                <a:gd name="T1" fmla="*/ 0 h 63"/>
                <a:gd name="T2" fmla="*/ 0 w 64"/>
                <a:gd name="T3" fmla="*/ 31 h 63"/>
                <a:gd name="T4" fmla="*/ 32 w 64"/>
                <a:gd name="T5" fmla="*/ 63 h 63"/>
                <a:gd name="T6" fmla="*/ 64 w 64"/>
                <a:gd name="T7" fmla="*/ 31 h 63"/>
                <a:gd name="T8" fmla="*/ 32 w 64"/>
                <a:gd name="T9" fmla="*/ 0 h 63"/>
                <a:gd name="T10" fmla="*/ 16 w 64"/>
                <a:gd name="T11" fmla="*/ 29 h 63"/>
                <a:gd name="T12" fmla="*/ 20 w 64"/>
                <a:gd name="T13" fmla="*/ 25 h 63"/>
                <a:gd name="T14" fmla="*/ 24 w 64"/>
                <a:gd name="T15" fmla="*/ 29 h 63"/>
                <a:gd name="T16" fmla="*/ 20 w 64"/>
                <a:gd name="T17" fmla="*/ 33 h 63"/>
                <a:gd name="T18" fmla="*/ 16 w 64"/>
                <a:gd name="T19" fmla="*/ 29 h 63"/>
                <a:gd name="T20" fmla="*/ 32 w 64"/>
                <a:gd name="T21" fmla="*/ 49 h 63"/>
                <a:gd name="T22" fmla="*/ 22 w 64"/>
                <a:gd name="T23" fmla="*/ 40 h 63"/>
                <a:gd name="T24" fmla="*/ 42 w 64"/>
                <a:gd name="T25" fmla="*/ 40 h 63"/>
                <a:gd name="T26" fmla="*/ 32 w 64"/>
                <a:gd name="T27" fmla="*/ 49 h 63"/>
                <a:gd name="T28" fmla="*/ 44 w 64"/>
                <a:gd name="T29" fmla="*/ 33 h 63"/>
                <a:gd name="T30" fmla="*/ 40 w 64"/>
                <a:gd name="T31" fmla="*/ 29 h 63"/>
                <a:gd name="T32" fmla="*/ 44 w 64"/>
                <a:gd name="T33" fmla="*/ 25 h 63"/>
                <a:gd name="T34" fmla="*/ 48 w 64"/>
                <a:gd name="T35" fmla="*/ 29 h 63"/>
                <a:gd name="T36" fmla="*/ 44 w 64"/>
                <a:gd name="T37" fmla="*/ 3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" h="63">
                  <a:moveTo>
                    <a:pt x="32" y="0"/>
                  </a:moveTo>
                  <a:cubicBezTo>
                    <a:pt x="15" y="0"/>
                    <a:pt x="0" y="14"/>
                    <a:pt x="0" y="31"/>
                  </a:cubicBezTo>
                  <a:cubicBezTo>
                    <a:pt x="0" y="49"/>
                    <a:pt x="15" y="63"/>
                    <a:pt x="32" y="63"/>
                  </a:cubicBezTo>
                  <a:cubicBezTo>
                    <a:pt x="49" y="63"/>
                    <a:pt x="64" y="49"/>
                    <a:pt x="64" y="31"/>
                  </a:cubicBezTo>
                  <a:cubicBezTo>
                    <a:pt x="64" y="14"/>
                    <a:pt x="49" y="0"/>
                    <a:pt x="32" y="0"/>
                  </a:cubicBezTo>
                  <a:close/>
                  <a:moveTo>
                    <a:pt x="16" y="29"/>
                  </a:moveTo>
                  <a:cubicBezTo>
                    <a:pt x="16" y="27"/>
                    <a:pt x="18" y="25"/>
                    <a:pt x="20" y="25"/>
                  </a:cubicBezTo>
                  <a:cubicBezTo>
                    <a:pt x="22" y="25"/>
                    <a:pt x="24" y="27"/>
                    <a:pt x="24" y="29"/>
                  </a:cubicBezTo>
                  <a:cubicBezTo>
                    <a:pt x="24" y="31"/>
                    <a:pt x="22" y="33"/>
                    <a:pt x="20" y="33"/>
                  </a:cubicBezTo>
                  <a:cubicBezTo>
                    <a:pt x="18" y="33"/>
                    <a:pt x="16" y="31"/>
                    <a:pt x="16" y="29"/>
                  </a:cubicBezTo>
                  <a:close/>
                  <a:moveTo>
                    <a:pt x="32" y="49"/>
                  </a:moveTo>
                  <a:cubicBezTo>
                    <a:pt x="27" y="49"/>
                    <a:pt x="23" y="45"/>
                    <a:pt x="22" y="40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1" y="45"/>
                    <a:pt x="37" y="49"/>
                    <a:pt x="32" y="49"/>
                  </a:cubicBezTo>
                  <a:close/>
                  <a:moveTo>
                    <a:pt x="44" y="33"/>
                  </a:moveTo>
                  <a:cubicBezTo>
                    <a:pt x="42" y="33"/>
                    <a:pt x="40" y="31"/>
                    <a:pt x="40" y="29"/>
                  </a:cubicBezTo>
                  <a:cubicBezTo>
                    <a:pt x="40" y="27"/>
                    <a:pt x="42" y="25"/>
                    <a:pt x="44" y="25"/>
                  </a:cubicBezTo>
                  <a:cubicBezTo>
                    <a:pt x="46" y="25"/>
                    <a:pt x="48" y="27"/>
                    <a:pt x="48" y="29"/>
                  </a:cubicBezTo>
                  <a:cubicBezTo>
                    <a:pt x="48" y="31"/>
                    <a:pt x="46" y="33"/>
                    <a:pt x="44" y="33"/>
                  </a:cubicBezTo>
                  <a:close/>
                </a:path>
              </a:pathLst>
            </a:custGeom>
            <a:solidFill>
              <a:srgbClr val="FE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1" name="ïślïḍè"/>
            <p:cNvSpPr/>
            <p:nvPr/>
          </p:nvSpPr>
          <p:spPr bwMode="auto">
            <a:xfrm>
              <a:off x="4897438" y="4383088"/>
              <a:ext cx="2636838" cy="588963"/>
            </a:xfrm>
            <a:custGeom>
              <a:avLst/>
              <a:gdLst>
                <a:gd name="T0" fmla="*/ 5 w 1661"/>
                <a:gd name="T1" fmla="*/ 371 h 371"/>
                <a:gd name="T2" fmla="*/ 0 w 1661"/>
                <a:gd name="T3" fmla="*/ 352 h 371"/>
                <a:gd name="T4" fmla="*/ 229 w 1661"/>
                <a:gd name="T5" fmla="*/ 238 h 371"/>
                <a:gd name="T6" fmla="*/ 517 w 1661"/>
                <a:gd name="T7" fmla="*/ 243 h 371"/>
                <a:gd name="T8" fmla="*/ 833 w 1661"/>
                <a:gd name="T9" fmla="*/ 124 h 371"/>
                <a:gd name="T10" fmla="*/ 1071 w 1661"/>
                <a:gd name="T11" fmla="*/ 124 h 371"/>
                <a:gd name="T12" fmla="*/ 1331 w 1661"/>
                <a:gd name="T13" fmla="*/ 37 h 371"/>
                <a:gd name="T14" fmla="*/ 1331 w 1661"/>
                <a:gd name="T15" fmla="*/ 37 h 371"/>
                <a:gd name="T16" fmla="*/ 1537 w 1661"/>
                <a:gd name="T17" fmla="*/ 60 h 371"/>
                <a:gd name="T18" fmla="*/ 1652 w 1661"/>
                <a:gd name="T19" fmla="*/ 0 h 371"/>
                <a:gd name="T20" fmla="*/ 1661 w 1661"/>
                <a:gd name="T21" fmla="*/ 19 h 371"/>
                <a:gd name="T22" fmla="*/ 1542 w 1661"/>
                <a:gd name="T23" fmla="*/ 83 h 371"/>
                <a:gd name="T24" fmla="*/ 1537 w 1661"/>
                <a:gd name="T25" fmla="*/ 83 h 371"/>
                <a:gd name="T26" fmla="*/ 1331 w 1661"/>
                <a:gd name="T27" fmla="*/ 55 h 371"/>
                <a:gd name="T28" fmla="*/ 1075 w 1661"/>
                <a:gd name="T29" fmla="*/ 142 h 371"/>
                <a:gd name="T30" fmla="*/ 833 w 1661"/>
                <a:gd name="T31" fmla="*/ 142 h 371"/>
                <a:gd name="T32" fmla="*/ 522 w 1661"/>
                <a:gd name="T33" fmla="*/ 261 h 371"/>
                <a:gd name="T34" fmla="*/ 517 w 1661"/>
                <a:gd name="T35" fmla="*/ 261 h 371"/>
                <a:gd name="T36" fmla="*/ 234 w 1661"/>
                <a:gd name="T37" fmla="*/ 256 h 371"/>
                <a:gd name="T38" fmla="*/ 5 w 1661"/>
                <a:gd name="T39" fmla="*/ 37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61" h="371">
                  <a:moveTo>
                    <a:pt x="5" y="371"/>
                  </a:moveTo>
                  <a:lnTo>
                    <a:pt x="0" y="352"/>
                  </a:lnTo>
                  <a:lnTo>
                    <a:pt x="229" y="238"/>
                  </a:lnTo>
                  <a:lnTo>
                    <a:pt x="517" y="243"/>
                  </a:lnTo>
                  <a:lnTo>
                    <a:pt x="833" y="124"/>
                  </a:lnTo>
                  <a:lnTo>
                    <a:pt x="1071" y="124"/>
                  </a:lnTo>
                  <a:lnTo>
                    <a:pt x="1331" y="37"/>
                  </a:lnTo>
                  <a:lnTo>
                    <a:pt x="1331" y="37"/>
                  </a:lnTo>
                  <a:lnTo>
                    <a:pt x="1537" y="60"/>
                  </a:lnTo>
                  <a:lnTo>
                    <a:pt x="1652" y="0"/>
                  </a:lnTo>
                  <a:lnTo>
                    <a:pt x="1661" y="19"/>
                  </a:lnTo>
                  <a:lnTo>
                    <a:pt x="1542" y="83"/>
                  </a:lnTo>
                  <a:lnTo>
                    <a:pt x="1537" y="83"/>
                  </a:lnTo>
                  <a:lnTo>
                    <a:pt x="1331" y="55"/>
                  </a:lnTo>
                  <a:lnTo>
                    <a:pt x="1075" y="142"/>
                  </a:lnTo>
                  <a:lnTo>
                    <a:pt x="833" y="142"/>
                  </a:lnTo>
                  <a:lnTo>
                    <a:pt x="522" y="261"/>
                  </a:lnTo>
                  <a:lnTo>
                    <a:pt x="517" y="261"/>
                  </a:lnTo>
                  <a:lnTo>
                    <a:pt x="234" y="256"/>
                  </a:lnTo>
                  <a:lnTo>
                    <a:pt x="5" y="371"/>
                  </a:ln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2" name="ïṩlîďê"/>
            <p:cNvSpPr/>
            <p:nvPr/>
          </p:nvSpPr>
          <p:spPr bwMode="auto">
            <a:xfrm>
              <a:off x="6248400" y="4086225"/>
              <a:ext cx="558800" cy="1160463"/>
            </a:xfrm>
            <a:custGeom>
              <a:avLst/>
              <a:gdLst>
                <a:gd name="T0" fmla="*/ 0 w 77"/>
                <a:gd name="T1" fmla="*/ 22 h 160"/>
                <a:gd name="T2" fmla="*/ 43 w 77"/>
                <a:gd name="T3" fmla="*/ 159 h 160"/>
                <a:gd name="T4" fmla="*/ 77 w 77"/>
                <a:gd name="T5" fmla="*/ 160 h 160"/>
                <a:gd name="T6" fmla="*/ 63 w 77"/>
                <a:gd name="T7" fmla="*/ 151 h 160"/>
                <a:gd name="T8" fmla="*/ 67 w 77"/>
                <a:gd name="T9" fmla="*/ 150 h 160"/>
                <a:gd name="T10" fmla="*/ 43 w 77"/>
                <a:gd name="T11" fmla="*/ 33 h 160"/>
                <a:gd name="T12" fmla="*/ 27 w 77"/>
                <a:gd name="T13" fmla="*/ 12 h 160"/>
                <a:gd name="T14" fmla="*/ 0 w 77"/>
                <a:gd name="T15" fmla="*/ 2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60">
                  <a:moveTo>
                    <a:pt x="0" y="22"/>
                  </a:moveTo>
                  <a:cubicBezTo>
                    <a:pt x="0" y="22"/>
                    <a:pt x="49" y="103"/>
                    <a:pt x="43" y="159"/>
                  </a:cubicBezTo>
                  <a:cubicBezTo>
                    <a:pt x="77" y="160"/>
                    <a:pt x="77" y="160"/>
                    <a:pt x="77" y="160"/>
                  </a:cubicBezTo>
                  <a:cubicBezTo>
                    <a:pt x="63" y="151"/>
                    <a:pt x="63" y="151"/>
                    <a:pt x="63" y="151"/>
                  </a:cubicBezTo>
                  <a:cubicBezTo>
                    <a:pt x="67" y="150"/>
                    <a:pt x="67" y="150"/>
                    <a:pt x="67" y="150"/>
                  </a:cubicBezTo>
                  <a:cubicBezTo>
                    <a:pt x="67" y="150"/>
                    <a:pt x="54" y="64"/>
                    <a:pt x="43" y="33"/>
                  </a:cubicBezTo>
                  <a:cubicBezTo>
                    <a:pt x="30" y="0"/>
                    <a:pt x="27" y="12"/>
                    <a:pt x="27" y="12"/>
                  </a:cubicBezTo>
                  <a:lnTo>
                    <a:pt x="0" y="22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3" name="í$1iḓé"/>
            <p:cNvSpPr/>
            <p:nvPr/>
          </p:nvSpPr>
          <p:spPr bwMode="auto">
            <a:xfrm>
              <a:off x="5986463" y="4187825"/>
              <a:ext cx="349250" cy="1052513"/>
            </a:xfrm>
            <a:custGeom>
              <a:avLst/>
              <a:gdLst>
                <a:gd name="T0" fmla="*/ 18 w 48"/>
                <a:gd name="T1" fmla="*/ 3 h 145"/>
                <a:gd name="T2" fmla="*/ 16 w 48"/>
                <a:gd name="T3" fmla="*/ 81 h 145"/>
                <a:gd name="T4" fmla="*/ 0 w 48"/>
                <a:gd name="T5" fmla="*/ 144 h 145"/>
                <a:gd name="T6" fmla="*/ 32 w 48"/>
                <a:gd name="T7" fmla="*/ 145 h 145"/>
                <a:gd name="T8" fmla="*/ 23 w 48"/>
                <a:gd name="T9" fmla="*/ 139 h 145"/>
                <a:gd name="T10" fmla="*/ 18 w 48"/>
                <a:gd name="T11" fmla="*/ 136 h 145"/>
                <a:gd name="T12" fmla="*/ 43 w 48"/>
                <a:gd name="T13" fmla="*/ 46 h 145"/>
                <a:gd name="T14" fmla="*/ 48 w 48"/>
                <a:gd name="T15" fmla="*/ 0 h 145"/>
                <a:gd name="T16" fmla="*/ 18 w 48"/>
                <a:gd name="T17" fmla="*/ 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45">
                  <a:moveTo>
                    <a:pt x="18" y="3"/>
                  </a:moveTo>
                  <a:cubicBezTo>
                    <a:pt x="18" y="3"/>
                    <a:pt x="21" y="59"/>
                    <a:pt x="16" y="81"/>
                  </a:cubicBezTo>
                  <a:cubicBezTo>
                    <a:pt x="12" y="102"/>
                    <a:pt x="0" y="144"/>
                    <a:pt x="0" y="144"/>
                  </a:cubicBezTo>
                  <a:cubicBezTo>
                    <a:pt x="32" y="145"/>
                    <a:pt x="32" y="145"/>
                    <a:pt x="32" y="145"/>
                  </a:cubicBezTo>
                  <a:cubicBezTo>
                    <a:pt x="23" y="139"/>
                    <a:pt x="23" y="139"/>
                    <a:pt x="23" y="139"/>
                  </a:cubicBezTo>
                  <a:cubicBezTo>
                    <a:pt x="18" y="136"/>
                    <a:pt x="18" y="136"/>
                    <a:pt x="18" y="136"/>
                  </a:cubicBezTo>
                  <a:cubicBezTo>
                    <a:pt x="18" y="136"/>
                    <a:pt x="41" y="75"/>
                    <a:pt x="43" y="46"/>
                  </a:cubicBezTo>
                  <a:cubicBezTo>
                    <a:pt x="45" y="17"/>
                    <a:pt x="48" y="0"/>
                    <a:pt x="48" y="0"/>
                  </a:cubicBezTo>
                  <a:lnTo>
                    <a:pt x="18" y="3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4" name="iṧ1iḍê"/>
            <p:cNvSpPr/>
            <p:nvPr/>
          </p:nvSpPr>
          <p:spPr bwMode="auto">
            <a:xfrm>
              <a:off x="6561138" y="2830513"/>
              <a:ext cx="79375" cy="173038"/>
            </a:xfrm>
            <a:custGeom>
              <a:avLst/>
              <a:gdLst>
                <a:gd name="T0" fmla="*/ 18 w 50"/>
                <a:gd name="T1" fmla="*/ 109 h 109"/>
                <a:gd name="T2" fmla="*/ 41 w 50"/>
                <a:gd name="T3" fmla="*/ 96 h 109"/>
                <a:gd name="T4" fmla="*/ 50 w 50"/>
                <a:gd name="T5" fmla="*/ 55 h 109"/>
                <a:gd name="T6" fmla="*/ 41 w 50"/>
                <a:gd name="T7" fmla="*/ 55 h 109"/>
                <a:gd name="T8" fmla="*/ 32 w 50"/>
                <a:gd name="T9" fmla="*/ 68 h 109"/>
                <a:gd name="T10" fmla="*/ 41 w 50"/>
                <a:gd name="T11" fmla="*/ 0 h 109"/>
                <a:gd name="T12" fmla="*/ 27 w 50"/>
                <a:gd name="T13" fmla="*/ 4 h 109"/>
                <a:gd name="T14" fmla="*/ 18 w 50"/>
                <a:gd name="T15" fmla="*/ 68 h 109"/>
                <a:gd name="T16" fmla="*/ 0 w 50"/>
                <a:gd name="T17" fmla="*/ 100 h 109"/>
                <a:gd name="T18" fmla="*/ 14 w 50"/>
                <a:gd name="T19" fmla="*/ 105 h 109"/>
                <a:gd name="T20" fmla="*/ 18 w 50"/>
                <a:gd name="T21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109">
                  <a:moveTo>
                    <a:pt x="18" y="109"/>
                  </a:moveTo>
                  <a:lnTo>
                    <a:pt x="41" y="96"/>
                  </a:lnTo>
                  <a:lnTo>
                    <a:pt x="50" y="55"/>
                  </a:lnTo>
                  <a:lnTo>
                    <a:pt x="41" y="55"/>
                  </a:lnTo>
                  <a:lnTo>
                    <a:pt x="32" y="68"/>
                  </a:lnTo>
                  <a:lnTo>
                    <a:pt x="41" y="0"/>
                  </a:lnTo>
                  <a:lnTo>
                    <a:pt x="27" y="4"/>
                  </a:lnTo>
                  <a:lnTo>
                    <a:pt x="18" y="68"/>
                  </a:lnTo>
                  <a:lnTo>
                    <a:pt x="0" y="100"/>
                  </a:lnTo>
                  <a:lnTo>
                    <a:pt x="14" y="105"/>
                  </a:lnTo>
                  <a:lnTo>
                    <a:pt x="18" y="109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5" name="íṥlíďé"/>
            <p:cNvSpPr/>
            <p:nvPr/>
          </p:nvSpPr>
          <p:spPr bwMode="auto">
            <a:xfrm>
              <a:off x="6561138" y="2830513"/>
              <a:ext cx="79375" cy="173038"/>
            </a:xfrm>
            <a:custGeom>
              <a:avLst/>
              <a:gdLst>
                <a:gd name="T0" fmla="*/ 18 w 50"/>
                <a:gd name="T1" fmla="*/ 109 h 109"/>
                <a:gd name="T2" fmla="*/ 41 w 50"/>
                <a:gd name="T3" fmla="*/ 96 h 109"/>
                <a:gd name="T4" fmla="*/ 50 w 50"/>
                <a:gd name="T5" fmla="*/ 55 h 109"/>
                <a:gd name="T6" fmla="*/ 41 w 50"/>
                <a:gd name="T7" fmla="*/ 55 h 109"/>
                <a:gd name="T8" fmla="*/ 32 w 50"/>
                <a:gd name="T9" fmla="*/ 68 h 109"/>
                <a:gd name="T10" fmla="*/ 41 w 50"/>
                <a:gd name="T11" fmla="*/ 0 h 109"/>
                <a:gd name="T12" fmla="*/ 27 w 50"/>
                <a:gd name="T13" fmla="*/ 4 h 109"/>
                <a:gd name="T14" fmla="*/ 18 w 50"/>
                <a:gd name="T15" fmla="*/ 68 h 109"/>
                <a:gd name="T16" fmla="*/ 0 w 50"/>
                <a:gd name="T17" fmla="*/ 100 h 109"/>
                <a:gd name="T18" fmla="*/ 14 w 50"/>
                <a:gd name="T19" fmla="*/ 10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09">
                  <a:moveTo>
                    <a:pt x="18" y="109"/>
                  </a:moveTo>
                  <a:lnTo>
                    <a:pt x="41" y="96"/>
                  </a:lnTo>
                  <a:lnTo>
                    <a:pt x="50" y="55"/>
                  </a:lnTo>
                  <a:lnTo>
                    <a:pt x="41" y="55"/>
                  </a:lnTo>
                  <a:lnTo>
                    <a:pt x="32" y="68"/>
                  </a:lnTo>
                  <a:lnTo>
                    <a:pt x="41" y="0"/>
                  </a:lnTo>
                  <a:lnTo>
                    <a:pt x="27" y="4"/>
                  </a:lnTo>
                  <a:lnTo>
                    <a:pt x="18" y="68"/>
                  </a:lnTo>
                  <a:lnTo>
                    <a:pt x="0" y="100"/>
                  </a:lnTo>
                  <a:lnTo>
                    <a:pt x="14" y="10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6" name="iṡļïdê"/>
            <p:cNvSpPr/>
            <p:nvPr/>
          </p:nvSpPr>
          <p:spPr bwMode="auto">
            <a:xfrm>
              <a:off x="6807200" y="3019425"/>
              <a:ext cx="160338" cy="107950"/>
            </a:xfrm>
            <a:custGeom>
              <a:avLst/>
              <a:gdLst>
                <a:gd name="T0" fmla="*/ 0 w 101"/>
                <a:gd name="T1" fmla="*/ 64 h 68"/>
                <a:gd name="T2" fmla="*/ 5 w 101"/>
                <a:gd name="T3" fmla="*/ 36 h 68"/>
                <a:gd name="T4" fmla="*/ 42 w 101"/>
                <a:gd name="T5" fmla="*/ 0 h 68"/>
                <a:gd name="T6" fmla="*/ 51 w 101"/>
                <a:gd name="T7" fmla="*/ 9 h 68"/>
                <a:gd name="T8" fmla="*/ 37 w 101"/>
                <a:gd name="T9" fmla="*/ 27 h 68"/>
                <a:gd name="T10" fmla="*/ 101 w 101"/>
                <a:gd name="T11" fmla="*/ 9 h 68"/>
                <a:gd name="T12" fmla="*/ 101 w 101"/>
                <a:gd name="T13" fmla="*/ 22 h 68"/>
                <a:gd name="T14" fmla="*/ 42 w 101"/>
                <a:gd name="T15" fmla="*/ 45 h 68"/>
                <a:gd name="T16" fmla="*/ 28 w 101"/>
                <a:gd name="T17" fmla="*/ 68 h 68"/>
                <a:gd name="T18" fmla="*/ 0 w 101"/>
                <a:gd name="T19" fmla="*/ 6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68">
                  <a:moveTo>
                    <a:pt x="0" y="64"/>
                  </a:moveTo>
                  <a:lnTo>
                    <a:pt x="5" y="36"/>
                  </a:lnTo>
                  <a:lnTo>
                    <a:pt x="42" y="0"/>
                  </a:lnTo>
                  <a:lnTo>
                    <a:pt x="51" y="9"/>
                  </a:lnTo>
                  <a:lnTo>
                    <a:pt x="37" y="27"/>
                  </a:lnTo>
                  <a:lnTo>
                    <a:pt x="101" y="9"/>
                  </a:lnTo>
                  <a:lnTo>
                    <a:pt x="101" y="22"/>
                  </a:lnTo>
                  <a:lnTo>
                    <a:pt x="42" y="45"/>
                  </a:lnTo>
                  <a:lnTo>
                    <a:pt x="28" y="68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7" name="íş1îďè"/>
            <p:cNvSpPr/>
            <p:nvPr/>
          </p:nvSpPr>
          <p:spPr bwMode="auto">
            <a:xfrm>
              <a:off x="6059488" y="2968625"/>
              <a:ext cx="558800" cy="1306513"/>
            </a:xfrm>
            <a:custGeom>
              <a:avLst/>
              <a:gdLst>
                <a:gd name="T0" fmla="*/ 69 w 77"/>
                <a:gd name="T1" fmla="*/ 0 h 180"/>
                <a:gd name="T2" fmla="*/ 3 w 77"/>
                <a:gd name="T3" fmla="*/ 86 h 180"/>
                <a:gd name="T4" fmla="*/ 0 w 77"/>
                <a:gd name="T5" fmla="*/ 106 h 180"/>
                <a:gd name="T6" fmla="*/ 6 w 77"/>
                <a:gd name="T7" fmla="*/ 176 h 180"/>
                <a:gd name="T8" fmla="*/ 66 w 77"/>
                <a:gd name="T9" fmla="*/ 180 h 180"/>
                <a:gd name="T10" fmla="*/ 46 w 77"/>
                <a:gd name="T11" fmla="*/ 111 h 180"/>
                <a:gd name="T12" fmla="*/ 26 w 77"/>
                <a:gd name="T13" fmla="*/ 96 h 180"/>
                <a:gd name="T14" fmla="*/ 77 w 77"/>
                <a:gd name="T15" fmla="*/ 5 h 180"/>
                <a:gd name="T16" fmla="*/ 69 w 77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180">
                  <a:moveTo>
                    <a:pt x="69" y="0"/>
                  </a:moveTo>
                  <a:cubicBezTo>
                    <a:pt x="69" y="0"/>
                    <a:pt x="10" y="72"/>
                    <a:pt x="3" y="86"/>
                  </a:cubicBezTo>
                  <a:cubicBezTo>
                    <a:pt x="3" y="86"/>
                    <a:pt x="0" y="91"/>
                    <a:pt x="0" y="106"/>
                  </a:cubicBezTo>
                  <a:cubicBezTo>
                    <a:pt x="0" y="121"/>
                    <a:pt x="6" y="176"/>
                    <a:pt x="6" y="176"/>
                  </a:cubicBezTo>
                  <a:cubicBezTo>
                    <a:pt x="66" y="180"/>
                    <a:pt x="66" y="180"/>
                    <a:pt x="66" y="180"/>
                  </a:cubicBezTo>
                  <a:cubicBezTo>
                    <a:pt x="66" y="180"/>
                    <a:pt x="46" y="113"/>
                    <a:pt x="46" y="111"/>
                  </a:cubicBezTo>
                  <a:cubicBezTo>
                    <a:pt x="45" y="109"/>
                    <a:pt x="35" y="99"/>
                    <a:pt x="26" y="96"/>
                  </a:cubicBezTo>
                  <a:cubicBezTo>
                    <a:pt x="77" y="5"/>
                    <a:pt x="77" y="5"/>
                    <a:pt x="77" y="5"/>
                  </a:cubicBezTo>
                  <a:lnTo>
                    <a:pt x="69" y="0"/>
                  </a:ln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8" name="íšlïḑè"/>
            <p:cNvSpPr/>
            <p:nvPr/>
          </p:nvSpPr>
          <p:spPr bwMode="auto">
            <a:xfrm>
              <a:off x="6197600" y="3584575"/>
              <a:ext cx="123825" cy="115888"/>
            </a:xfrm>
            <a:custGeom>
              <a:avLst/>
              <a:gdLst>
                <a:gd name="T0" fmla="*/ 13 w 17"/>
                <a:gd name="T1" fmla="*/ 5 h 16"/>
                <a:gd name="T2" fmla="*/ 17 w 17"/>
                <a:gd name="T3" fmla="*/ 16 h 16"/>
                <a:gd name="T4" fmla="*/ 0 w 17"/>
                <a:gd name="T5" fmla="*/ 11 h 16"/>
                <a:gd name="T6" fmla="*/ 5 w 17"/>
                <a:gd name="T7" fmla="*/ 0 h 16"/>
                <a:gd name="T8" fmla="*/ 13 w 17"/>
                <a:gd name="T9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3" y="5"/>
                  </a:moveTo>
                  <a:cubicBezTo>
                    <a:pt x="13" y="5"/>
                    <a:pt x="15" y="12"/>
                    <a:pt x="17" y="16"/>
                  </a:cubicBezTo>
                  <a:cubicBezTo>
                    <a:pt x="17" y="16"/>
                    <a:pt x="4" y="16"/>
                    <a:pt x="0" y="11"/>
                  </a:cubicBezTo>
                  <a:cubicBezTo>
                    <a:pt x="5" y="0"/>
                    <a:pt x="5" y="0"/>
                    <a:pt x="5" y="0"/>
                  </a:cubicBezTo>
                  <a:lnTo>
                    <a:pt x="13" y="5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9" name="işlîḓè"/>
            <p:cNvSpPr/>
            <p:nvPr/>
          </p:nvSpPr>
          <p:spPr bwMode="auto">
            <a:xfrm>
              <a:off x="6161088" y="3352800"/>
              <a:ext cx="225425" cy="319088"/>
            </a:xfrm>
            <a:custGeom>
              <a:avLst/>
              <a:gdLst>
                <a:gd name="T0" fmla="*/ 27 w 31"/>
                <a:gd name="T1" fmla="*/ 13 h 44"/>
                <a:gd name="T2" fmla="*/ 27 w 31"/>
                <a:gd name="T3" fmla="*/ 39 h 44"/>
                <a:gd name="T4" fmla="*/ 6 w 31"/>
                <a:gd name="T5" fmla="*/ 28 h 44"/>
                <a:gd name="T6" fmla="*/ 8 w 31"/>
                <a:gd name="T7" fmla="*/ 2 h 44"/>
                <a:gd name="T8" fmla="*/ 27 w 31"/>
                <a:gd name="T9" fmla="*/ 1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4">
                  <a:moveTo>
                    <a:pt x="27" y="13"/>
                  </a:moveTo>
                  <a:cubicBezTo>
                    <a:pt x="27" y="13"/>
                    <a:pt x="31" y="34"/>
                    <a:pt x="27" y="39"/>
                  </a:cubicBezTo>
                  <a:cubicBezTo>
                    <a:pt x="24" y="44"/>
                    <a:pt x="11" y="36"/>
                    <a:pt x="6" y="28"/>
                  </a:cubicBezTo>
                  <a:cubicBezTo>
                    <a:pt x="1" y="21"/>
                    <a:pt x="0" y="3"/>
                    <a:pt x="8" y="2"/>
                  </a:cubicBezTo>
                  <a:cubicBezTo>
                    <a:pt x="17" y="0"/>
                    <a:pt x="25" y="6"/>
                    <a:pt x="27" y="13"/>
                  </a:cubicBez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0" name="îṣḻíḍê"/>
            <p:cNvSpPr/>
            <p:nvPr/>
          </p:nvSpPr>
          <p:spPr bwMode="auto">
            <a:xfrm>
              <a:off x="6276975" y="3098800"/>
              <a:ext cx="581025" cy="820738"/>
            </a:xfrm>
            <a:custGeom>
              <a:avLst/>
              <a:gdLst>
                <a:gd name="T0" fmla="*/ 6 w 80"/>
                <a:gd name="T1" fmla="*/ 87 h 113"/>
                <a:gd name="T2" fmla="*/ 57 w 80"/>
                <a:gd name="T3" fmla="*/ 52 h 113"/>
                <a:gd name="T4" fmla="*/ 71 w 80"/>
                <a:gd name="T5" fmla="*/ 0 h 113"/>
                <a:gd name="T6" fmla="*/ 80 w 80"/>
                <a:gd name="T7" fmla="*/ 2 h 113"/>
                <a:gd name="T8" fmla="*/ 74 w 80"/>
                <a:gd name="T9" fmla="*/ 58 h 113"/>
                <a:gd name="T10" fmla="*/ 15 w 80"/>
                <a:gd name="T11" fmla="*/ 113 h 113"/>
                <a:gd name="T12" fmla="*/ 6 w 80"/>
                <a:gd name="T13" fmla="*/ 8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13">
                  <a:moveTo>
                    <a:pt x="6" y="87"/>
                  </a:moveTo>
                  <a:cubicBezTo>
                    <a:pt x="6" y="87"/>
                    <a:pt x="53" y="58"/>
                    <a:pt x="57" y="52"/>
                  </a:cubicBezTo>
                  <a:cubicBezTo>
                    <a:pt x="61" y="45"/>
                    <a:pt x="71" y="0"/>
                    <a:pt x="71" y="0"/>
                  </a:cubicBezTo>
                  <a:cubicBezTo>
                    <a:pt x="80" y="2"/>
                    <a:pt x="80" y="2"/>
                    <a:pt x="80" y="2"/>
                  </a:cubicBezTo>
                  <a:cubicBezTo>
                    <a:pt x="80" y="2"/>
                    <a:pt x="75" y="53"/>
                    <a:pt x="74" y="58"/>
                  </a:cubicBezTo>
                  <a:cubicBezTo>
                    <a:pt x="72" y="64"/>
                    <a:pt x="25" y="113"/>
                    <a:pt x="15" y="113"/>
                  </a:cubicBezTo>
                  <a:cubicBezTo>
                    <a:pt x="4" y="113"/>
                    <a:pt x="0" y="100"/>
                    <a:pt x="6" y="87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1" name="íṩļîḍè"/>
            <p:cNvSpPr/>
            <p:nvPr/>
          </p:nvSpPr>
          <p:spPr bwMode="auto">
            <a:xfrm>
              <a:off x="6132513" y="3294063"/>
              <a:ext cx="217488" cy="327025"/>
            </a:xfrm>
            <a:custGeom>
              <a:avLst/>
              <a:gdLst>
                <a:gd name="T0" fmla="*/ 28 w 30"/>
                <a:gd name="T1" fmla="*/ 17 h 45"/>
                <a:gd name="T2" fmla="*/ 25 w 30"/>
                <a:gd name="T3" fmla="*/ 4 h 45"/>
                <a:gd name="T4" fmla="*/ 9 w 30"/>
                <a:gd name="T5" fmla="*/ 2 h 45"/>
                <a:gd name="T6" fmla="*/ 14 w 30"/>
                <a:gd name="T7" fmla="*/ 7 h 45"/>
                <a:gd name="T8" fmla="*/ 3 w 30"/>
                <a:gd name="T9" fmla="*/ 15 h 45"/>
                <a:gd name="T10" fmla="*/ 4 w 30"/>
                <a:gd name="T11" fmla="*/ 23 h 45"/>
                <a:gd name="T12" fmla="*/ 5 w 30"/>
                <a:gd name="T13" fmla="*/ 34 h 45"/>
                <a:gd name="T14" fmla="*/ 22 w 30"/>
                <a:gd name="T15" fmla="*/ 45 h 45"/>
                <a:gd name="T16" fmla="*/ 23 w 30"/>
                <a:gd name="T17" fmla="*/ 34 h 45"/>
                <a:gd name="T18" fmla="*/ 17 w 30"/>
                <a:gd name="T19" fmla="*/ 30 h 45"/>
                <a:gd name="T20" fmla="*/ 21 w 30"/>
                <a:gd name="T21" fmla="*/ 27 h 45"/>
                <a:gd name="T22" fmla="*/ 24 w 30"/>
                <a:gd name="T23" fmla="*/ 31 h 45"/>
                <a:gd name="T24" fmla="*/ 23 w 30"/>
                <a:gd name="T25" fmla="*/ 23 h 45"/>
                <a:gd name="T26" fmla="*/ 28 w 30"/>
                <a:gd name="T27" fmla="*/ 1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" h="45">
                  <a:moveTo>
                    <a:pt x="28" y="17"/>
                  </a:moveTo>
                  <a:cubicBezTo>
                    <a:pt x="28" y="17"/>
                    <a:pt x="30" y="8"/>
                    <a:pt x="25" y="4"/>
                  </a:cubicBezTo>
                  <a:cubicBezTo>
                    <a:pt x="20" y="0"/>
                    <a:pt x="11" y="1"/>
                    <a:pt x="9" y="2"/>
                  </a:cubicBezTo>
                  <a:cubicBezTo>
                    <a:pt x="9" y="4"/>
                    <a:pt x="15" y="6"/>
                    <a:pt x="14" y="7"/>
                  </a:cubicBezTo>
                  <a:cubicBezTo>
                    <a:pt x="12" y="9"/>
                    <a:pt x="5" y="7"/>
                    <a:pt x="3" y="15"/>
                  </a:cubicBezTo>
                  <a:cubicBezTo>
                    <a:pt x="2" y="22"/>
                    <a:pt x="4" y="23"/>
                    <a:pt x="4" y="23"/>
                  </a:cubicBezTo>
                  <a:cubicBezTo>
                    <a:pt x="4" y="23"/>
                    <a:pt x="0" y="28"/>
                    <a:pt x="5" y="34"/>
                  </a:cubicBezTo>
                  <a:cubicBezTo>
                    <a:pt x="9" y="40"/>
                    <a:pt x="19" y="45"/>
                    <a:pt x="22" y="45"/>
                  </a:cubicBezTo>
                  <a:cubicBezTo>
                    <a:pt x="24" y="44"/>
                    <a:pt x="23" y="34"/>
                    <a:pt x="23" y="34"/>
                  </a:cubicBezTo>
                  <a:cubicBezTo>
                    <a:pt x="23" y="34"/>
                    <a:pt x="17" y="34"/>
                    <a:pt x="17" y="30"/>
                  </a:cubicBezTo>
                  <a:cubicBezTo>
                    <a:pt x="16" y="26"/>
                    <a:pt x="20" y="26"/>
                    <a:pt x="21" y="27"/>
                  </a:cubicBezTo>
                  <a:cubicBezTo>
                    <a:pt x="22" y="28"/>
                    <a:pt x="23" y="31"/>
                    <a:pt x="24" y="31"/>
                  </a:cubicBezTo>
                  <a:cubicBezTo>
                    <a:pt x="25" y="30"/>
                    <a:pt x="23" y="23"/>
                    <a:pt x="23" y="23"/>
                  </a:cubicBezTo>
                  <a:cubicBezTo>
                    <a:pt x="23" y="23"/>
                    <a:pt x="27" y="20"/>
                    <a:pt x="28" y="17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2" name="íṥ1iḓê"/>
            <p:cNvSpPr/>
            <p:nvPr/>
          </p:nvSpPr>
          <p:spPr bwMode="auto">
            <a:xfrm>
              <a:off x="6169025" y="4935538"/>
              <a:ext cx="603250" cy="581025"/>
            </a:xfrm>
            <a:custGeom>
              <a:avLst/>
              <a:gdLst>
                <a:gd name="T0" fmla="*/ 51 w 83"/>
                <a:gd name="T1" fmla="*/ 2 h 80"/>
                <a:gd name="T2" fmla="*/ 15 w 83"/>
                <a:gd name="T3" fmla="*/ 12 h 80"/>
                <a:gd name="T4" fmla="*/ 2 w 83"/>
                <a:gd name="T5" fmla="*/ 35 h 80"/>
                <a:gd name="T6" fmla="*/ 9 w 83"/>
                <a:gd name="T7" fmla="*/ 59 h 80"/>
                <a:gd name="T8" fmla="*/ 32 w 83"/>
                <a:gd name="T9" fmla="*/ 72 h 80"/>
                <a:gd name="T10" fmla="*/ 42 w 83"/>
                <a:gd name="T11" fmla="*/ 69 h 80"/>
                <a:gd name="T12" fmla="*/ 53 w 83"/>
                <a:gd name="T13" fmla="*/ 80 h 80"/>
                <a:gd name="T14" fmla="*/ 56 w 83"/>
                <a:gd name="T15" fmla="*/ 65 h 80"/>
                <a:gd name="T16" fmla="*/ 67 w 83"/>
                <a:gd name="T17" fmla="*/ 62 h 80"/>
                <a:gd name="T18" fmla="*/ 80 w 83"/>
                <a:gd name="T19" fmla="*/ 40 h 80"/>
                <a:gd name="T20" fmla="*/ 73 w 83"/>
                <a:gd name="T21" fmla="*/ 15 h 80"/>
                <a:gd name="T22" fmla="*/ 51 w 83"/>
                <a:gd name="T23" fmla="*/ 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3" h="80">
                  <a:moveTo>
                    <a:pt x="51" y="2"/>
                  </a:moveTo>
                  <a:cubicBezTo>
                    <a:pt x="15" y="12"/>
                    <a:pt x="15" y="12"/>
                    <a:pt x="15" y="12"/>
                  </a:cubicBezTo>
                  <a:cubicBezTo>
                    <a:pt x="5" y="15"/>
                    <a:pt x="0" y="25"/>
                    <a:pt x="2" y="35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12" y="69"/>
                    <a:pt x="22" y="75"/>
                    <a:pt x="32" y="72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56" y="65"/>
                    <a:pt x="56" y="65"/>
                    <a:pt x="56" y="65"/>
                  </a:cubicBezTo>
                  <a:cubicBezTo>
                    <a:pt x="67" y="62"/>
                    <a:pt x="67" y="62"/>
                    <a:pt x="67" y="62"/>
                  </a:cubicBezTo>
                  <a:cubicBezTo>
                    <a:pt x="77" y="60"/>
                    <a:pt x="83" y="50"/>
                    <a:pt x="80" y="40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1" y="5"/>
                    <a:pt x="60" y="0"/>
                    <a:pt x="51" y="2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3" name="îṥḻîḓé"/>
            <p:cNvSpPr/>
            <p:nvPr/>
          </p:nvSpPr>
          <p:spPr bwMode="auto">
            <a:xfrm>
              <a:off x="6307138" y="5218113"/>
              <a:ext cx="65088" cy="65088"/>
            </a:xfrm>
            <a:custGeom>
              <a:avLst/>
              <a:gdLst>
                <a:gd name="T0" fmla="*/ 8 w 9"/>
                <a:gd name="T1" fmla="*/ 4 h 9"/>
                <a:gd name="T2" fmla="*/ 5 w 9"/>
                <a:gd name="T3" fmla="*/ 9 h 9"/>
                <a:gd name="T4" fmla="*/ 0 w 9"/>
                <a:gd name="T5" fmla="*/ 6 h 9"/>
                <a:gd name="T6" fmla="*/ 3 w 9"/>
                <a:gd name="T7" fmla="*/ 1 h 9"/>
                <a:gd name="T8" fmla="*/ 8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8" y="4"/>
                  </a:moveTo>
                  <a:cubicBezTo>
                    <a:pt x="9" y="6"/>
                    <a:pt x="7" y="8"/>
                    <a:pt x="5" y="9"/>
                  </a:cubicBezTo>
                  <a:cubicBezTo>
                    <a:pt x="3" y="9"/>
                    <a:pt x="1" y="8"/>
                    <a:pt x="0" y="6"/>
                  </a:cubicBezTo>
                  <a:cubicBezTo>
                    <a:pt x="0" y="3"/>
                    <a:pt x="1" y="1"/>
                    <a:pt x="3" y="1"/>
                  </a:cubicBezTo>
                  <a:cubicBezTo>
                    <a:pt x="5" y="0"/>
                    <a:pt x="8" y="1"/>
                    <a:pt x="8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4" name="îŝḻïḋê"/>
            <p:cNvSpPr/>
            <p:nvPr/>
          </p:nvSpPr>
          <p:spPr bwMode="auto">
            <a:xfrm>
              <a:off x="6437313" y="5181600"/>
              <a:ext cx="65088" cy="65088"/>
            </a:xfrm>
            <a:custGeom>
              <a:avLst/>
              <a:gdLst>
                <a:gd name="T0" fmla="*/ 8 w 9"/>
                <a:gd name="T1" fmla="*/ 4 h 9"/>
                <a:gd name="T2" fmla="*/ 5 w 9"/>
                <a:gd name="T3" fmla="*/ 9 h 9"/>
                <a:gd name="T4" fmla="*/ 0 w 9"/>
                <a:gd name="T5" fmla="*/ 6 h 9"/>
                <a:gd name="T6" fmla="*/ 3 w 9"/>
                <a:gd name="T7" fmla="*/ 1 h 9"/>
                <a:gd name="T8" fmla="*/ 8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8" y="4"/>
                  </a:moveTo>
                  <a:cubicBezTo>
                    <a:pt x="9" y="6"/>
                    <a:pt x="7" y="8"/>
                    <a:pt x="5" y="9"/>
                  </a:cubicBezTo>
                  <a:cubicBezTo>
                    <a:pt x="3" y="9"/>
                    <a:pt x="1" y="8"/>
                    <a:pt x="0" y="6"/>
                  </a:cubicBez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1"/>
                    <a:pt x="8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5" name="íṣļíḍé"/>
            <p:cNvSpPr/>
            <p:nvPr/>
          </p:nvSpPr>
          <p:spPr bwMode="auto">
            <a:xfrm>
              <a:off x="6567488" y="5145088"/>
              <a:ext cx="66675" cy="66675"/>
            </a:xfrm>
            <a:custGeom>
              <a:avLst/>
              <a:gdLst>
                <a:gd name="T0" fmla="*/ 8 w 9"/>
                <a:gd name="T1" fmla="*/ 4 h 9"/>
                <a:gd name="T2" fmla="*/ 5 w 9"/>
                <a:gd name="T3" fmla="*/ 9 h 9"/>
                <a:gd name="T4" fmla="*/ 0 w 9"/>
                <a:gd name="T5" fmla="*/ 6 h 9"/>
                <a:gd name="T6" fmla="*/ 3 w 9"/>
                <a:gd name="T7" fmla="*/ 1 h 9"/>
                <a:gd name="T8" fmla="*/ 8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8" y="4"/>
                  </a:moveTo>
                  <a:cubicBezTo>
                    <a:pt x="9" y="6"/>
                    <a:pt x="7" y="8"/>
                    <a:pt x="5" y="9"/>
                  </a:cubicBezTo>
                  <a:cubicBezTo>
                    <a:pt x="3" y="9"/>
                    <a:pt x="1" y="8"/>
                    <a:pt x="0" y="6"/>
                  </a:cubicBez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2"/>
                    <a:pt x="8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6" name="išļiḍè"/>
            <p:cNvSpPr/>
            <p:nvPr/>
          </p:nvSpPr>
          <p:spPr bwMode="auto">
            <a:xfrm>
              <a:off x="5210175" y="4718050"/>
              <a:ext cx="95250" cy="93663"/>
            </a:xfrm>
            <a:prstGeom prst="ellipse">
              <a:avLst/>
            </a:pr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7" name="ïṧľîḍe"/>
            <p:cNvSpPr/>
            <p:nvPr/>
          </p:nvSpPr>
          <p:spPr bwMode="auto">
            <a:xfrm>
              <a:off x="6967538" y="4413250"/>
              <a:ext cx="93663" cy="93663"/>
            </a:xfrm>
            <a:prstGeom prst="ellipse">
              <a:avLst/>
            </a:prstGeom>
            <a:solidFill>
              <a:srgbClr val="FF4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59" name="矩形 158"/>
          <p:cNvSpPr/>
          <p:nvPr/>
        </p:nvSpPr>
        <p:spPr>
          <a:xfrm>
            <a:off x="956041" y="0"/>
            <a:ext cx="5664898" cy="6402541"/>
          </a:xfrm>
          <a:custGeom>
            <a:avLst/>
            <a:gdLst>
              <a:gd name="connsiteX0" fmla="*/ 0 w 4549776"/>
              <a:gd name="connsiteY0" fmla="*/ 0 h 6491907"/>
              <a:gd name="connsiteX1" fmla="*/ 4549776 w 4549776"/>
              <a:gd name="connsiteY1" fmla="*/ 0 h 6491907"/>
              <a:gd name="connsiteX2" fmla="*/ 4549776 w 4549776"/>
              <a:gd name="connsiteY2" fmla="*/ 6491907 h 6491907"/>
              <a:gd name="connsiteX3" fmla="*/ 0 w 4549776"/>
              <a:gd name="connsiteY3" fmla="*/ 6491907 h 6491907"/>
              <a:gd name="connsiteX4" fmla="*/ 0 w 4549776"/>
              <a:gd name="connsiteY4" fmla="*/ 0 h 6491907"/>
              <a:gd name="connsiteX0-1" fmla="*/ 0 w 4549776"/>
              <a:gd name="connsiteY0-2" fmla="*/ 0 h 6491907"/>
              <a:gd name="connsiteX1-3" fmla="*/ 4549776 w 4549776"/>
              <a:gd name="connsiteY1-4" fmla="*/ 0 h 6491907"/>
              <a:gd name="connsiteX2-5" fmla="*/ 4549776 w 4549776"/>
              <a:gd name="connsiteY2-6" fmla="*/ 6491907 h 6491907"/>
              <a:gd name="connsiteX3-7" fmla="*/ 0 w 4549776"/>
              <a:gd name="connsiteY3-8" fmla="*/ 6491907 h 6491907"/>
              <a:gd name="connsiteX4-9" fmla="*/ 0 w 4549776"/>
              <a:gd name="connsiteY4-10" fmla="*/ 0 h 6491907"/>
              <a:gd name="connsiteX0-11" fmla="*/ 0 w 4549776"/>
              <a:gd name="connsiteY0-12" fmla="*/ 0 h 6491907"/>
              <a:gd name="connsiteX1-13" fmla="*/ 4549776 w 4549776"/>
              <a:gd name="connsiteY1-14" fmla="*/ 0 h 6491907"/>
              <a:gd name="connsiteX2-15" fmla="*/ 4549776 w 4549776"/>
              <a:gd name="connsiteY2-16" fmla="*/ 6491907 h 6491907"/>
              <a:gd name="connsiteX3-17" fmla="*/ 0 w 4549776"/>
              <a:gd name="connsiteY3-18" fmla="*/ 6491907 h 6491907"/>
              <a:gd name="connsiteX4-19" fmla="*/ 0 w 4549776"/>
              <a:gd name="connsiteY4-20" fmla="*/ 0 h 6491907"/>
              <a:gd name="connsiteX0-21" fmla="*/ 0 w 4549776"/>
              <a:gd name="connsiteY0-22" fmla="*/ 0 h 6491907"/>
              <a:gd name="connsiteX1-23" fmla="*/ 4549776 w 4549776"/>
              <a:gd name="connsiteY1-24" fmla="*/ 0 h 6491907"/>
              <a:gd name="connsiteX2-25" fmla="*/ 4549776 w 4549776"/>
              <a:gd name="connsiteY2-26" fmla="*/ 6491907 h 6491907"/>
              <a:gd name="connsiteX3-27" fmla="*/ 0 w 4549776"/>
              <a:gd name="connsiteY3-28" fmla="*/ 6491907 h 6491907"/>
              <a:gd name="connsiteX4-29" fmla="*/ 0 w 4549776"/>
              <a:gd name="connsiteY4-30" fmla="*/ 0 h 6491907"/>
              <a:gd name="connsiteX0-31" fmla="*/ 0 w 4549776"/>
              <a:gd name="connsiteY0-32" fmla="*/ 0 h 6491907"/>
              <a:gd name="connsiteX1-33" fmla="*/ 4549776 w 4549776"/>
              <a:gd name="connsiteY1-34" fmla="*/ 0 h 6491907"/>
              <a:gd name="connsiteX2-35" fmla="*/ 4549776 w 4549776"/>
              <a:gd name="connsiteY2-36" fmla="*/ 6491907 h 6491907"/>
              <a:gd name="connsiteX3-37" fmla="*/ 0 w 4549776"/>
              <a:gd name="connsiteY3-38" fmla="*/ 6491907 h 6491907"/>
              <a:gd name="connsiteX4-39" fmla="*/ 0 w 4549776"/>
              <a:gd name="connsiteY4-40" fmla="*/ 0 h 6491907"/>
              <a:gd name="connsiteX0-41" fmla="*/ 0 w 5664898"/>
              <a:gd name="connsiteY0-42" fmla="*/ 0 h 6514209"/>
              <a:gd name="connsiteX1-43" fmla="*/ 4549776 w 5664898"/>
              <a:gd name="connsiteY1-44" fmla="*/ 0 h 6514209"/>
              <a:gd name="connsiteX2-45" fmla="*/ 5664898 w 5664898"/>
              <a:gd name="connsiteY2-46" fmla="*/ 6514209 h 6514209"/>
              <a:gd name="connsiteX3-47" fmla="*/ 0 w 5664898"/>
              <a:gd name="connsiteY3-48" fmla="*/ 6491907 h 6514209"/>
              <a:gd name="connsiteX4-49" fmla="*/ 0 w 5664898"/>
              <a:gd name="connsiteY4-50" fmla="*/ 0 h 6514209"/>
              <a:gd name="connsiteX0-51" fmla="*/ 0 w 5664898"/>
              <a:gd name="connsiteY0-52" fmla="*/ 0 h 6514209"/>
              <a:gd name="connsiteX1-53" fmla="*/ 4549776 w 5664898"/>
              <a:gd name="connsiteY1-54" fmla="*/ 0 h 6514209"/>
              <a:gd name="connsiteX2-55" fmla="*/ 5664898 w 5664898"/>
              <a:gd name="connsiteY2-56" fmla="*/ 6514209 h 6514209"/>
              <a:gd name="connsiteX3-57" fmla="*/ 0 w 5664898"/>
              <a:gd name="connsiteY3-58" fmla="*/ 6491907 h 6514209"/>
              <a:gd name="connsiteX4-59" fmla="*/ 0 w 5664898"/>
              <a:gd name="connsiteY4-60" fmla="*/ 0 h 65142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664898" h="6514209">
                <a:moveTo>
                  <a:pt x="0" y="0"/>
                </a:moveTo>
                <a:lnTo>
                  <a:pt x="4549776" y="0"/>
                </a:lnTo>
                <a:cubicBezTo>
                  <a:pt x="4549776" y="2163969"/>
                  <a:pt x="3256235" y="1116386"/>
                  <a:pt x="5664898" y="6514209"/>
                </a:cubicBezTo>
                <a:lnTo>
                  <a:pt x="0" y="649190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EF2F7"/>
              </a:gs>
              <a:gs pos="83000">
                <a:srgbClr val="F2F4F7"/>
              </a:gs>
              <a:gs pos="100000">
                <a:srgbClr val="C7D9F3"/>
              </a:gs>
            </a:gsLst>
            <a:lin ang="54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1016137" y="1516314"/>
            <a:ext cx="491267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6000" b="1" dirty="0">
                <a:solidFill>
                  <a:srgbClr val="2D3855"/>
                </a:solidFill>
                <a:cs typeface="+mn-ea"/>
                <a:sym typeface="+mn-lt"/>
              </a:rPr>
              <a:t>Free</a:t>
            </a:r>
          </a:p>
          <a:p>
            <a:pPr>
              <a:lnSpc>
                <a:spcPct val="100000"/>
              </a:lnSpc>
            </a:pPr>
            <a:r>
              <a:rPr lang="en-US" altLang="zh-CN" sz="6000" b="1" dirty="0">
                <a:solidFill>
                  <a:srgbClr val="2D3855"/>
                </a:solidFill>
                <a:cs typeface="+mn-ea"/>
                <a:sym typeface="+mn-lt"/>
              </a:rPr>
              <a:t>PPT Templates</a:t>
            </a:r>
          </a:p>
        </p:txBody>
      </p:sp>
      <p:sp>
        <p:nvSpPr>
          <p:cNvPr id="176" name="椭圆 175"/>
          <p:cNvSpPr/>
          <p:nvPr/>
        </p:nvSpPr>
        <p:spPr>
          <a:xfrm>
            <a:off x="784067" y="56642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7" name="椭圆 176"/>
          <p:cNvSpPr/>
          <p:nvPr/>
        </p:nvSpPr>
        <p:spPr>
          <a:xfrm>
            <a:off x="5193217" y="898413"/>
            <a:ext cx="563352" cy="563352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8" name="椭圆 177"/>
          <p:cNvSpPr/>
          <p:nvPr/>
        </p:nvSpPr>
        <p:spPr>
          <a:xfrm>
            <a:off x="5786290" y="523732"/>
            <a:ext cx="182233" cy="182233"/>
          </a:xfrm>
          <a:prstGeom prst="ellipse">
            <a:avLst/>
          </a:prstGeom>
          <a:gradFill>
            <a:gsLst>
              <a:gs pos="0">
                <a:srgbClr val="D6FFFF"/>
              </a:gs>
              <a:gs pos="100000">
                <a:srgbClr val="6DE5FD"/>
              </a:gs>
            </a:gsLst>
            <a:lin ang="540000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70871" y="3511097"/>
            <a:ext cx="4492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b="1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Insert the Subtitle of Your Presentation</a:t>
            </a:r>
          </a:p>
        </p:txBody>
      </p:sp>
      <p:sp>
        <p:nvSpPr>
          <p:cNvPr id="3" name="椭圆 2"/>
          <p:cNvSpPr/>
          <p:nvPr/>
        </p:nvSpPr>
        <p:spPr>
          <a:xfrm>
            <a:off x="5223062" y="5752353"/>
            <a:ext cx="563352" cy="563352"/>
          </a:xfrm>
          <a:prstGeom prst="ellipse">
            <a:avLst/>
          </a:prstGeom>
          <a:gradFill>
            <a:gsLst>
              <a:gs pos="0">
                <a:srgbClr val="0A56C9"/>
              </a:gs>
              <a:gs pos="100000">
                <a:srgbClr val="289AF5"/>
              </a:gs>
            </a:gsLst>
            <a:lin ang="2160000" scaled="0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839937" y="549783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4" name="圆角矩形 173"/>
          <p:cNvSpPr/>
          <p:nvPr/>
        </p:nvSpPr>
        <p:spPr>
          <a:xfrm>
            <a:off x="1491615" y="4410710"/>
            <a:ext cx="2954655" cy="542925"/>
          </a:xfrm>
          <a:prstGeom prst="roundRect">
            <a:avLst>
              <a:gd name="adj" fmla="val 50000"/>
            </a:avLst>
          </a:prstGeom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>
                <a:cs typeface="+mn-ea"/>
                <a:sym typeface="+mn-lt"/>
              </a:rPr>
              <a:t>www.freeppt7.com</a:t>
            </a:r>
            <a:endParaRPr lang="zh-CN" altLang="zh-CN" sz="2200" b="1" dirty="0">
              <a:cs typeface="+mn-ea"/>
              <a:sym typeface="+mn-lt"/>
            </a:endParaRPr>
          </a:p>
        </p:txBody>
      </p:sp>
      <p:sp>
        <p:nvSpPr>
          <p:cNvPr id="175" name="Rounded Rectangle 7">
            <a:extLst>
              <a:ext uri="{FF2B5EF4-FFF2-40B4-BE49-F238E27FC236}">
                <a16:creationId xmlns:a16="http://schemas.microsoft.com/office/drawing/2014/main" id="{B8CCB7FB-7260-F508-9F62-06301408314F}"/>
              </a:ext>
            </a:extLst>
          </p:cNvPr>
          <p:cNvSpPr/>
          <p:nvPr/>
        </p:nvSpPr>
        <p:spPr>
          <a:xfrm>
            <a:off x="9508978" y="49086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700" dirty="0"/>
              <a:t>LOGO</a:t>
            </a:r>
            <a:endParaRPr lang="ko-KR" altLang="en-US" sz="27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0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/>
      <p:bldP spid="176" grpId="0" animBg="1"/>
      <p:bldP spid="177" grpId="0" animBg="1"/>
      <p:bldP spid="178" grpId="0" animBg="1"/>
      <p:bldP spid="2" grpId="0"/>
      <p:bldP spid="3" grpId="0" animBg="1"/>
      <p:bldP spid="5" grpId="0" animBg="1"/>
      <p:bldP spid="17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矩形 158">
            <a:extLst>
              <a:ext uri="{FF2B5EF4-FFF2-40B4-BE49-F238E27FC236}">
                <a16:creationId xmlns:a16="http://schemas.microsoft.com/office/drawing/2014/main" id="{B3A9B471-6034-47A7-8A1D-AF8C5FEF9E93}"/>
              </a:ext>
            </a:extLst>
          </p:cNvPr>
          <p:cNvSpPr/>
          <p:nvPr/>
        </p:nvSpPr>
        <p:spPr>
          <a:xfrm>
            <a:off x="303649" y="12193"/>
            <a:ext cx="7502350" cy="6858000"/>
          </a:xfrm>
          <a:custGeom>
            <a:avLst/>
            <a:gdLst>
              <a:gd name="connsiteX0" fmla="*/ 0 w 4549776"/>
              <a:gd name="connsiteY0" fmla="*/ 0 h 6491907"/>
              <a:gd name="connsiteX1" fmla="*/ 4549776 w 4549776"/>
              <a:gd name="connsiteY1" fmla="*/ 0 h 6491907"/>
              <a:gd name="connsiteX2" fmla="*/ 4549776 w 4549776"/>
              <a:gd name="connsiteY2" fmla="*/ 6491907 h 6491907"/>
              <a:gd name="connsiteX3" fmla="*/ 0 w 4549776"/>
              <a:gd name="connsiteY3" fmla="*/ 6491907 h 6491907"/>
              <a:gd name="connsiteX4" fmla="*/ 0 w 4549776"/>
              <a:gd name="connsiteY4" fmla="*/ 0 h 6491907"/>
              <a:gd name="connsiteX0-1" fmla="*/ 0 w 4549776"/>
              <a:gd name="connsiteY0-2" fmla="*/ 0 h 6491907"/>
              <a:gd name="connsiteX1-3" fmla="*/ 4549776 w 4549776"/>
              <a:gd name="connsiteY1-4" fmla="*/ 0 h 6491907"/>
              <a:gd name="connsiteX2-5" fmla="*/ 4549776 w 4549776"/>
              <a:gd name="connsiteY2-6" fmla="*/ 6491907 h 6491907"/>
              <a:gd name="connsiteX3-7" fmla="*/ 0 w 4549776"/>
              <a:gd name="connsiteY3-8" fmla="*/ 6491907 h 6491907"/>
              <a:gd name="connsiteX4-9" fmla="*/ 0 w 4549776"/>
              <a:gd name="connsiteY4-10" fmla="*/ 0 h 6491907"/>
              <a:gd name="connsiteX0-11" fmla="*/ 0 w 4549776"/>
              <a:gd name="connsiteY0-12" fmla="*/ 0 h 6491907"/>
              <a:gd name="connsiteX1-13" fmla="*/ 4549776 w 4549776"/>
              <a:gd name="connsiteY1-14" fmla="*/ 0 h 6491907"/>
              <a:gd name="connsiteX2-15" fmla="*/ 4549776 w 4549776"/>
              <a:gd name="connsiteY2-16" fmla="*/ 6491907 h 6491907"/>
              <a:gd name="connsiteX3-17" fmla="*/ 0 w 4549776"/>
              <a:gd name="connsiteY3-18" fmla="*/ 6491907 h 6491907"/>
              <a:gd name="connsiteX4-19" fmla="*/ 0 w 4549776"/>
              <a:gd name="connsiteY4-20" fmla="*/ 0 h 6491907"/>
              <a:gd name="connsiteX0-21" fmla="*/ 0 w 4549776"/>
              <a:gd name="connsiteY0-22" fmla="*/ 0 h 6491907"/>
              <a:gd name="connsiteX1-23" fmla="*/ 4549776 w 4549776"/>
              <a:gd name="connsiteY1-24" fmla="*/ 0 h 6491907"/>
              <a:gd name="connsiteX2-25" fmla="*/ 4549776 w 4549776"/>
              <a:gd name="connsiteY2-26" fmla="*/ 6491907 h 6491907"/>
              <a:gd name="connsiteX3-27" fmla="*/ 0 w 4549776"/>
              <a:gd name="connsiteY3-28" fmla="*/ 6491907 h 6491907"/>
              <a:gd name="connsiteX4-29" fmla="*/ 0 w 4549776"/>
              <a:gd name="connsiteY4-30" fmla="*/ 0 h 6491907"/>
              <a:gd name="connsiteX0-31" fmla="*/ 0 w 4549776"/>
              <a:gd name="connsiteY0-32" fmla="*/ 0 h 6491907"/>
              <a:gd name="connsiteX1-33" fmla="*/ 4549776 w 4549776"/>
              <a:gd name="connsiteY1-34" fmla="*/ 0 h 6491907"/>
              <a:gd name="connsiteX2-35" fmla="*/ 4549776 w 4549776"/>
              <a:gd name="connsiteY2-36" fmla="*/ 6491907 h 6491907"/>
              <a:gd name="connsiteX3-37" fmla="*/ 0 w 4549776"/>
              <a:gd name="connsiteY3-38" fmla="*/ 6491907 h 6491907"/>
              <a:gd name="connsiteX4-39" fmla="*/ 0 w 4549776"/>
              <a:gd name="connsiteY4-40" fmla="*/ 0 h 6491907"/>
              <a:gd name="connsiteX0-41" fmla="*/ 0 w 5664898"/>
              <a:gd name="connsiteY0-42" fmla="*/ 0 h 6514209"/>
              <a:gd name="connsiteX1-43" fmla="*/ 4549776 w 5664898"/>
              <a:gd name="connsiteY1-44" fmla="*/ 0 h 6514209"/>
              <a:gd name="connsiteX2-45" fmla="*/ 5664898 w 5664898"/>
              <a:gd name="connsiteY2-46" fmla="*/ 6514209 h 6514209"/>
              <a:gd name="connsiteX3-47" fmla="*/ 0 w 5664898"/>
              <a:gd name="connsiteY3-48" fmla="*/ 6491907 h 6514209"/>
              <a:gd name="connsiteX4-49" fmla="*/ 0 w 5664898"/>
              <a:gd name="connsiteY4-50" fmla="*/ 0 h 6514209"/>
              <a:gd name="connsiteX0-51" fmla="*/ 0 w 5664898"/>
              <a:gd name="connsiteY0-52" fmla="*/ 0 h 6514209"/>
              <a:gd name="connsiteX1-53" fmla="*/ 4549776 w 5664898"/>
              <a:gd name="connsiteY1-54" fmla="*/ 0 h 6514209"/>
              <a:gd name="connsiteX2-55" fmla="*/ 5664898 w 5664898"/>
              <a:gd name="connsiteY2-56" fmla="*/ 6514209 h 6514209"/>
              <a:gd name="connsiteX3-57" fmla="*/ 0 w 5664898"/>
              <a:gd name="connsiteY3-58" fmla="*/ 6491907 h 6514209"/>
              <a:gd name="connsiteX4-59" fmla="*/ 0 w 5664898"/>
              <a:gd name="connsiteY4-60" fmla="*/ 0 h 65142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664898" h="6514209">
                <a:moveTo>
                  <a:pt x="0" y="0"/>
                </a:moveTo>
                <a:lnTo>
                  <a:pt x="4549776" y="0"/>
                </a:lnTo>
                <a:cubicBezTo>
                  <a:pt x="4549776" y="2163969"/>
                  <a:pt x="3256235" y="1116386"/>
                  <a:pt x="5664898" y="6514209"/>
                </a:cubicBezTo>
                <a:lnTo>
                  <a:pt x="0" y="649190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EF2F7"/>
              </a:gs>
              <a:gs pos="83000">
                <a:srgbClr val="F2F4F7"/>
              </a:gs>
              <a:gs pos="100000">
                <a:srgbClr val="C7D9F3"/>
              </a:gs>
            </a:gsLst>
            <a:lin ang="54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0" name="îšļiḓé">
            <a:extLst>
              <a:ext uri="{FF2B5EF4-FFF2-40B4-BE49-F238E27FC236}">
                <a16:creationId xmlns:a16="http://schemas.microsoft.com/office/drawing/2014/main" id="{2CEBA1F6-4088-49FA-94EA-B8CD4D3C1B0E}"/>
              </a:ext>
            </a:extLst>
          </p:cNvPr>
          <p:cNvGrpSpPr/>
          <p:nvPr/>
        </p:nvGrpSpPr>
        <p:grpSpPr>
          <a:xfrm>
            <a:off x="1067537" y="4318032"/>
            <a:ext cx="3642517" cy="1899399"/>
            <a:chOff x="687278" y="2398652"/>
            <a:chExt cx="3524773" cy="1899399"/>
          </a:xfrm>
        </p:grpSpPr>
        <p:sp>
          <p:nvSpPr>
            <p:cNvPr id="37" name="íš1ïďê">
              <a:extLst>
                <a:ext uri="{FF2B5EF4-FFF2-40B4-BE49-F238E27FC236}">
                  <a16:creationId xmlns:a16="http://schemas.microsoft.com/office/drawing/2014/main" id="{129D08EE-BE9C-40D1-8236-CF236BB1DA3F}"/>
                </a:ext>
              </a:extLst>
            </p:cNvPr>
            <p:cNvSpPr/>
            <p:nvPr/>
          </p:nvSpPr>
          <p:spPr>
            <a:xfrm>
              <a:off x="687278" y="2840457"/>
              <a:ext cx="3194608" cy="14575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90000" anchor="t" anchorCtr="0">
              <a:normAutofit/>
            </a:bodyPr>
            <a:lstStyle/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Unified fonts make reading more fluent.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Theme color makes PPT more convenient to change.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  <p:sp>
          <p:nvSpPr>
            <p:cNvPr id="38" name="iṥḷíḑe">
              <a:extLst>
                <a:ext uri="{FF2B5EF4-FFF2-40B4-BE49-F238E27FC236}">
                  <a16:creationId xmlns:a16="http://schemas.microsoft.com/office/drawing/2014/main" id="{8C710981-50D4-46AA-A812-28DCFF1A1E4B}"/>
                </a:ext>
              </a:extLst>
            </p:cNvPr>
            <p:cNvSpPr txBox="1"/>
            <p:nvPr/>
          </p:nvSpPr>
          <p:spPr bwMode="auto">
            <a:xfrm>
              <a:off x="687278" y="2398652"/>
              <a:ext cx="3524773" cy="441805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000" tIns="46800" rIns="90000" bIns="4680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zh-CN" sz="2000" b="1" dirty="0"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89C6AA07-E965-4E45-8DB2-0FFDB8E8BECF}"/>
              </a:ext>
            </a:extLst>
          </p:cNvPr>
          <p:cNvGrpSpPr/>
          <p:nvPr/>
        </p:nvGrpSpPr>
        <p:grpSpPr>
          <a:xfrm>
            <a:off x="7636161" y="724833"/>
            <a:ext cx="3884327" cy="5150836"/>
            <a:chOff x="7636161" y="724833"/>
            <a:chExt cx="3884327" cy="5150836"/>
          </a:xfrm>
        </p:grpSpPr>
        <p:sp>
          <p:nvSpPr>
            <p:cNvPr id="161" name="椭圆 160"/>
            <p:cNvSpPr/>
            <p:nvPr/>
          </p:nvSpPr>
          <p:spPr>
            <a:xfrm>
              <a:off x="10234613" y="1401335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2" name="椭圆 161"/>
            <p:cNvSpPr/>
            <p:nvPr/>
          </p:nvSpPr>
          <p:spPr>
            <a:xfrm>
              <a:off x="11189899" y="1196899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3" name="椭圆 162"/>
            <p:cNvSpPr/>
            <p:nvPr/>
          </p:nvSpPr>
          <p:spPr>
            <a:xfrm>
              <a:off x="10829345" y="72483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6" name="椭圆 165"/>
            <p:cNvSpPr/>
            <p:nvPr/>
          </p:nvSpPr>
          <p:spPr>
            <a:xfrm>
              <a:off x="8677157" y="802889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67" name="椭圆 166"/>
            <p:cNvSpPr/>
            <p:nvPr/>
          </p:nvSpPr>
          <p:spPr>
            <a:xfrm>
              <a:off x="9766259" y="88838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2" name="işlïḍê">
              <a:extLst>
                <a:ext uri="{FF2B5EF4-FFF2-40B4-BE49-F238E27FC236}">
                  <a16:creationId xmlns:a16="http://schemas.microsoft.com/office/drawing/2014/main" id="{8B0C9190-24EE-415A-9841-122FA6FA0853}"/>
                </a:ext>
              </a:extLst>
            </p:cNvPr>
            <p:cNvGrpSpPr/>
            <p:nvPr/>
          </p:nvGrpSpPr>
          <p:grpSpPr>
            <a:xfrm>
              <a:off x="7636161" y="1234684"/>
              <a:ext cx="3884327" cy="1283579"/>
              <a:chOff x="719137" y="2442364"/>
              <a:chExt cx="2760135" cy="1283579"/>
            </a:xfrm>
          </p:grpSpPr>
          <p:sp>
            <p:nvSpPr>
              <p:cNvPr id="31" name="iṣḻïḓé">
                <a:extLst>
                  <a:ext uri="{FF2B5EF4-FFF2-40B4-BE49-F238E27FC236}">
                    <a16:creationId xmlns:a16="http://schemas.microsoft.com/office/drawing/2014/main" id="{94C3F8FD-D4B9-4088-89B2-B6D4A1B26984}"/>
                  </a:ext>
                </a:extLst>
              </p:cNvPr>
              <p:cNvSpPr/>
              <p:nvPr/>
            </p:nvSpPr>
            <p:spPr bwMode="auto">
              <a:xfrm>
                <a:off x="719138" y="2884168"/>
                <a:ext cx="2760134" cy="841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When you copy &amp; paste, choose "keep text only" option.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32" name="iṣlîdè">
                <a:extLst>
                  <a:ext uri="{FF2B5EF4-FFF2-40B4-BE49-F238E27FC236}">
                    <a16:creationId xmlns:a16="http://schemas.microsoft.com/office/drawing/2014/main" id="{68F8CE0F-6330-4A50-8EC5-DAD9CC91A23A}"/>
                  </a:ext>
                </a:extLst>
              </p:cNvPr>
              <p:cNvSpPr txBox="1"/>
              <p:nvPr/>
            </p:nvSpPr>
            <p:spPr bwMode="auto">
              <a:xfrm>
                <a:off x="719137" y="2442364"/>
                <a:ext cx="2760135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>
                    <a:cs typeface="+mn-ea"/>
                    <a:sym typeface="+mn-lt"/>
                  </a:rPr>
                  <a:t>01.Add Title Text</a:t>
                </a:r>
              </a:p>
            </p:txBody>
          </p:sp>
        </p:grpSp>
        <p:grpSp>
          <p:nvGrpSpPr>
            <p:cNvPr id="23" name="iṥḷídê">
              <a:extLst>
                <a:ext uri="{FF2B5EF4-FFF2-40B4-BE49-F238E27FC236}">
                  <a16:creationId xmlns:a16="http://schemas.microsoft.com/office/drawing/2014/main" id="{63937E00-11C1-4F7F-901A-8DB57F78F9C5}"/>
                </a:ext>
              </a:extLst>
            </p:cNvPr>
            <p:cNvGrpSpPr/>
            <p:nvPr/>
          </p:nvGrpSpPr>
          <p:grpSpPr>
            <a:xfrm>
              <a:off x="7636161" y="2913387"/>
              <a:ext cx="3884327" cy="1283579"/>
              <a:chOff x="719137" y="2442364"/>
              <a:chExt cx="2760135" cy="1283579"/>
            </a:xfrm>
          </p:grpSpPr>
          <p:sp>
            <p:nvSpPr>
              <p:cNvPr id="29" name="ïśḷïḋè">
                <a:extLst>
                  <a:ext uri="{FF2B5EF4-FFF2-40B4-BE49-F238E27FC236}">
                    <a16:creationId xmlns:a16="http://schemas.microsoft.com/office/drawing/2014/main" id="{82755B0B-7362-4B35-9FDF-C6135EC5F380}"/>
                  </a:ext>
                </a:extLst>
              </p:cNvPr>
              <p:cNvSpPr/>
              <p:nvPr/>
            </p:nvSpPr>
            <p:spPr bwMode="auto">
              <a:xfrm>
                <a:off x="719138" y="2884168"/>
                <a:ext cx="2760134" cy="841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When you copy &amp; paste, choose "keep text only" option.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30" name="îṩļiḍe">
                <a:extLst>
                  <a:ext uri="{FF2B5EF4-FFF2-40B4-BE49-F238E27FC236}">
                    <a16:creationId xmlns:a16="http://schemas.microsoft.com/office/drawing/2014/main" id="{7166F5D5-6BFC-4A2C-892E-E886643523DB}"/>
                  </a:ext>
                </a:extLst>
              </p:cNvPr>
              <p:cNvSpPr txBox="1"/>
              <p:nvPr/>
            </p:nvSpPr>
            <p:spPr bwMode="auto">
              <a:xfrm>
                <a:off x="719137" y="2442364"/>
                <a:ext cx="2760135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>
                    <a:cs typeface="+mn-ea"/>
                    <a:sym typeface="+mn-lt"/>
                  </a:rPr>
                  <a:t>02.Add Title Text</a:t>
                </a:r>
              </a:p>
            </p:txBody>
          </p:sp>
        </p:grpSp>
        <p:grpSp>
          <p:nvGrpSpPr>
            <p:cNvPr id="24" name="îṧļîḓe">
              <a:extLst>
                <a:ext uri="{FF2B5EF4-FFF2-40B4-BE49-F238E27FC236}">
                  <a16:creationId xmlns:a16="http://schemas.microsoft.com/office/drawing/2014/main" id="{1F86FE87-C9AF-476D-9F9D-F6D3A1304351}"/>
                </a:ext>
              </a:extLst>
            </p:cNvPr>
            <p:cNvGrpSpPr/>
            <p:nvPr/>
          </p:nvGrpSpPr>
          <p:grpSpPr>
            <a:xfrm>
              <a:off x="7636161" y="4592090"/>
              <a:ext cx="3884327" cy="1283579"/>
              <a:chOff x="719137" y="2442364"/>
              <a:chExt cx="2760135" cy="1283579"/>
            </a:xfrm>
          </p:grpSpPr>
          <p:sp>
            <p:nvSpPr>
              <p:cNvPr id="27" name="íŝļîďê">
                <a:extLst>
                  <a:ext uri="{FF2B5EF4-FFF2-40B4-BE49-F238E27FC236}">
                    <a16:creationId xmlns:a16="http://schemas.microsoft.com/office/drawing/2014/main" id="{A691A6F4-B70F-45BB-AF27-3E90CFDC7007}"/>
                  </a:ext>
                </a:extLst>
              </p:cNvPr>
              <p:cNvSpPr/>
              <p:nvPr/>
            </p:nvSpPr>
            <p:spPr bwMode="auto">
              <a:xfrm>
                <a:off x="719138" y="2884168"/>
                <a:ext cx="2760134" cy="841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When you copy &amp; paste, choose "keep text only" option.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28" name="í$ḷïḓe">
                <a:extLst>
                  <a:ext uri="{FF2B5EF4-FFF2-40B4-BE49-F238E27FC236}">
                    <a16:creationId xmlns:a16="http://schemas.microsoft.com/office/drawing/2014/main" id="{4D118D4C-3194-462C-9A80-3CFC6FBE6260}"/>
                  </a:ext>
                </a:extLst>
              </p:cNvPr>
              <p:cNvSpPr txBox="1"/>
              <p:nvPr/>
            </p:nvSpPr>
            <p:spPr bwMode="auto">
              <a:xfrm>
                <a:off x="719137" y="2442364"/>
                <a:ext cx="2760135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>
                    <a:cs typeface="+mn-ea"/>
                    <a:sym typeface="+mn-lt"/>
                  </a:rPr>
                  <a:t>03.Add Title Text</a:t>
                </a:r>
              </a:p>
            </p:txBody>
          </p:sp>
        </p:grp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327FDA14-591F-4C4E-9D0F-D4A6B08EAF79}"/>
                </a:ext>
              </a:extLst>
            </p:cNvPr>
            <p:cNvCxnSpPr/>
            <p:nvPr/>
          </p:nvCxnSpPr>
          <p:spPr>
            <a:xfrm>
              <a:off x="7806000" y="2619000"/>
              <a:ext cx="3714488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82FE9D75-14B6-4AC8-9378-24220B4978D5}"/>
                </a:ext>
              </a:extLst>
            </p:cNvPr>
            <p:cNvCxnSpPr/>
            <p:nvPr/>
          </p:nvCxnSpPr>
          <p:spPr>
            <a:xfrm>
              <a:off x="7806000" y="4357265"/>
              <a:ext cx="3714488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" name="2db9da7a-71eb-4bac-b3e8-17e57f4ecb9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B4E5A275-1317-408A-9223-9892ADDFA7D2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4009078" y="2081782"/>
            <a:ext cx="2590318" cy="2952112"/>
            <a:chOff x="3779045" y="1100138"/>
            <a:chExt cx="4199731" cy="4786315"/>
          </a:xfrm>
        </p:grpSpPr>
        <p:sp>
          <p:nvSpPr>
            <p:cNvPr id="157" name="iSlïḍè">
              <a:extLst>
                <a:ext uri="{FF2B5EF4-FFF2-40B4-BE49-F238E27FC236}">
                  <a16:creationId xmlns:a16="http://schemas.microsoft.com/office/drawing/2014/main" id="{BC8031CC-9F99-4C92-A9D1-0BF9F3842416}"/>
                </a:ext>
              </a:extLst>
            </p:cNvPr>
            <p:cNvSpPr/>
            <p:nvPr/>
          </p:nvSpPr>
          <p:spPr>
            <a:xfrm>
              <a:off x="6913564" y="5526090"/>
              <a:ext cx="1065212" cy="3603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8" name="îsḷidé">
              <a:extLst>
                <a:ext uri="{FF2B5EF4-FFF2-40B4-BE49-F238E27FC236}">
                  <a16:creationId xmlns:a16="http://schemas.microsoft.com/office/drawing/2014/main" id="{EE3FBAF3-2866-4777-8CDA-72496840BA77}"/>
                </a:ext>
              </a:extLst>
            </p:cNvPr>
            <p:cNvSpPr/>
            <p:nvPr/>
          </p:nvSpPr>
          <p:spPr>
            <a:xfrm>
              <a:off x="3779045" y="5464969"/>
              <a:ext cx="1065212" cy="3603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9" name="îṡḷïḋe">
              <a:extLst>
                <a:ext uri="{FF2B5EF4-FFF2-40B4-BE49-F238E27FC236}">
                  <a16:creationId xmlns:a16="http://schemas.microsoft.com/office/drawing/2014/main" id="{4BCB9C1F-F288-40CE-91A7-2B10A0B96956}"/>
                </a:ext>
              </a:extLst>
            </p:cNvPr>
            <p:cNvSpPr/>
            <p:nvPr/>
          </p:nvSpPr>
          <p:spPr bwMode="auto">
            <a:xfrm>
              <a:off x="5199063" y="1100138"/>
              <a:ext cx="1473200" cy="1489075"/>
            </a:xfrm>
            <a:custGeom>
              <a:avLst/>
              <a:gdLst>
                <a:gd name="T0" fmla="*/ 20 w 156"/>
                <a:gd name="T1" fmla="*/ 26 h 158"/>
                <a:gd name="T2" fmla="*/ 34 w 156"/>
                <a:gd name="T3" fmla="*/ 27 h 158"/>
                <a:gd name="T4" fmla="*/ 41 w 156"/>
                <a:gd name="T5" fmla="*/ 35 h 158"/>
                <a:gd name="T6" fmla="*/ 51 w 156"/>
                <a:gd name="T7" fmla="*/ 11 h 158"/>
                <a:gd name="T8" fmla="*/ 52 w 156"/>
                <a:gd name="T9" fmla="*/ 10 h 158"/>
                <a:gd name="T10" fmla="*/ 54 w 156"/>
                <a:gd name="T11" fmla="*/ 10 h 158"/>
                <a:gd name="T12" fmla="*/ 67 w 156"/>
                <a:gd name="T13" fmla="*/ 17 h 158"/>
                <a:gd name="T14" fmla="*/ 80 w 156"/>
                <a:gd name="T15" fmla="*/ 26 h 158"/>
                <a:gd name="T16" fmla="*/ 86 w 156"/>
                <a:gd name="T17" fmla="*/ 19 h 158"/>
                <a:gd name="T18" fmla="*/ 93 w 156"/>
                <a:gd name="T19" fmla="*/ 8 h 158"/>
                <a:gd name="T20" fmla="*/ 102 w 156"/>
                <a:gd name="T21" fmla="*/ 3 h 158"/>
                <a:gd name="T22" fmla="*/ 140 w 156"/>
                <a:gd name="T23" fmla="*/ 23 h 158"/>
                <a:gd name="T24" fmla="*/ 138 w 156"/>
                <a:gd name="T25" fmla="*/ 40 h 158"/>
                <a:gd name="T26" fmla="*/ 128 w 156"/>
                <a:gd name="T27" fmla="*/ 49 h 158"/>
                <a:gd name="T28" fmla="*/ 143 w 156"/>
                <a:gd name="T29" fmla="*/ 57 h 158"/>
                <a:gd name="T30" fmla="*/ 153 w 156"/>
                <a:gd name="T31" fmla="*/ 62 h 158"/>
                <a:gd name="T32" fmla="*/ 150 w 156"/>
                <a:gd name="T33" fmla="*/ 75 h 158"/>
                <a:gd name="T34" fmla="*/ 141 w 156"/>
                <a:gd name="T35" fmla="*/ 92 h 158"/>
                <a:gd name="T36" fmla="*/ 136 w 156"/>
                <a:gd name="T37" fmla="*/ 94 h 158"/>
                <a:gd name="T38" fmla="*/ 133 w 156"/>
                <a:gd name="T39" fmla="*/ 87 h 158"/>
                <a:gd name="T40" fmla="*/ 110 w 156"/>
                <a:gd name="T41" fmla="*/ 85 h 158"/>
                <a:gd name="T42" fmla="*/ 100 w 156"/>
                <a:gd name="T43" fmla="*/ 109 h 158"/>
                <a:gd name="T44" fmla="*/ 116 w 156"/>
                <a:gd name="T45" fmla="*/ 125 h 158"/>
                <a:gd name="T46" fmla="*/ 125 w 156"/>
                <a:gd name="T47" fmla="*/ 124 h 158"/>
                <a:gd name="T48" fmla="*/ 114 w 156"/>
                <a:gd name="T49" fmla="*/ 149 h 158"/>
                <a:gd name="T50" fmla="*/ 109 w 156"/>
                <a:gd name="T51" fmla="*/ 157 h 158"/>
                <a:gd name="T52" fmla="*/ 107 w 156"/>
                <a:gd name="T53" fmla="*/ 158 h 158"/>
                <a:gd name="T54" fmla="*/ 105 w 156"/>
                <a:gd name="T55" fmla="*/ 157 h 158"/>
                <a:gd name="T56" fmla="*/ 78 w 156"/>
                <a:gd name="T57" fmla="*/ 145 h 158"/>
                <a:gd name="T58" fmla="*/ 79 w 156"/>
                <a:gd name="T59" fmla="*/ 143 h 158"/>
                <a:gd name="T60" fmla="*/ 81 w 156"/>
                <a:gd name="T61" fmla="*/ 129 h 158"/>
                <a:gd name="T62" fmla="*/ 49 w 156"/>
                <a:gd name="T63" fmla="*/ 111 h 158"/>
                <a:gd name="T64" fmla="*/ 41 w 156"/>
                <a:gd name="T65" fmla="*/ 115 h 158"/>
                <a:gd name="T66" fmla="*/ 35 w 156"/>
                <a:gd name="T67" fmla="*/ 125 h 158"/>
                <a:gd name="T68" fmla="*/ 35 w 156"/>
                <a:gd name="T69" fmla="*/ 127 h 158"/>
                <a:gd name="T70" fmla="*/ 8 w 156"/>
                <a:gd name="T71" fmla="*/ 115 h 158"/>
                <a:gd name="T72" fmla="*/ 5 w 156"/>
                <a:gd name="T73" fmla="*/ 107 h 158"/>
                <a:gd name="T74" fmla="*/ 9 w 156"/>
                <a:gd name="T75" fmla="*/ 99 h 158"/>
                <a:gd name="T76" fmla="*/ 9 w 156"/>
                <a:gd name="T77" fmla="*/ 99 h 158"/>
                <a:gd name="T78" fmla="*/ 12 w 156"/>
                <a:gd name="T79" fmla="*/ 93 h 158"/>
                <a:gd name="T80" fmla="*/ 21 w 156"/>
                <a:gd name="T81" fmla="*/ 73 h 158"/>
                <a:gd name="T82" fmla="*/ 16 w 156"/>
                <a:gd name="T83" fmla="*/ 72 h 158"/>
                <a:gd name="T84" fmla="*/ 7 w 156"/>
                <a:gd name="T85" fmla="*/ 66 h 158"/>
                <a:gd name="T86" fmla="*/ 3 w 156"/>
                <a:gd name="T87" fmla="*/ 58 h 158"/>
                <a:gd name="T88" fmla="*/ 20 w 156"/>
                <a:gd name="T89" fmla="*/ 26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56" h="158">
                  <a:moveTo>
                    <a:pt x="20" y="26"/>
                  </a:moveTo>
                  <a:cubicBezTo>
                    <a:pt x="25" y="25"/>
                    <a:pt x="30" y="25"/>
                    <a:pt x="34" y="27"/>
                  </a:cubicBezTo>
                  <a:cubicBezTo>
                    <a:pt x="38" y="29"/>
                    <a:pt x="39" y="32"/>
                    <a:pt x="41" y="35"/>
                  </a:cubicBezTo>
                  <a:cubicBezTo>
                    <a:pt x="45" y="27"/>
                    <a:pt x="47" y="19"/>
                    <a:pt x="51" y="11"/>
                  </a:cubicBezTo>
                  <a:cubicBezTo>
                    <a:pt x="51" y="11"/>
                    <a:pt x="52" y="10"/>
                    <a:pt x="52" y="10"/>
                  </a:cubicBezTo>
                  <a:cubicBezTo>
                    <a:pt x="53" y="10"/>
                    <a:pt x="53" y="10"/>
                    <a:pt x="54" y="10"/>
                  </a:cubicBezTo>
                  <a:cubicBezTo>
                    <a:pt x="58" y="12"/>
                    <a:pt x="63" y="15"/>
                    <a:pt x="67" y="17"/>
                  </a:cubicBezTo>
                  <a:cubicBezTo>
                    <a:pt x="71" y="20"/>
                    <a:pt x="76" y="25"/>
                    <a:pt x="80" y="26"/>
                  </a:cubicBezTo>
                  <a:cubicBezTo>
                    <a:pt x="85" y="27"/>
                    <a:pt x="84" y="23"/>
                    <a:pt x="86" y="19"/>
                  </a:cubicBezTo>
                  <a:cubicBezTo>
                    <a:pt x="87" y="15"/>
                    <a:pt x="89" y="11"/>
                    <a:pt x="93" y="8"/>
                  </a:cubicBezTo>
                  <a:cubicBezTo>
                    <a:pt x="95" y="5"/>
                    <a:pt x="98" y="4"/>
                    <a:pt x="102" y="3"/>
                  </a:cubicBezTo>
                  <a:cubicBezTo>
                    <a:pt x="115" y="0"/>
                    <a:pt x="136" y="9"/>
                    <a:pt x="140" y="23"/>
                  </a:cubicBezTo>
                  <a:cubicBezTo>
                    <a:pt x="141" y="29"/>
                    <a:pt x="141" y="35"/>
                    <a:pt x="138" y="40"/>
                  </a:cubicBezTo>
                  <a:cubicBezTo>
                    <a:pt x="135" y="45"/>
                    <a:pt x="132" y="46"/>
                    <a:pt x="128" y="49"/>
                  </a:cubicBezTo>
                  <a:cubicBezTo>
                    <a:pt x="131" y="53"/>
                    <a:pt x="139" y="55"/>
                    <a:pt x="143" y="57"/>
                  </a:cubicBezTo>
                  <a:cubicBezTo>
                    <a:pt x="146" y="58"/>
                    <a:pt x="151" y="59"/>
                    <a:pt x="153" y="62"/>
                  </a:cubicBezTo>
                  <a:cubicBezTo>
                    <a:pt x="156" y="66"/>
                    <a:pt x="152" y="72"/>
                    <a:pt x="150" y="75"/>
                  </a:cubicBezTo>
                  <a:cubicBezTo>
                    <a:pt x="147" y="81"/>
                    <a:pt x="144" y="86"/>
                    <a:pt x="141" y="92"/>
                  </a:cubicBezTo>
                  <a:cubicBezTo>
                    <a:pt x="141" y="93"/>
                    <a:pt x="137" y="99"/>
                    <a:pt x="136" y="94"/>
                  </a:cubicBezTo>
                  <a:cubicBezTo>
                    <a:pt x="136" y="91"/>
                    <a:pt x="134" y="89"/>
                    <a:pt x="133" y="87"/>
                  </a:cubicBezTo>
                  <a:cubicBezTo>
                    <a:pt x="127" y="80"/>
                    <a:pt x="116" y="78"/>
                    <a:pt x="110" y="85"/>
                  </a:cubicBezTo>
                  <a:cubicBezTo>
                    <a:pt x="105" y="91"/>
                    <a:pt x="99" y="100"/>
                    <a:pt x="100" y="109"/>
                  </a:cubicBezTo>
                  <a:cubicBezTo>
                    <a:pt x="101" y="116"/>
                    <a:pt x="108" y="125"/>
                    <a:pt x="116" y="125"/>
                  </a:cubicBezTo>
                  <a:cubicBezTo>
                    <a:pt x="117" y="125"/>
                    <a:pt x="127" y="120"/>
                    <a:pt x="125" y="124"/>
                  </a:cubicBezTo>
                  <a:cubicBezTo>
                    <a:pt x="120" y="132"/>
                    <a:pt x="118" y="140"/>
                    <a:pt x="114" y="149"/>
                  </a:cubicBezTo>
                  <a:cubicBezTo>
                    <a:pt x="113" y="152"/>
                    <a:pt x="111" y="155"/>
                    <a:pt x="109" y="157"/>
                  </a:cubicBezTo>
                  <a:cubicBezTo>
                    <a:pt x="108" y="158"/>
                    <a:pt x="108" y="158"/>
                    <a:pt x="107" y="158"/>
                  </a:cubicBezTo>
                  <a:cubicBezTo>
                    <a:pt x="106" y="158"/>
                    <a:pt x="105" y="158"/>
                    <a:pt x="105" y="157"/>
                  </a:cubicBezTo>
                  <a:cubicBezTo>
                    <a:pt x="96" y="153"/>
                    <a:pt x="87" y="149"/>
                    <a:pt x="78" y="145"/>
                  </a:cubicBezTo>
                  <a:cubicBezTo>
                    <a:pt x="78" y="144"/>
                    <a:pt x="79" y="144"/>
                    <a:pt x="79" y="143"/>
                  </a:cubicBezTo>
                  <a:cubicBezTo>
                    <a:pt x="81" y="138"/>
                    <a:pt x="82" y="133"/>
                    <a:pt x="81" y="129"/>
                  </a:cubicBezTo>
                  <a:cubicBezTo>
                    <a:pt x="78" y="117"/>
                    <a:pt x="60" y="109"/>
                    <a:pt x="49" y="111"/>
                  </a:cubicBezTo>
                  <a:cubicBezTo>
                    <a:pt x="46" y="112"/>
                    <a:pt x="43" y="113"/>
                    <a:pt x="41" y="115"/>
                  </a:cubicBezTo>
                  <a:cubicBezTo>
                    <a:pt x="38" y="118"/>
                    <a:pt x="36" y="121"/>
                    <a:pt x="35" y="125"/>
                  </a:cubicBezTo>
                  <a:cubicBezTo>
                    <a:pt x="35" y="126"/>
                    <a:pt x="35" y="126"/>
                    <a:pt x="35" y="127"/>
                  </a:cubicBezTo>
                  <a:cubicBezTo>
                    <a:pt x="26" y="123"/>
                    <a:pt x="17" y="119"/>
                    <a:pt x="8" y="115"/>
                  </a:cubicBezTo>
                  <a:cubicBezTo>
                    <a:pt x="3" y="113"/>
                    <a:pt x="3" y="112"/>
                    <a:pt x="5" y="107"/>
                  </a:cubicBezTo>
                  <a:cubicBezTo>
                    <a:pt x="6" y="105"/>
                    <a:pt x="7" y="102"/>
                    <a:pt x="9" y="99"/>
                  </a:cubicBezTo>
                  <a:cubicBezTo>
                    <a:pt x="9" y="99"/>
                    <a:pt x="9" y="99"/>
                    <a:pt x="9" y="99"/>
                  </a:cubicBezTo>
                  <a:cubicBezTo>
                    <a:pt x="10" y="97"/>
                    <a:pt x="11" y="95"/>
                    <a:pt x="12" y="93"/>
                  </a:cubicBezTo>
                  <a:cubicBezTo>
                    <a:pt x="15" y="86"/>
                    <a:pt x="18" y="80"/>
                    <a:pt x="21" y="73"/>
                  </a:cubicBezTo>
                  <a:cubicBezTo>
                    <a:pt x="20" y="72"/>
                    <a:pt x="18" y="72"/>
                    <a:pt x="16" y="72"/>
                  </a:cubicBezTo>
                  <a:cubicBezTo>
                    <a:pt x="13" y="70"/>
                    <a:pt x="9" y="69"/>
                    <a:pt x="7" y="66"/>
                  </a:cubicBezTo>
                  <a:cubicBezTo>
                    <a:pt x="5" y="64"/>
                    <a:pt x="3" y="61"/>
                    <a:pt x="3" y="58"/>
                  </a:cubicBezTo>
                  <a:cubicBezTo>
                    <a:pt x="0" y="46"/>
                    <a:pt x="8" y="29"/>
                    <a:pt x="20" y="26"/>
                  </a:cubicBezTo>
                  <a:close/>
                </a:path>
              </a:pathLst>
            </a:custGeom>
            <a:solidFill>
              <a:srgbClr val="70A6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3" name="íşḻiḓe">
              <a:extLst>
                <a:ext uri="{FF2B5EF4-FFF2-40B4-BE49-F238E27FC236}">
                  <a16:creationId xmlns:a16="http://schemas.microsoft.com/office/drawing/2014/main" id="{A06C6D36-EDF7-4774-A787-8543438F8DB7}"/>
                </a:ext>
              </a:extLst>
            </p:cNvPr>
            <p:cNvSpPr/>
            <p:nvPr/>
          </p:nvSpPr>
          <p:spPr bwMode="auto">
            <a:xfrm>
              <a:off x="6615113" y="2232026"/>
              <a:ext cx="538163" cy="1423988"/>
            </a:xfrm>
            <a:custGeom>
              <a:avLst/>
              <a:gdLst>
                <a:gd name="T0" fmla="*/ 48 w 57"/>
                <a:gd name="T1" fmla="*/ 0 h 151"/>
                <a:gd name="T2" fmla="*/ 4 w 57"/>
                <a:gd name="T3" fmla="*/ 83 h 151"/>
                <a:gd name="T4" fmla="*/ 32 w 57"/>
                <a:gd name="T5" fmla="*/ 151 h 151"/>
                <a:gd name="T6" fmla="*/ 32 w 57"/>
                <a:gd name="T7" fmla="*/ 128 h 151"/>
                <a:gd name="T8" fmla="*/ 25 w 57"/>
                <a:gd name="T9" fmla="*/ 101 h 151"/>
                <a:gd name="T10" fmla="*/ 34 w 57"/>
                <a:gd name="T11" fmla="*/ 67 h 151"/>
                <a:gd name="T12" fmla="*/ 48 w 57"/>
                <a:gd name="T13" fmla="*/ 40 h 151"/>
                <a:gd name="T14" fmla="*/ 48 w 57"/>
                <a:gd name="T1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51">
                  <a:moveTo>
                    <a:pt x="48" y="0"/>
                  </a:moveTo>
                  <a:cubicBezTo>
                    <a:pt x="48" y="0"/>
                    <a:pt x="29" y="4"/>
                    <a:pt x="4" y="83"/>
                  </a:cubicBezTo>
                  <a:cubicBezTo>
                    <a:pt x="4" y="83"/>
                    <a:pt x="0" y="111"/>
                    <a:pt x="32" y="151"/>
                  </a:cubicBezTo>
                  <a:cubicBezTo>
                    <a:pt x="32" y="128"/>
                    <a:pt x="32" y="128"/>
                    <a:pt x="32" y="128"/>
                  </a:cubicBezTo>
                  <a:cubicBezTo>
                    <a:pt x="32" y="120"/>
                    <a:pt x="27" y="110"/>
                    <a:pt x="25" y="101"/>
                  </a:cubicBezTo>
                  <a:cubicBezTo>
                    <a:pt x="23" y="87"/>
                    <a:pt x="28" y="79"/>
                    <a:pt x="34" y="67"/>
                  </a:cubicBezTo>
                  <a:cubicBezTo>
                    <a:pt x="39" y="58"/>
                    <a:pt x="43" y="49"/>
                    <a:pt x="48" y="40"/>
                  </a:cubicBezTo>
                  <a:cubicBezTo>
                    <a:pt x="48" y="40"/>
                    <a:pt x="57" y="14"/>
                    <a:pt x="48" y="0"/>
                  </a:cubicBezTo>
                  <a:close/>
                </a:path>
              </a:pathLst>
            </a:custGeom>
            <a:solidFill>
              <a:srgbClr val="1F37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4" name="îṩļíḋè">
              <a:extLst>
                <a:ext uri="{FF2B5EF4-FFF2-40B4-BE49-F238E27FC236}">
                  <a16:creationId xmlns:a16="http://schemas.microsoft.com/office/drawing/2014/main" id="{A68FD60A-E21D-40CE-9657-7DFBBF5EBE66}"/>
                </a:ext>
              </a:extLst>
            </p:cNvPr>
            <p:cNvSpPr/>
            <p:nvPr/>
          </p:nvSpPr>
          <p:spPr bwMode="auto">
            <a:xfrm>
              <a:off x="6916738" y="3362326"/>
              <a:ext cx="925513" cy="2273300"/>
            </a:xfrm>
            <a:custGeom>
              <a:avLst/>
              <a:gdLst>
                <a:gd name="T0" fmla="*/ 93 w 98"/>
                <a:gd name="T1" fmla="*/ 134 h 241"/>
                <a:gd name="T2" fmla="*/ 94 w 98"/>
                <a:gd name="T3" fmla="*/ 39 h 241"/>
                <a:gd name="T4" fmla="*/ 89 w 98"/>
                <a:gd name="T5" fmla="*/ 6 h 241"/>
                <a:gd name="T6" fmla="*/ 88 w 98"/>
                <a:gd name="T7" fmla="*/ 5 h 241"/>
                <a:gd name="T8" fmla="*/ 80 w 98"/>
                <a:gd name="T9" fmla="*/ 5 h 241"/>
                <a:gd name="T10" fmla="*/ 10 w 98"/>
                <a:gd name="T11" fmla="*/ 0 h 241"/>
                <a:gd name="T12" fmla="*/ 4 w 98"/>
                <a:gd name="T13" fmla="*/ 17 h 241"/>
                <a:gd name="T14" fmla="*/ 0 w 98"/>
                <a:gd name="T15" fmla="*/ 47 h 241"/>
                <a:gd name="T16" fmla="*/ 0 w 98"/>
                <a:gd name="T17" fmla="*/ 47 h 241"/>
                <a:gd name="T18" fmla="*/ 0 w 98"/>
                <a:gd name="T19" fmla="*/ 47 h 241"/>
                <a:gd name="T20" fmla="*/ 0 w 98"/>
                <a:gd name="T21" fmla="*/ 53 h 241"/>
                <a:gd name="T22" fmla="*/ 5 w 98"/>
                <a:gd name="T23" fmla="*/ 90 h 241"/>
                <a:gd name="T24" fmla="*/ 8 w 98"/>
                <a:gd name="T25" fmla="*/ 114 h 241"/>
                <a:gd name="T26" fmla="*/ 9 w 98"/>
                <a:gd name="T27" fmla="*/ 133 h 241"/>
                <a:gd name="T28" fmla="*/ 15 w 98"/>
                <a:gd name="T29" fmla="*/ 182 h 241"/>
                <a:gd name="T30" fmla="*/ 21 w 98"/>
                <a:gd name="T31" fmla="*/ 234 h 241"/>
                <a:gd name="T32" fmla="*/ 21 w 98"/>
                <a:gd name="T33" fmla="*/ 236 h 241"/>
                <a:gd name="T34" fmla="*/ 38 w 98"/>
                <a:gd name="T35" fmla="*/ 236 h 241"/>
                <a:gd name="T36" fmla="*/ 42 w 98"/>
                <a:gd name="T37" fmla="*/ 135 h 241"/>
                <a:gd name="T38" fmla="*/ 46 w 98"/>
                <a:gd name="T39" fmla="*/ 59 h 241"/>
                <a:gd name="T40" fmla="*/ 51 w 98"/>
                <a:gd name="T41" fmla="*/ 60 h 241"/>
                <a:gd name="T42" fmla="*/ 83 w 98"/>
                <a:gd name="T43" fmla="*/ 227 h 241"/>
                <a:gd name="T44" fmla="*/ 88 w 98"/>
                <a:gd name="T45" fmla="*/ 238 h 241"/>
                <a:gd name="T46" fmla="*/ 98 w 98"/>
                <a:gd name="T47" fmla="*/ 236 h 241"/>
                <a:gd name="T48" fmla="*/ 93 w 98"/>
                <a:gd name="T49" fmla="*/ 134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" h="241">
                  <a:moveTo>
                    <a:pt x="93" y="134"/>
                  </a:moveTo>
                  <a:cubicBezTo>
                    <a:pt x="91" y="102"/>
                    <a:pt x="94" y="70"/>
                    <a:pt x="94" y="39"/>
                  </a:cubicBezTo>
                  <a:cubicBezTo>
                    <a:pt x="95" y="28"/>
                    <a:pt x="93" y="17"/>
                    <a:pt x="89" y="6"/>
                  </a:cubicBezTo>
                  <a:cubicBezTo>
                    <a:pt x="88" y="6"/>
                    <a:pt x="88" y="5"/>
                    <a:pt x="88" y="5"/>
                  </a:cubicBezTo>
                  <a:cubicBezTo>
                    <a:pt x="86" y="3"/>
                    <a:pt x="83" y="4"/>
                    <a:pt x="80" y="5"/>
                  </a:cubicBezTo>
                  <a:cubicBezTo>
                    <a:pt x="58" y="13"/>
                    <a:pt x="31" y="11"/>
                    <a:pt x="10" y="0"/>
                  </a:cubicBezTo>
                  <a:cubicBezTo>
                    <a:pt x="6" y="5"/>
                    <a:pt x="5" y="11"/>
                    <a:pt x="4" y="17"/>
                  </a:cubicBezTo>
                  <a:cubicBezTo>
                    <a:pt x="2" y="27"/>
                    <a:pt x="1" y="37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0" y="49"/>
                    <a:pt x="0" y="51"/>
                    <a:pt x="0" y="53"/>
                  </a:cubicBezTo>
                  <a:cubicBezTo>
                    <a:pt x="0" y="66"/>
                    <a:pt x="3" y="78"/>
                    <a:pt x="5" y="90"/>
                  </a:cubicBezTo>
                  <a:cubicBezTo>
                    <a:pt x="7" y="98"/>
                    <a:pt x="8" y="106"/>
                    <a:pt x="8" y="114"/>
                  </a:cubicBezTo>
                  <a:cubicBezTo>
                    <a:pt x="8" y="120"/>
                    <a:pt x="7" y="127"/>
                    <a:pt x="9" y="133"/>
                  </a:cubicBezTo>
                  <a:cubicBezTo>
                    <a:pt x="14" y="149"/>
                    <a:pt x="14" y="166"/>
                    <a:pt x="15" y="182"/>
                  </a:cubicBezTo>
                  <a:cubicBezTo>
                    <a:pt x="17" y="200"/>
                    <a:pt x="19" y="217"/>
                    <a:pt x="21" y="234"/>
                  </a:cubicBezTo>
                  <a:cubicBezTo>
                    <a:pt x="21" y="235"/>
                    <a:pt x="21" y="236"/>
                    <a:pt x="21" y="236"/>
                  </a:cubicBezTo>
                  <a:cubicBezTo>
                    <a:pt x="22" y="237"/>
                    <a:pt x="38" y="240"/>
                    <a:pt x="38" y="236"/>
                  </a:cubicBezTo>
                  <a:cubicBezTo>
                    <a:pt x="40" y="203"/>
                    <a:pt x="41" y="169"/>
                    <a:pt x="42" y="135"/>
                  </a:cubicBezTo>
                  <a:cubicBezTo>
                    <a:pt x="43" y="121"/>
                    <a:pt x="42" y="73"/>
                    <a:pt x="46" y="59"/>
                  </a:cubicBezTo>
                  <a:cubicBezTo>
                    <a:pt x="48" y="60"/>
                    <a:pt x="49" y="60"/>
                    <a:pt x="51" y="60"/>
                  </a:cubicBezTo>
                  <a:cubicBezTo>
                    <a:pt x="61" y="105"/>
                    <a:pt x="73" y="183"/>
                    <a:pt x="83" y="227"/>
                  </a:cubicBezTo>
                  <a:cubicBezTo>
                    <a:pt x="84" y="231"/>
                    <a:pt x="85" y="235"/>
                    <a:pt x="88" y="238"/>
                  </a:cubicBezTo>
                  <a:cubicBezTo>
                    <a:pt x="91" y="241"/>
                    <a:pt x="97" y="240"/>
                    <a:pt x="98" y="236"/>
                  </a:cubicBezTo>
                  <a:cubicBezTo>
                    <a:pt x="95" y="202"/>
                    <a:pt x="94" y="168"/>
                    <a:pt x="93" y="134"/>
                  </a:cubicBezTo>
                  <a:close/>
                </a:path>
              </a:pathLst>
            </a:custGeom>
            <a:solidFill>
              <a:srgbClr val="1F37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5" name="îŝḻíḓé">
              <a:extLst>
                <a:ext uri="{FF2B5EF4-FFF2-40B4-BE49-F238E27FC236}">
                  <a16:creationId xmlns:a16="http://schemas.microsoft.com/office/drawing/2014/main" id="{E271B7D3-FE5A-4067-989E-03D29BE70190}"/>
                </a:ext>
              </a:extLst>
            </p:cNvPr>
            <p:cNvSpPr/>
            <p:nvPr/>
          </p:nvSpPr>
          <p:spPr bwMode="auto">
            <a:xfrm>
              <a:off x="7096126" y="1552576"/>
              <a:ext cx="425450" cy="593725"/>
            </a:xfrm>
            <a:custGeom>
              <a:avLst/>
              <a:gdLst>
                <a:gd name="T0" fmla="*/ 45 w 45"/>
                <a:gd name="T1" fmla="*/ 21 h 63"/>
                <a:gd name="T2" fmla="*/ 22 w 45"/>
                <a:gd name="T3" fmla="*/ 0 h 63"/>
                <a:gd name="T4" fmla="*/ 0 w 45"/>
                <a:gd name="T5" fmla="*/ 21 h 63"/>
                <a:gd name="T6" fmla="*/ 0 w 45"/>
                <a:gd name="T7" fmla="*/ 26 h 63"/>
                <a:gd name="T8" fmla="*/ 0 w 45"/>
                <a:gd name="T9" fmla="*/ 28 h 63"/>
                <a:gd name="T10" fmla="*/ 1 w 45"/>
                <a:gd name="T11" fmla="*/ 40 h 63"/>
                <a:gd name="T12" fmla="*/ 15 w 45"/>
                <a:gd name="T13" fmla="*/ 60 h 63"/>
                <a:gd name="T14" fmla="*/ 24 w 45"/>
                <a:gd name="T15" fmla="*/ 63 h 63"/>
                <a:gd name="T16" fmla="*/ 35 w 45"/>
                <a:gd name="T17" fmla="*/ 58 h 63"/>
                <a:gd name="T18" fmla="*/ 45 w 45"/>
                <a:gd name="T19" fmla="*/ 23 h 63"/>
                <a:gd name="T20" fmla="*/ 45 w 45"/>
                <a:gd name="T21" fmla="*/ 2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5" h="63">
                  <a:moveTo>
                    <a:pt x="45" y="21"/>
                  </a:moveTo>
                  <a:cubicBezTo>
                    <a:pt x="45" y="9"/>
                    <a:pt x="35" y="0"/>
                    <a:pt x="22" y="0"/>
                  </a:cubicBezTo>
                  <a:cubicBezTo>
                    <a:pt x="10" y="0"/>
                    <a:pt x="0" y="9"/>
                    <a:pt x="0" y="21"/>
                  </a:cubicBezTo>
                  <a:cubicBezTo>
                    <a:pt x="0" y="23"/>
                    <a:pt x="0" y="24"/>
                    <a:pt x="0" y="26"/>
                  </a:cubicBezTo>
                  <a:cubicBezTo>
                    <a:pt x="0" y="27"/>
                    <a:pt x="0" y="27"/>
                    <a:pt x="0" y="28"/>
                  </a:cubicBezTo>
                  <a:cubicBezTo>
                    <a:pt x="0" y="32"/>
                    <a:pt x="1" y="36"/>
                    <a:pt x="1" y="40"/>
                  </a:cubicBezTo>
                  <a:cubicBezTo>
                    <a:pt x="3" y="48"/>
                    <a:pt x="7" y="56"/>
                    <a:pt x="15" y="60"/>
                  </a:cubicBezTo>
                  <a:cubicBezTo>
                    <a:pt x="18" y="62"/>
                    <a:pt x="21" y="63"/>
                    <a:pt x="24" y="63"/>
                  </a:cubicBezTo>
                  <a:cubicBezTo>
                    <a:pt x="28" y="63"/>
                    <a:pt x="32" y="61"/>
                    <a:pt x="35" y="58"/>
                  </a:cubicBezTo>
                  <a:cubicBezTo>
                    <a:pt x="44" y="49"/>
                    <a:pt x="45" y="36"/>
                    <a:pt x="45" y="23"/>
                  </a:cubicBezTo>
                  <a:cubicBezTo>
                    <a:pt x="45" y="22"/>
                    <a:pt x="45" y="21"/>
                    <a:pt x="45" y="21"/>
                  </a:cubicBezTo>
                  <a:close/>
                </a:path>
              </a:pathLst>
            </a:custGeom>
            <a:solidFill>
              <a:srgbClr val="C8AE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7" name="ïṩlîdê">
              <a:extLst>
                <a:ext uri="{FF2B5EF4-FFF2-40B4-BE49-F238E27FC236}">
                  <a16:creationId xmlns:a16="http://schemas.microsoft.com/office/drawing/2014/main" id="{F0807167-4114-429A-B95D-63572A2897EC}"/>
                </a:ext>
              </a:extLst>
            </p:cNvPr>
            <p:cNvSpPr/>
            <p:nvPr/>
          </p:nvSpPr>
          <p:spPr bwMode="auto">
            <a:xfrm>
              <a:off x="7002463" y="5588001"/>
              <a:ext cx="311150" cy="122238"/>
            </a:xfrm>
            <a:custGeom>
              <a:avLst/>
              <a:gdLst>
                <a:gd name="T0" fmla="*/ 31 w 33"/>
                <a:gd name="T1" fmla="*/ 0 h 13"/>
                <a:gd name="T2" fmla="*/ 17 w 33"/>
                <a:gd name="T3" fmla="*/ 1 h 13"/>
                <a:gd name="T4" fmla="*/ 5 w 33"/>
                <a:gd name="T5" fmla="*/ 7 h 13"/>
                <a:gd name="T6" fmla="*/ 2 w 33"/>
                <a:gd name="T7" fmla="*/ 8 h 13"/>
                <a:gd name="T8" fmla="*/ 1 w 33"/>
                <a:gd name="T9" fmla="*/ 12 h 13"/>
                <a:gd name="T10" fmla="*/ 4 w 33"/>
                <a:gd name="T11" fmla="*/ 12 h 13"/>
                <a:gd name="T12" fmla="*/ 30 w 33"/>
                <a:gd name="T13" fmla="*/ 10 h 13"/>
                <a:gd name="T14" fmla="*/ 32 w 33"/>
                <a:gd name="T15" fmla="*/ 10 h 13"/>
                <a:gd name="T16" fmla="*/ 32 w 33"/>
                <a:gd name="T17" fmla="*/ 9 h 13"/>
                <a:gd name="T18" fmla="*/ 31 w 33"/>
                <a:gd name="T19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13">
                  <a:moveTo>
                    <a:pt x="31" y="0"/>
                  </a:moveTo>
                  <a:cubicBezTo>
                    <a:pt x="26" y="0"/>
                    <a:pt x="21" y="0"/>
                    <a:pt x="17" y="1"/>
                  </a:cubicBezTo>
                  <a:cubicBezTo>
                    <a:pt x="13" y="3"/>
                    <a:pt x="9" y="5"/>
                    <a:pt x="5" y="7"/>
                  </a:cubicBezTo>
                  <a:cubicBezTo>
                    <a:pt x="4" y="7"/>
                    <a:pt x="2" y="8"/>
                    <a:pt x="2" y="8"/>
                  </a:cubicBezTo>
                  <a:cubicBezTo>
                    <a:pt x="1" y="9"/>
                    <a:pt x="0" y="11"/>
                    <a:pt x="1" y="12"/>
                  </a:cubicBezTo>
                  <a:cubicBezTo>
                    <a:pt x="2" y="12"/>
                    <a:pt x="3" y="12"/>
                    <a:pt x="4" y="12"/>
                  </a:cubicBezTo>
                  <a:cubicBezTo>
                    <a:pt x="13" y="13"/>
                    <a:pt x="22" y="12"/>
                    <a:pt x="30" y="10"/>
                  </a:cubicBezTo>
                  <a:cubicBezTo>
                    <a:pt x="31" y="10"/>
                    <a:pt x="31" y="10"/>
                    <a:pt x="32" y="10"/>
                  </a:cubicBezTo>
                  <a:cubicBezTo>
                    <a:pt x="32" y="9"/>
                    <a:pt x="32" y="9"/>
                    <a:pt x="32" y="9"/>
                  </a:cubicBezTo>
                  <a:cubicBezTo>
                    <a:pt x="33" y="6"/>
                    <a:pt x="32" y="3"/>
                    <a:pt x="31" y="0"/>
                  </a:cubicBezTo>
                  <a:close/>
                </a:path>
              </a:pathLst>
            </a:custGeom>
            <a:solidFill>
              <a:srgbClr val="3D32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8" name="išľiďé">
              <a:extLst>
                <a:ext uri="{FF2B5EF4-FFF2-40B4-BE49-F238E27FC236}">
                  <a16:creationId xmlns:a16="http://schemas.microsoft.com/office/drawing/2014/main" id="{12128F79-739C-4FEC-9FCF-B905A532B59F}"/>
                </a:ext>
              </a:extLst>
            </p:cNvPr>
            <p:cNvSpPr/>
            <p:nvPr/>
          </p:nvSpPr>
          <p:spPr bwMode="auto">
            <a:xfrm>
              <a:off x="7586663" y="5616576"/>
              <a:ext cx="255588" cy="141288"/>
            </a:xfrm>
            <a:custGeom>
              <a:avLst/>
              <a:gdLst>
                <a:gd name="T0" fmla="*/ 24 w 27"/>
                <a:gd name="T1" fmla="*/ 0 h 15"/>
                <a:gd name="T2" fmla="*/ 12 w 27"/>
                <a:gd name="T3" fmla="*/ 2 h 15"/>
                <a:gd name="T4" fmla="*/ 3 w 27"/>
                <a:gd name="T5" fmla="*/ 9 h 15"/>
                <a:gd name="T6" fmla="*/ 0 w 27"/>
                <a:gd name="T7" fmla="*/ 11 h 15"/>
                <a:gd name="T8" fmla="*/ 0 w 27"/>
                <a:gd name="T9" fmla="*/ 14 h 15"/>
                <a:gd name="T10" fmla="*/ 3 w 27"/>
                <a:gd name="T11" fmla="*/ 14 h 15"/>
                <a:gd name="T12" fmla="*/ 26 w 27"/>
                <a:gd name="T13" fmla="*/ 9 h 15"/>
                <a:gd name="T14" fmla="*/ 27 w 27"/>
                <a:gd name="T15" fmla="*/ 8 h 15"/>
                <a:gd name="T16" fmla="*/ 27 w 27"/>
                <a:gd name="T17" fmla="*/ 7 h 15"/>
                <a:gd name="T18" fmla="*/ 24 w 27"/>
                <a:gd name="T1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7" h="15">
                  <a:moveTo>
                    <a:pt x="24" y="0"/>
                  </a:moveTo>
                  <a:cubicBezTo>
                    <a:pt x="20" y="0"/>
                    <a:pt x="16" y="1"/>
                    <a:pt x="12" y="2"/>
                  </a:cubicBezTo>
                  <a:cubicBezTo>
                    <a:pt x="9" y="5"/>
                    <a:pt x="6" y="7"/>
                    <a:pt x="3" y="9"/>
                  </a:cubicBezTo>
                  <a:cubicBezTo>
                    <a:pt x="2" y="10"/>
                    <a:pt x="1" y="10"/>
                    <a:pt x="0" y="11"/>
                  </a:cubicBezTo>
                  <a:cubicBezTo>
                    <a:pt x="0" y="12"/>
                    <a:pt x="0" y="13"/>
                    <a:pt x="0" y="14"/>
                  </a:cubicBezTo>
                  <a:cubicBezTo>
                    <a:pt x="1" y="15"/>
                    <a:pt x="2" y="15"/>
                    <a:pt x="3" y="14"/>
                  </a:cubicBezTo>
                  <a:cubicBezTo>
                    <a:pt x="11" y="13"/>
                    <a:pt x="19" y="11"/>
                    <a:pt x="26" y="9"/>
                  </a:cubicBezTo>
                  <a:cubicBezTo>
                    <a:pt x="26" y="9"/>
                    <a:pt x="27" y="8"/>
                    <a:pt x="27" y="8"/>
                  </a:cubicBezTo>
                  <a:cubicBezTo>
                    <a:pt x="27" y="7"/>
                    <a:pt x="27" y="7"/>
                    <a:pt x="27" y="7"/>
                  </a:cubicBezTo>
                  <a:cubicBezTo>
                    <a:pt x="27" y="4"/>
                    <a:pt x="26" y="2"/>
                    <a:pt x="24" y="0"/>
                  </a:cubicBezTo>
                  <a:close/>
                </a:path>
              </a:pathLst>
            </a:custGeom>
            <a:solidFill>
              <a:srgbClr val="3D322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9" name="îšḻîdè">
              <a:extLst>
                <a:ext uri="{FF2B5EF4-FFF2-40B4-BE49-F238E27FC236}">
                  <a16:creationId xmlns:a16="http://schemas.microsoft.com/office/drawing/2014/main" id="{743E7291-56B9-49DA-8577-7F3FF7384477}"/>
                </a:ext>
              </a:extLst>
            </p:cNvPr>
            <p:cNvSpPr/>
            <p:nvPr/>
          </p:nvSpPr>
          <p:spPr bwMode="auto">
            <a:xfrm>
              <a:off x="6861176" y="2174876"/>
              <a:ext cx="962025" cy="1649413"/>
            </a:xfrm>
            <a:custGeom>
              <a:avLst/>
              <a:gdLst>
                <a:gd name="T0" fmla="*/ 101 w 102"/>
                <a:gd name="T1" fmla="*/ 151 h 175"/>
                <a:gd name="T2" fmla="*/ 101 w 102"/>
                <a:gd name="T3" fmla="*/ 87 h 175"/>
                <a:gd name="T4" fmla="*/ 94 w 102"/>
                <a:gd name="T5" fmla="*/ 31 h 175"/>
                <a:gd name="T6" fmla="*/ 86 w 102"/>
                <a:gd name="T7" fmla="*/ 9 h 175"/>
                <a:gd name="T8" fmla="*/ 80 w 102"/>
                <a:gd name="T9" fmla="*/ 5 h 175"/>
                <a:gd name="T10" fmla="*/ 74 w 102"/>
                <a:gd name="T11" fmla="*/ 3 h 175"/>
                <a:gd name="T12" fmla="*/ 50 w 102"/>
                <a:gd name="T13" fmla="*/ 3 h 175"/>
                <a:gd name="T14" fmla="*/ 22 w 102"/>
                <a:gd name="T15" fmla="*/ 6 h 175"/>
                <a:gd name="T16" fmla="*/ 11 w 102"/>
                <a:gd name="T17" fmla="*/ 43 h 175"/>
                <a:gd name="T18" fmla="*/ 4 w 102"/>
                <a:gd name="T19" fmla="*/ 91 h 175"/>
                <a:gd name="T20" fmla="*/ 3 w 102"/>
                <a:gd name="T21" fmla="*/ 133 h 175"/>
                <a:gd name="T22" fmla="*/ 7 w 102"/>
                <a:gd name="T23" fmla="*/ 171 h 175"/>
                <a:gd name="T24" fmla="*/ 31 w 102"/>
                <a:gd name="T25" fmla="*/ 175 h 175"/>
                <a:gd name="T26" fmla="*/ 33 w 102"/>
                <a:gd name="T27" fmla="*/ 175 h 175"/>
                <a:gd name="T28" fmla="*/ 33 w 102"/>
                <a:gd name="T29" fmla="*/ 175 h 175"/>
                <a:gd name="T30" fmla="*/ 45 w 102"/>
                <a:gd name="T31" fmla="*/ 175 h 175"/>
                <a:gd name="T32" fmla="*/ 59 w 102"/>
                <a:gd name="T33" fmla="*/ 175 h 175"/>
                <a:gd name="T34" fmla="*/ 95 w 102"/>
                <a:gd name="T35" fmla="*/ 168 h 175"/>
                <a:gd name="T36" fmla="*/ 101 w 102"/>
                <a:gd name="T37" fmla="*/ 165 h 175"/>
                <a:gd name="T38" fmla="*/ 101 w 102"/>
                <a:gd name="T39" fmla="*/ 151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2" h="175">
                  <a:moveTo>
                    <a:pt x="101" y="151"/>
                  </a:moveTo>
                  <a:cubicBezTo>
                    <a:pt x="101" y="130"/>
                    <a:pt x="101" y="108"/>
                    <a:pt x="101" y="87"/>
                  </a:cubicBezTo>
                  <a:cubicBezTo>
                    <a:pt x="101" y="68"/>
                    <a:pt x="97" y="49"/>
                    <a:pt x="94" y="31"/>
                  </a:cubicBezTo>
                  <a:cubicBezTo>
                    <a:pt x="92" y="21"/>
                    <a:pt x="91" y="18"/>
                    <a:pt x="86" y="9"/>
                  </a:cubicBezTo>
                  <a:cubicBezTo>
                    <a:pt x="86" y="8"/>
                    <a:pt x="85" y="7"/>
                    <a:pt x="80" y="5"/>
                  </a:cubicBezTo>
                  <a:cubicBezTo>
                    <a:pt x="78" y="5"/>
                    <a:pt x="75" y="3"/>
                    <a:pt x="74" y="3"/>
                  </a:cubicBezTo>
                  <a:cubicBezTo>
                    <a:pt x="66" y="4"/>
                    <a:pt x="58" y="1"/>
                    <a:pt x="50" y="3"/>
                  </a:cubicBezTo>
                  <a:cubicBezTo>
                    <a:pt x="42" y="4"/>
                    <a:pt x="28" y="0"/>
                    <a:pt x="22" y="6"/>
                  </a:cubicBezTo>
                  <a:cubicBezTo>
                    <a:pt x="13" y="13"/>
                    <a:pt x="13" y="31"/>
                    <a:pt x="11" y="43"/>
                  </a:cubicBezTo>
                  <a:cubicBezTo>
                    <a:pt x="9" y="59"/>
                    <a:pt x="5" y="75"/>
                    <a:pt x="4" y="91"/>
                  </a:cubicBezTo>
                  <a:cubicBezTo>
                    <a:pt x="4" y="105"/>
                    <a:pt x="3" y="119"/>
                    <a:pt x="3" y="133"/>
                  </a:cubicBezTo>
                  <a:cubicBezTo>
                    <a:pt x="3" y="140"/>
                    <a:pt x="0" y="166"/>
                    <a:pt x="7" y="171"/>
                  </a:cubicBezTo>
                  <a:cubicBezTo>
                    <a:pt x="10" y="174"/>
                    <a:pt x="21" y="175"/>
                    <a:pt x="31" y="175"/>
                  </a:cubicBezTo>
                  <a:cubicBezTo>
                    <a:pt x="32" y="175"/>
                    <a:pt x="32" y="175"/>
                    <a:pt x="33" y="175"/>
                  </a:cubicBezTo>
                  <a:cubicBezTo>
                    <a:pt x="33" y="175"/>
                    <a:pt x="33" y="175"/>
                    <a:pt x="33" y="175"/>
                  </a:cubicBezTo>
                  <a:cubicBezTo>
                    <a:pt x="37" y="175"/>
                    <a:pt x="41" y="175"/>
                    <a:pt x="45" y="175"/>
                  </a:cubicBezTo>
                  <a:cubicBezTo>
                    <a:pt x="51" y="175"/>
                    <a:pt x="56" y="175"/>
                    <a:pt x="59" y="175"/>
                  </a:cubicBezTo>
                  <a:cubicBezTo>
                    <a:pt x="71" y="173"/>
                    <a:pt x="83" y="171"/>
                    <a:pt x="95" y="168"/>
                  </a:cubicBezTo>
                  <a:cubicBezTo>
                    <a:pt x="97" y="168"/>
                    <a:pt x="100" y="167"/>
                    <a:pt x="101" y="165"/>
                  </a:cubicBezTo>
                  <a:cubicBezTo>
                    <a:pt x="102" y="164"/>
                    <a:pt x="101" y="153"/>
                    <a:pt x="101" y="151"/>
                  </a:cubicBezTo>
                  <a:close/>
                </a:path>
              </a:pathLst>
            </a:custGeom>
            <a:solidFill>
              <a:srgbClr val="1F37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0" name="iSliḋe">
              <a:extLst>
                <a:ext uri="{FF2B5EF4-FFF2-40B4-BE49-F238E27FC236}">
                  <a16:creationId xmlns:a16="http://schemas.microsoft.com/office/drawing/2014/main" id="{FE010717-6977-4D9C-8B9E-EA116F98A8DE}"/>
                </a:ext>
              </a:extLst>
            </p:cNvPr>
            <p:cNvSpPr/>
            <p:nvPr/>
          </p:nvSpPr>
          <p:spPr bwMode="auto">
            <a:xfrm>
              <a:off x="7124701" y="2193926"/>
              <a:ext cx="368300" cy="1639888"/>
            </a:xfrm>
            <a:custGeom>
              <a:avLst/>
              <a:gdLst>
                <a:gd name="T0" fmla="*/ 31 w 39"/>
                <a:gd name="T1" fmla="*/ 20 h 174"/>
                <a:gd name="T2" fmla="*/ 37 w 39"/>
                <a:gd name="T3" fmla="*/ 13 h 174"/>
                <a:gd name="T4" fmla="*/ 39 w 39"/>
                <a:gd name="T5" fmla="*/ 3 h 174"/>
                <a:gd name="T6" fmla="*/ 39 w 39"/>
                <a:gd name="T7" fmla="*/ 2 h 174"/>
                <a:gd name="T8" fmla="*/ 39 w 39"/>
                <a:gd name="T9" fmla="*/ 1 h 174"/>
                <a:gd name="T10" fmla="*/ 37 w 39"/>
                <a:gd name="T11" fmla="*/ 1 h 174"/>
                <a:gd name="T12" fmla="*/ 7 w 39"/>
                <a:gd name="T13" fmla="*/ 0 h 174"/>
                <a:gd name="T14" fmla="*/ 8 w 39"/>
                <a:gd name="T15" fmla="*/ 3 h 174"/>
                <a:gd name="T16" fmla="*/ 2 w 39"/>
                <a:gd name="T17" fmla="*/ 173 h 174"/>
                <a:gd name="T18" fmla="*/ 7 w 39"/>
                <a:gd name="T19" fmla="*/ 172 h 174"/>
                <a:gd name="T20" fmla="*/ 24 w 39"/>
                <a:gd name="T21" fmla="*/ 174 h 174"/>
                <a:gd name="T22" fmla="*/ 31 w 39"/>
                <a:gd name="T23" fmla="*/ 20 h 174"/>
                <a:gd name="T24" fmla="*/ 36 w 39"/>
                <a:gd name="T25" fmla="*/ 6 h 174"/>
                <a:gd name="T26" fmla="*/ 37 w 39"/>
                <a:gd name="T27" fmla="*/ 6 h 174"/>
                <a:gd name="T28" fmla="*/ 35 w 39"/>
                <a:gd name="T29" fmla="*/ 9 h 174"/>
                <a:gd name="T30" fmla="*/ 36 w 39"/>
                <a:gd name="T31" fmla="*/ 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9" h="174">
                  <a:moveTo>
                    <a:pt x="31" y="20"/>
                  </a:moveTo>
                  <a:cubicBezTo>
                    <a:pt x="32" y="17"/>
                    <a:pt x="34" y="14"/>
                    <a:pt x="37" y="13"/>
                  </a:cubicBezTo>
                  <a:cubicBezTo>
                    <a:pt x="38" y="9"/>
                    <a:pt x="38" y="6"/>
                    <a:pt x="39" y="3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9" y="2"/>
                    <a:pt x="39" y="2"/>
                    <a:pt x="39" y="1"/>
                  </a:cubicBezTo>
                  <a:cubicBezTo>
                    <a:pt x="39" y="1"/>
                    <a:pt x="38" y="1"/>
                    <a:pt x="37" y="1"/>
                  </a:cubicBezTo>
                  <a:cubicBezTo>
                    <a:pt x="27" y="3"/>
                    <a:pt x="17" y="3"/>
                    <a:pt x="7" y="0"/>
                  </a:cubicBezTo>
                  <a:cubicBezTo>
                    <a:pt x="8" y="1"/>
                    <a:pt x="8" y="2"/>
                    <a:pt x="8" y="3"/>
                  </a:cubicBezTo>
                  <a:cubicBezTo>
                    <a:pt x="2" y="59"/>
                    <a:pt x="0" y="116"/>
                    <a:pt x="2" y="173"/>
                  </a:cubicBezTo>
                  <a:cubicBezTo>
                    <a:pt x="4" y="172"/>
                    <a:pt x="5" y="172"/>
                    <a:pt x="7" y="172"/>
                  </a:cubicBezTo>
                  <a:cubicBezTo>
                    <a:pt x="12" y="172"/>
                    <a:pt x="18" y="173"/>
                    <a:pt x="24" y="174"/>
                  </a:cubicBezTo>
                  <a:cubicBezTo>
                    <a:pt x="10" y="123"/>
                    <a:pt x="24" y="71"/>
                    <a:pt x="31" y="20"/>
                  </a:cubicBezTo>
                  <a:close/>
                  <a:moveTo>
                    <a:pt x="36" y="6"/>
                  </a:moveTo>
                  <a:cubicBezTo>
                    <a:pt x="37" y="6"/>
                    <a:pt x="37" y="6"/>
                    <a:pt x="37" y="6"/>
                  </a:cubicBezTo>
                  <a:cubicBezTo>
                    <a:pt x="36" y="7"/>
                    <a:pt x="36" y="8"/>
                    <a:pt x="35" y="9"/>
                  </a:cubicBezTo>
                  <a:cubicBezTo>
                    <a:pt x="36" y="8"/>
                    <a:pt x="36" y="7"/>
                    <a:pt x="36" y="6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1" name="îṩḻíḓè">
              <a:extLst>
                <a:ext uri="{FF2B5EF4-FFF2-40B4-BE49-F238E27FC236}">
                  <a16:creationId xmlns:a16="http://schemas.microsoft.com/office/drawing/2014/main" id="{DE3D65B2-0523-4E93-8253-8E304DA488DD}"/>
                </a:ext>
              </a:extLst>
            </p:cNvPr>
            <p:cNvSpPr/>
            <p:nvPr/>
          </p:nvSpPr>
          <p:spPr bwMode="auto">
            <a:xfrm>
              <a:off x="7002463" y="1430338"/>
              <a:ext cx="593725" cy="442913"/>
            </a:xfrm>
            <a:custGeom>
              <a:avLst/>
              <a:gdLst>
                <a:gd name="T0" fmla="*/ 62 w 63"/>
                <a:gd name="T1" fmla="*/ 24 h 47"/>
                <a:gd name="T2" fmla="*/ 47 w 63"/>
                <a:gd name="T3" fmla="*/ 6 h 47"/>
                <a:gd name="T4" fmla="*/ 11 w 63"/>
                <a:gd name="T5" fmla="*/ 14 h 47"/>
                <a:gd name="T6" fmla="*/ 17 w 63"/>
                <a:gd name="T7" fmla="*/ 31 h 47"/>
                <a:gd name="T8" fmla="*/ 18 w 63"/>
                <a:gd name="T9" fmla="*/ 31 h 47"/>
                <a:gd name="T10" fmla="*/ 38 w 63"/>
                <a:gd name="T11" fmla="*/ 35 h 47"/>
                <a:gd name="T12" fmla="*/ 54 w 63"/>
                <a:gd name="T13" fmla="*/ 44 h 47"/>
                <a:gd name="T14" fmla="*/ 62 w 63"/>
                <a:gd name="T15" fmla="*/ 24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3" h="47">
                  <a:moveTo>
                    <a:pt x="62" y="24"/>
                  </a:moveTo>
                  <a:cubicBezTo>
                    <a:pt x="60" y="16"/>
                    <a:pt x="54" y="10"/>
                    <a:pt x="47" y="6"/>
                  </a:cubicBezTo>
                  <a:cubicBezTo>
                    <a:pt x="36" y="1"/>
                    <a:pt x="17" y="0"/>
                    <a:pt x="11" y="14"/>
                  </a:cubicBezTo>
                  <a:cubicBezTo>
                    <a:pt x="0" y="18"/>
                    <a:pt x="6" y="35"/>
                    <a:pt x="17" y="31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23" y="34"/>
                    <a:pt x="31" y="35"/>
                    <a:pt x="38" y="35"/>
                  </a:cubicBezTo>
                  <a:cubicBezTo>
                    <a:pt x="41" y="41"/>
                    <a:pt x="46" y="47"/>
                    <a:pt x="54" y="44"/>
                  </a:cubicBezTo>
                  <a:cubicBezTo>
                    <a:pt x="62" y="41"/>
                    <a:pt x="63" y="31"/>
                    <a:pt x="62" y="24"/>
                  </a:cubicBezTo>
                  <a:close/>
                </a:path>
              </a:pathLst>
            </a:custGeom>
            <a:solidFill>
              <a:srgbClr val="8A623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2" name="îṡḷiďê">
              <a:extLst>
                <a:ext uri="{FF2B5EF4-FFF2-40B4-BE49-F238E27FC236}">
                  <a16:creationId xmlns:a16="http://schemas.microsoft.com/office/drawing/2014/main" id="{3C74E233-05C2-4685-B89F-00B0DF39A070}"/>
                </a:ext>
              </a:extLst>
            </p:cNvPr>
            <p:cNvSpPr/>
            <p:nvPr/>
          </p:nvSpPr>
          <p:spPr bwMode="auto">
            <a:xfrm>
              <a:off x="6218238" y="2344738"/>
              <a:ext cx="246063" cy="198438"/>
            </a:xfrm>
            <a:custGeom>
              <a:avLst/>
              <a:gdLst>
                <a:gd name="T0" fmla="*/ 10 w 26"/>
                <a:gd name="T1" fmla="*/ 3 h 21"/>
                <a:gd name="T2" fmla="*/ 5 w 26"/>
                <a:gd name="T3" fmla="*/ 2 h 21"/>
                <a:gd name="T4" fmla="*/ 0 w 26"/>
                <a:gd name="T5" fmla="*/ 3 h 21"/>
                <a:gd name="T6" fmla="*/ 2 w 26"/>
                <a:gd name="T7" fmla="*/ 8 h 21"/>
                <a:gd name="T8" fmla="*/ 24 w 26"/>
                <a:gd name="T9" fmla="*/ 19 h 21"/>
                <a:gd name="T10" fmla="*/ 26 w 26"/>
                <a:gd name="T11" fmla="*/ 13 h 21"/>
                <a:gd name="T12" fmla="*/ 18 w 26"/>
                <a:gd name="T13" fmla="*/ 6 h 21"/>
                <a:gd name="T14" fmla="*/ 9 w 26"/>
                <a:gd name="T15" fmla="*/ 0 h 21"/>
                <a:gd name="T16" fmla="*/ 9 w 26"/>
                <a:gd name="T17" fmla="*/ 2 h 21"/>
                <a:gd name="T18" fmla="*/ 10 w 26"/>
                <a:gd name="T19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21">
                  <a:moveTo>
                    <a:pt x="10" y="3"/>
                  </a:moveTo>
                  <a:cubicBezTo>
                    <a:pt x="9" y="2"/>
                    <a:pt x="7" y="2"/>
                    <a:pt x="5" y="2"/>
                  </a:cubicBezTo>
                  <a:cubicBezTo>
                    <a:pt x="3" y="1"/>
                    <a:pt x="1" y="2"/>
                    <a:pt x="0" y="3"/>
                  </a:cubicBezTo>
                  <a:cubicBezTo>
                    <a:pt x="0" y="5"/>
                    <a:pt x="1" y="7"/>
                    <a:pt x="2" y="8"/>
                  </a:cubicBezTo>
                  <a:cubicBezTo>
                    <a:pt x="8" y="13"/>
                    <a:pt x="16" y="16"/>
                    <a:pt x="24" y="19"/>
                  </a:cubicBezTo>
                  <a:cubicBezTo>
                    <a:pt x="23" y="21"/>
                    <a:pt x="24" y="20"/>
                    <a:pt x="26" y="13"/>
                  </a:cubicBezTo>
                  <a:cubicBezTo>
                    <a:pt x="23" y="12"/>
                    <a:pt x="21" y="9"/>
                    <a:pt x="18" y="6"/>
                  </a:cubicBezTo>
                  <a:cubicBezTo>
                    <a:pt x="15" y="4"/>
                    <a:pt x="13" y="1"/>
                    <a:pt x="9" y="0"/>
                  </a:cubicBezTo>
                  <a:cubicBezTo>
                    <a:pt x="9" y="1"/>
                    <a:pt x="9" y="1"/>
                    <a:pt x="9" y="2"/>
                  </a:cubicBezTo>
                  <a:cubicBezTo>
                    <a:pt x="9" y="2"/>
                    <a:pt x="10" y="3"/>
                    <a:pt x="10" y="3"/>
                  </a:cubicBezTo>
                  <a:close/>
                </a:path>
              </a:pathLst>
            </a:custGeom>
            <a:solidFill>
              <a:srgbClr val="C8AE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3" name="ïŝḷidê">
              <a:extLst>
                <a:ext uri="{FF2B5EF4-FFF2-40B4-BE49-F238E27FC236}">
                  <a16:creationId xmlns:a16="http://schemas.microsoft.com/office/drawing/2014/main" id="{679407B0-731E-4EBA-91E7-551F1DC819EC}"/>
                </a:ext>
              </a:extLst>
            </p:cNvPr>
            <p:cNvSpPr/>
            <p:nvPr/>
          </p:nvSpPr>
          <p:spPr bwMode="auto">
            <a:xfrm>
              <a:off x="6369051" y="2438401"/>
              <a:ext cx="822325" cy="547688"/>
            </a:xfrm>
            <a:custGeom>
              <a:avLst/>
              <a:gdLst>
                <a:gd name="T0" fmla="*/ 11 w 87"/>
                <a:gd name="T1" fmla="*/ 3 h 58"/>
                <a:gd name="T2" fmla="*/ 2 w 87"/>
                <a:gd name="T3" fmla="*/ 2 h 58"/>
                <a:gd name="T4" fmla="*/ 6 w 87"/>
                <a:gd name="T5" fmla="*/ 10 h 58"/>
                <a:gd name="T6" fmla="*/ 23 w 87"/>
                <a:gd name="T7" fmla="*/ 25 h 58"/>
                <a:gd name="T8" fmla="*/ 59 w 87"/>
                <a:gd name="T9" fmla="*/ 52 h 58"/>
                <a:gd name="T10" fmla="*/ 75 w 87"/>
                <a:gd name="T11" fmla="*/ 56 h 58"/>
                <a:gd name="T12" fmla="*/ 81 w 87"/>
                <a:gd name="T13" fmla="*/ 49 h 58"/>
                <a:gd name="T14" fmla="*/ 58 w 87"/>
                <a:gd name="T15" fmla="*/ 26 h 58"/>
                <a:gd name="T16" fmla="*/ 11 w 87"/>
                <a:gd name="T17" fmla="*/ 3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7" h="58">
                  <a:moveTo>
                    <a:pt x="11" y="3"/>
                  </a:moveTo>
                  <a:cubicBezTo>
                    <a:pt x="8" y="2"/>
                    <a:pt x="4" y="0"/>
                    <a:pt x="2" y="2"/>
                  </a:cubicBezTo>
                  <a:cubicBezTo>
                    <a:pt x="0" y="4"/>
                    <a:pt x="3" y="8"/>
                    <a:pt x="6" y="10"/>
                  </a:cubicBezTo>
                  <a:cubicBezTo>
                    <a:pt x="12" y="15"/>
                    <a:pt x="17" y="20"/>
                    <a:pt x="23" y="25"/>
                  </a:cubicBezTo>
                  <a:cubicBezTo>
                    <a:pt x="34" y="35"/>
                    <a:pt x="45" y="46"/>
                    <a:pt x="59" y="52"/>
                  </a:cubicBezTo>
                  <a:cubicBezTo>
                    <a:pt x="64" y="55"/>
                    <a:pt x="71" y="58"/>
                    <a:pt x="75" y="56"/>
                  </a:cubicBezTo>
                  <a:cubicBezTo>
                    <a:pt x="78" y="54"/>
                    <a:pt x="80" y="52"/>
                    <a:pt x="81" y="49"/>
                  </a:cubicBezTo>
                  <a:cubicBezTo>
                    <a:pt x="87" y="36"/>
                    <a:pt x="70" y="32"/>
                    <a:pt x="58" y="26"/>
                  </a:cubicBezTo>
                  <a:cubicBezTo>
                    <a:pt x="42" y="18"/>
                    <a:pt x="27" y="11"/>
                    <a:pt x="11" y="3"/>
                  </a:cubicBezTo>
                  <a:close/>
                </a:path>
              </a:pathLst>
            </a:custGeom>
            <a:solidFill>
              <a:srgbClr val="1F37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5" name="îṥļïḑè">
              <a:extLst>
                <a:ext uri="{FF2B5EF4-FFF2-40B4-BE49-F238E27FC236}">
                  <a16:creationId xmlns:a16="http://schemas.microsoft.com/office/drawing/2014/main" id="{08091B0C-7729-4457-B909-A4C76B1FF93D}"/>
                </a:ext>
              </a:extLst>
            </p:cNvPr>
            <p:cNvSpPr/>
            <p:nvPr/>
          </p:nvSpPr>
          <p:spPr bwMode="auto">
            <a:xfrm>
              <a:off x="6916738" y="2184401"/>
              <a:ext cx="774700" cy="792163"/>
            </a:xfrm>
            <a:custGeom>
              <a:avLst/>
              <a:gdLst>
                <a:gd name="T0" fmla="*/ 78 w 82"/>
                <a:gd name="T1" fmla="*/ 26 h 84"/>
                <a:gd name="T2" fmla="*/ 82 w 82"/>
                <a:gd name="T3" fmla="*/ 14 h 84"/>
                <a:gd name="T4" fmla="*/ 50 w 82"/>
                <a:gd name="T5" fmla="*/ 14 h 84"/>
                <a:gd name="T6" fmla="*/ 7 w 82"/>
                <a:gd name="T7" fmla="*/ 61 h 84"/>
                <a:gd name="T8" fmla="*/ 2 w 82"/>
                <a:gd name="T9" fmla="*/ 69 h 84"/>
                <a:gd name="T10" fmla="*/ 13 w 82"/>
                <a:gd name="T11" fmla="*/ 83 h 84"/>
                <a:gd name="T12" fmla="*/ 48 w 82"/>
                <a:gd name="T13" fmla="*/ 61 h 84"/>
                <a:gd name="T14" fmla="*/ 78 w 82"/>
                <a:gd name="T15" fmla="*/ 26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2" h="84">
                  <a:moveTo>
                    <a:pt x="78" y="26"/>
                  </a:moveTo>
                  <a:cubicBezTo>
                    <a:pt x="80" y="22"/>
                    <a:pt x="82" y="18"/>
                    <a:pt x="82" y="14"/>
                  </a:cubicBezTo>
                  <a:cubicBezTo>
                    <a:pt x="81" y="0"/>
                    <a:pt x="57" y="10"/>
                    <a:pt x="50" y="14"/>
                  </a:cubicBezTo>
                  <a:cubicBezTo>
                    <a:pt x="37" y="24"/>
                    <a:pt x="17" y="50"/>
                    <a:pt x="7" y="61"/>
                  </a:cubicBezTo>
                  <a:cubicBezTo>
                    <a:pt x="4" y="64"/>
                    <a:pt x="2" y="66"/>
                    <a:pt x="2" y="69"/>
                  </a:cubicBezTo>
                  <a:cubicBezTo>
                    <a:pt x="0" y="74"/>
                    <a:pt x="7" y="84"/>
                    <a:pt x="13" y="83"/>
                  </a:cubicBezTo>
                  <a:cubicBezTo>
                    <a:pt x="18" y="83"/>
                    <a:pt x="44" y="64"/>
                    <a:pt x="48" y="61"/>
                  </a:cubicBezTo>
                  <a:cubicBezTo>
                    <a:pt x="60" y="51"/>
                    <a:pt x="71" y="39"/>
                    <a:pt x="78" y="26"/>
                  </a:cubicBezTo>
                  <a:close/>
                </a:path>
              </a:pathLst>
            </a:custGeom>
            <a:solidFill>
              <a:srgbClr val="1F37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6" name="íṧḷîdé">
              <a:extLst>
                <a:ext uri="{FF2B5EF4-FFF2-40B4-BE49-F238E27FC236}">
                  <a16:creationId xmlns:a16="http://schemas.microsoft.com/office/drawing/2014/main" id="{13AD5F94-EA28-4D6C-9425-68EEF7871877}"/>
                </a:ext>
              </a:extLst>
            </p:cNvPr>
            <p:cNvSpPr/>
            <p:nvPr/>
          </p:nvSpPr>
          <p:spPr bwMode="auto">
            <a:xfrm>
              <a:off x="5067301" y="2806701"/>
              <a:ext cx="141288" cy="84138"/>
            </a:xfrm>
            <a:custGeom>
              <a:avLst/>
              <a:gdLst>
                <a:gd name="T0" fmla="*/ 5 w 15"/>
                <a:gd name="T1" fmla="*/ 3 h 9"/>
                <a:gd name="T2" fmla="*/ 5 w 15"/>
                <a:gd name="T3" fmla="*/ 1 h 9"/>
                <a:gd name="T4" fmla="*/ 8 w 15"/>
                <a:gd name="T5" fmla="*/ 0 h 9"/>
                <a:gd name="T6" fmla="*/ 12 w 15"/>
                <a:gd name="T7" fmla="*/ 0 h 9"/>
                <a:gd name="T8" fmla="*/ 15 w 15"/>
                <a:gd name="T9" fmla="*/ 2 h 9"/>
                <a:gd name="T10" fmla="*/ 14 w 15"/>
                <a:gd name="T11" fmla="*/ 6 h 9"/>
                <a:gd name="T12" fmla="*/ 13 w 15"/>
                <a:gd name="T13" fmla="*/ 7 h 9"/>
                <a:gd name="T14" fmla="*/ 10 w 15"/>
                <a:gd name="T15" fmla="*/ 9 h 9"/>
                <a:gd name="T16" fmla="*/ 7 w 15"/>
                <a:gd name="T17" fmla="*/ 9 h 9"/>
                <a:gd name="T18" fmla="*/ 2 w 15"/>
                <a:gd name="T19" fmla="*/ 9 h 9"/>
                <a:gd name="T20" fmla="*/ 1 w 15"/>
                <a:gd name="T21" fmla="*/ 9 h 9"/>
                <a:gd name="T22" fmla="*/ 2 w 15"/>
                <a:gd name="T23" fmla="*/ 6 h 9"/>
                <a:gd name="T24" fmla="*/ 5 w 15"/>
                <a:gd name="T25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9">
                  <a:moveTo>
                    <a:pt x="5" y="3"/>
                  </a:moveTo>
                  <a:cubicBezTo>
                    <a:pt x="5" y="2"/>
                    <a:pt x="5" y="2"/>
                    <a:pt x="5" y="1"/>
                  </a:cubicBezTo>
                  <a:cubicBezTo>
                    <a:pt x="6" y="1"/>
                    <a:pt x="7" y="1"/>
                    <a:pt x="8" y="0"/>
                  </a:cubicBezTo>
                  <a:cubicBezTo>
                    <a:pt x="9" y="0"/>
                    <a:pt x="10" y="0"/>
                    <a:pt x="12" y="0"/>
                  </a:cubicBezTo>
                  <a:cubicBezTo>
                    <a:pt x="13" y="1"/>
                    <a:pt x="14" y="1"/>
                    <a:pt x="15" y="2"/>
                  </a:cubicBezTo>
                  <a:cubicBezTo>
                    <a:pt x="15" y="4"/>
                    <a:pt x="15" y="5"/>
                    <a:pt x="14" y="6"/>
                  </a:cubicBezTo>
                  <a:cubicBezTo>
                    <a:pt x="14" y="7"/>
                    <a:pt x="13" y="7"/>
                    <a:pt x="13" y="7"/>
                  </a:cubicBezTo>
                  <a:cubicBezTo>
                    <a:pt x="12" y="8"/>
                    <a:pt x="11" y="8"/>
                    <a:pt x="10" y="9"/>
                  </a:cubicBezTo>
                  <a:cubicBezTo>
                    <a:pt x="9" y="9"/>
                    <a:pt x="8" y="9"/>
                    <a:pt x="7" y="9"/>
                  </a:cubicBezTo>
                  <a:cubicBezTo>
                    <a:pt x="5" y="9"/>
                    <a:pt x="4" y="9"/>
                    <a:pt x="2" y="9"/>
                  </a:cubicBezTo>
                  <a:cubicBezTo>
                    <a:pt x="2" y="9"/>
                    <a:pt x="1" y="9"/>
                    <a:pt x="1" y="9"/>
                  </a:cubicBezTo>
                  <a:cubicBezTo>
                    <a:pt x="0" y="8"/>
                    <a:pt x="1" y="7"/>
                    <a:pt x="2" y="6"/>
                  </a:cubicBezTo>
                  <a:cubicBezTo>
                    <a:pt x="3" y="5"/>
                    <a:pt x="4" y="4"/>
                    <a:pt x="5" y="3"/>
                  </a:cubicBezTo>
                  <a:close/>
                </a:path>
              </a:pathLst>
            </a:custGeom>
            <a:solidFill>
              <a:srgbClr val="F9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7" name="iṣliďé">
              <a:extLst>
                <a:ext uri="{FF2B5EF4-FFF2-40B4-BE49-F238E27FC236}">
                  <a16:creationId xmlns:a16="http://schemas.microsoft.com/office/drawing/2014/main" id="{ED8A48BD-68F0-4119-B3C6-A3535CADA8BF}"/>
                </a:ext>
              </a:extLst>
            </p:cNvPr>
            <p:cNvSpPr/>
            <p:nvPr/>
          </p:nvSpPr>
          <p:spPr bwMode="auto">
            <a:xfrm>
              <a:off x="4462463" y="2165351"/>
              <a:ext cx="642938" cy="782638"/>
            </a:xfrm>
            <a:custGeom>
              <a:avLst/>
              <a:gdLst>
                <a:gd name="T0" fmla="*/ 1 w 68"/>
                <a:gd name="T1" fmla="*/ 30 h 83"/>
                <a:gd name="T2" fmla="*/ 3 w 68"/>
                <a:gd name="T3" fmla="*/ 3 h 83"/>
                <a:gd name="T4" fmla="*/ 6 w 68"/>
                <a:gd name="T5" fmla="*/ 0 h 83"/>
                <a:gd name="T6" fmla="*/ 8 w 68"/>
                <a:gd name="T7" fmla="*/ 1 h 83"/>
                <a:gd name="T8" fmla="*/ 14 w 68"/>
                <a:gd name="T9" fmla="*/ 9 h 83"/>
                <a:gd name="T10" fmla="*/ 14 w 68"/>
                <a:gd name="T11" fmla="*/ 14 h 83"/>
                <a:gd name="T12" fmla="*/ 15 w 68"/>
                <a:gd name="T13" fmla="*/ 31 h 83"/>
                <a:gd name="T14" fmla="*/ 17 w 68"/>
                <a:gd name="T15" fmla="*/ 44 h 83"/>
                <a:gd name="T16" fmla="*/ 37 w 68"/>
                <a:gd name="T17" fmla="*/ 72 h 83"/>
                <a:gd name="T18" fmla="*/ 51 w 68"/>
                <a:gd name="T19" fmla="*/ 76 h 83"/>
                <a:gd name="T20" fmla="*/ 59 w 68"/>
                <a:gd name="T21" fmla="*/ 76 h 83"/>
                <a:gd name="T22" fmla="*/ 66 w 68"/>
                <a:gd name="T23" fmla="*/ 74 h 83"/>
                <a:gd name="T24" fmla="*/ 66 w 68"/>
                <a:gd name="T25" fmla="*/ 74 h 83"/>
                <a:gd name="T26" fmla="*/ 66 w 68"/>
                <a:gd name="T27" fmla="*/ 74 h 83"/>
                <a:gd name="T28" fmla="*/ 67 w 68"/>
                <a:gd name="T29" fmla="*/ 76 h 83"/>
                <a:gd name="T30" fmla="*/ 68 w 68"/>
                <a:gd name="T31" fmla="*/ 78 h 83"/>
                <a:gd name="T32" fmla="*/ 65 w 68"/>
                <a:gd name="T33" fmla="*/ 79 h 83"/>
                <a:gd name="T34" fmla="*/ 48 w 68"/>
                <a:gd name="T35" fmla="*/ 82 h 83"/>
                <a:gd name="T36" fmla="*/ 21 w 68"/>
                <a:gd name="T37" fmla="*/ 70 h 83"/>
                <a:gd name="T38" fmla="*/ 11 w 68"/>
                <a:gd name="T39" fmla="*/ 56 h 83"/>
                <a:gd name="T40" fmla="*/ 1 w 68"/>
                <a:gd name="T41" fmla="*/ 3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8" h="83">
                  <a:moveTo>
                    <a:pt x="1" y="30"/>
                  </a:moveTo>
                  <a:cubicBezTo>
                    <a:pt x="0" y="21"/>
                    <a:pt x="0" y="11"/>
                    <a:pt x="3" y="3"/>
                  </a:cubicBezTo>
                  <a:cubicBezTo>
                    <a:pt x="4" y="2"/>
                    <a:pt x="5" y="0"/>
                    <a:pt x="6" y="0"/>
                  </a:cubicBezTo>
                  <a:cubicBezTo>
                    <a:pt x="7" y="0"/>
                    <a:pt x="7" y="1"/>
                    <a:pt x="8" y="1"/>
                  </a:cubicBezTo>
                  <a:cubicBezTo>
                    <a:pt x="10" y="3"/>
                    <a:pt x="13" y="6"/>
                    <a:pt x="14" y="9"/>
                  </a:cubicBezTo>
                  <a:cubicBezTo>
                    <a:pt x="14" y="10"/>
                    <a:pt x="14" y="12"/>
                    <a:pt x="14" y="14"/>
                  </a:cubicBezTo>
                  <a:cubicBezTo>
                    <a:pt x="15" y="19"/>
                    <a:pt x="15" y="25"/>
                    <a:pt x="15" y="31"/>
                  </a:cubicBezTo>
                  <a:cubicBezTo>
                    <a:pt x="16" y="35"/>
                    <a:pt x="16" y="40"/>
                    <a:pt x="17" y="44"/>
                  </a:cubicBezTo>
                  <a:cubicBezTo>
                    <a:pt x="19" y="56"/>
                    <a:pt x="27" y="66"/>
                    <a:pt x="37" y="72"/>
                  </a:cubicBezTo>
                  <a:cubicBezTo>
                    <a:pt x="41" y="74"/>
                    <a:pt x="46" y="75"/>
                    <a:pt x="51" y="76"/>
                  </a:cubicBezTo>
                  <a:cubicBezTo>
                    <a:pt x="54" y="76"/>
                    <a:pt x="57" y="76"/>
                    <a:pt x="59" y="76"/>
                  </a:cubicBezTo>
                  <a:cubicBezTo>
                    <a:pt x="61" y="75"/>
                    <a:pt x="64" y="74"/>
                    <a:pt x="66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6" y="74"/>
                    <a:pt x="66" y="74"/>
                    <a:pt x="66" y="74"/>
                  </a:cubicBezTo>
                  <a:cubicBezTo>
                    <a:pt x="66" y="75"/>
                    <a:pt x="67" y="76"/>
                    <a:pt x="67" y="76"/>
                  </a:cubicBezTo>
                  <a:cubicBezTo>
                    <a:pt x="67" y="77"/>
                    <a:pt x="67" y="77"/>
                    <a:pt x="68" y="78"/>
                  </a:cubicBezTo>
                  <a:cubicBezTo>
                    <a:pt x="67" y="78"/>
                    <a:pt x="66" y="79"/>
                    <a:pt x="65" y="79"/>
                  </a:cubicBezTo>
                  <a:cubicBezTo>
                    <a:pt x="60" y="81"/>
                    <a:pt x="54" y="83"/>
                    <a:pt x="48" y="82"/>
                  </a:cubicBezTo>
                  <a:cubicBezTo>
                    <a:pt x="37" y="82"/>
                    <a:pt x="28" y="78"/>
                    <a:pt x="21" y="70"/>
                  </a:cubicBezTo>
                  <a:cubicBezTo>
                    <a:pt x="17" y="66"/>
                    <a:pt x="14" y="61"/>
                    <a:pt x="11" y="56"/>
                  </a:cubicBezTo>
                  <a:cubicBezTo>
                    <a:pt x="7" y="48"/>
                    <a:pt x="3" y="39"/>
                    <a:pt x="1" y="3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8" name="iŝ1iḑè">
              <a:extLst>
                <a:ext uri="{FF2B5EF4-FFF2-40B4-BE49-F238E27FC236}">
                  <a16:creationId xmlns:a16="http://schemas.microsoft.com/office/drawing/2014/main" id="{06B9922E-591A-4E2F-BBC2-DC0BA89FD907}"/>
                </a:ext>
              </a:extLst>
            </p:cNvPr>
            <p:cNvSpPr/>
            <p:nvPr/>
          </p:nvSpPr>
          <p:spPr bwMode="auto">
            <a:xfrm>
              <a:off x="3962401" y="3165476"/>
              <a:ext cx="358775" cy="2413000"/>
            </a:xfrm>
            <a:custGeom>
              <a:avLst/>
              <a:gdLst>
                <a:gd name="T0" fmla="*/ 18 w 38"/>
                <a:gd name="T1" fmla="*/ 255 h 256"/>
                <a:gd name="T2" fmla="*/ 21 w 38"/>
                <a:gd name="T3" fmla="*/ 254 h 256"/>
                <a:gd name="T4" fmla="*/ 23 w 38"/>
                <a:gd name="T5" fmla="*/ 204 h 256"/>
                <a:gd name="T6" fmla="*/ 23 w 38"/>
                <a:gd name="T7" fmla="*/ 173 h 256"/>
                <a:gd name="T8" fmla="*/ 24 w 38"/>
                <a:gd name="T9" fmla="*/ 137 h 256"/>
                <a:gd name="T10" fmla="*/ 30 w 38"/>
                <a:gd name="T11" fmla="*/ 55 h 256"/>
                <a:gd name="T12" fmla="*/ 14 w 38"/>
                <a:gd name="T13" fmla="*/ 6 h 256"/>
                <a:gd name="T14" fmla="*/ 6 w 38"/>
                <a:gd name="T15" fmla="*/ 85 h 256"/>
                <a:gd name="T16" fmla="*/ 10 w 38"/>
                <a:gd name="T17" fmla="*/ 167 h 256"/>
                <a:gd name="T18" fmla="*/ 13 w 38"/>
                <a:gd name="T19" fmla="*/ 211 h 256"/>
                <a:gd name="T20" fmla="*/ 18 w 38"/>
                <a:gd name="T21" fmla="*/ 255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" h="256">
                  <a:moveTo>
                    <a:pt x="18" y="255"/>
                  </a:moveTo>
                  <a:cubicBezTo>
                    <a:pt x="21" y="256"/>
                    <a:pt x="21" y="255"/>
                    <a:pt x="21" y="254"/>
                  </a:cubicBezTo>
                  <a:cubicBezTo>
                    <a:pt x="21" y="237"/>
                    <a:pt x="24" y="220"/>
                    <a:pt x="23" y="204"/>
                  </a:cubicBezTo>
                  <a:cubicBezTo>
                    <a:pt x="22" y="193"/>
                    <a:pt x="23" y="184"/>
                    <a:pt x="23" y="173"/>
                  </a:cubicBezTo>
                  <a:cubicBezTo>
                    <a:pt x="23" y="161"/>
                    <a:pt x="24" y="149"/>
                    <a:pt x="24" y="137"/>
                  </a:cubicBezTo>
                  <a:cubicBezTo>
                    <a:pt x="26" y="110"/>
                    <a:pt x="28" y="82"/>
                    <a:pt x="30" y="55"/>
                  </a:cubicBezTo>
                  <a:cubicBezTo>
                    <a:pt x="31" y="44"/>
                    <a:pt x="38" y="0"/>
                    <a:pt x="14" y="6"/>
                  </a:cubicBezTo>
                  <a:cubicBezTo>
                    <a:pt x="0" y="9"/>
                    <a:pt x="6" y="67"/>
                    <a:pt x="6" y="85"/>
                  </a:cubicBezTo>
                  <a:cubicBezTo>
                    <a:pt x="7" y="112"/>
                    <a:pt x="8" y="140"/>
                    <a:pt x="10" y="167"/>
                  </a:cubicBezTo>
                  <a:cubicBezTo>
                    <a:pt x="11" y="182"/>
                    <a:pt x="12" y="196"/>
                    <a:pt x="13" y="211"/>
                  </a:cubicBezTo>
                  <a:cubicBezTo>
                    <a:pt x="14" y="216"/>
                    <a:pt x="15" y="254"/>
                    <a:pt x="18" y="255"/>
                  </a:cubicBezTo>
                  <a:close/>
                </a:path>
              </a:pathLst>
            </a:custGeom>
            <a:solidFill>
              <a:srgbClr val="F0DC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9" name="iṥḻiďè">
              <a:extLst>
                <a:ext uri="{FF2B5EF4-FFF2-40B4-BE49-F238E27FC236}">
                  <a16:creationId xmlns:a16="http://schemas.microsoft.com/office/drawing/2014/main" id="{D08AE30C-4038-4963-A61D-9D9BF31B3637}"/>
                </a:ext>
              </a:extLst>
            </p:cNvPr>
            <p:cNvSpPr/>
            <p:nvPr/>
          </p:nvSpPr>
          <p:spPr bwMode="auto">
            <a:xfrm>
              <a:off x="4425951" y="3297238"/>
              <a:ext cx="234950" cy="2300288"/>
            </a:xfrm>
            <a:custGeom>
              <a:avLst/>
              <a:gdLst>
                <a:gd name="T0" fmla="*/ 1 w 25"/>
                <a:gd name="T1" fmla="*/ 78 h 244"/>
                <a:gd name="T2" fmla="*/ 0 w 25"/>
                <a:gd name="T3" fmla="*/ 47 h 244"/>
                <a:gd name="T4" fmla="*/ 3 w 25"/>
                <a:gd name="T5" fmla="*/ 19 h 244"/>
                <a:gd name="T6" fmla="*/ 5 w 25"/>
                <a:gd name="T7" fmla="*/ 7 h 244"/>
                <a:gd name="T8" fmla="*/ 13 w 25"/>
                <a:gd name="T9" fmla="*/ 1 h 244"/>
                <a:gd name="T10" fmla="*/ 19 w 25"/>
                <a:gd name="T11" fmla="*/ 2 h 244"/>
                <a:gd name="T12" fmla="*/ 23 w 25"/>
                <a:gd name="T13" fmla="*/ 5 h 244"/>
                <a:gd name="T14" fmla="*/ 24 w 25"/>
                <a:gd name="T15" fmla="*/ 23 h 244"/>
                <a:gd name="T16" fmla="*/ 14 w 25"/>
                <a:gd name="T17" fmla="*/ 186 h 244"/>
                <a:gd name="T18" fmla="*/ 11 w 25"/>
                <a:gd name="T19" fmla="*/ 227 h 244"/>
                <a:gd name="T20" fmla="*/ 8 w 25"/>
                <a:gd name="T21" fmla="*/ 243 h 244"/>
                <a:gd name="T22" fmla="*/ 6 w 25"/>
                <a:gd name="T23" fmla="*/ 239 h 244"/>
                <a:gd name="T24" fmla="*/ 4 w 25"/>
                <a:gd name="T25" fmla="*/ 204 h 244"/>
                <a:gd name="T26" fmla="*/ 3 w 25"/>
                <a:gd name="T27" fmla="*/ 165 h 244"/>
                <a:gd name="T28" fmla="*/ 1 w 25"/>
                <a:gd name="T29" fmla="*/ 78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" h="244">
                  <a:moveTo>
                    <a:pt x="1" y="78"/>
                  </a:moveTo>
                  <a:cubicBezTo>
                    <a:pt x="0" y="68"/>
                    <a:pt x="0" y="57"/>
                    <a:pt x="0" y="47"/>
                  </a:cubicBezTo>
                  <a:cubicBezTo>
                    <a:pt x="1" y="38"/>
                    <a:pt x="2" y="28"/>
                    <a:pt x="3" y="19"/>
                  </a:cubicBezTo>
                  <a:cubicBezTo>
                    <a:pt x="3" y="14"/>
                    <a:pt x="4" y="10"/>
                    <a:pt x="5" y="7"/>
                  </a:cubicBezTo>
                  <a:cubicBezTo>
                    <a:pt x="7" y="1"/>
                    <a:pt x="10" y="0"/>
                    <a:pt x="13" y="1"/>
                  </a:cubicBezTo>
                  <a:cubicBezTo>
                    <a:pt x="15" y="1"/>
                    <a:pt x="17" y="1"/>
                    <a:pt x="19" y="2"/>
                  </a:cubicBezTo>
                  <a:cubicBezTo>
                    <a:pt x="21" y="2"/>
                    <a:pt x="22" y="3"/>
                    <a:pt x="23" y="5"/>
                  </a:cubicBezTo>
                  <a:cubicBezTo>
                    <a:pt x="25" y="9"/>
                    <a:pt x="25" y="16"/>
                    <a:pt x="24" y="23"/>
                  </a:cubicBezTo>
                  <a:cubicBezTo>
                    <a:pt x="22" y="77"/>
                    <a:pt x="18" y="132"/>
                    <a:pt x="14" y="186"/>
                  </a:cubicBezTo>
                  <a:cubicBezTo>
                    <a:pt x="13" y="200"/>
                    <a:pt x="12" y="213"/>
                    <a:pt x="11" y="227"/>
                  </a:cubicBezTo>
                  <a:cubicBezTo>
                    <a:pt x="10" y="232"/>
                    <a:pt x="10" y="241"/>
                    <a:pt x="8" y="243"/>
                  </a:cubicBezTo>
                  <a:cubicBezTo>
                    <a:pt x="6" y="244"/>
                    <a:pt x="6" y="242"/>
                    <a:pt x="6" y="239"/>
                  </a:cubicBezTo>
                  <a:cubicBezTo>
                    <a:pt x="4" y="229"/>
                    <a:pt x="5" y="214"/>
                    <a:pt x="4" y="204"/>
                  </a:cubicBezTo>
                  <a:cubicBezTo>
                    <a:pt x="4" y="191"/>
                    <a:pt x="4" y="178"/>
                    <a:pt x="3" y="165"/>
                  </a:cubicBezTo>
                  <a:cubicBezTo>
                    <a:pt x="2" y="136"/>
                    <a:pt x="2" y="107"/>
                    <a:pt x="1" y="78"/>
                  </a:cubicBezTo>
                  <a:close/>
                </a:path>
              </a:pathLst>
            </a:custGeom>
            <a:solidFill>
              <a:srgbClr val="F0DC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0" name="ís1íḑé">
              <a:extLst>
                <a:ext uri="{FF2B5EF4-FFF2-40B4-BE49-F238E27FC236}">
                  <a16:creationId xmlns:a16="http://schemas.microsoft.com/office/drawing/2014/main" id="{4F26F500-4F8F-466D-BC65-AC9CF7856324}"/>
                </a:ext>
              </a:extLst>
            </p:cNvPr>
            <p:cNvSpPr/>
            <p:nvPr/>
          </p:nvSpPr>
          <p:spPr bwMode="auto">
            <a:xfrm>
              <a:off x="3821113" y="3098801"/>
              <a:ext cx="963613" cy="923925"/>
            </a:xfrm>
            <a:custGeom>
              <a:avLst/>
              <a:gdLst>
                <a:gd name="T0" fmla="*/ 97 w 102"/>
                <a:gd name="T1" fmla="*/ 65 h 98"/>
                <a:gd name="T2" fmla="*/ 92 w 102"/>
                <a:gd name="T3" fmla="*/ 10 h 98"/>
                <a:gd name="T4" fmla="*/ 89 w 102"/>
                <a:gd name="T5" fmla="*/ 5 h 98"/>
                <a:gd name="T6" fmla="*/ 75 w 102"/>
                <a:gd name="T7" fmla="*/ 1 h 98"/>
                <a:gd name="T8" fmla="*/ 43 w 102"/>
                <a:gd name="T9" fmla="*/ 1 h 98"/>
                <a:gd name="T10" fmla="*/ 9 w 102"/>
                <a:gd name="T11" fmla="*/ 39 h 98"/>
                <a:gd name="T12" fmla="*/ 5 w 102"/>
                <a:gd name="T13" fmla="*/ 67 h 98"/>
                <a:gd name="T14" fmla="*/ 0 w 102"/>
                <a:gd name="T15" fmla="*/ 92 h 98"/>
                <a:gd name="T16" fmla="*/ 1 w 102"/>
                <a:gd name="T17" fmla="*/ 94 h 98"/>
                <a:gd name="T18" fmla="*/ 5 w 102"/>
                <a:gd name="T19" fmla="*/ 95 h 98"/>
                <a:gd name="T20" fmla="*/ 98 w 102"/>
                <a:gd name="T21" fmla="*/ 96 h 98"/>
                <a:gd name="T22" fmla="*/ 101 w 102"/>
                <a:gd name="T23" fmla="*/ 95 h 98"/>
                <a:gd name="T24" fmla="*/ 102 w 102"/>
                <a:gd name="T25" fmla="*/ 93 h 98"/>
                <a:gd name="T26" fmla="*/ 97 w 102"/>
                <a:gd name="T27" fmla="*/ 65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2" h="98">
                  <a:moveTo>
                    <a:pt x="97" y="65"/>
                  </a:moveTo>
                  <a:cubicBezTo>
                    <a:pt x="94" y="47"/>
                    <a:pt x="99" y="28"/>
                    <a:pt x="92" y="10"/>
                  </a:cubicBezTo>
                  <a:cubicBezTo>
                    <a:pt x="92" y="8"/>
                    <a:pt x="91" y="6"/>
                    <a:pt x="89" y="5"/>
                  </a:cubicBezTo>
                  <a:cubicBezTo>
                    <a:pt x="85" y="2"/>
                    <a:pt x="80" y="1"/>
                    <a:pt x="75" y="1"/>
                  </a:cubicBezTo>
                  <a:cubicBezTo>
                    <a:pt x="65" y="0"/>
                    <a:pt x="54" y="0"/>
                    <a:pt x="43" y="1"/>
                  </a:cubicBezTo>
                  <a:cubicBezTo>
                    <a:pt x="17" y="3"/>
                    <a:pt x="12" y="25"/>
                    <a:pt x="9" y="39"/>
                  </a:cubicBezTo>
                  <a:cubicBezTo>
                    <a:pt x="8" y="48"/>
                    <a:pt x="6" y="58"/>
                    <a:pt x="5" y="67"/>
                  </a:cubicBezTo>
                  <a:cubicBezTo>
                    <a:pt x="3" y="75"/>
                    <a:pt x="2" y="83"/>
                    <a:pt x="0" y="92"/>
                  </a:cubicBezTo>
                  <a:cubicBezTo>
                    <a:pt x="0" y="93"/>
                    <a:pt x="0" y="94"/>
                    <a:pt x="1" y="94"/>
                  </a:cubicBezTo>
                  <a:cubicBezTo>
                    <a:pt x="2" y="95"/>
                    <a:pt x="3" y="95"/>
                    <a:pt x="5" y="95"/>
                  </a:cubicBezTo>
                  <a:cubicBezTo>
                    <a:pt x="36" y="97"/>
                    <a:pt x="67" y="98"/>
                    <a:pt x="98" y="96"/>
                  </a:cubicBezTo>
                  <a:cubicBezTo>
                    <a:pt x="99" y="96"/>
                    <a:pt x="100" y="96"/>
                    <a:pt x="101" y="95"/>
                  </a:cubicBezTo>
                  <a:cubicBezTo>
                    <a:pt x="102" y="95"/>
                    <a:pt x="102" y="94"/>
                    <a:pt x="102" y="93"/>
                  </a:cubicBezTo>
                  <a:cubicBezTo>
                    <a:pt x="102" y="84"/>
                    <a:pt x="98" y="75"/>
                    <a:pt x="97" y="65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1" name="íšḻíďê">
              <a:extLst>
                <a:ext uri="{FF2B5EF4-FFF2-40B4-BE49-F238E27FC236}">
                  <a16:creationId xmlns:a16="http://schemas.microsoft.com/office/drawing/2014/main" id="{BB850BF2-00CA-4AB2-85AC-7FD3BA0852F5}"/>
                </a:ext>
              </a:extLst>
            </p:cNvPr>
            <p:cNvSpPr/>
            <p:nvPr/>
          </p:nvSpPr>
          <p:spPr bwMode="auto">
            <a:xfrm>
              <a:off x="3897313" y="5549901"/>
              <a:ext cx="292100" cy="114300"/>
            </a:xfrm>
            <a:custGeom>
              <a:avLst/>
              <a:gdLst>
                <a:gd name="T0" fmla="*/ 31 w 31"/>
                <a:gd name="T1" fmla="*/ 0 h 12"/>
                <a:gd name="T2" fmla="*/ 31 w 31"/>
                <a:gd name="T3" fmla="*/ 10 h 12"/>
                <a:gd name="T4" fmla="*/ 30 w 31"/>
                <a:gd name="T5" fmla="*/ 11 h 12"/>
                <a:gd name="T6" fmla="*/ 29 w 31"/>
                <a:gd name="T7" fmla="*/ 11 h 12"/>
                <a:gd name="T8" fmla="*/ 4 w 31"/>
                <a:gd name="T9" fmla="*/ 11 h 12"/>
                <a:gd name="T10" fmla="*/ 1 w 31"/>
                <a:gd name="T11" fmla="*/ 11 h 12"/>
                <a:gd name="T12" fmla="*/ 0 w 31"/>
                <a:gd name="T13" fmla="*/ 10 h 12"/>
                <a:gd name="T14" fmla="*/ 0 w 31"/>
                <a:gd name="T15" fmla="*/ 9 h 12"/>
                <a:gd name="T16" fmla="*/ 2 w 31"/>
                <a:gd name="T17" fmla="*/ 4 h 12"/>
                <a:gd name="T18" fmla="*/ 4 w 31"/>
                <a:gd name="T19" fmla="*/ 3 h 12"/>
                <a:gd name="T20" fmla="*/ 17 w 31"/>
                <a:gd name="T21" fmla="*/ 2 h 12"/>
                <a:gd name="T22" fmla="*/ 20 w 31"/>
                <a:gd name="T23" fmla="*/ 2 h 12"/>
                <a:gd name="T24" fmla="*/ 21 w 31"/>
                <a:gd name="T25" fmla="*/ 0 h 12"/>
                <a:gd name="T26" fmla="*/ 24 w 31"/>
                <a:gd name="T27" fmla="*/ 0 h 12"/>
                <a:gd name="T28" fmla="*/ 31 w 31"/>
                <a:gd name="T2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1" h="12">
                  <a:moveTo>
                    <a:pt x="31" y="0"/>
                  </a:moveTo>
                  <a:cubicBezTo>
                    <a:pt x="31" y="3"/>
                    <a:pt x="31" y="6"/>
                    <a:pt x="31" y="10"/>
                  </a:cubicBezTo>
                  <a:cubicBezTo>
                    <a:pt x="31" y="10"/>
                    <a:pt x="31" y="11"/>
                    <a:pt x="30" y="11"/>
                  </a:cubicBezTo>
                  <a:cubicBezTo>
                    <a:pt x="30" y="11"/>
                    <a:pt x="29" y="11"/>
                    <a:pt x="29" y="11"/>
                  </a:cubicBezTo>
                  <a:cubicBezTo>
                    <a:pt x="21" y="12"/>
                    <a:pt x="12" y="12"/>
                    <a:pt x="4" y="11"/>
                  </a:cubicBezTo>
                  <a:cubicBezTo>
                    <a:pt x="3" y="11"/>
                    <a:pt x="2" y="11"/>
                    <a:pt x="1" y="11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cubicBezTo>
                    <a:pt x="0" y="7"/>
                    <a:pt x="1" y="5"/>
                    <a:pt x="2" y="4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9" y="2"/>
                    <a:pt x="13" y="2"/>
                    <a:pt x="17" y="2"/>
                  </a:cubicBezTo>
                  <a:cubicBezTo>
                    <a:pt x="18" y="2"/>
                    <a:pt x="19" y="2"/>
                    <a:pt x="20" y="2"/>
                  </a:cubicBezTo>
                  <a:cubicBezTo>
                    <a:pt x="20" y="2"/>
                    <a:pt x="21" y="1"/>
                    <a:pt x="21" y="0"/>
                  </a:cubicBezTo>
                  <a:cubicBezTo>
                    <a:pt x="22" y="0"/>
                    <a:pt x="23" y="0"/>
                    <a:pt x="24" y="0"/>
                  </a:cubicBezTo>
                  <a:cubicBezTo>
                    <a:pt x="26" y="0"/>
                    <a:pt x="29" y="0"/>
                    <a:pt x="31" y="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2" name="îşliďè">
              <a:extLst>
                <a:ext uri="{FF2B5EF4-FFF2-40B4-BE49-F238E27FC236}">
                  <a16:creationId xmlns:a16="http://schemas.microsoft.com/office/drawing/2014/main" id="{F62C0408-7989-41F2-8A90-0ECA7F0D06C2}"/>
                </a:ext>
              </a:extLst>
            </p:cNvPr>
            <p:cNvSpPr/>
            <p:nvPr/>
          </p:nvSpPr>
          <p:spPr bwMode="auto">
            <a:xfrm>
              <a:off x="4462463" y="5559426"/>
              <a:ext cx="236538" cy="141288"/>
            </a:xfrm>
            <a:custGeom>
              <a:avLst/>
              <a:gdLst>
                <a:gd name="T0" fmla="*/ 6 w 25"/>
                <a:gd name="T1" fmla="*/ 0 h 15"/>
                <a:gd name="T2" fmla="*/ 8 w 25"/>
                <a:gd name="T3" fmla="*/ 0 h 15"/>
                <a:gd name="T4" fmla="*/ 12 w 25"/>
                <a:gd name="T5" fmla="*/ 3 h 15"/>
                <a:gd name="T6" fmla="*/ 14 w 25"/>
                <a:gd name="T7" fmla="*/ 6 h 15"/>
                <a:gd name="T8" fmla="*/ 16 w 25"/>
                <a:gd name="T9" fmla="*/ 7 h 15"/>
                <a:gd name="T10" fmla="*/ 23 w 25"/>
                <a:gd name="T11" fmla="*/ 9 h 15"/>
                <a:gd name="T12" fmla="*/ 25 w 25"/>
                <a:gd name="T13" fmla="*/ 9 h 15"/>
                <a:gd name="T14" fmla="*/ 24 w 25"/>
                <a:gd name="T15" fmla="*/ 11 h 15"/>
                <a:gd name="T16" fmla="*/ 23 w 25"/>
                <a:gd name="T17" fmla="*/ 13 h 15"/>
                <a:gd name="T18" fmla="*/ 23 w 25"/>
                <a:gd name="T19" fmla="*/ 13 h 15"/>
                <a:gd name="T20" fmla="*/ 21 w 25"/>
                <a:gd name="T21" fmla="*/ 14 h 15"/>
                <a:gd name="T22" fmla="*/ 10 w 25"/>
                <a:gd name="T23" fmla="*/ 13 h 15"/>
                <a:gd name="T24" fmla="*/ 6 w 25"/>
                <a:gd name="T25" fmla="*/ 11 h 15"/>
                <a:gd name="T26" fmla="*/ 3 w 25"/>
                <a:gd name="T27" fmla="*/ 10 h 15"/>
                <a:gd name="T28" fmla="*/ 1 w 25"/>
                <a:gd name="T29" fmla="*/ 9 h 15"/>
                <a:gd name="T30" fmla="*/ 0 w 25"/>
                <a:gd name="T31" fmla="*/ 8 h 15"/>
                <a:gd name="T32" fmla="*/ 0 w 25"/>
                <a:gd name="T33" fmla="*/ 5 h 15"/>
                <a:gd name="T34" fmla="*/ 0 w 25"/>
                <a:gd name="T35" fmla="*/ 1 h 15"/>
                <a:gd name="T36" fmla="*/ 2 w 25"/>
                <a:gd name="T37" fmla="*/ 1 h 15"/>
                <a:gd name="T38" fmla="*/ 6 w 25"/>
                <a:gd name="T3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" h="15">
                  <a:moveTo>
                    <a:pt x="6" y="0"/>
                  </a:moveTo>
                  <a:cubicBezTo>
                    <a:pt x="7" y="0"/>
                    <a:pt x="7" y="0"/>
                    <a:pt x="8" y="0"/>
                  </a:cubicBezTo>
                  <a:cubicBezTo>
                    <a:pt x="10" y="1"/>
                    <a:pt x="11" y="1"/>
                    <a:pt x="12" y="3"/>
                  </a:cubicBezTo>
                  <a:cubicBezTo>
                    <a:pt x="13" y="4"/>
                    <a:pt x="13" y="5"/>
                    <a:pt x="14" y="6"/>
                  </a:cubicBezTo>
                  <a:cubicBezTo>
                    <a:pt x="15" y="7"/>
                    <a:pt x="16" y="7"/>
                    <a:pt x="16" y="7"/>
                  </a:cubicBezTo>
                  <a:cubicBezTo>
                    <a:pt x="19" y="7"/>
                    <a:pt x="21" y="8"/>
                    <a:pt x="23" y="9"/>
                  </a:cubicBezTo>
                  <a:cubicBezTo>
                    <a:pt x="24" y="9"/>
                    <a:pt x="24" y="9"/>
                    <a:pt x="25" y="9"/>
                  </a:cubicBezTo>
                  <a:cubicBezTo>
                    <a:pt x="25" y="10"/>
                    <a:pt x="25" y="11"/>
                    <a:pt x="24" y="11"/>
                  </a:cubicBezTo>
                  <a:cubicBezTo>
                    <a:pt x="24" y="12"/>
                    <a:pt x="24" y="12"/>
                    <a:pt x="23" y="13"/>
                  </a:cubicBezTo>
                  <a:cubicBezTo>
                    <a:pt x="23" y="13"/>
                    <a:pt x="23" y="13"/>
                    <a:pt x="23" y="13"/>
                  </a:cubicBezTo>
                  <a:cubicBezTo>
                    <a:pt x="22" y="14"/>
                    <a:pt x="22" y="14"/>
                    <a:pt x="21" y="14"/>
                  </a:cubicBezTo>
                  <a:cubicBezTo>
                    <a:pt x="18" y="15"/>
                    <a:pt x="14" y="14"/>
                    <a:pt x="10" y="13"/>
                  </a:cubicBezTo>
                  <a:cubicBezTo>
                    <a:pt x="9" y="12"/>
                    <a:pt x="7" y="12"/>
                    <a:pt x="6" y="11"/>
                  </a:cubicBezTo>
                  <a:cubicBezTo>
                    <a:pt x="5" y="11"/>
                    <a:pt x="4" y="11"/>
                    <a:pt x="3" y="10"/>
                  </a:cubicBezTo>
                  <a:cubicBezTo>
                    <a:pt x="3" y="10"/>
                    <a:pt x="2" y="10"/>
                    <a:pt x="1" y="9"/>
                  </a:cubicBezTo>
                  <a:cubicBezTo>
                    <a:pt x="1" y="9"/>
                    <a:pt x="1" y="8"/>
                    <a:pt x="0" y="8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0" y="4"/>
                    <a:pt x="0" y="2"/>
                    <a:pt x="0" y="1"/>
                  </a:cubicBezTo>
                  <a:cubicBezTo>
                    <a:pt x="0" y="1"/>
                    <a:pt x="1" y="1"/>
                    <a:pt x="2" y="1"/>
                  </a:cubicBezTo>
                  <a:cubicBezTo>
                    <a:pt x="3" y="1"/>
                    <a:pt x="5" y="1"/>
                    <a:pt x="6" y="0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3" name="îṣḷiďè">
              <a:extLst>
                <a:ext uri="{FF2B5EF4-FFF2-40B4-BE49-F238E27FC236}">
                  <a16:creationId xmlns:a16="http://schemas.microsoft.com/office/drawing/2014/main" id="{640E603A-6C88-4CC1-95A1-AE76ADA9835A}"/>
                </a:ext>
              </a:extLst>
            </p:cNvPr>
            <p:cNvSpPr/>
            <p:nvPr/>
          </p:nvSpPr>
          <p:spPr bwMode="auto">
            <a:xfrm>
              <a:off x="3821113" y="2043113"/>
              <a:ext cx="990600" cy="1574800"/>
            </a:xfrm>
            <a:custGeom>
              <a:avLst/>
              <a:gdLst>
                <a:gd name="T0" fmla="*/ 104 w 105"/>
                <a:gd name="T1" fmla="*/ 149 h 167"/>
                <a:gd name="T2" fmla="*/ 90 w 105"/>
                <a:gd name="T3" fmla="*/ 42 h 167"/>
                <a:gd name="T4" fmla="*/ 87 w 105"/>
                <a:gd name="T5" fmla="*/ 23 h 167"/>
                <a:gd name="T6" fmla="*/ 83 w 105"/>
                <a:gd name="T7" fmla="*/ 12 h 167"/>
                <a:gd name="T8" fmla="*/ 70 w 105"/>
                <a:gd name="T9" fmla="*/ 8 h 167"/>
                <a:gd name="T10" fmla="*/ 61 w 105"/>
                <a:gd name="T11" fmla="*/ 0 h 167"/>
                <a:gd name="T12" fmla="*/ 38 w 105"/>
                <a:gd name="T13" fmla="*/ 1 h 167"/>
                <a:gd name="T14" fmla="*/ 35 w 105"/>
                <a:gd name="T15" fmla="*/ 11 h 167"/>
                <a:gd name="T16" fmla="*/ 28 w 105"/>
                <a:gd name="T17" fmla="*/ 58 h 167"/>
                <a:gd name="T18" fmla="*/ 7 w 105"/>
                <a:gd name="T19" fmla="*/ 114 h 167"/>
                <a:gd name="T20" fmla="*/ 1 w 105"/>
                <a:gd name="T21" fmla="*/ 147 h 167"/>
                <a:gd name="T22" fmla="*/ 3 w 105"/>
                <a:gd name="T23" fmla="*/ 154 h 167"/>
                <a:gd name="T24" fmla="*/ 10 w 105"/>
                <a:gd name="T25" fmla="*/ 156 h 167"/>
                <a:gd name="T26" fmla="*/ 12 w 105"/>
                <a:gd name="T27" fmla="*/ 152 h 167"/>
                <a:gd name="T28" fmla="*/ 19 w 105"/>
                <a:gd name="T29" fmla="*/ 138 h 167"/>
                <a:gd name="T30" fmla="*/ 34 w 105"/>
                <a:gd name="T31" fmla="*/ 131 h 167"/>
                <a:gd name="T32" fmla="*/ 51 w 105"/>
                <a:gd name="T33" fmla="*/ 133 h 167"/>
                <a:gd name="T34" fmla="*/ 84 w 105"/>
                <a:gd name="T35" fmla="*/ 146 h 167"/>
                <a:gd name="T36" fmla="*/ 96 w 105"/>
                <a:gd name="T37" fmla="*/ 163 h 167"/>
                <a:gd name="T38" fmla="*/ 99 w 105"/>
                <a:gd name="T39" fmla="*/ 166 h 167"/>
                <a:gd name="T40" fmla="*/ 104 w 105"/>
                <a:gd name="T41" fmla="*/ 160 h 167"/>
                <a:gd name="T42" fmla="*/ 104 w 105"/>
                <a:gd name="T43" fmla="*/ 149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5" h="167">
                  <a:moveTo>
                    <a:pt x="104" y="149"/>
                  </a:moveTo>
                  <a:cubicBezTo>
                    <a:pt x="101" y="113"/>
                    <a:pt x="96" y="78"/>
                    <a:pt x="90" y="42"/>
                  </a:cubicBezTo>
                  <a:cubicBezTo>
                    <a:pt x="89" y="36"/>
                    <a:pt x="88" y="29"/>
                    <a:pt x="87" y="23"/>
                  </a:cubicBezTo>
                  <a:cubicBezTo>
                    <a:pt x="87" y="19"/>
                    <a:pt x="86" y="15"/>
                    <a:pt x="83" y="12"/>
                  </a:cubicBezTo>
                  <a:cubicBezTo>
                    <a:pt x="80" y="9"/>
                    <a:pt x="75" y="9"/>
                    <a:pt x="70" y="8"/>
                  </a:cubicBezTo>
                  <a:cubicBezTo>
                    <a:pt x="66" y="8"/>
                    <a:pt x="61" y="4"/>
                    <a:pt x="61" y="0"/>
                  </a:cubicBezTo>
                  <a:cubicBezTo>
                    <a:pt x="61" y="1"/>
                    <a:pt x="40" y="0"/>
                    <a:pt x="38" y="1"/>
                  </a:cubicBezTo>
                  <a:cubicBezTo>
                    <a:pt x="32" y="2"/>
                    <a:pt x="35" y="6"/>
                    <a:pt x="35" y="11"/>
                  </a:cubicBezTo>
                  <a:cubicBezTo>
                    <a:pt x="36" y="26"/>
                    <a:pt x="32" y="44"/>
                    <a:pt x="28" y="58"/>
                  </a:cubicBezTo>
                  <a:cubicBezTo>
                    <a:pt x="23" y="77"/>
                    <a:pt x="13" y="95"/>
                    <a:pt x="7" y="114"/>
                  </a:cubicBezTo>
                  <a:cubicBezTo>
                    <a:pt x="3" y="125"/>
                    <a:pt x="0" y="136"/>
                    <a:pt x="1" y="147"/>
                  </a:cubicBezTo>
                  <a:cubicBezTo>
                    <a:pt x="1" y="149"/>
                    <a:pt x="2" y="152"/>
                    <a:pt x="3" y="154"/>
                  </a:cubicBezTo>
                  <a:cubicBezTo>
                    <a:pt x="5" y="155"/>
                    <a:pt x="7" y="157"/>
                    <a:pt x="10" y="156"/>
                  </a:cubicBezTo>
                  <a:cubicBezTo>
                    <a:pt x="11" y="155"/>
                    <a:pt x="12" y="153"/>
                    <a:pt x="12" y="152"/>
                  </a:cubicBezTo>
                  <a:cubicBezTo>
                    <a:pt x="15" y="148"/>
                    <a:pt x="16" y="142"/>
                    <a:pt x="19" y="138"/>
                  </a:cubicBezTo>
                  <a:cubicBezTo>
                    <a:pt x="22" y="134"/>
                    <a:pt x="28" y="131"/>
                    <a:pt x="34" y="131"/>
                  </a:cubicBezTo>
                  <a:cubicBezTo>
                    <a:pt x="40" y="130"/>
                    <a:pt x="46" y="132"/>
                    <a:pt x="51" y="133"/>
                  </a:cubicBezTo>
                  <a:cubicBezTo>
                    <a:pt x="63" y="135"/>
                    <a:pt x="76" y="138"/>
                    <a:pt x="84" y="146"/>
                  </a:cubicBezTo>
                  <a:cubicBezTo>
                    <a:pt x="89" y="151"/>
                    <a:pt x="92" y="157"/>
                    <a:pt x="96" y="163"/>
                  </a:cubicBezTo>
                  <a:cubicBezTo>
                    <a:pt x="97" y="164"/>
                    <a:pt x="98" y="166"/>
                    <a:pt x="99" y="166"/>
                  </a:cubicBezTo>
                  <a:cubicBezTo>
                    <a:pt x="102" y="167"/>
                    <a:pt x="104" y="163"/>
                    <a:pt x="104" y="160"/>
                  </a:cubicBezTo>
                  <a:cubicBezTo>
                    <a:pt x="105" y="156"/>
                    <a:pt x="104" y="153"/>
                    <a:pt x="104" y="149"/>
                  </a:cubicBezTo>
                  <a:close/>
                </a:path>
              </a:pathLst>
            </a:custGeom>
            <a:solidFill>
              <a:srgbClr val="5432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4" name="ïŝ1iḓe">
              <a:extLst>
                <a:ext uri="{FF2B5EF4-FFF2-40B4-BE49-F238E27FC236}">
                  <a16:creationId xmlns:a16="http://schemas.microsoft.com/office/drawing/2014/main" id="{92C3E51B-E528-45E0-ADD5-38AB2108C5DF}"/>
                </a:ext>
              </a:extLst>
            </p:cNvPr>
            <p:cNvSpPr/>
            <p:nvPr/>
          </p:nvSpPr>
          <p:spPr bwMode="auto">
            <a:xfrm>
              <a:off x="4048126" y="1439863"/>
              <a:ext cx="481013" cy="574675"/>
            </a:xfrm>
            <a:custGeom>
              <a:avLst/>
              <a:gdLst>
                <a:gd name="T0" fmla="*/ 47 w 51"/>
                <a:gd name="T1" fmla="*/ 32 h 61"/>
                <a:gd name="T2" fmla="*/ 38 w 51"/>
                <a:gd name="T3" fmla="*/ 55 h 61"/>
                <a:gd name="T4" fmla="*/ 22 w 51"/>
                <a:gd name="T5" fmla="*/ 60 h 61"/>
                <a:gd name="T6" fmla="*/ 7 w 51"/>
                <a:gd name="T7" fmla="*/ 51 h 61"/>
                <a:gd name="T8" fmla="*/ 4 w 51"/>
                <a:gd name="T9" fmla="*/ 43 h 61"/>
                <a:gd name="T10" fmla="*/ 0 w 51"/>
                <a:gd name="T11" fmla="*/ 16 h 61"/>
                <a:gd name="T12" fmla="*/ 2 w 51"/>
                <a:gd name="T13" fmla="*/ 6 h 61"/>
                <a:gd name="T14" fmla="*/ 11 w 51"/>
                <a:gd name="T15" fmla="*/ 3 h 61"/>
                <a:gd name="T16" fmla="*/ 32 w 51"/>
                <a:gd name="T17" fmla="*/ 1 h 61"/>
                <a:gd name="T18" fmla="*/ 48 w 51"/>
                <a:gd name="T19" fmla="*/ 10 h 61"/>
                <a:gd name="T20" fmla="*/ 47 w 51"/>
                <a:gd name="T21" fmla="*/ 3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1" h="61">
                  <a:moveTo>
                    <a:pt x="47" y="32"/>
                  </a:moveTo>
                  <a:cubicBezTo>
                    <a:pt x="45" y="40"/>
                    <a:pt x="44" y="49"/>
                    <a:pt x="38" y="55"/>
                  </a:cubicBezTo>
                  <a:cubicBezTo>
                    <a:pt x="34" y="59"/>
                    <a:pt x="27" y="61"/>
                    <a:pt x="22" y="60"/>
                  </a:cubicBezTo>
                  <a:cubicBezTo>
                    <a:pt x="16" y="60"/>
                    <a:pt x="10" y="56"/>
                    <a:pt x="7" y="51"/>
                  </a:cubicBezTo>
                  <a:cubicBezTo>
                    <a:pt x="6" y="49"/>
                    <a:pt x="5" y="46"/>
                    <a:pt x="4" y="43"/>
                  </a:cubicBezTo>
                  <a:cubicBezTo>
                    <a:pt x="1" y="34"/>
                    <a:pt x="0" y="25"/>
                    <a:pt x="0" y="16"/>
                  </a:cubicBezTo>
                  <a:cubicBezTo>
                    <a:pt x="0" y="12"/>
                    <a:pt x="0" y="9"/>
                    <a:pt x="2" y="6"/>
                  </a:cubicBezTo>
                  <a:cubicBezTo>
                    <a:pt x="5" y="4"/>
                    <a:pt x="8" y="3"/>
                    <a:pt x="11" y="3"/>
                  </a:cubicBezTo>
                  <a:cubicBezTo>
                    <a:pt x="18" y="1"/>
                    <a:pt x="25" y="0"/>
                    <a:pt x="32" y="1"/>
                  </a:cubicBezTo>
                  <a:cubicBezTo>
                    <a:pt x="38" y="2"/>
                    <a:pt x="45" y="5"/>
                    <a:pt x="48" y="10"/>
                  </a:cubicBezTo>
                  <a:cubicBezTo>
                    <a:pt x="51" y="16"/>
                    <a:pt x="48" y="26"/>
                    <a:pt x="47" y="32"/>
                  </a:cubicBezTo>
                  <a:close/>
                </a:path>
              </a:pathLst>
            </a:custGeom>
            <a:solidFill>
              <a:srgbClr val="F0DC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5" name="îṡḻíḋê">
              <a:extLst>
                <a:ext uri="{FF2B5EF4-FFF2-40B4-BE49-F238E27FC236}">
                  <a16:creationId xmlns:a16="http://schemas.microsoft.com/office/drawing/2014/main" id="{FF9840C6-9D06-4A5B-A514-482B5B04B57F}"/>
                </a:ext>
              </a:extLst>
            </p:cNvPr>
            <p:cNvSpPr/>
            <p:nvPr/>
          </p:nvSpPr>
          <p:spPr bwMode="auto">
            <a:xfrm>
              <a:off x="4160838" y="2117726"/>
              <a:ext cx="1150938" cy="1395413"/>
            </a:xfrm>
            <a:custGeom>
              <a:avLst/>
              <a:gdLst>
                <a:gd name="T0" fmla="*/ 112 w 122"/>
                <a:gd name="T1" fmla="*/ 102 h 148"/>
                <a:gd name="T2" fmla="*/ 111 w 122"/>
                <a:gd name="T3" fmla="*/ 101 h 148"/>
                <a:gd name="T4" fmla="*/ 106 w 122"/>
                <a:gd name="T5" fmla="*/ 106 h 148"/>
                <a:gd name="T6" fmla="*/ 99 w 122"/>
                <a:gd name="T7" fmla="*/ 107 h 148"/>
                <a:gd name="T8" fmla="*/ 95 w 122"/>
                <a:gd name="T9" fmla="*/ 105 h 148"/>
                <a:gd name="T10" fmla="*/ 89 w 122"/>
                <a:gd name="T11" fmla="*/ 91 h 148"/>
                <a:gd name="T12" fmla="*/ 103 w 122"/>
                <a:gd name="T13" fmla="*/ 75 h 148"/>
                <a:gd name="T14" fmla="*/ 112 w 122"/>
                <a:gd name="T15" fmla="*/ 75 h 148"/>
                <a:gd name="T16" fmla="*/ 117 w 122"/>
                <a:gd name="T17" fmla="*/ 70 h 148"/>
                <a:gd name="T18" fmla="*/ 122 w 122"/>
                <a:gd name="T19" fmla="*/ 47 h 148"/>
                <a:gd name="T20" fmla="*/ 122 w 122"/>
                <a:gd name="T21" fmla="*/ 46 h 148"/>
                <a:gd name="T22" fmla="*/ 121 w 122"/>
                <a:gd name="T23" fmla="*/ 45 h 148"/>
                <a:gd name="T24" fmla="*/ 107 w 122"/>
                <a:gd name="T25" fmla="*/ 43 h 148"/>
                <a:gd name="T26" fmla="*/ 92 w 122"/>
                <a:gd name="T27" fmla="*/ 42 h 148"/>
                <a:gd name="T28" fmla="*/ 92 w 122"/>
                <a:gd name="T29" fmla="*/ 35 h 148"/>
                <a:gd name="T30" fmla="*/ 93 w 122"/>
                <a:gd name="T31" fmla="*/ 22 h 148"/>
                <a:gd name="T32" fmla="*/ 88 w 122"/>
                <a:gd name="T33" fmla="*/ 13 h 148"/>
                <a:gd name="T34" fmla="*/ 50 w 122"/>
                <a:gd name="T35" fmla="*/ 9 h 148"/>
                <a:gd name="T36" fmla="*/ 42 w 122"/>
                <a:gd name="T37" fmla="*/ 22 h 148"/>
                <a:gd name="T38" fmla="*/ 44 w 122"/>
                <a:gd name="T39" fmla="*/ 34 h 148"/>
                <a:gd name="T40" fmla="*/ 29 w 122"/>
                <a:gd name="T41" fmla="*/ 32 h 148"/>
                <a:gd name="T42" fmla="*/ 19 w 122"/>
                <a:gd name="T43" fmla="*/ 30 h 148"/>
                <a:gd name="T44" fmla="*/ 14 w 122"/>
                <a:gd name="T45" fmla="*/ 42 h 148"/>
                <a:gd name="T46" fmla="*/ 12 w 122"/>
                <a:gd name="T47" fmla="*/ 58 h 148"/>
                <a:gd name="T48" fmla="*/ 14 w 122"/>
                <a:gd name="T49" fmla="*/ 63 h 148"/>
                <a:gd name="T50" fmla="*/ 21 w 122"/>
                <a:gd name="T51" fmla="*/ 59 h 148"/>
                <a:gd name="T52" fmla="*/ 39 w 122"/>
                <a:gd name="T53" fmla="*/ 70 h 148"/>
                <a:gd name="T54" fmla="*/ 33 w 122"/>
                <a:gd name="T55" fmla="*/ 93 h 148"/>
                <a:gd name="T56" fmla="*/ 13 w 122"/>
                <a:gd name="T57" fmla="*/ 97 h 148"/>
                <a:gd name="T58" fmla="*/ 7 w 122"/>
                <a:gd name="T59" fmla="*/ 91 h 148"/>
                <a:gd name="T60" fmla="*/ 1 w 122"/>
                <a:gd name="T61" fmla="*/ 116 h 148"/>
                <a:gd name="T62" fmla="*/ 0 w 122"/>
                <a:gd name="T63" fmla="*/ 124 h 148"/>
                <a:gd name="T64" fmla="*/ 2 w 122"/>
                <a:gd name="T65" fmla="*/ 126 h 148"/>
                <a:gd name="T66" fmla="*/ 4 w 122"/>
                <a:gd name="T67" fmla="*/ 127 h 148"/>
                <a:gd name="T68" fmla="*/ 44 w 122"/>
                <a:gd name="T69" fmla="*/ 135 h 148"/>
                <a:gd name="T70" fmla="*/ 98 w 122"/>
                <a:gd name="T71" fmla="*/ 147 h 148"/>
                <a:gd name="T72" fmla="*/ 105 w 122"/>
                <a:gd name="T73" fmla="*/ 144 h 148"/>
                <a:gd name="T74" fmla="*/ 107 w 122"/>
                <a:gd name="T75" fmla="*/ 130 h 148"/>
                <a:gd name="T76" fmla="*/ 111 w 122"/>
                <a:gd name="T77" fmla="*/ 108 h 148"/>
                <a:gd name="T78" fmla="*/ 112 w 122"/>
                <a:gd name="T79" fmla="*/ 102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2" h="148">
                  <a:moveTo>
                    <a:pt x="112" y="102"/>
                  </a:moveTo>
                  <a:cubicBezTo>
                    <a:pt x="111" y="101"/>
                    <a:pt x="111" y="101"/>
                    <a:pt x="111" y="101"/>
                  </a:cubicBezTo>
                  <a:cubicBezTo>
                    <a:pt x="110" y="102"/>
                    <a:pt x="107" y="106"/>
                    <a:pt x="106" y="106"/>
                  </a:cubicBezTo>
                  <a:cubicBezTo>
                    <a:pt x="104" y="107"/>
                    <a:pt x="101" y="108"/>
                    <a:pt x="99" y="107"/>
                  </a:cubicBezTo>
                  <a:cubicBezTo>
                    <a:pt x="98" y="107"/>
                    <a:pt x="96" y="106"/>
                    <a:pt x="95" y="105"/>
                  </a:cubicBezTo>
                  <a:cubicBezTo>
                    <a:pt x="92" y="101"/>
                    <a:pt x="89" y="96"/>
                    <a:pt x="89" y="91"/>
                  </a:cubicBezTo>
                  <a:cubicBezTo>
                    <a:pt x="90" y="84"/>
                    <a:pt x="96" y="78"/>
                    <a:pt x="103" y="75"/>
                  </a:cubicBezTo>
                  <a:cubicBezTo>
                    <a:pt x="106" y="74"/>
                    <a:pt x="109" y="74"/>
                    <a:pt x="112" y="75"/>
                  </a:cubicBezTo>
                  <a:cubicBezTo>
                    <a:pt x="117" y="76"/>
                    <a:pt x="116" y="75"/>
                    <a:pt x="117" y="70"/>
                  </a:cubicBezTo>
                  <a:cubicBezTo>
                    <a:pt x="118" y="62"/>
                    <a:pt x="121" y="55"/>
                    <a:pt x="122" y="47"/>
                  </a:cubicBezTo>
                  <a:cubicBezTo>
                    <a:pt x="122" y="46"/>
                    <a:pt x="122" y="46"/>
                    <a:pt x="122" y="46"/>
                  </a:cubicBezTo>
                  <a:cubicBezTo>
                    <a:pt x="122" y="45"/>
                    <a:pt x="121" y="45"/>
                    <a:pt x="121" y="45"/>
                  </a:cubicBezTo>
                  <a:cubicBezTo>
                    <a:pt x="116" y="44"/>
                    <a:pt x="111" y="43"/>
                    <a:pt x="107" y="43"/>
                  </a:cubicBezTo>
                  <a:cubicBezTo>
                    <a:pt x="103" y="43"/>
                    <a:pt x="96" y="44"/>
                    <a:pt x="92" y="42"/>
                  </a:cubicBezTo>
                  <a:cubicBezTo>
                    <a:pt x="89" y="41"/>
                    <a:pt x="91" y="38"/>
                    <a:pt x="92" y="35"/>
                  </a:cubicBezTo>
                  <a:cubicBezTo>
                    <a:pt x="93" y="31"/>
                    <a:pt x="94" y="26"/>
                    <a:pt x="93" y="22"/>
                  </a:cubicBezTo>
                  <a:cubicBezTo>
                    <a:pt x="92" y="19"/>
                    <a:pt x="91" y="16"/>
                    <a:pt x="88" y="13"/>
                  </a:cubicBezTo>
                  <a:cubicBezTo>
                    <a:pt x="80" y="4"/>
                    <a:pt x="60" y="0"/>
                    <a:pt x="50" y="9"/>
                  </a:cubicBezTo>
                  <a:cubicBezTo>
                    <a:pt x="45" y="12"/>
                    <a:pt x="43" y="17"/>
                    <a:pt x="42" y="22"/>
                  </a:cubicBezTo>
                  <a:cubicBezTo>
                    <a:pt x="41" y="27"/>
                    <a:pt x="43" y="29"/>
                    <a:pt x="44" y="34"/>
                  </a:cubicBezTo>
                  <a:cubicBezTo>
                    <a:pt x="40" y="35"/>
                    <a:pt x="33" y="33"/>
                    <a:pt x="29" y="32"/>
                  </a:cubicBezTo>
                  <a:cubicBezTo>
                    <a:pt x="26" y="31"/>
                    <a:pt x="22" y="29"/>
                    <a:pt x="19" y="30"/>
                  </a:cubicBezTo>
                  <a:cubicBezTo>
                    <a:pt x="15" y="32"/>
                    <a:pt x="14" y="38"/>
                    <a:pt x="14" y="42"/>
                  </a:cubicBezTo>
                  <a:cubicBezTo>
                    <a:pt x="13" y="47"/>
                    <a:pt x="13" y="53"/>
                    <a:pt x="12" y="58"/>
                  </a:cubicBezTo>
                  <a:cubicBezTo>
                    <a:pt x="11" y="59"/>
                    <a:pt x="11" y="66"/>
                    <a:pt x="14" y="63"/>
                  </a:cubicBezTo>
                  <a:cubicBezTo>
                    <a:pt x="16" y="61"/>
                    <a:pt x="18" y="60"/>
                    <a:pt x="21" y="59"/>
                  </a:cubicBezTo>
                  <a:cubicBezTo>
                    <a:pt x="28" y="58"/>
                    <a:pt x="38" y="62"/>
                    <a:pt x="39" y="70"/>
                  </a:cubicBezTo>
                  <a:cubicBezTo>
                    <a:pt x="39" y="78"/>
                    <a:pt x="39" y="87"/>
                    <a:pt x="33" y="93"/>
                  </a:cubicBezTo>
                  <a:cubicBezTo>
                    <a:pt x="29" y="98"/>
                    <a:pt x="19" y="101"/>
                    <a:pt x="13" y="97"/>
                  </a:cubicBezTo>
                  <a:cubicBezTo>
                    <a:pt x="12" y="96"/>
                    <a:pt x="7" y="88"/>
                    <a:pt x="7" y="91"/>
                  </a:cubicBezTo>
                  <a:cubicBezTo>
                    <a:pt x="6" y="99"/>
                    <a:pt x="3" y="108"/>
                    <a:pt x="1" y="116"/>
                  </a:cubicBezTo>
                  <a:cubicBezTo>
                    <a:pt x="1" y="119"/>
                    <a:pt x="0" y="122"/>
                    <a:pt x="0" y="124"/>
                  </a:cubicBezTo>
                  <a:cubicBezTo>
                    <a:pt x="1" y="125"/>
                    <a:pt x="1" y="126"/>
                    <a:pt x="2" y="126"/>
                  </a:cubicBezTo>
                  <a:cubicBezTo>
                    <a:pt x="2" y="127"/>
                    <a:pt x="3" y="127"/>
                    <a:pt x="4" y="127"/>
                  </a:cubicBezTo>
                  <a:cubicBezTo>
                    <a:pt x="17" y="129"/>
                    <a:pt x="30" y="132"/>
                    <a:pt x="44" y="135"/>
                  </a:cubicBezTo>
                  <a:cubicBezTo>
                    <a:pt x="62" y="139"/>
                    <a:pt x="80" y="144"/>
                    <a:pt x="98" y="147"/>
                  </a:cubicBezTo>
                  <a:cubicBezTo>
                    <a:pt x="103" y="148"/>
                    <a:pt x="104" y="148"/>
                    <a:pt x="105" y="144"/>
                  </a:cubicBezTo>
                  <a:cubicBezTo>
                    <a:pt x="106" y="139"/>
                    <a:pt x="106" y="135"/>
                    <a:pt x="107" y="130"/>
                  </a:cubicBezTo>
                  <a:cubicBezTo>
                    <a:pt x="109" y="123"/>
                    <a:pt x="110" y="116"/>
                    <a:pt x="111" y="108"/>
                  </a:cubicBezTo>
                  <a:cubicBezTo>
                    <a:pt x="112" y="107"/>
                    <a:pt x="113" y="103"/>
                    <a:pt x="112" y="102"/>
                  </a:cubicBezTo>
                  <a:close/>
                </a:path>
              </a:pathLst>
            </a:custGeom>
            <a:solidFill>
              <a:srgbClr val="D992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6" name="îš1îḓe">
              <a:extLst>
                <a:ext uri="{FF2B5EF4-FFF2-40B4-BE49-F238E27FC236}">
                  <a16:creationId xmlns:a16="http://schemas.microsoft.com/office/drawing/2014/main" id="{64542E43-B52C-454E-9463-7DDA8ADA1496}"/>
                </a:ext>
              </a:extLst>
            </p:cNvPr>
            <p:cNvSpPr/>
            <p:nvPr/>
          </p:nvSpPr>
          <p:spPr bwMode="auto">
            <a:xfrm>
              <a:off x="4283076" y="2995613"/>
              <a:ext cx="152400" cy="93663"/>
            </a:xfrm>
            <a:custGeom>
              <a:avLst/>
              <a:gdLst>
                <a:gd name="T0" fmla="*/ 6 w 16"/>
                <a:gd name="T1" fmla="*/ 2 h 10"/>
                <a:gd name="T2" fmla="*/ 8 w 16"/>
                <a:gd name="T3" fmla="*/ 1 h 10"/>
                <a:gd name="T4" fmla="*/ 10 w 16"/>
                <a:gd name="T5" fmla="*/ 1 h 10"/>
                <a:gd name="T6" fmla="*/ 14 w 16"/>
                <a:gd name="T7" fmla="*/ 3 h 10"/>
                <a:gd name="T8" fmla="*/ 16 w 16"/>
                <a:gd name="T9" fmla="*/ 6 h 10"/>
                <a:gd name="T10" fmla="*/ 14 w 16"/>
                <a:gd name="T11" fmla="*/ 9 h 10"/>
                <a:gd name="T12" fmla="*/ 11 w 16"/>
                <a:gd name="T13" fmla="*/ 10 h 10"/>
                <a:gd name="T14" fmla="*/ 8 w 16"/>
                <a:gd name="T15" fmla="*/ 9 h 10"/>
                <a:gd name="T16" fmla="*/ 5 w 16"/>
                <a:gd name="T17" fmla="*/ 8 h 10"/>
                <a:gd name="T18" fmla="*/ 2 w 16"/>
                <a:gd name="T19" fmla="*/ 6 h 10"/>
                <a:gd name="T20" fmla="*/ 1 w 16"/>
                <a:gd name="T21" fmla="*/ 5 h 10"/>
                <a:gd name="T22" fmla="*/ 2 w 16"/>
                <a:gd name="T23" fmla="*/ 3 h 10"/>
                <a:gd name="T24" fmla="*/ 6 w 16"/>
                <a:gd name="T25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" h="10">
                  <a:moveTo>
                    <a:pt x="6" y="2"/>
                  </a:moveTo>
                  <a:cubicBezTo>
                    <a:pt x="7" y="1"/>
                    <a:pt x="7" y="1"/>
                    <a:pt x="8" y="1"/>
                  </a:cubicBezTo>
                  <a:cubicBezTo>
                    <a:pt x="9" y="0"/>
                    <a:pt x="10" y="1"/>
                    <a:pt x="10" y="1"/>
                  </a:cubicBezTo>
                  <a:cubicBezTo>
                    <a:pt x="12" y="1"/>
                    <a:pt x="13" y="2"/>
                    <a:pt x="14" y="3"/>
                  </a:cubicBezTo>
                  <a:cubicBezTo>
                    <a:pt x="15" y="4"/>
                    <a:pt x="16" y="5"/>
                    <a:pt x="16" y="6"/>
                  </a:cubicBezTo>
                  <a:cubicBezTo>
                    <a:pt x="16" y="7"/>
                    <a:pt x="15" y="9"/>
                    <a:pt x="14" y="9"/>
                  </a:cubicBezTo>
                  <a:cubicBezTo>
                    <a:pt x="13" y="9"/>
                    <a:pt x="12" y="10"/>
                    <a:pt x="11" y="10"/>
                  </a:cubicBezTo>
                  <a:cubicBezTo>
                    <a:pt x="10" y="10"/>
                    <a:pt x="9" y="9"/>
                    <a:pt x="8" y="9"/>
                  </a:cubicBezTo>
                  <a:cubicBezTo>
                    <a:pt x="7" y="9"/>
                    <a:pt x="6" y="8"/>
                    <a:pt x="5" y="8"/>
                  </a:cubicBezTo>
                  <a:cubicBezTo>
                    <a:pt x="4" y="7"/>
                    <a:pt x="3" y="7"/>
                    <a:pt x="2" y="6"/>
                  </a:cubicBezTo>
                  <a:cubicBezTo>
                    <a:pt x="1" y="6"/>
                    <a:pt x="1" y="5"/>
                    <a:pt x="1" y="5"/>
                  </a:cubicBezTo>
                  <a:cubicBezTo>
                    <a:pt x="0" y="4"/>
                    <a:pt x="2" y="3"/>
                    <a:pt x="2" y="3"/>
                  </a:cubicBezTo>
                  <a:cubicBezTo>
                    <a:pt x="4" y="2"/>
                    <a:pt x="5" y="2"/>
                    <a:pt x="6" y="2"/>
                  </a:cubicBezTo>
                  <a:close/>
                </a:path>
              </a:pathLst>
            </a:custGeom>
            <a:solidFill>
              <a:srgbClr val="F9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7" name="ïṣḷiḍé">
              <a:extLst>
                <a:ext uri="{FF2B5EF4-FFF2-40B4-BE49-F238E27FC236}">
                  <a16:creationId xmlns:a16="http://schemas.microsoft.com/office/drawing/2014/main" id="{89CDCCF1-7B1F-4CBE-A26E-011CFB843FB2}"/>
                </a:ext>
              </a:extLst>
            </p:cNvPr>
            <p:cNvSpPr/>
            <p:nvPr/>
          </p:nvSpPr>
          <p:spPr bwMode="auto">
            <a:xfrm>
              <a:off x="3933826" y="2136776"/>
              <a:ext cx="377825" cy="923925"/>
            </a:xfrm>
            <a:custGeom>
              <a:avLst/>
              <a:gdLst>
                <a:gd name="T0" fmla="*/ 5 w 40"/>
                <a:gd name="T1" fmla="*/ 24 h 98"/>
                <a:gd name="T2" fmla="*/ 20 w 40"/>
                <a:gd name="T3" fmla="*/ 1 h 98"/>
                <a:gd name="T4" fmla="*/ 23 w 40"/>
                <a:gd name="T5" fmla="*/ 0 h 98"/>
                <a:gd name="T6" fmla="*/ 24 w 40"/>
                <a:gd name="T7" fmla="*/ 2 h 98"/>
                <a:gd name="T8" fmla="*/ 26 w 40"/>
                <a:gd name="T9" fmla="*/ 11 h 98"/>
                <a:gd name="T10" fmla="*/ 24 w 40"/>
                <a:gd name="T11" fmla="*/ 16 h 98"/>
                <a:gd name="T12" fmla="*/ 17 w 40"/>
                <a:gd name="T13" fmla="*/ 32 h 98"/>
                <a:gd name="T14" fmla="*/ 11 w 40"/>
                <a:gd name="T15" fmla="*/ 44 h 98"/>
                <a:gd name="T16" fmla="*/ 15 w 40"/>
                <a:gd name="T17" fmla="*/ 78 h 98"/>
                <a:gd name="T18" fmla="*/ 26 w 40"/>
                <a:gd name="T19" fmla="*/ 88 h 98"/>
                <a:gd name="T20" fmla="*/ 33 w 40"/>
                <a:gd name="T21" fmla="*/ 92 h 98"/>
                <a:gd name="T22" fmla="*/ 40 w 40"/>
                <a:gd name="T23" fmla="*/ 94 h 98"/>
                <a:gd name="T24" fmla="*/ 40 w 40"/>
                <a:gd name="T25" fmla="*/ 94 h 98"/>
                <a:gd name="T26" fmla="*/ 40 w 40"/>
                <a:gd name="T27" fmla="*/ 94 h 98"/>
                <a:gd name="T28" fmla="*/ 39 w 40"/>
                <a:gd name="T29" fmla="*/ 96 h 98"/>
                <a:gd name="T30" fmla="*/ 40 w 40"/>
                <a:gd name="T31" fmla="*/ 98 h 98"/>
                <a:gd name="T32" fmla="*/ 37 w 40"/>
                <a:gd name="T33" fmla="*/ 98 h 98"/>
                <a:gd name="T34" fmla="*/ 19 w 40"/>
                <a:gd name="T35" fmla="*/ 92 h 98"/>
                <a:gd name="T36" fmla="*/ 2 w 40"/>
                <a:gd name="T37" fmla="*/ 69 h 98"/>
                <a:gd name="T38" fmla="*/ 0 w 40"/>
                <a:gd name="T39" fmla="*/ 52 h 98"/>
                <a:gd name="T40" fmla="*/ 5 w 40"/>
                <a:gd name="T41" fmla="*/ 2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" h="98">
                  <a:moveTo>
                    <a:pt x="5" y="24"/>
                  </a:moveTo>
                  <a:cubicBezTo>
                    <a:pt x="8" y="16"/>
                    <a:pt x="13" y="7"/>
                    <a:pt x="20" y="1"/>
                  </a:cubicBezTo>
                  <a:cubicBezTo>
                    <a:pt x="21" y="0"/>
                    <a:pt x="22" y="0"/>
                    <a:pt x="23" y="0"/>
                  </a:cubicBezTo>
                  <a:cubicBezTo>
                    <a:pt x="24" y="1"/>
                    <a:pt x="24" y="1"/>
                    <a:pt x="24" y="2"/>
                  </a:cubicBezTo>
                  <a:cubicBezTo>
                    <a:pt x="25" y="5"/>
                    <a:pt x="26" y="8"/>
                    <a:pt x="26" y="11"/>
                  </a:cubicBezTo>
                  <a:cubicBezTo>
                    <a:pt x="26" y="13"/>
                    <a:pt x="25" y="15"/>
                    <a:pt x="24" y="16"/>
                  </a:cubicBezTo>
                  <a:cubicBezTo>
                    <a:pt x="22" y="21"/>
                    <a:pt x="19" y="26"/>
                    <a:pt x="17" y="32"/>
                  </a:cubicBezTo>
                  <a:cubicBezTo>
                    <a:pt x="15" y="36"/>
                    <a:pt x="13" y="40"/>
                    <a:pt x="11" y="44"/>
                  </a:cubicBezTo>
                  <a:cubicBezTo>
                    <a:pt x="8" y="55"/>
                    <a:pt x="9" y="68"/>
                    <a:pt x="15" y="78"/>
                  </a:cubicBezTo>
                  <a:cubicBezTo>
                    <a:pt x="18" y="82"/>
                    <a:pt x="22" y="86"/>
                    <a:pt x="26" y="88"/>
                  </a:cubicBezTo>
                  <a:cubicBezTo>
                    <a:pt x="28" y="90"/>
                    <a:pt x="31" y="91"/>
                    <a:pt x="33" y="92"/>
                  </a:cubicBezTo>
                  <a:cubicBezTo>
                    <a:pt x="35" y="93"/>
                    <a:pt x="38" y="93"/>
                    <a:pt x="40" y="94"/>
                  </a:cubicBezTo>
                  <a:cubicBezTo>
                    <a:pt x="40" y="94"/>
                    <a:pt x="40" y="94"/>
                    <a:pt x="40" y="94"/>
                  </a:cubicBezTo>
                  <a:cubicBezTo>
                    <a:pt x="40" y="94"/>
                    <a:pt x="40" y="94"/>
                    <a:pt x="40" y="94"/>
                  </a:cubicBezTo>
                  <a:cubicBezTo>
                    <a:pt x="40" y="95"/>
                    <a:pt x="40" y="96"/>
                    <a:pt x="39" y="96"/>
                  </a:cubicBezTo>
                  <a:cubicBezTo>
                    <a:pt x="39" y="97"/>
                    <a:pt x="39" y="97"/>
                    <a:pt x="40" y="98"/>
                  </a:cubicBezTo>
                  <a:cubicBezTo>
                    <a:pt x="39" y="98"/>
                    <a:pt x="38" y="98"/>
                    <a:pt x="37" y="98"/>
                  </a:cubicBezTo>
                  <a:cubicBezTo>
                    <a:pt x="31" y="98"/>
                    <a:pt x="25" y="96"/>
                    <a:pt x="19" y="92"/>
                  </a:cubicBezTo>
                  <a:cubicBezTo>
                    <a:pt x="11" y="87"/>
                    <a:pt x="4" y="78"/>
                    <a:pt x="2" y="69"/>
                  </a:cubicBezTo>
                  <a:cubicBezTo>
                    <a:pt x="0" y="63"/>
                    <a:pt x="0" y="58"/>
                    <a:pt x="0" y="52"/>
                  </a:cubicBezTo>
                  <a:cubicBezTo>
                    <a:pt x="1" y="43"/>
                    <a:pt x="2" y="33"/>
                    <a:pt x="5" y="24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8" name="iSļîḍè">
              <a:extLst>
                <a:ext uri="{FF2B5EF4-FFF2-40B4-BE49-F238E27FC236}">
                  <a16:creationId xmlns:a16="http://schemas.microsoft.com/office/drawing/2014/main" id="{FD9651D2-4990-4D8A-A82D-9B2E8E991858}"/>
                </a:ext>
              </a:extLst>
            </p:cNvPr>
            <p:cNvSpPr/>
            <p:nvPr/>
          </p:nvSpPr>
          <p:spPr bwMode="auto">
            <a:xfrm>
              <a:off x="3830638" y="1401763"/>
              <a:ext cx="774700" cy="1254125"/>
            </a:xfrm>
            <a:custGeom>
              <a:avLst/>
              <a:gdLst>
                <a:gd name="T0" fmla="*/ 0 w 82"/>
                <a:gd name="T1" fmla="*/ 105 h 133"/>
                <a:gd name="T2" fmla="*/ 2 w 82"/>
                <a:gd name="T3" fmla="*/ 83 h 133"/>
                <a:gd name="T4" fmla="*/ 5 w 82"/>
                <a:gd name="T5" fmla="*/ 72 h 133"/>
                <a:gd name="T6" fmla="*/ 2 w 82"/>
                <a:gd name="T7" fmla="*/ 41 h 133"/>
                <a:gd name="T8" fmla="*/ 7 w 82"/>
                <a:gd name="T9" fmla="*/ 11 h 133"/>
                <a:gd name="T10" fmla="*/ 21 w 82"/>
                <a:gd name="T11" fmla="*/ 3 h 133"/>
                <a:gd name="T12" fmla="*/ 38 w 82"/>
                <a:gd name="T13" fmla="*/ 0 h 133"/>
                <a:gd name="T14" fmla="*/ 58 w 82"/>
                <a:gd name="T15" fmla="*/ 0 h 133"/>
                <a:gd name="T16" fmla="*/ 72 w 82"/>
                <a:gd name="T17" fmla="*/ 6 h 133"/>
                <a:gd name="T18" fmla="*/ 60 w 82"/>
                <a:gd name="T19" fmla="*/ 24 h 133"/>
                <a:gd name="T20" fmla="*/ 44 w 82"/>
                <a:gd name="T21" fmla="*/ 22 h 133"/>
                <a:gd name="T22" fmla="*/ 30 w 82"/>
                <a:gd name="T23" fmla="*/ 29 h 133"/>
                <a:gd name="T24" fmla="*/ 28 w 82"/>
                <a:gd name="T25" fmla="*/ 38 h 133"/>
                <a:gd name="T26" fmla="*/ 30 w 82"/>
                <a:gd name="T27" fmla="*/ 53 h 133"/>
                <a:gd name="T28" fmla="*/ 31 w 82"/>
                <a:gd name="T29" fmla="*/ 71 h 133"/>
                <a:gd name="T30" fmla="*/ 27 w 82"/>
                <a:gd name="T31" fmla="*/ 81 h 133"/>
                <a:gd name="T32" fmla="*/ 23 w 82"/>
                <a:gd name="T33" fmla="*/ 97 h 133"/>
                <a:gd name="T34" fmla="*/ 25 w 82"/>
                <a:gd name="T35" fmla="*/ 112 h 133"/>
                <a:gd name="T36" fmla="*/ 36 w 82"/>
                <a:gd name="T37" fmla="*/ 122 h 133"/>
                <a:gd name="T38" fmla="*/ 45 w 82"/>
                <a:gd name="T39" fmla="*/ 118 h 133"/>
                <a:gd name="T40" fmla="*/ 41 w 82"/>
                <a:gd name="T41" fmla="*/ 110 h 133"/>
                <a:gd name="T42" fmla="*/ 53 w 82"/>
                <a:gd name="T43" fmla="*/ 118 h 133"/>
                <a:gd name="T44" fmla="*/ 42 w 82"/>
                <a:gd name="T45" fmla="*/ 132 h 133"/>
                <a:gd name="T46" fmla="*/ 22 w 82"/>
                <a:gd name="T47" fmla="*/ 128 h 133"/>
                <a:gd name="T48" fmla="*/ 7 w 82"/>
                <a:gd name="T49" fmla="*/ 120 h 133"/>
                <a:gd name="T50" fmla="*/ 1 w 82"/>
                <a:gd name="T51" fmla="*/ 114 h 133"/>
                <a:gd name="T52" fmla="*/ 0 w 82"/>
                <a:gd name="T53" fmla="*/ 105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2" h="133">
                  <a:moveTo>
                    <a:pt x="0" y="105"/>
                  </a:moveTo>
                  <a:cubicBezTo>
                    <a:pt x="0" y="98"/>
                    <a:pt x="0" y="90"/>
                    <a:pt x="2" y="83"/>
                  </a:cubicBezTo>
                  <a:cubicBezTo>
                    <a:pt x="3" y="79"/>
                    <a:pt x="4" y="75"/>
                    <a:pt x="5" y="72"/>
                  </a:cubicBezTo>
                  <a:cubicBezTo>
                    <a:pt x="7" y="62"/>
                    <a:pt x="4" y="51"/>
                    <a:pt x="2" y="41"/>
                  </a:cubicBezTo>
                  <a:cubicBezTo>
                    <a:pt x="1" y="31"/>
                    <a:pt x="0" y="19"/>
                    <a:pt x="7" y="11"/>
                  </a:cubicBezTo>
                  <a:cubicBezTo>
                    <a:pt x="11" y="7"/>
                    <a:pt x="16" y="4"/>
                    <a:pt x="21" y="3"/>
                  </a:cubicBezTo>
                  <a:cubicBezTo>
                    <a:pt x="27" y="1"/>
                    <a:pt x="33" y="1"/>
                    <a:pt x="38" y="0"/>
                  </a:cubicBezTo>
                  <a:cubicBezTo>
                    <a:pt x="45" y="0"/>
                    <a:pt x="51" y="0"/>
                    <a:pt x="58" y="0"/>
                  </a:cubicBezTo>
                  <a:cubicBezTo>
                    <a:pt x="63" y="1"/>
                    <a:pt x="68" y="2"/>
                    <a:pt x="72" y="6"/>
                  </a:cubicBezTo>
                  <a:cubicBezTo>
                    <a:pt x="82" y="16"/>
                    <a:pt x="70" y="24"/>
                    <a:pt x="60" y="24"/>
                  </a:cubicBezTo>
                  <a:cubicBezTo>
                    <a:pt x="54" y="23"/>
                    <a:pt x="49" y="22"/>
                    <a:pt x="44" y="22"/>
                  </a:cubicBezTo>
                  <a:cubicBezTo>
                    <a:pt x="38" y="22"/>
                    <a:pt x="33" y="24"/>
                    <a:pt x="30" y="29"/>
                  </a:cubicBezTo>
                  <a:cubicBezTo>
                    <a:pt x="29" y="32"/>
                    <a:pt x="28" y="35"/>
                    <a:pt x="28" y="38"/>
                  </a:cubicBezTo>
                  <a:cubicBezTo>
                    <a:pt x="28" y="43"/>
                    <a:pt x="29" y="48"/>
                    <a:pt x="30" y="53"/>
                  </a:cubicBezTo>
                  <a:cubicBezTo>
                    <a:pt x="31" y="59"/>
                    <a:pt x="33" y="65"/>
                    <a:pt x="31" y="71"/>
                  </a:cubicBezTo>
                  <a:cubicBezTo>
                    <a:pt x="30" y="75"/>
                    <a:pt x="28" y="78"/>
                    <a:pt x="27" y="81"/>
                  </a:cubicBezTo>
                  <a:cubicBezTo>
                    <a:pt x="24" y="86"/>
                    <a:pt x="23" y="92"/>
                    <a:pt x="23" y="97"/>
                  </a:cubicBezTo>
                  <a:cubicBezTo>
                    <a:pt x="23" y="102"/>
                    <a:pt x="23" y="108"/>
                    <a:pt x="25" y="112"/>
                  </a:cubicBezTo>
                  <a:cubicBezTo>
                    <a:pt x="27" y="117"/>
                    <a:pt x="31" y="121"/>
                    <a:pt x="36" y="122"/>
                  </a:cubicBezTo>
                  <a:cubicBezTo>
                    <a:pt x="40" y="122"/>
                    <a:pt x="44" y="121"/>
                    <a:pt x="45" y="118"/>
                  </a:cubicBezTo>
                  <a:cubicBezTo>
                    <a:pt x="47" y="114"/>
                    <a:pt x="44" y="109"/>
                    <a:pt x="41" y="110"/>
                  </a:cubicBezTo>
                  <a:cubicBezTo>
                    <a:pt x="46" y="109"/>
                    <a:pt x="52" y="112"/>
                    <a:pt x="53" y="118"/>
                  </a:cubicBezTo>
                  <a:cubicBezTo>
                    <a:pt x="54" y="124"/>
                    <a:pt x="48" y="131"/>
                    <a:pt x="42" y="132"/>
                  </a:cubicBezTo>
                  <a:cubicBezTo>
                    <a:pt x="35" y="133"/>
                    <a:pt x="28" y="131"/>
                    <a:pt x="22" y="128"/>
                  </a:cubicBezTo>
                  <a:cubicBezTo>
                    <a:pt x="17" y="126"/>
                    <a:pt x="12" y="123"/>
                    <a:pt x="7" y="120"/>
                  </a:cubicBezTo>
                  <a:cubicBezTo>
                    <a:pt x="5" y="118"/>
                    <a:pt x="2" y="117"/>
                    <a:pt x="1" y="114"/>
                  </a:cubicBezTo>
                  <a:cubicBezTo>
                    <a:pt x="0" y="111"/>
                    <a:pt x="0" y="108"/>
                    <a:pt x="0" y="105"/>
                  </a:cubicBezTo>
                  <a:close/>
                </a:path>
              </a:pathLst>
            </a:custGeom>
            <a:solidFill>
              <a:srgbClr val="C6B6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99112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176" grpId="0" animBg="1"/>
      <p:bldP spid="184" grpId="0" animBg="1"/>
      <p:bldP spid="8" grpId="0" animBg="1"/>
      <p:bldP spid="8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64EC4"/>
            </a:gs>
            <a:gs pos="100000">
              <a:srgbClr val="2CA2F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4985144" y="14886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80014" y="11740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3669146" y="144275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392242" y="457204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784067" y="56642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7" name="椭圆 176"/>
          <p:cNvSpPr/>
          <p:nvPr/>
        </p:nvSpPr>
        <p:spPr>
          <a:xfrm>
            <a:off x="8114217" y="3287918"/>
            <a:ext cx="563352" cy="563352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8" name="椭圆 177"/>
          <p:cNvSpPr/>
          <p:nvPr/>
        </p:nvSpPr>
        <p:spPr>
          <a:xfrm>
            <a:off x="8722876" y="2383783"/>
            <a:ext cx="182233" cy="182233"/>
          </a:xfrm>
          <a:prstGeom prst="ellipse">
            <a:avLst/>
          </a:prstGeom>
          <a:gradFill>
            <a:gsLst>
              <a:gs pos="0">
                <a:srgbClr val="D6FFFF"/>
              </a:gs>
              <a:gs pos="100000">
                <a:srgbClr val="6DE5FD"/>
              </a:gs>
            </a:gsLst>
            <a:lin ang="540000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9956352" y="5671073"/>
            <a:ext cx="563352" cy="563352"/>
          </a:xfrm>
          <a:prstGeom prst="ellipse">
            <a:avLst/>
          </a:prstGeom>
          <a:gradFill>
            <a:gsLst>
              <a:gs pos="0">
                <a:srgbClr val="0A56C9"/>
              </a:gs>
              <a:gs pos="100000">
                <a:srgbClr val="289AF5"/>
              </a:gs>
            </a:gsLst>
            <a:lin ang="2160000" scaled="0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0573227" y="541655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9" name="椭圆 28">
            <a:extLst>
              <a:ext uri="{FF2B5EF4-FFF2-40B4-BE49-F238E27FC236}">
                <a16:creationId xmlns:a16="http://schemas.microsoft.com/office/drawing/2014/main" id="{9C3471BB-DA37-4D5E-BF41-93B74A926158}"/>
              </a:ext>
            </a:extLst>
          </p:cNvPr>
          <p:cNvSpPr/>
          <p:nvPr/>
        </p:nvSpPr>
        <p:spPr>
          <a:xfrm>
            <a:off x="8275147" y="1119380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7786DF49-0EF1-4FC8-BDA7-059529E51CF7}"/>
              </a:ext>
            </a:extLst>
          </p:cNvPr>
          <p:cNvSpPr/>
          <p:nvPr/>
        </p:nvSpPr>
        <p:spPr>
          <a:xfrm>
            <a:off x="5737942" y="97592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9B9A56C1-6CF8-4FAA-9E46-EEEEADD94AC2}"/>
              </a:ext>
            </a:extLst>
          </p:cNvPr>
          <p:cNvSpPr/>
          <p:nvPr/>
        </p:nvSpPr>
        <p:spPr>
          <a:xfrm>
            <a:off x="10701204" y="2227313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AB4F3239-1CCA-4612-B686-1D6BD45D601F}"/>
              </a:ext>
            </a:extLst>
          </p:cNvPr>
          <p:cNvSpPr/>
          <p:nvPr/>
        </p:nvSpPr>
        <p:spPr>
          <a:xfrm>
            <a:off x="9594547" y="136651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CD3B1836-3335-46DA-BA66-55C9ED5396F3}"/>
              </a:ext>
            </a:extLst>
          </p:cNvPr>
          <p:cNvSpPr/>
          <p:nvPr/>
        </p:nvSpPr>
        <p:spPr>
          <a:xfrm>
            <a:off x="1745994" y="1107654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03390545-D26A-4FEB-ACC3-A4FD63081B3E}"/>
              </a:ext>
            </a:extLst>
          </p:cNvPr>
          <p:cNvSpPr/>
          <p:nvPr/>
        </p:nvSpPr>
        <p:spPr>
          <a:xfrm>
            <a:off x="4597433" y="74769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9B13C02F-1E9E-442A-8BB8-F768D5946D2A}"/>
              </a:ext>
            </a:extLst>
          </p:cNvPr>
          <p:cNvSpPr/>
          <p:nvPr/>
        </p:nvSpPr>
        <p:spPr>
          <a:xfrm>
            <a:off x="3195123" y="67219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76C3C9EF-64BA-418B-BD6B-666CF301B3FA}"/>
              </a:ext>
            </a:extLst>
          </p:cNvPr>
          <p:cNvSpPr/>
          <p:nvPr/>
        </p:nvSpPr>
        <p:spPr>
          <a:xfrm>
            <a:off x="654034" y="190113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85185F3F-8E3B-4E85-A4BB-B704F33F26EE}"/>
              </a:ext>
            </a:extLst>
          </p:cNvPr>
          <p:cNvSpPr/>
          <p:nvPr/>
        </p:nvSpPr>
        <p:spPr>
          <a:xfrm>
            <a:off x="2401396" y="1877678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9" name="椭圆 38">
            <a:extLst>
              <a:ext uri="{FF2B5EF4-FFF2-40B4-BE49-F238E27FC236}">
                <a16:creationId xmlns:a16="http://schemas.microsoft.com/office/drawing/2014/main" id="{226C5AFD-5E68-4865-902C-8AA610FBC4A3}"/>
              </a:ext>
            </a:extLst>
          </p:cNvPr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40" name="圆角矩形 183">
            <a:extLst>
              <a:ext uri="{FF2B5EF4-FFF2-40B4-BE49-F238E27FC236}">
                <a16:creationId xmlns:a16="http://schemas.microsoft.com/office/drawing/2014/main" id="{C31F12EE-4922-41D9-B9D3-556B41487904}"/>
              </a:ext>
            </a:extLst>
          </p:cNvPr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41" name="椭圆 40">
            <a:extLst>
              <a:ext uri="{FF2B5EF4-FFF2-40B4-BE49-F238E27FC236}">
                <a16:creationId xmlns:a16="http://schemas.microsoft.com/office/drawing/2014/main" id="{941BCE90-E990-4A92-B41D-C689C79E272E}"/>
              </a:ext>
            </a:extLst>
          </p:cNvPr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43" name="直接连接符 42">
            <a:extLst>
              <a:ext uri="{FF2B5EF4-FFF2-40B4-BE49-F238E27FC236}">
                <a16:creationId xmlns:a16="http://schemas.microsoft.com/office/drawing/2014/main" id="{25DE177F-A497-421D-83AD-AAC014E4E848}"/>
              </a:ext>
            </a:extLst>
          </p:cNvPr>
          <p:cNvCxnSpPr/>
          <p:nvPr/>
        </p:nvCxnSpPr>
        <p:spPr>
          <a:xfrm>
            <a:off x="978413" y="4097287"/>
            <a:ext cx="10678339" cy="1"/>
          </a:xfrm>
          <a:prstGeom prst="line">
            <a:avLst/>
          </a:prstGeom>
          <a:ln w="3175" cap="rnd">
            <a:solidFill>
              <a:schemeClr val="bg1">
                <a:alpha val="50000"/>
              </a:schemeClr>
            </a:solidFill>
            <a:round/>
            <a:headEnd type="none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îṣlïḍê">
            <a:extLst>
              <a:ext uri="{FF2B5EF4-FFF2-40B4-BE49-F238E27FC236}">
                <a16:creationId xmlns:a16="http://schemas.microsoft.com/office/drawing/2014/main" id="{B6B32278-2CED-46FF-A5D2-3EDF03942C71}"/>
              </a:ext>
            </a:extLst>
          </p:cNvPr>
          <p:cNvGrpSpPr/>
          <p:nvPr/>
        </p:nvGrpSpPr>
        <p:grpSpPr>
          <a:xfrm>
            <a:off x="891512" y="3759787"/>
            <a:ext cx="2536281" cy="2546749"/>
            <a:chOff x="741725" y="3402251"/>
            <a:chExt cx="2536281" cy="2546749"/>
          </a:xfrm>
        </p:grpSpPr>
        <p:grpSp>
          <p:nvGrpSpPr>
            <p:cNvPr id="79" name="íṥļïḍê">
              <a:extLst>
                <a:ext uri="{FF2B5EF4-FFF2-40B4-BE49-F238E27FC236}">
                  <a16:creationId xmlns:a16="http://schemas.microsoft.com/office/drawing/2014/main" id="{0738408C-3A07-498F-AC93-E6B63499DE11}"/>
                </a:ext>
              </a:extLst>
            </p:cNvPr>
            <p:cNvGrpSpPr/>
            <p:nvPr/>
          </p:nvGrpSpPr>
          <p:grpSpPr>
            <a:xfrm>
              <a:off x="1672365" y="3402251"/>
              <a:ext cx="675000" cy="675005"/>
              <a:chOff x="2169903" y="3402251"/>
              <a:chExt cx="675000" cy="675005"/>
            </a:xfrm>
          </p:grpSpPr>
          <p:sp>
            <p:nvSpPr>
              <p:cNvPr id="83" name="iṥľïḍe">
                <a:extLst>
                  <a:ext uri="{FF2B5EF4-FFF2-40B4-BE49-F238E27FC236}">
                    <a16:creationId xmlns:a16="http://schemas.microsoft.com/office/drawing/2014/main" id="{66F6E31D-99BE-43DC-9F62-1F89BB4E3E89}"/>
                  </a:ext>
                </a:extLst>
              </p:cNvPr>
              <p:cNvSpPr/>
              <p:nvPr/>
            </p:nvSpPr>
            <p:spPr>
              <a:xfrm>
                <a:off x="2169903" y="3402251"/>
                <a:ext cx="675000" cy="675005"/>
              </a:xfrm>
              <a:prstGeom prst="ellipse">
                <a:avLst/>
              </a:prstGeom>
              <a:gradFill>
                <a:gsLst>
                  <a:gs pos="0">
                    <a:srgbClr val="064EC4"/>
                  </a:gs>
                  <a:gs pos="100000">
                    <a:srgbClr val="2CA2FA"/>
                  </a:gs>
                </a:gsLst>
                <a:lin ang="5400000" scaled="1"/>
              </a:gradFill>
              <a:ln w="38100"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4" name="iŝḷïḓé">
                <a:extLst>
                  <a:ext uri="{FF2B5EF4-FFF2-40B4-BE49-F238E27FC236}">
                    <a16:creationId xmlns:a16="http://schemas.microsoft.com/office/drawing/2014/main" id="{642198A7-2EA5-4D05-A3B6-CE643B8C0647}"/>
                  </a:ext>
                </a:extLst>
              </p:cNvPr>
              <p:cNvSpPr/>
              <p:nvPr/>
            </p:nvSpPr>
            <p:spPr bwMode="auto">
              <a:xfrm>
                <a:off x="2335310" y="3571015"/>
                <a:ext cx="344185" cy="337474"/>
              </a:xfrm>
              <a:custGeom>
                <a:avLst/>
                <a:gdLst>
                  <a:gd name="T0" fmla="*/ 1312 w 1990"/>
                  <a:gd name="T1" fmla="*/ 1552 h 1954"/>
                  <a:gd name="T2" fmla="*/ 291 w 1990"/>
                  <a:gd name="T3" fmla="*/ 1746 h 1954"/>
                  <a:gd name="T4" fmla="*/ 0 w 1990"/>
                  <a:gd name="T5" fmla="*/ 540 h 1954"/>
                  <a:gd name="T6" fmla="*/ 515 w 1990"/>
                  <a:gd name="T7" fmla="*/ 249 h 1954"/>
                  <a:gd name="T8" fmla="*/ 1205 w 1990"/>
                  <a:gd name="T9" fmla="*/ 0 h 1954"/>
                  <a:gd name="T10" fmla="*/ 1496 w 1990"/>
                  <a:gd name="T11" fmla="*/ 489 h 1954"/>
                  <a:gd name="T12" fmla="*/ 1413 w 1990"/>
                  <a:gd name="T13" fmla="*/ 291 h 1954"/>
                  <a:gd name="T14" fmla="*/ 802 w 1990"/>
                  <a:gd name="T15" fmla="*/ 83 h 1954"/>
                  <a:gd name="T16" fmla="*/ 1039 w 1990"/>
                  <a:gd name="T17" fmla="*/ 249 h 1954"/>
                  <a:gd name="T18" fmla="*/ 1243 w 1990"/>
                  <a:gd name="T19" fmla="*/ 499 h 1954"/>
                  <a:gd name="T20" fmla="*/ 291 w 1990"/>
                  <a:gd name="T21" fmla="*/ 333 h 1954"/>
                  <a:gd name="T22" fmla="*/ 83 w 1990"/>
                  <a:gd name="T23" fmla="*/ 1455 h 1954"/>
                  <a:gd name="T24" fmla="*/ 1039 w 1990"/>
                  <a:gd name="T25" fmla="*/ 1663 h 1954"/>
                  <a:gd name="T26" fmla="*/ 1641 w 1990"/>
                  <a:gd name="T27" fmla="*/ 1453 h 1954"/>
                  <a:gd name="T28" fmla="*/ 1138 w 1990"/>
                  <a:gd name="T29" fmla="*/ 583 h 1954"/>
                  <a:gd name="T30" fmla="*/ 1641 w 1990"/>
                  <a:gd name="T31" fmla="*/ 1453 h 1954"/>
                  <a:gd name="T32" fmla="*/ 1752 w 1990"/>
                  <a:gd name="T33" fmla="*/ 809 h 1954"/>
                  <a:gd name="T34" fmla="*/ 1026 w 1990"/>
                  <a:gd name="T35" fmla="*/ 1228 h 1954"/>
                  <a:gd name="T36" fmla="*/ 1767 w 1990"/>
                  <a:gd name="T37" fmla="*/ 1422 h 1954"/>
                  <a:gd name="T38" fmla="*/ 1717 w 1990"/>
                  <a:gd name="T39" fmla="*/ 1835 h 1954"/>
                  <a:gd name="T40" fmla="*/ 1767 w 1990"/>
                  <a:gd name="T41" fmla="*/ 1422 h 1954"/>
                  <a:gd name="T42" fmla="*/ 1739 w 1990"/>
                  <a:gd name="T43" fmla="*/ 1874 h 1954"/>
                  <a:gd name="T44" fmla="*/ 1956 w 1990"/>
                  <a:gd name="T45" fmla="*/ 1749 h 1954"/>
                  <a:gd name="T46" fmla="*/ 249 w 1990"/>
                  <a:gd name="T47" fmla="*/ 551 h 1954"/>
                  <a:gd name="T48" fmla="*/ 803 w 1990"/>
                  <a:gd name="T49" fmla="*/ 613 h 1954"/>
                  <a:gd name="T50" fmla="*/ 675 w 1990"/>
                  <a:gd name="T51" fmla="*/ 828 h 1954"/>
                  <a:gd name="T52" fmla="*/ 249 w 1990"/>
                  <a:gd name="T53" fmla="*/ 890 h 1954"/>
                  <a:gd name="T54" fmla="*/ 675 w 1990"/>
                  <a:gd name="T55" fmla="*/ 828 h 1954"/>
                  <a:gd name="T56" fmla="*/ 675 w 1990"/>
                  <a:gd name="T57" fmla="*/ 1167 h 1954"/>
                  <a:gd name="T58" fmla="*/ 249 w 1990"/>
                  <a:gd name="T59" fmla="*/ 1105 h 1954"/>
                  <a:gd name="T60" fmla="*/ 249 w 1990"/>
                  <a:gd name="T61" fmla="*/ 1444 h 1954"/>
                  <a:gd name="T62" fmla="*/ 803 w 1990"/>
                  <a:gd name="T63" fmla="*/ 1382 h 1954"/>
                  <a:gd name="T64" fmla="*/ 249 w 1990"/>
                  <a:gd name="T65" fmla="*/ 1444 h 1954"/>
                  <a:gd name="T66" fmla="*/ 1179 w 1990"/>
                  <a:gd name="T67" fmla="*/ 961 h 1954"/>
                  <a:gd name="T68" fmla="*/ 1300 w 1990"/>
                  <a:gd name="T69" fmla="*/ 1219 h 1954"/>
                  <a:gd name="T70" fmla="*/ 1604 w 1990"/>
                  <a:gd name="T71" fmla="*/ 858 h 19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1990" h="1954">
                    <a:moveTo>
                      <a:pt x="1231" y="1534"/>
                    </a:moveTo>
                    <a:cubicBezTo>
                      <a:pt x="1258" y="1542"/>
                      <a:pt x="1285" y="1548"/>
                      <a:pt x="1312" y="1552"/>
                    </a:cubicBezTo>
                    <a:cubicBezTo>
                      <a:pt x="1272" y="1665"/>
                      <a:pt x="1165" y="1746"/>
                      <a:pt x="1039" y="1746"/>
                    </a:cubicBezTo>
                    <a:lnTo>
                      <a:pt x="291" y="1746"/>
                    </a:lnTo>
                    <a:cubicBezTo>
                      <a:pt x="131" y="1746"/>
                      <a:pt x="0" y="1615"/>
                      <a:pt x="0" y="1455"/>
                    </a:cubicBezTo>
                    <a:lnTo>
                      <a:pt x="0" y="540"/>
                    </a:lnTo>
                    <a:cubicBezTo>
                      <a:pt x="0" y="380"/>
                      <a:pt x="131" y="249"/>
                      <a:pt x="291" y="249"/>
                    </a:cubicBezTo>
                    <a:lnTo>
                      <a:pt x="515" y="249"/>
                    </a:lnTo>
                    <a:cubicBezTo>
                      <a:pt x="535" y="109"/>
                      <a:pt x="656" y="0"/>
                      <a:pt x="802" y="0"/>
                    </a:cubicBezTo>
                    <a:lnTo>
                      <a:pt x="1205" y="0"/>
                    </a:lnTo>
                    <a:cubicBezTo>
                      <a:pt x="1366" y="0"/>
                      <a:pt x="1496" y="131"/>
                      <a:pt x="1496" y="291"/>
                    </a:cubicBezTo>
                    <a:lnTo>
                      <a:pt x="1496" y="489"/>
                    </a:lnTo>
                    <a:cubicBezTo>
                      <a:pt x="1469" y="484"/>
                      <a:pt x="1441" y="480"/>
                      <a:pt x="1413" y="479"/>
                    </a:cubicBezTo>
                    <a:lnTo>
                      <a:pt x="1413" y="291"/>
                    </a:lnTo>
                    <a:cubicBezTo>
                      <a:pt x="1413" y="176"/>
                      <a:pt x="1320" y="83"/>
                      <a:pt x="1205" y="83"/>
                    </a:cubicBezTo>
                    <a:lnTo>
                      <a:pt x="802" y="83"/>
                    </a:lnTo>
                    <a:cubicBezTo>
                      <a:pt x="701" y="83"/>
                      <a:pt x="617" y="155"/>
                      <a:pt x="598" y="249"/>
                    </a:cubicBezTo>
                    <a:lnTo>
                      <a:pt x="1039" y="249"/>
                    </a:lnTo>
                    <a:cubicBezTo>
                      <a:pt x="1180" y="249"/>
                      <a:pt x="1297" y="349"/>
                      <a:pt x="1324" y="482"/>
                    </a:cubicBezTo>
                    <a:cubicBezTo>
                      <a:pt x="1297" y="485"/>
                      <a:pt x="1270" y="491"/>
                      <a:pt x="1243" y="499"/>
                    </a:cubicBezTo>
                    <a:cubicBezTo>
                      <a:pt x="1224" y="404"/>
                      <a:pt x="1140" y="333"/>
                      <a:pt x="1039" y="333"/>
                    </a:cubicBezTo>
                    <a:lnTo>
                      <a:pt x="291" y="333"/>
                    </a:lnTo>
                    <a:cubicBezTo>
                      <a:pt x="177" y="333"/>
                      <a:pt x="83" y="426"/>
                      <a:pt x="83" y="540"/>
                    </a:cubicBezTo>
                    <a:lnTo>
                      <a:pt x="83" y="1455"/>
                    </a:lnTo>
                    <a:cubicBezTo>
                      <a:pt x="83" y="1569"/>
                      <a:pt x="177" y="1663"/>
                      <a:pt x="291" y="1663"/>
                    </a:cubicBezTo>
                    <a:lnTo>
                      <a:pt x="1039" y="1663"/>
                    </a:lnTo>
                    <a:cubicBezTo>
                      <a:pt x="1126" y="1663"/>
                      <a:pt x="1200" y="1609"/>
                      <a:pt x="1231" y="1534"/>
                    </a:cubicBezTo>
                    <a:close/>
                    <a:moveTo>
                      <a:pt x="1641" y="1453"/>
                    </a:moveTo>
                    <a:cubicBezTo>
                      <a:pt x="1401" y="1591"/>
                      <a:pt x="1093" y="1509"/>
                      <a:pt x="955" y="1269"/>
                    </a:cubicBezTo>
                    <a:cubicBezTo>
                      <a:pt x="816" y="1029"/>
                      <a:pt x="899" y="722"/>
                      <a:pt x="1138" y="583"/>
                    </a:cubicBezTo>
                    <a:cubicBezTo>
                      <a:pt x="1378" y="445"/>
                      <a:pt x="1686" y="527"/>
                      <a:pt x="1824" y="767"/>
                    </a:cubicBezTo>
                    <a:cubicBezTo>
                      <a:pt x="1963" y="1007"/>
                      <a:pt x="1880" y="1314"/>
                      <a:pt x="1641" y="1453"/>
                    </a:cubicBezTo>
                    <a:close/>
                    <a:moveTo>
                      <a:pt x="1599" y="1381"/>
                    </a:moveTo>
                    <a:cubicBezTo>
                      <a:pt x="1799" y="1266"/>
                      <a:pt x="1868" y="1009"/>
                      <a:pt x="1752" y="809"/>
                    </a:cubicBezTo>
                    <a:cubicBezTo>
                      <a:pt x="1637" y="608"/>
                      <a:pt x="1380" y="539"/>
                      <a:pt x="1180" y="655"/>
                    </a:cubicBezTo>
                    <a:cubicBezTo>
                      <a:pt x="980" y="771"/>
                      <a:pt x="911" y="1027"/>
                      <a:pt x="1026" y="1228"/>
                    </a:cubicBezTo>
                    <a:cubicBezTo>
                      <a:pt x="1142" y="1428"/>
                      <a:pt x="1399" y="1497"/>
                      <a:pt x="1599" y="1381"/>
                    </a:cubicBezTo>
                    <a:close/>
                    <a:moveTo>
                      <a:pt x="1767" y="1422"/>
                    </a:moveTo>
                    <a:lnTo>
                      <a:pt x="1551" y="1547"/>
                    </a:lnTo>
                    <a:lnTo>
                      <a:pt x="1717" y="1835"/>
                    </a:lnTo>
                    <a:lnTo>
                      <a:pt x="1933" y="1710"/>
                    </a:lnTo>
                    <a:lnTo>
                      <a:pt x="1767" y="1422"/>
                    </a:lnTo>
                    <a:close/>
                    <a:moveTo>
                      <a:pt x="1956" y="1749"/>
                    </a:moveTo>
                    <a:lnTo>
                      <a:pt x="1739" y="1874"/>
                    </a:lnTo>
                    <a:cubicBezTo>
                      <a:pt x="1774" y="1934"/>
                      <a:pt x="1850" y="1954"/>
                      <a:pt x="1910" y="1919"/>
                    </a:cubicBezTo>
                    <a:cubicBezTo>
                      <a:pt x="1969" y="1885"/>
                      <a:pt x="1990" y="1809"/>
                      <a:pt x="1956" y="1749"/>
                    </a:cubicBezTo>
                    <a:close/>
                    <a:moveTo>
                      <a:pt x="803" y="551"/>
                    </a:moveTo>
                    <a:lnTo>
                      <a:pt x="249" y="551"/>
                    </a:lnTo>
                    <a:lnTo>
                      <a:pt x="249" y="613"/>
                    </a:lnTo>
                    <a:lnTo>
                      <a:pt x="803" y="613"/>
                    </a:lnTo>
                    <a:lnTo>
                      <a:pt x="803" y="551"/>
                    </a:lnTo>
                    <a:close/>
                    <a:moveTo>
                      <a:pt x="675" y="828"/>
                    </a:moveTo>
                    <a:lnTo>
                      <a:pt x="249" y="828"/>
                    </a:lnTo>
                    <a:lnTo>
                      <a:pt x="249" y="890"/>
                    </a:lnTo>
                    <a:lnTo>
                      <a:pt x="675" y="890"/>
                    </a:lnTo>
                    <a:lnTo>
                      <a:pt x="675" y="828"/>
                    </a:lnTo>
                    <a:close/>
                    <a:moveTo>
                      <a:pt x="249" y="1167"/>
                    </a:moveTo>
                    <a:lnTo>
                      <a:pt x="675" y="1167"/>
                    </a:lnTo>
                    <a:lnTo>
                      <a:pt x="675" y="1105"/>
                    </a:lnTo>
                    <a:lnTo>
                      <a:pt x="249" y="1105"/>
                    </a:lnTo>
                    <a:lnTo>
                      <a:pt x="249" y="1167"/>
                    </a:lnTo>
                    <a:close/>
                    <a:moveTo>
                      <a:pt x="249" y="1444"/>
                    </a:moveTo>
                    <a:lnTo>
                      <a:pt x="803" y="1444"/>
                    </a:lnTo>
                    <a:lnTo>
                      <a:pt x="803" y="1382"/>
                    </a:lnTo>
                    <a:lnTo>
                      <a:pt x="249" y="1382"/>
                    </a:lnTo>
                    <a:lnTo>
                      <a:pt x="249" y="1444"/>
                    </a:lnTo>
                    <a:close/>
                    <a:moveTo>
                      <a:pt x="1308" y="1105"/>
                    </a:moveTo>
                    <a:lnTo>
                      <a:pt x="1179" y="961"/>
                    </a:lnTo>
                    <a:lnTo>
                      <a:pt x="1118" y="1017"/>
                    </a:lnTo>
                    <a:lnTo>
                      <a:pt x="1300" y="1219"/>
                    </a:lnTo>
                    <a:lnTo>
                      <a:pt x="1657" y="922"/>
                    </a:lnTo>
                    <a:lnTo>
                      <a:pt x="1604" y="858"/>
                    </a:lnTo>
                    <a:lnTo>
                      <a:pt x="1308" y="1105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80" name="íŝľîḍé">
              <a:extLst>
                <a:ext uri="{FF2B5EF4-FFF2-40B4-BE49-F238E27FC236}">
                  <a16:creationId xmlns:a16="http://schemas.microsoft.com/office/drawing/2014/main" id="{5B506D70-FB1D-4DE5-B447-669A11C61612}"/>
                </a:ext>
              </a:extLst>
            </p:cNvPr>
            <p:cNvGrpSpPr/>
            <p:nvPr/>
          </p:nvGrpSpPr>
          <p:grpSpPr>
            <a:xfrm>
              <a:off x="741725" y="4183506"/>
              <a:ext cx="2536281" cy="1765494"/>
              <a:chOff x="985697" y="4183506"/>
              <a:chExt cx="2536281" cy="1765494"/>
            </a:xfrm>
          </p:grpSpPr>
          <p:sp>
            <p:nvSpPr>
              <p:cNvPr id="81" name="i$ḻïḋè">
                <a:extLst>
                  <a:ext uri="{FF2B5EF4-FFF2-40B4-BE49-F238E27FC236}">
                    <a16:creationId xmlns:a16="http://schemas.microsoft.com/office/drawing/2014/main" id="{8E873A38-04C5-4D13-ADB8-A99FC2DD530A}"/>
                  </a:ext>
                </a:extLst>
              </p:cNvPr>
              <p:cNvSpPr/>
              <p:nvPr/>
            </p:nvSpPr>
            <p:spPr bwMode="auto">
              <a:xfrm>
                <a:off x="985697" y="4652753"/>
                <a:ext cx="2536280" cy="1296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Supporting text here. 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When you copy &amp; paste, choose "keep text only" option.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……</a:t>
                </a:r>
                <a:endParaRPr lang="zh-CN" altLang="en-US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2" name="ïšḷïďê">
                <a:extLst>
                  <a:ext uri="{FF2B5EF4-FFF2-40B4-BE49-F238E27FC236}">
                    <a16:creationId xmlns:a16="http://schemas.microsoft.com/office/drawing/2014/main" id="{26E8C22F-AA5A-4F4C-8DFB-E3861BBF4CBD}"/>
                  </a:ext>
                </a:extLst>
              </p:cNvPr>
              <p:cNvSpPr txBox="1"/>
              <p:nvPr/>
            </p:nvSpPr>
            <p:spPr bwMode="auto">
              <a:xfrm>
                <a:off x="985697" y="4183506"/>
                <a:ext cx="2536281" cy="46924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</p:grpSp>
      <p:grpSp>
        <p:nvGrpSpPr>
          <p:cNvPr id="46" name="ïṣļïḍè">
            <a:extLst>
              <a:ext uri="{FF2B5EF4-FFF2-40B4-BE49-F238E27FC236}">
                <a16:creationId xmlns:a16="http://schemas.microsoft.com/office/drawing/2014/main" id="{C47B1CEF-5F0C-4F48-891A-46B43AD76CA4}"/>
              </a:ext>
            </a:extLst>
          </p:cNvPr>
          <p:cNvGrpSpPr/>
          <p:nvPr/>
        </p:nvGrpSpPr>
        <p:grpSpPr>
          <a:xfrm>
            <a:off x="3639786" y="3759787"/>
            <a:ext cx="2536281" cy="2546749"/>
            <a:chOff x="3449991" y="3402251"/>
            <a:chExt cx="2536281" cy="2546749"/>
          </a:xfrm>
        </p:grpSpPr>
        <p:grpSp>
          <p:nvGrpSpPr>
            <p:cNvPr id="70" name="i$ľïḓè">
              <a:extLst>
                <a:ext uri="{FF2B5EF4-FFF2-40B4-BE49-F238E27FC236}">
                  <a16:creationId xmlns:a16="http://schemas.microsoft.com/office/drawing/2014/main" id="{2A4CE784-790D-4078-A559-E2D49374EC71}"/>
                </a:ext>
              </a:extLst>
            </p:cNvPr>
            <p:cNvGrpSpPr/>
            <p:nvPr/>
          </p:nvGrpSpPr>
          <p:grpSpPr>
            <a:xfrm>
              <a:off x="4380631" y="3402251"/>
              <a:ext cx="675000" cy="675005"/>
              <a:chOff x="5758500" y="3402251"/>
              <a:chExt cx="675000" cy="675005"/>
            </a:xfrm>
          </p:grpSpPr>
          <p:sp>
            <p:nvSpPr>
              <p:cNvPr id="74" name="ïŝ1íḍe">
                <a:extLst>
                  <a:ext uri="{FF2B5EF4-FFF2-40B4-BE49-F238E27FC236}">
                    <a16:creationId xmlns:a16="http://schemas.microsoft.com/office/drawing/2014/main" id="{88E4865E-4D02-4453-ACA1-75C609C580FB}"/>
                  </a:ext>
                </a:extLst>
              </p:cNvPr>
              <p:cNvSpPr/>
              <p:nvPr/>
            </p:nvSpPr>
            <p:spPr>
              <a:xfrm>
                <a:off x="5758500" y="3402251"/>
                <a:ext cx="675000" cy="675005"/>
              </a:xfrm>
              <a:prstGeom prst="ellipse">
                <a:avLst/>
              </a:prstGeom>
              <a:solidFill>
                <a:schemeClr val="accent2"/>
              </a:solidFill>
              <a:ln w="38100"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5" name="îṩḷíde">
                <a:extLst>
                  <a:ext uri="{FF2B5EF4-FFF2-40B4-BE49-F238E27FC236}">
                    <a16:creationId xmlns:a16="http://schemas.microsoft.com/office/drawing/2014/main" id="{0FC055F1-74A9-444A-8D42-370AB0CF92A4}"/>
                  </a:ext>
                </a:extLst>
              </p:cNvPr>
              <p:cNvSpPr/>
              <p:nvPr/>
            </p:nvSpPr>
            <p:spPr bwMode="auto">
              <a:xfrm>
                <a:off x="5926589" y="3567659"/>
                <a:ext cx="338820" cy="344185"/>
              </a:xfrm>
              <a:custGeom>
                <a:avLst/>
                <a:gdLst>
                  <a:gd name="connsiteX0" fmla="*/ 149604 w 577154"/>
                  <a:gd name="connsiteY0" fmla="*/ 536234 h 586292"/>
                  <a:gd name="connsiteX1" fmla="*/ 214914 w 577154"/>
                  <a:gd name="connsiteY1" fmla="*/ 562021 h 586292"/>
                  <a:gd name="connsiteX2" fmla="*/ 211877 w 577154"/>
                  <a:gd name="connsiteY2" fmla="*/ 559746 h 586292"/>
                  <a:gd name="connsiteX3" fmla="*/ 202004 w 577154"/>
                  <a:gd name="connsiteY3" fmla="*/ 554437 h 586292"/>
                  <a:gd name="connsiteX4" fmla="*/ 196688 w 577154"/>
                  <a:gd name="connsiteY4" fmla="*/ 551403 h 586292"/>
                  <a:gd name="connsiteX5" fmla="*/ 184537 w 577154"/>
                  <a:gd name="connsiteY5" fmla="*/ 543818 h 586292"/>
                  <a:gd name="connsiteX6" fmla="*/ 177702 w 577154"/>
                  <a:gd name="connsiteY6" fmla="*/ 538509 h 586292"/>
                  <a:gd name="connsiteX7" fmla="*/ 173905 w 577154"/>
                  <a:gd name="connsiteY7" fmla="*/ 536234 h 586292"/>
                  <a:gd name="connsiteX8" fmla="*/ 299943 w 577154"/>
                  <a:gd name="connsiteY8" fmla="*/ 499816 h 586292"/>
                  <a:gd name="connsiteX9" fmla="*/ 318939 w 577154"/>
                  <a:gd name="connsiteY9" fmla="*/ 500576 h 586292"/>
                  <a:gd name="connsiteX10" fmla="*/ 329576 w 577154"/>
                  <a:gd name="connsiteY10" fmla="*/ 511222 h 586292"/>
                  <a:gd name="connsiteX11" fmla="*/ 319698 w 577154"/>
                  <a:gd name="connsiteY11" fmla="*/ 521108 h 586292"/>
                  <a:gd name="connsiteX12" fmla="*/ 318939 w 577154"/>
                  <a:gd name="connsiteY12" fmla="*/ 521108 h 586292"/>
                  <a:gd name="connsiteX13" fmla="*/ 297663 w 577154"/>
                  <a:gd name="connsiteY13" fmla="*/ 519587 h 586292"/>
                  <a:gd name="connsiteX14" fmla="*/ 288545 w 577154"/>
                  <a:gd name="connsiteY14" fmla="*/ 508941 h 586292"/>
                  <a:gd name="connsiteX15" fmla="*/ 299943 w 577154"/>
                  <a:gd name="connsiteY15" fmla="*/ 499816 h 586292"/>
                  <a:gd name="connsiteX16" fmla="*/ 88851 w 577154"/>
                  <a:gd name="connsiteY16" fmla="*/ 485417 h 586292"/>
                  <a:gd name="connsiteX17" fmla="*/ 119987 w 577154"/>
                  <a:gd name="connsiteY17" fmla="*/ 515755 h 586292"/>
                  <a:gd name="connsiteX18" fmla="*/ 150364 w 577154"/>
                  <a:gd name="connsiteY18" fmla="*/ 515755 h 586292"/>
                  <a:gd name="connsiteX19" fmla="*/ 148085 w 577154"/>
                  <a:gd name="connsiteY19" fmla="*/ 513480 h 586292"/>
                  <a:gd name="connsiteX20" fmla="*/ 142010 w 577154"/>
                  <a:gd name="connsiteY20" fmla="*/ 507412 h 586292"/>
                  <a:gd name="connsiteX21" fmla="*/ 136694 w 577154"/>
                  <a:gd name="connsiteY21" fmla="*/ 501344 h 586292"/>
                  <a:gd name="connsiteX22" fmla="*/ 127581 w 577154"/>
                  <a:gd name="connsiteY22" fmla="*/ 489967 h 586292"/>
                  <a:gd name="connsiteX23" fmla="*/ 123784 w 577154"/>
                  <a:gd name="connsiteY23" fmla="*/ 485417 h 586292"/>
                  <a:gd name="connsiteX24" fmla="*/ 399912 w 577154"/>
                  <a:gd name="connsiteY24" fmla="*/ 482256 h 586292"/>
                  <a:gd name="connsiteX25" fmla="*/ 405611 w 577154"/>
                  <a:gd name="connsiteY25" fmla="*/ 486996 h 586292"/>
                  <a:gd name="connsiteX26" fmla="*/ 401812 w 577154"/>
                  <a:gd name="connsiteY26" fmla="*/ 500648 h 586292"/>
                  <a:gd name="connsiteX27" fmla="*/ 382056 w 577154"/>
                  <a:gd name="connsiteY27" fmla="*/ 509750 h 586292"/>
                  <a:gd name="connsiteX28" fmla="*/ 378257 w 577154"/>
                  <a:gd name="connsiteY28" fmla="*/ 510508 h 586292"/>
                  <a:gd name="connsiteX29" fmla="*/ 369139 w 577154"/>
                  <a:gd name="connsiteY29" fmla="*/ 503682 h 586292"/>
                  <a:gd name="connsiteX30" fmla="*/ 375217 w 577154"/>
                  <a:gd name="connsiteY30" fmla="*/ 490789 h 586292"/>
                  <a:gd name="connsiteX31" fmla="*/ 391934 w 577154"/>
                  <a:gd name="connsiteY31" fmla="*/ 483204 h 586292"/>
                  <a:gd name="connsiteX32" fmla="*/ 399912 w 577154"/>
                  <a:gd name="connsiteY32" fmla="*/ 482256 h 586292"/>
                  <a:gd name="connsiteX33" fmla="*/ 229351 w 577154"/>
                  <a:gd name="connsiteY33" fmla="*/ 474063 h 586292"/>
                  <a:gd name="connsiteX34" fmla="*/ 246091 w 577154"/>
                  <a:gd name="connsiteY34" fmla="*/ 483157 h 586292"/>
                  <a:gd name="connsiteX35" fmla="*/ 250656 w 577154"/>
                  <a:gd name="connsiteY35" fmla="*/ 496797 h 586292"/>
                  <a:gd name="connsiteX36" fmla="*/ 241525 w 577154"/>
                  <a:gd name="connsiteY36" fmla="*/ 502101 h 586292"/>
                  <a:gd name="connsiteX37" fmla="*/ 236960 w 577154"/>
                  <a:gd name="connsiteY37" fmla="*/ 501343 h 586292"/>
                  <a:gd name="connsiteX38" fmla="*/ 218698 w 577154"/>
                  <a:gd name="connsiteY38" fmla="*/ 490735 h 586292"/>
                  <a:gd name="connsiteX39" fmla="*/ 215654 w 577154"/>
                  <a:gd name="connsiteY39" fmla="*/ 477094 h 586292"/>
                  <a:gd name="connsiteX40" fmla="*/ 229351 w 577154"/>
                  <a:gd name="connsiteY40" fmla="*/ 474063 h 586292"/>
                  <a:gd name="connsiteX41" fmla="*/ 464745 w 577154"/>
                  <a:gd name="connsiteY41" fmla="*/ 433889 h 586292"/>
                  <a:gd name="connsiteX42" fmla="*/ 466262 w 577154"/>
                  <a:gd name="connsiteY42" fmla="*/ 447550 h 586292"/>
                  <a:gd name="connsiteX43" fmla="*/ 451842 w 577154"/>
                  <a:gd name="connsiteY43" fmla="*/ 463488 h 586292"/>
                  <a:gd name="connsiteX44" fmla="*/ 445012 w 577154"/>
                  <a:gd name="connsiteY44" fmla="*/ 466524 h 586292"/>
                  <a:gd name="connsiteX45" fmla="*/ 438181 w 577154"/>
                  <a:gd name="connsiteY45" fmla="*/ 463488 h 586292"/>
                  <a:gd name="connsiteX46" fmla="*/ 438181 w 577154"/>
                  <a:gd name="connsiteY46" fmla="*/ 449068 h 586292"/>
                  <a:gd name="connsiteX47" fmla="*/ 450324 w 577154"/>
                  <a:gd name="connsiteY47" fmla="*/ 435407 h 586292"/>
                  <a:gd name="connsiteX48" fmla="*/ 464745 w 577154"/>
                  <a:gd name="connsiteY48" fmla="*/ 433889 h 586292"/>
                  <a:gd name="connsiteX49" fmla="*/ 49362 w 577154"/>
                  <a:gd name="connsiteY49" fmla="*/ 424740 h 586292"/>
                  <a:gd name="connsiteX50" fmla="*/ 73663 w 577154"/>
                  <a:gd name="connsiteY50" fmla="*/ 464938 h 586292"/>
                  <a:gd name="connsiteX51" fmla="*/ 109355 w 577154"/>
                  <a:gd name="connsiteY51" fmla="*/ 464938 h 586292"/>
                  <a:gd name="connsiteX52" fmla="*/ 104039 w 577154"/>
                  <a:gd name="connsiteY52" fmla="*/ 456595 h 586292"/>
                  <a:gd name="connsiteX53" fmla="*/ 101761 w 577154"/>
                  <a:gd name="connsiteY53" fmla="*/ 452044 h 586292"/>
                  <a:gd name="connsiteX54" fmla="*/ 94926 w 577154"/>
                  <a:gd name="connsiteY54" fmla="*/ 439909 h 586292"/>
                  <a:gd name="connsiteX55" fmla="*/ 92648 w 577154"/>
                  <a:gd name="connsiteY55" fmla="*/ 435358 h 586292"/>
                  <a:gd name="connsiteX56" fmla="*/ 88092 w 577154"/>
                  <a:gd name="connsiteY56" fmla="*/ 424740 h 586292"/>
                  <a:gd name="connsiteX57" fmla="*/ 161771 w 577154"/>
                  <a:gd name="connsiteY57" fmla="*/ 417898 h 586292"/>
                  <a:gd name="connsiteX58" fmla="*/ 176164 w 577154"/>
                  <a:gd name="connsiteY58" fmla="*/ 420173 h 586292"/>
                  <a:gd name="connsiteX59" fmla="*/ 187527 w 577154"/>
                  <a:gd name="connsiteY59" fmla="*/ 435341 h 586292"/>
                  <a:gd name="connsiteX60" fmla="*/ 186012 w 577154"/>
                  <a:gd name="connsiteY60" fmla="*/ 449750 h 586292"/>
                  <a:gd name="connsiteX61" fmla="*/ 179194 w 577154"/>
                  <a:gd name="connsiteY61" fmla="*/ 452025 h 586292"/>
                  <a:gd name="connsiteX62" fmla="*/ 171619 w 577154"/>
                  <a:gd name="connsiteY62" fmla="*/ 448233 h 586292"/>
                  <a:gd name="connsiteX63" fmla="*/ 159498 w 577154"/>
                  <a:gd name="connsiteY63" fmla="*/ 431549 h 586292"/>
                  <a:gd name="connsiteX64" fmla="*/ 161771 w 577154"/>
                  <a:gd name="connsiteY64" fmla="*/ 417898 h 586292"/>
                  <a:gd name="connsiteX65" fmla="*/ 31136 w 577154"/>
                  <a:gd name="connsiteY65" fmla="*/ 373923 h 586292"/>
                  <a:gd name="connsiteX66" fmla="*/ 41008 w 577154"/>
                  <a:gd name="connsiteY66" fmla="*/ 404261 h 586292"/>
                  <a:gd name="connsiteX67" fmla="*/ 79738 w 577154"/>
                  <a:gd name="connsiteY67" fmla="*/ 404261 h 586292"/>
                  <a:gd name="connsiteX68" fmla="*/ 78979 w 577154"/>
                  <a:gd name="connsiteY68" fmla="*/ 401227 h 586292"/>
                  <a:gd name="connsiteX69" fmla="*/ 77460 w 577154"/>
                  <a:gd name="connsiteY69" fmla="*/ 397435 h 586292"/>
                  <a:gd name="connsiteX70" fmla="*/ 72144 w 577154"/>
                  <a:gd name="connsiteY70" fmla="*/ 379232 h 586292"/>
                  <a:gd name="connsiteX71" fmla="*/ 71385 w 577154"/>
                  <a:gd name="connsiteY71" fmla="*/ 377715 h 586292"/>
                  <a:gd name="connsiteX72" fmla="*/ 70625 w 577154"/>
                  <a:gd name="connsiteY72" fmla="*/ 373923 h 586292"/>
                  <a:gd name="connsiteX73" fmla="*/ 499728 w 577154"/>
                  <a:gd name="connsiteY73" fmla="*/ 361797 h 586292"/>
                  <a:gd name="connsiteX74" fmla="*/ 506554 w 577154"/>
                  <a:gd name="connsiteY74" fmla="*/ 374694 h 586292"/>
                  <a:gd name="connsiteX75" fmla="*/ 498970 w 577154"/>
                  <a:gd name="connsiteY75" fmla="*/ 394418 h 586292"/>
                  <a:gd name="connsiteX76" fmla="*/ 489868 w 577154"/>
                  <a:gd name="connsiteY76" fmla="*/ 400487 h 586292"/>
                  <a:gd name="connsiteX77" fmla="*/ 485318 w 577154"/>
                  <a:gd name="connsiteY77" fmla="*/ 399729 h 586292"/>
                  <a:gd name="connsiteX78" fmla="*/ 480009 w 577154"/>
                  <a:gd name="connsiteY78" fmla="*/ 386073 h 586292"/>
                  <a:gd name="connsiteX79" fmla="*/ 486835 w 577154"/>
                  <a:gd name="connsiteY79" fmla="*/ 367866 h 586292"/>
                  <a:gd name="connsiteX80" fmla="*/ 499728 w 577154"/>
                  <a:gd name="connsiteY80" fmla="*/ 361797 h 586292"/>
                  <a:gd name="connsiteX81" fmla="*/ 132907 w 577154"/>
                  <a:gd name="connsiteY81" fmla="*/ 343643 h 586292"/>
                  <a:gd name="connsiteX82" fmla="*/ 145066 w 577154"/>
                  <a:gd name="connsiteY82" fmla="*/ 350471 h 586292"/>
                  <a:gd name="connsiteX83" fmla="*/ 150385 w 577154"/>
                  <a:gd name="connsiteY83" fmla="*/ 368678 h 586292"/>
                  <a:gd name="connsiteX84" fmla="*/ 144306 w 577154"/>
                  <a:gd name="connsiteY84" fmla="*/ 381575 h 586292"/>
                  <a:gd name="connsiteX85" fmla="*/ 141266 w 577154"/>
                  <a:gd name="connsiteY85" fmla="*/ 382333 h 586292"/>
                  <a:gd name="connsiteX86" fmla="*/ 131388 w 577154"/>
                  <a:gd name="connsiteY86" fmla="*/ 375506 h 586292"/>
                  <a:gd name="connsiteX87" fmla="*/ 125309 w 577154"/>
                  <a:gd name="connsiteY87" fmla="*/ 355781 h 586292"/>
                  <a:gd name="connsiteX88" fmla="*/ 132907 w 577154"/>
                  <a:gd name="connsiteY88" fmla="*/ 343643 h 586292"/>
                  <a:gd name="connsiteX89" fmla="*/ 21263 w 577154"/>
                  <a:gd name="connsiteY89" fmla="*/ 323864 h 586292"/>
                  <a:gd name="connsiteX90" fmla="*/ 25820 w 577154"/>
                  <a:gd name="connsiteY90" fmla="*/ 354203 h 586292"/>
                  <a:gd name="connsiteX91" fmla="*/ 66069 w 577154"/>
                  <a:gd name="connsiteY91" fmla="*/ 354203 h 586292"/>
                  <a:gd name="connsiteX92" fmla="*/ 63031 w 577154"/>
                  <a:gd name="connsiteY92" fmla="*/ 337516 h 586292"/>
                  <a:gd name="connsiteX93" fmla="*/ 63031 w 577154"/>
                  <a:gd name="connsiteY93" fmla="*/ 335999 h 586292"/>
                  <a:gd name="connsiteX94" fmla="*/ 61512 w 577154"/>
                  <a:gd name="connsiteY94" fmla="*/ 323864 h 586292"/>
                  <a:gd name="connsiteX95" fmla="*/ 509625 w 577154"/>
                  <a:gd name="connsiteY95" fmla="*/ 282911 h 586292"/>
                  <a:gd name="connsiteX96" fmla="*/ 519524 w 577154"/>
                  <a:gd name="connsiteY96" fmla="*/ 292773 h 586292"/>
                  <a:gd name="connsiteX97" fmla="*/ 519524 w 577154"/>
                  <a:gd name="connsiteY97" fmla="*/ 293532 h 586292"/>
                  <a:gd name="connsiteX98" fmla="*/ 518763 w 577154"/>
                  <a:gd name="connsiteY98" fmla="*/ 313256 h 586292"/>
                  <a:gd name="connsiteX99" fmla="*/ 508863 w 577154"/>
                  <a:gd name="connsiteY99" fmla="*/ 323118 h 586292"/>
                  <a:gd name="connsiteX100" fmla="*/ 508102 w 577154"/>
                  <a:gd name="connsiteY100" fmla="*/ 322360 h 586292"/>
                  <a:gd name="connsiteX101" fmla="*/ 498964 w 577154"/>
                  <a:gd name="connsiteY101" fmla="*/ 311739 h 586292"/>
                  <a:gd name="connsiteX102" fmla="*/ 498964 w 577154"/>
                  <a:gd name="connsiteY102" fmla="*/ 293532 h 586292"/>
                  <a:gd name="connsiteX103" fmla="*/ 509625 w 577154"/>
                  <a:gd name="connsiteY103" fmla="*/ 282911 h 586292"/>
                  <a:gd name="connsiteX104" fmla="*/ 20504 w 577154"/>
                  <a:gd name="connsiteY104" fmla="*/ 273047 h 586292"/>
                  <a:gd name="connsiteX105" fmla="*/ 19744 w 577154"/>
                  <a:gd name="connsiteY105" fmla="*/ 293525 h 586292"/>
                  <a:gd name="connsiteX106" fmla="*/ 20504 w 577154"/>
                  <a:gd name="connsiteY106" fmla="*/ 303385 h 586292"/>
                  <a:gd name="connsiteX107" fmla="*/ 60753 w 577154"/>
                  <a:gd name="connsiteY107" fmla="*/ 303385 h 586292"/>
                  <a:gd name="connsiteX108" fmla="*/ 60753 w 577154"/>
                  <a:gd name="connsiteY108" fmla="*/ 293525 h 586292"/>
                  <a:gd name="connsiteX109" fmla="*/ 61512 w 577154"/>
                  <a:gd name="connsiteY109" fmla="*/ 273805 h 586292"/>
                  <a:gd name="connsiteX110" fmla="*/ 61512 w 577154"/>
                  <a:gd name="connsiteY110" fmla="*/ 273047 h 586292"/>
                  <a:gd name="connsiteX111" fmla="*/ 129811 w 577154"/>
                  <a:gd name="connsiteY111" fmla="*/ 263173 h 586292"/>
                  <a:gd name="connsiteX112" fmla="*/ 138897 w 577154"/>
                  <a:gd name="connsiteY112" fmla="*/ 274553 h 586292"/>
                  <a:gd name="connsiteX113" fmla="*/ 138140 w 577154"/>
                  <a:gd name="connsiteY113" fmla="*/ 292760 h 586292"/>
                  <a:gd name="connsiteX114" fmla="*/ 138140 w 577154"/>
                  <a:gd name="connsiteY114" fmla="*/ 293518 h 586292"/>
                  <a:gd name="connsiteX115" fmla="*/ 128297 w 577154"/>
                  <a:gd name="connsiteY115" fmla="*/ 303380 h 586292"/>
                  <a:gd name="connsiteX116" fmla="*/ 117697 w 577154"/>
                  <a:gd name="connsiteY116" fmla="*/ 294277 h 586292"/>
                  <a:gd name="connsiteX117" fmla="*/ 117697 w 577154"/>
                  <a:gd name="connsiteY117" fmla="*/ 293518 h 586292"/>
                  <a:gd name="connsiteX118" fmla="*/ 118454 w 577154"/>
                  <a:gd name="connsiteY118" fmla="*/ 273035 h 586292"/>
                  <a:gd name="connsiteX119" fmla="*/ 129811 w 577154"/>
                  <a:gd name="connsiteY119" fmla="*/ 263173 h 586292"/>
                  <a:gd name="connsiteX120" fmla="*/ 28098 w 577154"/>
                  <a:gd name="connsiteY120" fmla="*/ 222230 h 586292"/>
                  <a:gd name="connsiteX121" fmla="*/ 22782 w 577154"/>
                  <a:gd name="connsiteY121" fmla="*/ 252568 h 586292"/>
                  <a:gd name="connsiteX122" fmla="*/ 63031 w 577154"/>
                  <a:gd name="connsiteY122" fmla="*/ 252568 h 586292"/>
                  <a:gd name="connsiteX123" fmla="*/ 63031 w 577154"/>
                  <a:gd name="connsiteY123" fmla="*/ 250293 h 586292"/>
                  <a:gd name="connsiteX124" fmla="*/ 63031 w 577154"/>
                  <a:gd name="connsiteY124" fmla="*/ 249535 h 586292"/>
                  <a:gd name="connsiteX125" fmla="*/ 66828 w 577154"/>
                  <a:gd name="connsiteY125" fmla="*/ 229815 h 586292"/>
                  <a:gd name="connsiteX126" fmla="*/ 67588 w 577154"/>
                  <a:gd name="connsiteY126" fmla="*/ 226022 h 586292"/>
                  <a:gd name="connsiteX127" fmla="*/ 68347 w 577154"/>
                  <a:gd name="connsiteY127" fmla="*/ 222230 h 586292"/>
                  <a:gd name="connsiteX128" fmla="*/ 492894 w 577154"/>
                  <a:gd name="connsiteY128" fmla="*/ 204013 h 586292"/>
                  <a:gd name="connsiteX129" fmla="*/ 505825 w 577154"/>
                  <a:gd name="connsiteY129" fmla="*/ 210836 h 586292"/>
                  <a:gd name="connsiteX130" fmla="*/ 511911 w 577154"/>
                  <a:gd name="connsiteY130" fmla="*/ 230547 h 586292"/>
                  <a:gd name="connsiteX131" fmla="*/ 504304 w 577154"/>
                  <a:gd name="connsiteY131" fmla="*/ 242677 h 586292"/>
                  <a:gd name="connsiteX132" fmla="*/ 502022 w 577154"/>
                  <a:gd name="connsiteY132" fmla="*/ 243435 h 586292"/>
                  <a:gd name="connsiteX133" fmla="*/ 492133 w 577154"/>
                  <a:gd name="connsiteY133" fmla="*/ 235854 h 586292"/>
                  <a:gd name="connsiteX134" fmla="*/ 486809 w 577154"/>
                  <a:gd name="connsiteY134" fmla="*/ 216901 h 586292"/>
                  <a:gd name="connsiteX135" fmla="*/ 492894 w 577154"/>
                  <a:gd name="connsiteY135" fmla="*/ 204013 h 586292"/>
                  <a:gd name="connsiteX136" fmla="*/ 151873 w 577154"/>
                  <a:gd name="connsiteY136" fmla="*/ 186619 h 586292"/>
                  <a:gd name="connsiteX137" fmla="*/ 157203 w 577154"/>
                  <a:gd name="connsiteY137" fmla="*/ 200274 h 586292"/>
                  <a:gd name="connsiteX138" fmla="*/ 150350 w 577154"/>
                  <a:gd name="connsiteY138" fmla="*/ 217723 h 586292"/>
                  <a:gd name="connsiteX139" fmla="*/ 140450 w 577154"/>
                  <a:gd name="connsiteY139" fmla="*/ 224550 h 586292"/>
                  <a:gd name="connsiteX140" fmla="*/ 137404 w 577154"/>
                  <a:gd name="connsiteY140" fmla="*/ 224550 h 586292"/>
                  <a:gd name="connsiteX141" fmla="*/ 131312 w 577154"/>
                  <a:gd name="connsiteY141" fmla="*/ 211654 h 586292"/>
                  <a:gd name="connsiteX142" fmla="*/ 138927 w 577154"/>
                  <a:gd name="connsiteY142" fmla="*/ 191929 h 586292"/>
                  <a:gd name="connsiteX143" fmla="*/ 151873 w 577154"/>
                  <a:gd name="connsiteY143" fmla="*/ 186619 h 586292"/>
                  <a:gd name="connsiteX144" fmla="*/ 218736 w 577154"/>
                  <a:gd name="connsiteY144" fmla="*/ 186536 h 586292"/>
                  <a:gd name="connsiteX145" fmla="*/ 281780 w 577154"/>
                  <a:gd name="connsiteY145" fmla="*/ 186536 h 586292"/>
                  <a:gd name="connsiteX146" fmla="*/ 292414 w 577154"/>
                  <a:gd name="connsiteY146" fmla="*/ 196401 h 586292"/>
                  <a:gd name="connsiteX147" fmla="*/ 281780 w 577154"/>
                  <a:gd name="connsiteY147" fmla="*/ 207024 h 586292"/>
                  <a:gd name="connsiteX148" fmla="*/ 264310 w 577154"/>
                  <a:gd name="connsiteY148" fmla="*/ 207024 h 586292"/>
                  <a:gd name="connsiteX149" fmla="*/ 322037 w 577154"/>
                  <a:gd name="connsiteY149" fmla="*/ 294288 h 586292"/>
                  <a:gd name="connsiteX150" fmla="*/ 379004 w 577154"/>
                  <a:gd name="connsiteY150" fmla="*/ 207024 h 586292"/>
                  <a:gd name="connsiteX151" fmla="*/ 361534 w 577154"/>
                  <a:gd name="connsiteY151" fmla="*/ 207024 h 586292"/>
                  <a:gd name="connsiteX152" fmla="*/ 351659 w 577154"/>
                  <a:gd name="connsiteY152" fmla="*/ 196401 h 586292"/>
                  <a:gd name="connsiteX153" fmla="*/ 361534 w 577154"/>
                  <a:gd name="connsiteY153" fmla="*/ 186536 h 586292"/>
                  <a:gd name="connsiteX154" fmla="*/ 425337 w 577154"/>
                  <a:gd name="connsiteY154" fmla="*/ 186536 h 586292"/>
                  <a:gd name="connsiteX155" fmla="*/ 435211 w 577154"/>
                  <a:gd name="connsiteY155" fmla="*/ 196401 h 586292"/>
                  <a:gd name="connsiteX156" fmla="*/ 425337 w 577154"/>
                  <a:gd name="connsiteY156" fmla="*/ 207024 h 586292"/>
                  <a:gd name="connsiteX157" fmla="*/ 405588 w 577154"/>
                  <a:gd name="connsiteY157" fmla="*/ 207024 h 586292"/>
                  <a:gd name="connsiteX158" fmla="*/ 401031 w 577154"/>
                  <a:gd name="connsiteY158" fmla="*/ 209301 h 586292"/>
                  <a:gd name="connsiteX159" fmla="*/ 337987 w 577154"/>
                  <a:gd name="connsiteY159" fmla="*/ 307947 h 586292"/>
                  <a:gd name="connsiteX160" fmla="*/ 373687 w 577154"/>
                  <a:gd name="connsiteY160" fmla="*/ 307947 h 586292"/>
                  <a:gd name="connsiteX161" fmla="*/ 384321 w 577154"/>
                  <a:gd name="connsiteY161" fmla="*/ 317812 h 586292"/>
                  <a:gd name="connsiteX162" fmla="*/ 373687 w 577154"/>
                  <a:gd name="connsiteY162" fmla="*/ 328435 h 586292"/>
                  <a:gd name="connsiteX163" fmla="*/ 331911 w 577154"/>
                  <a:gd name="connsiteY163" fmla="*/ 328435 h 586292"/>
                  <a:gd name="connsiteX164" fmla="*/ 331911 w 577154"/>
                  <a:gd name="connsiteY164" fmla="*/ 338300 h 586292"/>
                  <a:gd name="connsiteX165" fmla="*/ 373687 w 577154"/>
                  <a:gd name="connsiteY165" fmla="*/ 338300 h 586292"/>
                  <a:gd name="connsiteX166" fmla="*/ 384321 w 577154"/>
                  <a:gd name="connsiteY166" fmla="*/ 348164 h 586292"/>
                  <a:gd name="connsiteX167" fmla="*/ 373687 w 577154"/>
                  <a:gd name="connsiteY167" fmla="*/ 358788 h 586292"/>
                  <a:gd name="connsiteX168" fmla="*/ 331911 w 577154"/>
                  <a:gd name="connsiteY168" fmla="*/ 358788 h 586292"/>
                  <a:gd name="connsiteX169" fmla="*/ 331911 w 577154"/>
                  <a:gd name="connsiteY169" fmla="*/ 399005 h 586292"/>
                  <a:gd name="connsiteX170" fmla="*/ 355457 w 577154"/>
                  <a:gd name="connsiteY170" fmla="*/ 399005 h 586292"/>
                  <a:gd name="connsiteX171" fmla="*/ 365332 w 577154"/>
                  <a:gd name="connsiteY171" fmla="*/ 408870 h 586292"/>
                  <a:gd name="connsiteX172" fmla="*/ 355457 w 577154"/>
                  <a:gd name="connsiteY172" fmla="*/ 419493 h 586292"/>
                  <a:gd name="connsiteX173" fmla="*/ 288616 w 577154"/>
                  <a:gd name="connsiteY173" fmla="*/ 419493 h 586292"/>
                  <a:gd name="connsiteX174" fmla="*/ 278742 w 577154"/>
                  <a:gd name="connsiteY174" fmla="*/ 408870 h 586292"/>
                  <a:gd name="connsiteX175" fmla="*/ 288616 w 577154"/>
                  <a:gd name="connsiteY175" fmla="*/ 399005 h 586292"/>
                  <a:gd name="connsiteX176" fmla="*/ 312162 w 577154"/>
                  <a:gd name="connsiteY176" fmla="*/ 399005 h 586292"/>
                  <a:gd name="connsiteX177" fmla="*/ 312162 w 577154"/>
                  <a:gd name="connsiteY177" fmla="*/ 358788 h 586292"/>
                  <a:gd name="connsiteX178" fmla="*/ 270386 w 577154"/>
                  <a:gd name="connsiteY178" fmla="*/ 358788 h 586292"/>
                  <a:gd name="connsiteX179" fmla="*/ 259752 w 577154"/>
                  <a:gd name="connsiteY179" fmla="*/ 348164 h 586292"/>
                  <a:gd name="connsiteX180" fmla="*/ 270386 w 577154"/>
                  <a:gd name="connsiteY180" fmla="*/ 338300 h 586292"/>
                  <a:gd name="connsiteX181" fmla="*/ 312162 w 577154"/>
                  <a:gd name="connsiteY181" fmla="*/ 338300 h 586292"/>
                  <a:gd name="connsiteX182" fmla="*/ 312162 w 577154"/>
                  <a:gd name="connsiteY182" fmla="*/ 328435 h 586292"/>
                  <a:gd name="connsiteX183" fmla="*/ 270386 w 577154"/>
                  <a:gd name="connsiteY183" fmla="*/ 328435 h 586292"/>
                  <a:gd name="connsiteX184" fmla="*/ 259752 w 577154"/>
                  <a:gd name="connsiteY184" fmla="*/ 317812 h 586292"/>
                  <a:gd name="connsiteX185" fmla="*/ 270386 w 577154"/>
                  <a:gd name="connsiteY185" fmla="*/ 307947 h 586292"/>
                  <a:gd name="connsiteX186" fmla="*/ 305326 w 577154"/>
                  <a:gd name="connsiteY186" fmla="*/ 307947 h 586292"/>
                  <a:gd name="connsiteX187" fmla="*/ 242283 w 577154"/>
                  <a:gd name="connsiteY187" fmla="*/ 209301 h 586292"/>
                  <a:gd name="connsiteX188" fmla="*/ 238485 w 577154"/>
                  <a:gd name="connsiteY188" fmla="*/ 207024 h 586292"/>
                  <a:gd name="connsiteX189" fmla="*/ 218736 w 577154"/>
                  <a:gd name="connsiteY189" fmla="*/ 207024 h 586292"/>
                  <a:gd name="connsiteX190" fmla="*/ 208102 w 577154"/>
                  <a:gd name="connsiteY190" fmla="*/ 196401 h 586292"/>
                  <a:gd name="connsiteX191" fmla="*/ 218736 w 577154"/>
                  <a:gd name="connsiteY191" fmla="*/ 186536 h 586292"/>
                  <a:gd name="connsiteX192" fmla="*/ 44805 w 577154"/>
                  <a:gd name="connsiteY192" fmla="*/ 172171 h 586292"/>
                  <a:gd name="connsiteX193" fmla="*/ 33414 w 577154"/>
                  <a:gd name="connsiteY193" fmla="*/ 202510 h 586292"/>
                  <a:gd name="connsiteX194" fmla="*/ 73663 w 577154"/>
                  <a:gd name="connsiteY194" fmla="*/ 202510 h 586292"/>
                  <a:gd name="connsiteX195" fmla="*/ 77460 w 577154"/>
                  <a:gd name="connsiteY195" fmla="*/ 188858 h 586292"/>
                  <a:gd name="connsiteX196" fmla="*/ 78979 w 577154"/>
                  <a:gd name="connsiteY196" fmla="*/ 185065 h 586292"/>
                  <a:gd name="connsiteX197" fmla="*/ 83535 w 577154"/>
                  <a:gd name="connsiteY197" fmla="*/ 172171 h 586292"/>
                  <a:gd name="connsiteX198" fmla="*/ 451103 w 577154"/>
                  <a:gd name="connsiteY198" fmla="*/ 136487 h 586292"/>
                  <a:gd name="connsiteX199" fmla="*/ 465547 w 577154"/>
                  <a:gd name="connsiteY199" fmla="*/ 138009 h 586292"/>
                  <a:gd name="connsiteX200" fmla="*/ 477709 w 577154"/>
                  <a:gd name="connsiteY200" fmla="*/ 154748 h 586292"/>
                  <a:gd name="connsiteX201" fmla="*/ 475429 w 577154"/>
                  <a:gd name="connsiteY201" fmla="*/ 168444 h 586292"/>
                  <a:gd name="connsiteX202" fmla="*/ 469347 w 577154"/>
                  <a:gd name="connsiteY202" fmla="*/ 169966 h 586292"/>
                  <a:gd name="connsiteX203" fmla="*/ 460986 w 577154"/>
                  <a:gd name="connsiteY203" fmla="*/ 166161 h 586292"/>
                  <a:gd name="connsiteX204" fmla="*/ 449583 w 577154"/>
                  <a:gd name="connsiteY204" fmla="*/ 150183 h 586292"/>
                  <a:gd name="connsiteX205" fmla="*/ 451103 w 577154"/>
                  <a:gd name="connsiteY205" fmla="*/ 136487 h 586292"/>
                  <a:gd name="connsiteX206" fmla="*/ 185242 w 577154"/>
                  <a:gd name="connsiteY206" fmla="*/ 122835 h 586292"/>
                  <a:gd name="connsiteX207" fmla="*/ 199674 w 577154"/>
                  <a:gd name="connsiteY207" fmla="*/ 122835 h 586292"/>
                  <a:gd name="connsiteX208" fmla="*/ 199674 w 577154"/>
                  <a:gd name="connsiteY208" fmla="*/ 137266 h 586292"/>
                  <a:gd name="connsiteX209" fmla="*/ 186762 w 577154"/>
                  <a:gd name="connsiteY209" fmla="*/ 150938 h 586292"/>
                  <a:gd name="connsiteX210" fmla="*/ 179166 w 577154"/>
                  <a:gd name="connsiteY210" fmla="*/ 154736 h 586292"/>
                  <a:gd name="connsiteX211" fmla="*/ 173090 w 577154"/>
                  <a:gd name="connsiteY211" fmla="*/ 152457 h 586292"/>
                  <a:gd name="connsiteX212" fmla="*/ 171571 w 577154"/>
                  <a:gd name="connsiteY212" fmla="*/ 138026 h 586292"/>
                  <a:gd name="connsiteX213" fmla="*/ 185242 w 577154"/>
                  <a:gd name="connsiteY213" fmla="*/ 122835 h 586292"/>
                  <a:gd name="connsiteX214" fmla="*/ 81257 w 577154"/>
                  <a:gd name="connsiteY214" fmla="*/ 111494 h 586292"/>
                  <a:gd name="connsiteX215" fmla="*/ 54677 w 577154"/>
                  <a:gd name="connsiteY215" fmla="*/ 151692 h 586292"/>
                  <a:gd name="connsiteX216" fmla="*/ 92648 w 577154"/>
                  <a:gd name="connsiteY216" fmla="*/ 151692 h 586292"/>
                  <a:gd name="connsiteX217" fmla="*/ 92648 w 577154"/>
                  <a:gd name="connsiteY217" fmla="*/ 150934 h 586292"/>
                  <a:gd name="connsiteX218" fmla="*/ 94926 w 577154"/>
                  <a:gd name="connsiteY218" fmla="*/ 146383 h 586292"/>
                  <a:gd name="connsiteX219" fmla="*/ 101761 w 577154"/>
                  <a:gd name="connsiteY219" fmla="*/ 135006 h 586292"/>
                  <a:gd name="connsiteX220" fmla="*/ 104039 w 577154"/>
                  <a:gd name="connsiteY220" fmla="*/ 130455 h 586292"/>
                  <a:gd name="connsiteX221" fmla="*/ 113152 w 577154"/>
                  <a:gd name="connsiteY221" fmla="*/ 116803 h 586292"/>
                  <a:gd name="connsiteX222" fmla="*/ 116190 w 577154"/>
                  <a:gd name="connsiteY222" fmla="*/ 111494 h 586292"/>
                  <a:gd name="connsiteX223" fmla="*/ 400213 w 577154"/>
                  <a:gd name="connsiteY223" fmla="*/ 85002 h 586292"/>
                  <a:gd name="connsiteX224" fmla="*/ 418420 w 577154"/>
                  <a:gd name="connsiteY224" fmla="*/ 95611 h 586292"/>
                  <a:gd name="connsiteX225" fmla="*/ 421455 w 577154"/>
                  <a:gd name="connsiteY225" fmla="*/ 109251 h 586292"/>
                  <a:gd name="connsiteX226" fmla="*/ 413110 w 577154"/>
                  <a:gd name="connsiteY226" fmla="*/ 113798 h 586292"/>
                  <a:gd name="connsiteX227" fmla="*/ 407800 w 577154"/>
                  <a:gd name="connsiteY227" fmla="*/ 112282 h 586292"/>
                  <a:gd name="connsiteX228" fmla="*/ 391110 w 577154"/>
                  <a:gd name="connsiteY228" fmla="*/ 103189 h 586292"/>
                  <a:gd name="connsiteX229" fmla="*/ 386558 w 577154"/>
                  <a:gd name="connsiteY229" fmla="*/ 89549 h 586292"/>
                  <a:gd name="connsiteX230" fmla="*/ 400213 w 577154"/>
                  <a:gd name="connsiteY230" fmla="*/ 85002 h 586292"/>
                  <a:gd name="connsiteX231" fmla="*/ 255897 w 577154"/>
                  <a:gd name="connsiteY231" fmla="*/ 76571 h 586292"/>
                  <a:gd name="connsiteX232" fmla="*/ 268814 w 577154"/>
                  <a:gd name="connsiteY232" fmla="*/ 82644 h 586292"/>
                  <a:gd name="connsiteX233" fmla="*/ 262735 w 577154"/>
                  <a:gd name="connsiteY233" fmla="*/ 95550 h 586292"/>
                  <a:gd name="connsiteX234" fmla="*/ 245259 w 577154"/>
                  <a:gd name="connsiteY234" fmla="*/ 103141 h 586292"/>
                  <a:gd name="connsiteX235" fmla="*/ 240700 w 577154"/>
                  <a:gd name="connsiteY235" fmla="*/ 104660 h 586292"/>
                  <a:gd name="connsiteX236" fmla="*/ 231582 w 577154"/>
                  <a:gd name="connsiteY236" fmla="*/ 99346 h 586292"/>
                  <a:gd name="connsiteX237" fmla="*/ 236141 w 577154"/>
                  <a:gd name="connsiteY237" fmla="*/ 85681 h 586292"/>
                  <a:gd name="connsiteX238" fmla="*/ 255897 w 577154"/>
                  <a:gd name="connsiteY238" fmla="*/ 76571 h 586292"/>
                  <a:gd name="connsiteX239" fmla="*/ 318232 w 577154"/>
                  <a:gd name="connsiteY239" fmla="*/ 65184 h 586292"/>
                  <a:gd name="connsiteX240" fmla="*/ 318990 w 577154"/>
                  <a:gd name="connsiteY240" fmla="*/ 65184 h 586292"/>
                  <a:gd name="connsiteX241" fmla="*/ 339459 w 577154"/>
                  <a:gd name="connsiteY241" fmla="*/ 66705 h 586292"/>
                  <a:gd name="connsiteX242" fmla="*/ 348556 w 577154"/>
                  <a:gd name="connsiteY242" fmla="*/ 78111 h 586292"/>
                  <a:gd name="connsiteX243" fmla="*/ 337943 w 577154"/>
                  <a:gd name="connsiteY243" fmla="*/ 87237 h 586292"/>
                  <a:gd name="connsiteX244" fmla="*/ 337184 w 577154"/>
                  <a:gd name="connsiteY244" fmla="*/ 86476 h 586292"/>
                  <a:gd name="connsiteX245" fmla="*/ 318990 w 577154"/>
                  <a:gd name="connsiteY245" fmla="*/ 85716 h 586292"/>
                  <a:gd name="connsiteX246" fmla="*/ 308376 w 577154"/>
                  <a:gd name="connsiteY246" fmla="*/ 75830 h 586292"/>
                  <a:gd name="connsiteX247" fmla="*/ 318232 w 577154"/>
                  <a:gd name="connsiteY247" fmla="*/ 65184 h 586292"/>
                  <a:gd name="connsiteX248" fmla="*/ 133656 w 577154"/>
                  <a:gd name="connsiteY248" fmla="*/ 60677 h 586292"/>
                  <a:gd name="connsiteX249" fmla="*/ 98723 w 577154"/>
                  <a:gd name="connsiteY249" fmla="*/ 91015 h 586292"/>
                  <a:gd name="connsiteX250" fmla="*/ 132138 w 577154"/>
                  <a:gd name="connsiteY250" fmla="*/ 91015 h 586292"/>
                  <a:gd name="connsiteX251" fmla="*/ 136694 w 577154"/>
                  <a:gd name="connsiteY251" fmla="*/ 85706 h 586292"/>
                  <a:gd name="connsiteX252" fmla="*/ 142010 w 577154"/>
                  <a:gd name="connsiteY252" fmla="*/ 79638 h 586292"/>
                  <a:gd name="connsiteX253" fmla="*/ 148085 w 577154"/>
                  <a:gd name="connsiteY253" fmla="*/ 73571 h 586292"/>
                  <a:gd name="connsiteX254" fmla="*/ 154161 w 577154"/>
                  <a:gd name="connsiteY254" fmla="*/ 67503 h 586292"/>
                  <a:gd name="connsiteX255" fmla="*/ 161755 w 577154"/>
                  <a:gd name="connsiteY255" fmla="*/ 60677 h 586292"/>
                  <a:gd name="connsiteX256" fmla="*/ 214914 w 577154"/>
                  <a:gd name="connsiteY256" fmla="*/ 25029 h 586292"/>
                  <a:gd name="connsiteX257" fmla="*/ 168589 w 577154"/>
                  <a:gd name="connsiteY257" fmla="*/ 40198 h 586292"/>
                  <a:gd name="connsiteX258" fmla="*/ 188334 w 577154"/>
                  <a:gd name="connsiteY258" fmla="*/ 40198 h 586292"/>
                  <a:gd name="connsiteX259" fmla="*/ 196688 w 577154"/>
                  <a:gd name="connsiteY259" fmla="*/ 34889 h 586292"/>
                  <a:gd name="connsiteX260" fmla="*/ 202004 w 577154"/>
                  <a:gd name="connsiteY260" fmla="*/ 31855 h 586292"/>
                  <a:gd name="connsiteX261" fmla="*/ 211877 w 577154"/>
                  <a:gd name="connsiteY261" fmla="*/ 26546 h 586292"/>
                  <a:gd name="connsiteX262" fmla="*/ 214914 w 577154"/>
                  <a:gd name="connsiteY262" fmla="*/ 25029 h 586292"/>
                  <a:gd name="connsiteX263" fmla="*/ 318954 w 577154"/>
                  <a:gd name="connsiteY263" fmla="*/ 20478 h 586292"/>
                  <a:gd name="connsiteX264" fmla="*/ 294653 w 577154"/>
                  <a:gd name="connsiteY264" fmla="*/ 21237 h 586292"/>
                  <a:gd name="connsiteX265" fmla="*/ 290855 w 577154"/>
                  <a:gd name="connsiteY265" fmla="*/ 21995 h 586292"/>
                  <a:gd name="connsiteX266" fmla="*/ 289337 w 577154"/>
                  <a:gd name="connsiteY266" fmla="*/ 22754 h 586292"/>
                  <a:gd name="connsiteX267" fmla="*/ 278705 w 577154"/>
                  <a:gd name="connsiteY267" fmla="*/ 24271 h 586292"/>
                  <a:gd name="connsiteX268" fmla="*/ 277945 w 577154"/>
                  <a:gd name="connsiteY268" fmla="*/ 24271 h 586292"/>
                  <a:gd name="connsiteX269" fmla="*/ 268073 w 577154"/>
                  <a:gd name="connsiteY269" fmla="*/ 26546 h 586292"/>
                  <a:gd name="connsiteX270" fmla="*/ 266554 w 577154"/>
                  <a:gd name="connsiteY270" fmla="*/ 26546 h 586292"/>
                  <a:gd name="connsiteX271" fmla="*/ 257441 w 577154"/>
                  <a:gd name="connsiteY271" fmla="*/ 29580 h 586292"/>
                  <a:gd name="connsiteX272" fmla="*/ 254404 w 577154"/>
                  <a:gd name="connsiteY272" fmla="*/ 30338 h 586292"/>
                  <a:gd name="connsiteX273" fmla="*/ 246810 w 577154"/>
                  <a:gd name="connsiteY273" fmla="*/ 32614 h 586292"/>
                  <a:gd name="connsiteX274" fmla="*/ 240734 w 577154"/>
                  <a:gd name="connsiteY274" fmla="*/ 35648 h 586292"/>
                  <a:gd name="connsiteX275" fmla="*/ 236937 w 577154"/>
                  <a:gd name="connsiteY275" fmla="*/ 37164 h 586292"/>
                  <a:gd name="connsiteX276" fmla="*/ 109355 w 577154"/>
                  <a:gd name="connsiteY276" fmla="*/ 163069 h 586292"/>
                  <a:gd name="connsiteX277" fmla="*/ 109355 w 577154"/>
                  <a:gd name="connsiteY277" fmla="*/ 164586 h 586292"/>
                  <a:gd name="connsiteX278" fmla="*/ 104799 w 577154"/>
                  <a:gd name="connsiteY278" fmla="*/ 174446 h 586292"/>
                  <a:gd name="connsiteX279" fmla="*/ 103280 w 577154"/>
                  <a:gd name="connsiteY279" fmla="*/ 178239 h 586292"/>
                  <a:gd name="connsiteX280" fmla="*/ 100242 w 577154"/>
                  <a:gd name="connsiteY280" fmla="*/ 185823 h 586292"/>
                  <a:gd name="connsiteX281" fmla="*/ 97964 w 577154"/>
                  <a:gd name="connsiteY281" fmla="*/ 190374 h 586292"/>
                  <a:gd name="connsiteX282" fmla="*/ 95686 w 577154"/>
                  <a:gd name="connsiteY282" fmla="*/ 197201 h 586292"/>
                  <a:gd name="connsiteX283" fmla="*/ 94167 w 577154"/>
                  <a:gd name="connsiteY283" fmla="*/ 203268 h 586292"/>
                  <a:gd name="connsiteX284" fmla="*/ 92648 w 577154"/>
                  <a:gd name="connsiteY284" fmla="*/ 209336 h 586292"/>
                  <a:gd name="connsiteX285" fmla="*/ 90370 w 577154"/>
                  <a:gd name="connsiteY285" fmla="*/ 215404 h 586292"/>
                  <a:gd name="connsiteX286" fmla="*/ 88851 w 577154"/>
                  <a:gd name="connsiteY286" fmla="*/ 221471 h 586292"/>
                  <a:gd name="connsiteX287" fmla="*/ 87332 w 577154"/>
                  <a:gd name="connsiteY287" fmla="*/ 227539 h 586292"/>
                  <a:gd name="connsiteX288" fmla="*/ 86573 w 577154"/>
                  <a:gd name="connsiteY288" fmla="*/ 234365 h 586292"/>
                  <a:gd name="connsiteX289" fmla="*/ 85054 w 577154"/>
                  <a:gd name="connsiteY289" fmla="*/ 240433 h 586292"/>
                  <a:gd name="connsiteX290" fmla="*/ 84295 w 577154"/>
                  <a:gd name="connsiteY290" fmla="*/ 247259 h 586292"/>
                  <a:gd name="connsiteX291" fmla="*/ 83535 w 577154"/>
                  <a:gd name="connsiteY291" fmla="*/ 253327 h 586292"/>
                  <a:gd name="connsiteX292" fmla="*/ 82776 w 577154"/>
                  <a:gd name="connsiteY292" fmla="*/ 260912 h 586292"/>
                  <a:gd name="connsiteX293" fmla="*/ 82016 w 577154"/>
                  <a:gd name="connsiteY293" fmla="*/ 266221 h 586292"/>
                  <a:gd name="connsiteX294" fmla="*/ 81257 w 577154"/>
                  <a:gd name="connsiteY294" fmla="*/ 275322 h 586292"/>
                  <a:gd name="connsiteX295" fmla="*/ 81257 w 577154"/>
                  <a:gd name="connsiteY295" fmla="*/ 279873 h 586292"/>
                  <a:gd name="connsiteX296" fmla="*/ 80498 w 577154"/>
                  <a:gd name="connsiteY296" fmla="*/ 293525 h 586292"/>
                  <a:gd name="connsiteX297" fmla="*/ 81257 w 577154"/>
                  <a:gd name="connsiteY297" fmla="*/ 306419 h 586292"/>
                  <a:gd name="connsiteX298" fmla="*/ 81257 w 577154"/>
                  <a:gd name="connsiteY298" fmla="*/ 311729 h 586292"/>
                  <a:gd name="connsiteX299" fmla="*/ 82016 w 577154"/>
                  <a:gd name="connsiteY299" fmla="*/ 320072 h 586292"/>
                  <a:gd name="connsiteX300" fmla="*/ 82776 w 577154"/>
                  <a:gd name="connsiteY300" fmla="*/ 325381 h 586292"/>
                  <a:gd name="connsiteX301" fmla="*/ 83535 w 577154"/>
                  <a:gd name="connsiteY301" fmla="*/ 332966 h 586292"/>
                  <a:gd name="connsiteX302" fmla="*/ 84295 w 577154"/>
                  <a:gd name="connsiteY302" fmla="*/ 339033 h 586292"/>
                  <a:gd name="connsiteX303" fmla="*/ 85054 w 577154"/>
                  <a:gd name="connsiteY303" fmla="*/ 345859 h 586292"/>
                  <a:gd name="connsiteX304" fmla="*/ 86573 w 577154"/>
                  <a:gd name="connsiteY304" fmla="*/ 351927 h 586292"/>
                  <a:gd name="connsiteX305" fmla="*/ 87332 w 577154"/>
                  <a:gd name="connsiteY305" fmla="*/ 358753 h 586292"/>
                  <a:gd name="connsiteX306" fmla="*/ 88851 w 577154"/>
                  <a:gd name="connsiteY306" fmla="*/ 364821 h 586292"/>
                  <a:gd name="connsiteX307" fmla="*/ 90370 w 577154"/>
                  <a:gd name="connsiteY307" fmla="*/ 370889 h 586292"/>
                  <a:gd name="connsiteX308" fmla="*/ 91889 w 577154"/>
                  <a:gd name="connsiteY308" fmla="*/ 376956 h 586292"/>
                  <a:gd name="connsiteX309" fmla="*/ 94167 w 577154"/>
                  <a:gd name="connsiteY309" fmla="*/ 383783 h 586292"/>
                  <a:gd name="connsiteX310" fmla="*/ 95686 w 577154"/>
                  <a:gd name="connsiteY310" fmla="*/ 389092 h 586292"/>
                  <a:gd name="connsiteX311" fmla="*/ 97964 w 577154"/>
                  <a:gd name="connsiteY311" fmla="*/ 395918 h 586292"/>
                  <a:gd name="connsiteX312" fmla="*/ 100242 w 577154"/>
                  <a:gd name="connsiteY312" fmla="*/ 401227 h 586292"/>
                  <a:gd name="connsiteX313" fmla="*/ 103280 w 577154"/>
                  <a:gd name="connsiteY313" fmla="*/ 408812 h 586292"/>
                  <a:gd name="connsiteX314" fmla="*/ 104799 w 577154"/>
                  <a:gd name="connsiteY314" fmla="*/ 412604 h 586292"/>
                  <a:gd name="connsiteX315" fmla="*/ 108596 w 577154"/>
                  <a:gd name="connsiteY315" fmla="*/ 422464 h 586292"/>
                  <a:gd name="connsiteX316" fmla="*/ 109355 w 577154"/>
                  <a:gd name="connsiteY316" fmla="*/ 423223 h 586292"/>
                  <a:gd name="connsiteX317" fmla="*/ 236937 w 577154"/>
                  <a:gd name="connsiteY317" fmla="*/ 549886 h 586292"/>
                  <a:gd name="connsiteX318" fmla="*/ 240734 w 577154"/>
                  <a:gd name="connsiteY318" fmla="*/ 551403 h 586292"/>
                  <a:gd name="connsiteX319" fmla="*/ 246810 w 577154"/>
                  <a:gd name="connsiteY319" fmla="*/ 553678 h 586292"/>
                  <a:gd name="connsiteX320" fmla="*/ 254404 w 577154"/>
                  <a:gd name="connsiteY320" fmla="*/ 555954 h 586292"/>
                  <a:gd name="connsiteX321" fmla="*/ 257441 w 577154"/>
                  <a:gd name="connsiteY321" fmla="*/ 557471 h 586292"/>
                  <a:gd name="connsiteX322" fmla="*/ 266554 w 577154"/>
                  <a:gd name="connsiteY322" fmla="*/ 559746 h 586292"/>
                  <a:gd name="connsiteX323" fmla="*/ 268073 w 577154"/>
                  <a:gd name="connsiteY323" fmla="*/ 559746 h 586292"/>
                  <a:gd name="connsiteX324" fmla="*/ 277945 w 577154"/>
                  <a:gd name="connsiteY324" fmla="*/ 562021 h 586292"/>
                  <a:gd name="connsiteX325" fmla="*/ 278705 w 577154"/>
                  <a:gd name="connsiteY325" fmla="*/ 562780 h 586292"/>
                  <a:gd name="connsiteX326" fmla="*/ 289337 w 577154"/>
                  <a:gd name="connsiteY326" fmla="*/ 564297 h 586292"/>
                  <a:gd name="connsiteX327" fmla="*/ 290855 w 577154"/>
                  <a:gd name="connsiteY327" fmla="*/ 564297 h 586292"/>
                  <a:gd name="connsiteX328" fmla="*/ 294653 w 577154"/>
                  <a:gd name="connsiteY328" fmla="*/ 565055 h 586292"/>
                  <a:gd name="connsiteX329" fmla="*/ 318954 w 577154"/>
                  <a:gd name="connsiteY329" fmla="*/ 566572 h 586292"/>
                  <a:gd name="connsiteX330" fmla="*/ 556650 w 577154"/>
                  <a:gd name="connsiteY330" fmla="*/ 293525 h 586292"/>
                  <a:gd name="connsiteX331" fmla="*/ 318954 w 577154"/>
                  <a:gd name="connsiteY331" fmla="*/ 20478 h 586292"/>
                  <a:gd name="connsiteX332" fmla="*/ 258201 w 577154"/>
                  <a:gd name="connsiteY332" fmla="*/ 0 h 586292"/>
                  <a:gd name="connsiteX333" fmla="*/ 287818 w 577154"/>
                  <a:gd name="connsiteY333" fmla="*/ 2275 h 586292"/>
                  <a:gd name="connsiteX334" fmla="*/ 318954 w 577154"/>
                  <a:gd name="connsiteY334" fmla="*/ 0 h 586292"/>
                  <a:gd name="connsiteX335" fmla="*/ 577154 w 577154"/>
                  <a:gd name="connsiteY335" fmla="*/ 293525 h 586292"/>
                  <a:gd name="connsiteX336" fmla="*/ 318954 w 577154"/>
                  <a:gd name="connsiteY336" fmla="*/ 586292 h 586292"/>
                  <a:gd name="connsiteX337" fmla="*/ 287818 w 577154"/>
                  <a:gd name="connsiteY337" fmla="*/ 584775 h 586292"/>
                  <a:gd name="connsiteX338" fmla="*/ 258201 w 577154"/>
                  <a:gd name="connsiteY338" fmla="*/ 586292 h 586292"/>
                  <a:gd name="connsiteX339" fmla="*/ 110874 w 577154"/>
                  <a:gd name="connsiteY339" fmla="*/ 533958 h 586292"/>
                  <a:gd name="connsiteX340" fmla="*/ 108596 w 577154"/>
                  <a:gd name="connsiteY340" fmla="*/ 532441 h 586292"/>
                  <a:gd name="connsiteX341" fmla="*/ 60753 w 577154"/>
                  <a:gd name="connsiteY341" fmla="*/ 482383 h 586292"/>
                  <a:gd name="connsiteX342" fmla="*/ 59993 w 577154"/>
                  <a:gd name="connsiteY342" fmla="*/ 480866 h 586292"/>
                  <a:gd name="connsiteX343" fmla="*/ 25060 w 577154"/>
                  <a:gd name="connsiteY343" fmla="*/ 419430 h 586292"/>
                  <a:gd name="connsiteX344" fmla="*/ 24301 w 577154"/>
                  <a:gd name="connsiteY344" fmla="*/ 417913 h 586292"/>
                  <a:gd name="connsiteX345" fmla="*/ 0 w 577154"/>
                  <a:gd name="connsiteY345" fmla="*/ 293525 h 586292"/>
                  <a:gd name="connsiteX346" fmla="*/ 9872 w 577154"/>
                  <a:gd name="connsiteY346" fmla="*/ 211611 h 586292"/>
                  <a:gd name="connsiteX347" fmla="*/ 10632 w 577154"/>
                  <a:gd name="connsiteY347" fmla="*/ 207819 h 586292"/>
                  <a:gd name="connsiteX348" fmla="*/ 28857 w 577154"/>
                  <a:gd name="connsiteY348" fmla="*/ 158519 h 586292"/>
                  <a:gd name="connsiteX349" fmla="*/ 29617 w 577154"/>
                  <a:gd name="connsiteY349" fmla="*/ 157002 h 586292"/>
                  <a:gd name="connsiteX350" fmla="*/ 67588 w 577154"/>
                  <a:gd name="connsiteY350" fmla="*/ 94808 h 586292"/>
                  <a:gd name="connsiteX351" fmla="*/ 69106 w 577154"/>
                  <a:gd name="connsiteY351" fmla="*/ 94049 h 586292"/>
                  <a:gd name="connsiteX352" fmla="*/ 123025 w 577154"/>
                  <a:gd name="connsiteY352" fmla="*/ 43232 h 586292"/>
                  <a:gd name="connsiteX353" fmla="*/ 258201 w 577154"/>
                  <a:gd name="connsiteY353" fmla="*/ 0 h 586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  <a:cxn ang="0">
                    <a:pos x="connsiteX272" y="connsiteY272"/>
                  </a:cxn>
                  <a:cxn ang="0">
                    <a:pos x="connsiteX273" y="connsiteY273"/>
                  </a:cxn>
                  <a:cxn ang="0">
                    <a:pos x="connsiteX274" y="connsiteY274"/>
                  </a:cxn>
                  <a:cxn ang="0">
                    <a:pos x="connsiteX275" y="connsiteY275"/>
                  </a:cxn>
                  <a:cxn ang="0">
                    <a:pos x="connsiteX276" y="connsiteY276"/>
                  </a:cxn>
                  <a:cxn ang="0">
                    <a:pos x="connsiteX277" y="connsiteY277"/>
                  </a:cxn>
                  <a:cxn ang="0">
                    <a:pos x="connsiteX278" y="connsiteY278"/>
                  </a:cxn>
                  <a:cxn ang="0">
                    <a:pos x="connsiteX279" y="connsiteY279"/>
                  </a:cxn>
                  <a:cxn ang="0">
                    <a:pos x="connsiteX280" y="connsiteY280"/>
                  </a:cxn>
                  <a:cxn ang="0">
                    <a:pos x="connsiteX281" y="connsiteY281"/>
                  </a:cxn>
                  <a:cxn ang="0">
                    <a:pos x="connsiteX282" y="connsiteY282"/>
                  </a:cxn>
                  <a:cxn ang="0">
                    <a:pos x="connsiteX283" y="connsiteY283"/>
                  </a:cxn>
                  <a:cxn ang="0">
                    <a:pos x="connsiteX284" y="connsiteY284"/>
                  </a:cxn>
                  <a:cxn ang="0">
                    <a:pos x="connsiteX285" y="connsiteY285"/>
                  </a:cxn>
                  <a:cxn ang="0">
                    <a:pos x="connsiteX286" y="connsiteY286"/>
                  </a:cxn>
                  <a:cxn ang="0">
                    <a:pos x="connsiteX287" y="connsiteY287"/>
                  </a:cxn>
                  <a:cxn ang="0">
                    <a:pos x="connsiteX288" y="connsiteY288"/>
                  </a:cxn>
                  <a:cxn ang="0">
                    <a:pos x="connsiteX289" y="connsiteY289"/>
                  </a:cxn>
                  <a:cxn ang="0">
                    <a:pos x="connsiteX290" y="connsiteY290"/>
                  </a:cxn>
                  <a:cxn ang="0">
                    <a:pos x="connsiteX291" y="connsiteY291"/>
                  </a:cxn>
                  <a:cxn ang="0">
                    <a:pos x="connsiteX292" y="connsiteY292"/>
                  </a:cxn>
                  <a:cxn ang="0">
                    <a:pos x="connsiteX293" y="connsiteY293"/>
                  </a:cxn>
                  <a:cxn ang="0">
                    <a:pos x="connsiteX294" y="connsiteY294"/>
                  </a:cxn>
                  <a:cxn ang="0">
                    <a:pos x="connsiteX295" y="connsiteY295"/>
                  </a:cxn>
                  <a:cxn ang="0">
                    <a:pos x="connsiteX296" y="connsiteY296"/>
                  </a:cxn>
                  <a:cxn ang="0">
                    <a:pos x="connsiteX297" y="connsiteY297"/>
                  </a:cxn>
                  <a:cxn ang="0">
                    <a:pos x="connsiteX298" y="connsiteY298"/>
                  </a:cxn>
                  <a:cxn ang="0">
                    <a:pos x="connsiteX299" y="connsiteY299"/>
                  </a:cxn>
                  <a:cxn ang="0">
                    <a:pos x="connsiteX300" y="connsiteY300"/>
                  </a:cxn>
                  <a:cxn ang="0">
                    <a:pos x="connsiteX301" y="connsiteY301"/>
                  </a:cxn>
                  <a:cxn ang="0">
                    <a:pos x="connsiteX302" y="connsiteY302"/>
                  </a:cxn>
                  <a:cxn ang="0">
                    <a:pos x="connsiteX303" y="connsiteY303"/>
                  </a:cxn>
                  <a:cxn ang="0">
                    <a:pos x="connsiteX304" y="connsiteY304"/>
                  </a:cxn>
                  <a:cxn ang="0">
                    <a:pos x="connsiteX305" y="connsiteY305"/>
                  </a:cxn>
                  <a:cxn ang="0">
                    <a:pos x="connsiteX306" y="connsiteY306"/>
                  </a:cxn>
                  <a:cxn ang="0">
                    <a:pos x="connsiteX307" y="connsiteY307"/>
                  </a:cxn>
                  <a:cxn ang="0">
                    <a:pos x="connsiteX308" y="connsiteY308"/>
                  </a:cxn>
                  <a:cxn ang="0">
                    <a:pos x="connsiteX309" y="connsiteY309"/>
                  </a:cxn>
                  <a:cxn ang="0">
                    <a:pos x="connsiteX310" y="connsiteY310"/>
                  </a:cxn>
                  <a:cxn ang="0">
                    <a:pos x="connsiteX311" y="connsiteY311"/>
                  </a:cxn>
                  <a:cxn ang="0">
                    <a:pos x="connsiteX312" y="connsiteY312"/>
                  </a:cxn>
                  <a:cxn ang="0">
                    <a:pos x="connsiteX313" y="connsiteY313"/>
                  </a:cxn>
                  <a:cxn ang="0">
                    <a:pos x="connsiteX314" y="connsiteY314"/>
                  </a:cxn>
                  <a:cxn ang="0">
                    <a:pos x="connsiteX315" y="connsiteY315"/>
                  </a:cxn>
                  <a:cxn ang="0">
                    <a:pos x="connsiteX316" y="connsiteY316"/>
                  </a:cxn>
                  <a:cxn ang="0">
                    <a:pos x="connsiteX317" y="connsiteY317"/>
                  </a:cxn>
                  <a:cxn ang="0">
                    <a:pos x="connsiteX318" y="connsiteY318"/>
                  </a:cxn>
                  <a:cxn ang="0">
                    <a:pos x="connsiteX319" y="connsiteY319"/>
                  </a:cxn>
                  <a:cxn ang="0">
                    <a:pos x="connsiteX320" y="connsiteY320"/>
                  </a:cxn>
                  <a:cxn ang="0">
                    <a:pos x="connsiteX321" y="connsiteY321"/>
                  </a:cxn>
                  <a:cxn ang="0">
                    <a:pos x="connsiteX322" y="connsiteY322"/>
                  </a:cxn>
                  <a:cxn ang="0">
                    <a:pos x="connsiteX323" y="connsiteY323"/>
                  </a:cxn>
                  <a:cxn ang="0">
                    <a:pos x="connsiteX324" y="connsiteY324"/>
                  </a:cxn>
                  <a:cxn ang="0">
                    <a:pos x="connsiteX325" y="connsiteY325"/>
                  </a:cxn>
                  <a:cxn ang="0">
                    <a:pos x="connsiteX326" y="connsiteY326"/>
                  </a:cxn>
                  <a:cxn ang="0">
                    <a:pos x="connsiteX327" y="connsiteY327"/>
                  </a:cxn>
                  <a:cxn ang="0">
                    <a:pos x="connsiteX328" y="connsiteY328"/>
                  </a:cxn>
                  <a:cxn ang="0">
                    <a:pos x="connsiteX329" y="connsiteY329"/>
                  </a:cxn>
                  <a:cxn ang="0">
                    <a:pos x="connsiteX330" y="connsiteY330"/>
                  </a:cxn>
                  <a:cxn ang="0">
                    <a:pos x="connsiteX331" y="connsiteY331"/>
                  </a:cxn>
                  <a:cxn ang="0">
                    <a:pos x="connsiteX332" y="connsiteY332"/>
                  </a:cxn>
                  <a:cxn ang="0">
                    <a:pos x="connsiteX333" y="connsiteY333"/>
                  </a:cxn>
                  <a:cxn ang="0">
                    <a:pos x="connsiteX334" y="connsiteY334"/>
                  </a:cxn>
                  <a:cxn ang="0">
                    <a:pos x="connsiteX335" y="connsiteY335"/>
                  </a:cxn>
                  <a:cxn ang="0">
                    <a:pos x="connsiteX336" y="connsiteY336"/>
                  </a:cxn>
                  <a:cxn ang="0">
                    <a:pos x="connsiteX337" y="connsiteY337"/>
                  </a:cxn>
                  <a:cxn ang="0">
                    <a:pos x="connsiteX338" y="connsiteY338"/>
                  </a:cxn>
                  <a:cxn ang="0">
                    <a:pos x="connsiteX339" y="connsiteY339"/>
                  </a:cxn>
                  <a:cxn ang="0">
                    <a:pos x="connsiteX340" y="connsiteY340"/>
                  </a:cxn>
                  <a:cxn ang="0">
                    <a:pos x="connsiteX341" y="connsiteY341"/>
                  </a:cxn>
                  <a:cxn ang="0">
                    <a:pos x="connsiteX342" y="connsiteY342"/>
                  </a:cxn>
                  <a:cxn ang="0">
                    <a:pos x="connsiteX343" y="connsiteY343"/>
                  </a:cxn>
                  <a:cxn ang="0">
                    <a:pos x="connsiteX344" y="connsiteY344"/>
                  </a:cxn>
                  <a:cxn ang="0">
                    <a:pos x="connsiteX345" y="connsiteY345"/>
                  </a:cxn>
                  <a:cxn ang="0">
                    <a:pos x="connsiteX346" y="connsiteY346"/>
                  </a:cxn>
                  <a:cxn ang="0">
                    <a:pos x="connsiteX347" y="connsiteY347"/>
                  </a:cxn>
                  <a:cxn ang="0">
                    <a:pos x="connsiteX348" y="connsiteY348"/>
                  </a:cxn>
                  <a:cxn ang="0">
                    <a:pos x="connsiteX349" y="connsiteY349"/>
                  </a:cxn>
                  <a:cxn ang="0">
                    <a:pos x="connsiteX350" y="connsiteY350"/>
                  </a:cxn>
                  <a:cxn ang="0">
                    <a:pos x="connsiteX351" y="connsiteY351"/>
                  </a:cxn>
                  <a:cxn ang="0">
                    <a:pos x="connsiteX352" y="connsiteY352"/>
                  </a:cxn>
                  <a:cxn ang="0">
                    <a:pos x="connsiteX353" y="connsiteY353"/>
                  </a:cxn>
                </a:cxnLst>
                <a:rect l="l" t="t" r="r" b="b"/>
                <a:pathLst>
                  <a:path w="577154" h="586292">
                    <a:moveTo>
                      <a:pt x="149604" y="536234"/>
                    </a:moveTo>
                    <a:cubicBezTo>
                      <a:pt x="170108" y="548369"/>
                      <a:pt x="191372" y="556712"/>
                      <a:pt x="214914" y="562021"/>
                    </a:cubicBezTo>
                    <a:cubicBezTo>
                      <a:pt x="214155" y="561263"/>
                      <a:pt x="212636" y="560504"/>
                      <a:pt x="211877" y="559746"/>
                    </a:cubicBezTo>
                    <a:cubicBezTo>
                      <a:pt x="208079" y="558229"/>
                      <a:pt x="205041" y="556712"/>
                      <a:pt x="202004" y="554437"/>
                    </a:cubicBezTo>
                    <a:cubicBezTo>
                      <a:pt x="199725" y="553678"/>
                      <a:pt x="198207" y="552920"/>
                      <a:pt x="196688" y="551403"/>
                    </a:cubicBezTo>
                    <a:cubicBezTo>
                      <a:pt x="192131" y="549128"/>
                      <a:pt x="188334" y="546094"/>
                      <a:pt x="184537" y="543818"/>
                    </a:cubicBezTo>
                    <a:cubicBezTo>
                      <a:pt x="182259" y="542301"/>
                      <a:pt x="179981" y="540784"/>
                      <a:pt x="177702" y="538509"/>
                    </a:cubicBezTo>
                    <a:cubicBezTo>
                      <a:pt x="176184" y="537751"/>
                      <a:pt x="175424" y="536992"/>
                      <a:pt x="173905" y="536234"/>
                    </a:cubicBezTo>
                    <a:close/>
                    <a:moveTo>
                      <a:pt x="299943" y="499816"/>
                    </a:moveTo>
                    <a:cubicBezTo>
                      <a:pt x="306021" y="500576"/>
                      <a:pt x="312100" y="500576"/>
                      <a:pt x="318939" y="500576"/>
                    </a:cubicBezTo>
                    <a:cubicBezTo>
                      <a:pt x="324257" y="500576"/>
                      <a:pt x="329576" y="505139"/>
                      <a:pt x="329576" y="511222"/>
                    </a:cubicBezTo>
                    <a:cubicBezTo>
                      <a:pt x="329576" y="516546"/>
                      <a:pt x="325017" y="521108"/>
                      <a:pt x="319698" y="521108"/>
                    </a:cubicBezTo>
                    <a:lnTo>
                      <a:pt x="318939" y="521108"/>
                    </a:lnTo>
                    <a:cubicBezTo>
                      <a:pt x="311340" y="521108"/>
                      <a:pt x="304502" y="520348"/>
                      <a:pt x="297663" y="519587"/>
                    </a:cubicBezTo>
                    <a:cubicBezTo>
                      <a:pt x="291584" y="518827"/>
                      <a:pt x="287785" y="514264"/>
                      <a:pt x="288545" y="508941"/>
                    </a:cubicBezTo>
                    <a:cubicBezTo>
                      <a:pt x="289305" y="502857"/>
                      <a:pt x="293864" y="499055"/>
                      <a:pt x="299943" y="499816"/>
                    </a:cubicBezTo>
                    <a:close/>
                    <a:moveTo>
                      <a:pt x="88851" y="485417"/>
                    </a:moveTo>
                    <a:cubicBezTo>
                      <a:pt x="98723" y="496794"/>
                      <a:pt x="109355" y="506654"/>
                      <a:pt x="119987" y="515755"/>
                    </a:cubicBezTo>
                    <a:lnTo>
                      <a:pt x="150364" y="515755"/>
                    </a:lnTo>
                    <a:cubicBezTo>
                      <a:pt x="149604" y="514997"/>
                      <a:pt x="148845" y="514238"/>
                      <a:pt x="148085" y="513480"/>
                    </a:cubicBezTo>
                    <a:cubicBezTo>
                      <a:pt x="146566" y="511204"/>
                      <a:pt x="144288" y="508929"/>
                      <a:pt x="142010" y="507412"/>
                    </a:cubicBezTo>
                    <a:cubicBezTo>
                      <a:pt x="140491" y="505137"/>
                      <a:pt x="138213" y="502861"/>
                      <a:pt x="136694" y="501344"/>
                    </a:cubicBezTo>
                    <a:cubicBezTo>
                      <a:pt x="133656" y="497552"/>
                      <a:pt x="130619" y="493760"/>
                      <a:pt x="127581" y="489967"/>
                    </a:cubicBezTo>
                    <a:cubicBezTo>
                      <a:pt x="126062" y="488450"/>
                      <a:pt x="125303" y="486934"/>
                      <a:pt x="123784" y="485417"/>
                    </a:cubicBezTo>
                    <a:close/>
                    <a:moveTo>
                      <a:pt x="399912" y="482256"/>
                    </a:moveTo>
                    <a:cubicBezTo>
                      <a:pt x="402382" y="483014"/>
                      <a:pt x="404471" y="484721"/>
                      <a:pt x="405611" y="486996"/>
                    </a:cubicBezTo>
                    <a:cubicBezTo>
                      <a:pt x="408650" y="492305"/>
                      <a:pt x="406371" y="498373"/>
                      <a:pt x="401812" y="500648"/>
                    </a:cubicBezTo>
                    <a:cubicBezTo>
                      <a:pt x="394973" y="504441"/>
                      <a:pt x="388895" y="506716"/>
                      <a:pt x="382056" y="509750"/>
                    </a:cubicBezTo>
                    <a:cubicBezTo>
                      <a:pt x="380536" y="509750"/>
                      <a:pt x="379776" y="510508"/>
                      <a:pt x="378257" y="510508"/>
                    </a:cubicBezTo>
                    <a:cubicBezTo>
                      <a:pt x="374458" y="510508"/>
                      <a:pt x="370658" y="507474"/>
                      <a:pt x="369139" y="503682"/>
                    </a:cubicBezTo>
                    <a:cubicBezTo>
                      <a:pt x="366859" y="498373"/>
                      <a:pt x="369899" y="492305"/>
                      <a:pt x="375217" y="490789"/>
                    </a:cubicBezTo>
                    <a:cubicBezTo>
                      <a:pt x="380536" y="488513"/>
                      <a:pt x="386615" y="486238"/>
                      <a:pt x="391934" y="483204"/>
                    </a:cubicBezTo>
                    <a:cubicBezTo>
                      <a:pt x="394593" y="481687"/>
                      <a:pt x="397443" y="481498"/>
                      <a:pt x="399912" y="482256"/>
                    </a:cubicBezTo>
                    <a:close/>
                    <a:moveTo>
                      <a:pt x="229351" y="474063"/>
                    </a:moveTo>
                    <a:cubicBezTo>
                      <a:pt x="234677" y="477094"/>
                      <a:pt x="240764" y="480126"/>
                      <a:pt x="246091" y="483157"/>
                    </a:cubicBezTo>
                    <a:cubicBezTo>
                      <a:pt x="250656" y="486188"/>
                      <a:pt x="252939" y="492250"/>
                      <a:pt x="250656" y="496797"/>
                    </a:cubicBezTo>
                    <a:cubicBezTo>
                      <a:pt x="248374" y="500586"/>
                      <a:pt x="245330" y="502101"/>
                      <a:pt x="241525" y="502101"/>
                    </a:cubicBezTo>
                    <a:cubicBezTo>
                      <a:pt x="240004" y="502101"/>
                      <a:pt x="238482" y="502101"/>
                      <a:pt x="236960" y="501343"/>
                    </a:cubicBezTo>
                    <a:cubicBezTo>
                      <a:pt x="230872" y="498312"/>
                      <a:pt x="224024" y="494523"/>
                      <a:pt x="218698" y="490735"/>
                    </a:cubicBezTo>
                    <a:cubicBezTo>
                      <a:pt x="214132" y="487703"/>
                      <a:pt x="212610" y="481641"/>
                      <a:pt x="215654" y="477094"/>
                    </a:cubicBezTo>
                    <a:cubicBezTo>
                      <a:pt x="218698" y="471790"/>
                      <a:pt x="224785" y="471032"/>
                      <a:pt x="229351" y="474063"/>
                    </a:cubicBezTo>
                    <a:close/>
                    <a:moveTo>
                      <a:pt x="464745" y="433889"/>
                    </a:moveTo>
                    <a:cubicBezTo>
                      <a:pt x="469298" y="436925"/>
                      <a:pt x="470057" y="443755"/>
                      <a:pt x="466262" y="447550"/>
                    </a:cubicBezTo>
                    <a:cubicBezTo>
                      <a:pt x="461709" y="453622"/>
                      <a:pt x="457155" y="458935"/>
                      <a:pt x="451842" y="463488"/>
                    </a:cubicBezTo>
                    <a:cubicBezTo>
                      <a:pt x="450324" y="465765"/>
                      <a:pt x="447288" y="466524"/>
                      <a:pt x="445012" y="466524"/>
                    </a:cubicBezTo>
                    <a:cubicBezTo>
                      <a:pt x="442735" y="466524"/>
                      <a:pt x="439699" y="465765"/>
                      <a:pt x="438181" y="463488"/>
                    </a:cubicBezTo>
                    <a:cubicBezTo>
                      <a:pt x="433627" y="459694"/>
                      <a:pt x="433627" y="453622"/>
                      <a:pt x="438181" y="449068"/>
                    </a:cubicBezTo>
                    <a:cubicBezTo>
                      <a:pt x="441976" y="444514"/>
                      <a:pt x="446530" y="439961"/>
                      <a:pt x="450324" y="435407"/>
                    </a:cubicBezTo>
                    <a:cubicBezTo>
                      <a:pt x="454119" y="430853"/>
                      <a:pt x="460191" y="430094"/>
                      <a:pt x="464745" y="433889"/>
                    </a:cubicBezTo>
                    <a:close/>
                    <a:moveTo>
                      <a:pt x="49362" y="424740"/>
                    </a:moveTo>
                    <a:cubicBezTo>
                      <a:pt x="56196" y="439150"/>
                      <a:pt x="64550" y="452803"/>
                      <a:pt x="73663" y="464938"/>
                    </a:cubicBezTo>
                    <a:lnTo>
                      <a:pt x="109355" y="464938"/>
                    </a:lnTo>
                    <a:cubicBezTo>
                      <a:pt x="107836" y="461904"/>
                      <a:pt x="106318" y="459629"/>
                      <a:pt x="104039" y="456595"/>
                    </a:cubicBezTo>
                    <a:cubicBezTo>
                      <a:pt x="103280" y="455078"/>
                      <a:pt x="102521" y="453561"/>
                      <a:pt x="101761" y="452044"/>
                    </a:cubicBezTo>
                    <a:cubicBezTo>
                      <a:pt x="99483" y="448252"/>
                      <a:pt x="97205" y="443701"/>
                      <a:pt x="94926" y="439909"/>
                    </a:cubicBezTo>
                    <a:cubicBezTo>
                      <a:pt x="94167" y="438392"/>
                      <a:pt x="93408" y="436875"/>
                      <a:pt x="92648" y="435358"/>
                    </a:cubicBezTo>
                    <a:cubicBezTo>
                      <a:pt x="91129" y="431566"/>
                      <a:pt x="89611" y="428532"/>
                      <a:pt x="88092" y="424740"/>
                    </a:cubicBezTo>
                    <a:close/>
                    <a:moveTo>
                      <a:pt x="161771" y="417898"/>
                    </a:moveTo>
                    <a:cubicBezTo>
                      <a:pt x="166316" y="414864"/>
                      <a:pt x="173134" y="415623"/>
                      <a:pt x="176164" y="420173"/>
                    </a:cubicBezTo>
                    <a:cubicBezTo>
                      <a:pt x="179194" y="425482"/>
                      <a:pt x="183739" y="430790"/>
                      <a:pt x="187527" y="435341"/>
                    </a:cubicBezTo>
                    <a:cubicBezTo>
                      <a:pt x="190557" y="439891"/>
                      <a:pt x="190557" y="446717"/>
                      <a:pt x="186012" y="449750"/>
                    </a:cubicBezTo>
                    <a:cubicBezTo>
                      <a:pt x="183739" y="451267"/>
                      <a:pt x="181466" y="452025"/>
                      <a:pt x="179194" y="452025"/>
                    </a:cubicBezTo>
                    <a:cubicBezTo>
                      <a:pt x="176921" y="452025"/>
                      <a:pt x="173891" y="451267"/>
                      <a:pt x="171619" y="448233"/>
                    </a:cubicBezTo>
                    <a:cubicBezTo>
                      <a:pt x="167074" y="442925"/>
                      <a:pt x="163286" y="437616"/>
                      <a:pt x="159498" y="431549"/>
                    </a:cubicBezTo>
                    <a:cubicBezTo>
                      <a:pt x="155711" y="426998"/>
                      <a:pt x="157226" y="420931"/>
                      <a:pt x="161771" y="417898"/>
                    </a:cubicBezTo>
                    <a:close/>
                    <a:moveTo>
                      <a:pt x="31136" y="373923"/>
                    </a:moveTo>
                    <a:cubicBezTo>
                      <a:pt x="33414" y="384541"/>
                      <a:pt x="37211" y="394401"/>
                      <a:pt x="41008" y="404261"/>
                    </a:cubicBezTo>
                    <a:lnTo>
                      <a:pt x="79738" y="404261"/>
                    </a:lnTo>
                    <a:cubicBezTo>
                      <a:pt x="79738" y="403503"/>
                      <a:pt x="78979" y="401986"/>
                      <a:pt x="78979" y="401227"/>
                    </a:cubicBezTo>
                    <a:cubicBezTo>
                      <a:pt x="78219" y="399710"/>
                      <a:pt x="77460" y="398952"/>
                      <a:pt x="77460" y="397435"/>
                    </a:cubicBezTo>
                    <a:cubicBezTo>
                      <a:pt x="75182" y="391367"/>
                      <a:pt x="73663" y="385300"/>
                      <a:pt x="72144" y="379232"/>
                    </a:cubicBezTo>
                    <a:cubicBezTo>
                      <a:pt x="71385" y="378473"/>
                      <a:pt x="71385" y="378473"/>
                      <a:pt x="71385" y="377715"/>
                    </a:cubicBezTo>
                    <a:cubicBezTo>
                      <a:pt x="71385" y="376956"/>
                      <a:pt x="70625" y="375439"/>
                      <a:pt x="70625" y="373923"/>
                    </a:cubicBezTo>
                    <a:close/>
                    <a:moveTo>
                      <a:pt x="499728" y="361797"/>
                    </a:moveTo>
                    <a:cubicBezTo>
                      <a:pt x="505037" y="363315"/>
                      <a:pt x="508071" y="369384"/>
                      <a:pt x="506554" y="374694"/>
                    </a:cubicBezTo>
                    <a:cubicBezTo>
                      <a:pt x="504279" y="381522"/>
                      <a:pt x="501245" y="387591"/>
                      <a:pt x="498970" y="394418"/>
                    </a:cubicBezTo>
                    <a:cubicBezTo>
                      <a:pt x="497453" y="398211"/>
                      <a:pt x="493661" y="400487"/>
                      <a:pt x="489868" y="400487"/>
                    </a:cubicBezTo>
                    <a:cubicBezTo>
                      <a:pt x="488352" y="400487"/>
                      <a:pt x="486835" y="399729"/>
                      <a:pt x="485318" y="399729"/>
                    </a:cubicBezTo>
                    <a:cubicBezTo>
                      <a:pt x="480767" y="397453"/>
                      <a:pt x="477733" y="391384"/>
                      <a:pt x="480009" y="386073"/>
                    </a:cubicBezTo>
                    <a:cubicBezTo>
                      <a:pt x="483042" y="380004"/>
                      <a:pt x="485318" y="373935"/>
                      <a:pt x="486835" y="367866"/>
                    </a:cubicBezTo>
                    <a:cubicBezTo>
                      <a:pt x="489110" y="362556"/>
                      <a:pt x="494419" y="360280"/>
                      <a:pt x="499728" y="361797"/>
                    </a:cubicBezTo>
                    <a:close/>
                    <a:moveTo>
                      <a:pt x="132907" y="343643"/>
                    </a:moveTo>
                    <a:cubicBezTo>
                      <a:pt x="138227" y="342126"/>
                      <a:pt x="143546" y="345161"/>
                      <a:pt x="145066" y="350471"/>
                    </a:cubicBezTo>
                    <a:cubicBezTo>
                      <a:pt x="146586" y="356540"/>
                      <a:pt x="148865" y="363368"/>
                      <a:pt x="150385" y="368678"/>
                    </a:cubicBezTo>
                    <a:cubicBezTo>
                      <a:pt x="152665" y="373988"/>
                      <a:pt x="149625" y="380057"/>
                      <a:pt x="144306" y="381575"/>
                    </a:cubicBezTo>
                    <a:cubicBezTo>
                      <a:pt x="142786" y="382333"/>
                      <a:pt x="142026" y="382333"/>
                      <a:pt x="141266" y="382333"/>
                    </a:cubicBezTo>
                    <a:cubicBezTo>
                      <a:pt x="136707" y="382333"/>
                      <a:pt x="132907" y="380057"/>
                      <a:pt x="131388" y="375506"/>
                    </a:cubicBezTo>
                    <a:cubicBezTo>
                      <a:pt x="129108" y="368678"/>
                      <a:pt x="126828" y="362609"/>
                      <a:pt x="125309" y="355781"/>
                    </a:cubicBezTo>
                    <a:cubicBezTo>
                      <a:pt x="123789" y="350471"/>
                      <a:pt x="127588" y="344402"/>
                      <a:pt x="132907" y="343643"/>
                    </a:cubicBezTo>
                    <a:close/>
                    <a:moveTo>
                      <a:pt x="21263" y="323864"/>
                    </a:moveTo>
                    <a:cubicBezTo>
                      <a:pt x="22782" y="333724"/>
                      <a:pt x="24301" y="344342"/>
                      <a:pt x="25820" y="354203"/>
                    </a:cubicBezTo>
                    <a:lnTo>
                      <a:pt x="66069" y="354203"/>
                    </a:lnTo>
                    <a:cubicBezTo>
                      <a:pt x="65309" y="348135"/>
                      <a:pt x="63790" y="342826"/>
                      <a:pt x="63031" y="337516"/>
                    </a:cubicBezTo>
                    <a:cubicBezTo>
                      <a:pt x="63031" y="336758"/>
                      <a:pt x="63031" y="336758"/>
                      <a:pt x="63031" y="335999"/>
                    </a:cubicBezTo>
                    <a:cubicBezTo>
                      <a:pt x="63031" y="332207"/>
                      <a:pt x="62272" y="327656"/>
                      <a:pt x="61512" y="323864"/>
                    </a:cubicBezTo>
                    <a:close/>
                    <a:moveTo>
                      <a:pt x="509625" y="282911"/>
                    </a:moveTo>
                    <a:cubicBezTo>
                      <a:pt x="514955" y="282911"/>
                      <a:pt x="519524" y="286704"/>
                      <a:pt x="519524" y="292773"/>
                    </a:cubicBezTo>
                    <a:lnTo>
                      <a:pt x="519524" y="293532"/>
                    </a:lnTo>
                    <a:cubicBezTo>
                      <a:pt x="519524" y="300360"/>
                      <a:pt x="519524" y="307187"/>
                      <a:pt x="518763" y="313256"/>
                    </a:cubicBezTo>
                    <a:cubicBezTo>
                      <a:pt x="518763" y="318567"/>
                      <a:pt x="514194" y="323118"/>
                      <a:pt x="508863" y="323118"/>
                    </a:cubicBezTo>
                    <a:cubicBezTo>
                      <a:pt x="508102" y="323118"/>
                      <a:pt x="508102" y="323118"/>
                      <a:pt x="508102" y="322360"/>
                    </a:cubicBezTo>
                    <a:cubicBezTo>
                      <a:pt x="502010" y="322360"/>
                      <a:pt x="498202" y="317808"/>
                      <a:pt x="498964" y="311739"/>
                    </a:cubicBezTo>
                    <a:cubicBezTo>
                      <a:pt x="498964" y="305670"/>
                      <a:pt x="498964" y="299601"/>
                      <a:pt x="498964" y="293532"/>
                    </a:cubicBezTo>
                    <a:cubicBezTo>
                      <a:pt x="498964" y="287463"/>
                      <a:pt x="503533" y="282911"/>
                      <a:pt x="509625" y="282911"/>
                    </a:cubicBezTo>
                    <a:close/>
                    <a:moveTo>
                      <a:pt x="20504" y="273047"/>
                    </a:moveTo>
                    <a:cubicBezTo>
                      <a:pt x="20504" y="279873"/>
                      <a:pt x="19744" y="286699"/>
                      <a:pt x="19744" y="293525"/>
                    </a:cubicBezTo>
                    <a:cubicBezTo>
                      <a:pt x="19744" y="296559"/>
                      <a:pt x="20504" y="300352"/>
                      <a:pt x="20504" y="303385"/>
                    </a:cubicBezTo>
                    <a:lnTo>
                      <a:pt x="60753" y="303385"/>
                    </a:lnTo>
                    <a:cubicBezTo>
                      <a:pt x="60753" y="300352"/>
                      <a:pt x="60753" y="296559"/>
                      <a:pt x="60753" y="293525"/>
                    </a:cubicBezTo>
                    <a:cubicBezTo>
                      <a:pt x="60753" y="286699"/>
                      <a:pt x="60753" y="279873"/>
                      <a:pt x="61512" y="273805"/>
                    </a:cubicBezTo>
                    <a:cubicBezTo>
                      <a:pt x="61512" y="273047"/>
                      <a:pt x="61512" y="273047"/>
                      <a:pt x="61512" y="273047"/>
                    </a:cubicBezTo>
                    <a:close/>
                    <a:moveTo>
                      <a:pt x="129811" y="263173"/>
                    </a:moveTo>
                    <a:cubicBezTo>
                      <a:pt x="135111" y="263932"/>
                      <a:pt x="138897" y="268484"/>
                      <a:pt x="138897" y="274553"/>
                    </a:cubicBezTo>
                    <a:cubicBezTo>
                      <a:pt x="138140" y="280622"/>
                      <a:pt x="138140" y="286691"/>
                      <a:pt x="138140" y="292760"/>
                    </a:cubicBezTo>
                    <a:lnTo>
                      <a:pt x="138140" y="293518"/>
                    </a:lnTo>
                    <a:cubicBezTo>
                      <a:pt x="138140" y="298829"/>
                      <a:pt x="133597" y="303380"/>
                      <a:pt x="128297" y="303380"/>
                    </a:cubicBezTo>
                    <a:cubicBezTo>
                      <a:pt x="122997" y="303380"/>
                      <a:pt x="118454" y="299587"/>
                      <a:pt x="117697" y="294277"/>
                    </a:cubicBezTo>
                    <a:lnTo>
                      <a:pt x="117697" y="293518"/>
                    </a:lnTo>
                    <a:cubicBezTo>
                      <a:pt x="117697" y="286691"/>
                      <a:pt x="118454" y="279863"/>
                      <a:pt x="118454" y="273035"/>
                    </a:cubicBezTo>
                    <a:cubicBezTo>
                      <a:pt x="119211" y="266966"/>
                      <a:pt x="123754" y="263173"/>
                      <a:pt x="129811" y="263173"/>
                    </a:cubicBezTo>
                    <a:close/>
                    <a:moveTo>
                      <a:pt x="28098" y="222230"/>
                    </a:moveTo>
                    <a:cubicBezTo>
                      <a:pt x="25820" y="232090"/>
                      <a:pt x="24301" y="242708"/>
                      <a:pt x="22782" y="252568"/>
                    </a:cubicBezTo>
                    <a:lnTo>
                      <a:pt x="63031" y="252568"/>
                    </a:lnTo>
                    <a:cubicBezTo>
                      <a:pt x="63031" y="251810"/>
                      <a:pt x="63031" y="251052"/>
                      <a:pt x="63031" y="250293"/>
                    </a:cubicBezTo>
                    <a:cubicBezTo>
                      <a:pt x="63031" y="250293"/>
                      <a:pt x="63031" y="249535"/>
                      <a:pt x="63031" y="249535"/>
                    </a:cubicBezTo>
                    <a:cubicBezTo>
                      <a:pt x="64550" y="242708"/>
                      <a:pt x="65309" y="236641"/>
                      <a:pt x="66828" y="229815"/>
                    </a:cubicBezTo>
                    <a:cubicBezTo>
                      <a:pt x="66828" y="229056"/>
                      <a:pt x="66828" y="227539"/>
                      <a:pt x="67588" y="226022"/>
                    </a:cubicBezTo>
                    <a:cubicBezTo>
                      <a:pt x="67588" y="225264"/>
                      <a:pt x="67588" y="223747"/>
                      <a:pt x="68347" y="222230"/>
                    </a:cubicBezTo>
                    <a:close/>
                    <a:moveTo>
                      <a:pt x="492894" y="204013"/>
                    </a:moveTo>
                    <a:cubicBezTo>
                      <a:pt x="498219" y="202497"/>
                      <a:pt x="504304" y="205530"/>
                      <a:pt x="505825" y="210836"/>
                    </a:cubicBezTo>
                    <a:cubicBezTo>
                      <a:pt x="508108" y="216901"/>
                      <a:pt x="510390" y="223724"/>
                      <a:pt x="511911" y="230547"/>
                    </a:cubicBezTo>
                    <a:cubicBezTo>
                      <a:pt x="513432" y="235854"/>
                      <a:pt x="509629" y="241161"/>
                      <a:pt x="504304" y="242677"/>
                    </a:cubicBezTo>
                    <a:cubicBezTo>
                      <a:pt x="503543" y="243435"/>
                      <a:pt x="502783" y="243435"/>
                      <a:pt x="502022" y="243435"/>
                    </a:cubicBezTo>
                    <a:cubicBezTo>
                      <a:pt x="497458" y="243435"/>
                      <a:pt x="493655" y="240403"/>
                      <a:pt x="492133" y="235854"/>
                    </a:cubicBezTo>
                    <a:cubicBezTo>
                      <a:pt x="490612" y="229031"/>
                      <a:pt x="489091" y="222966"/>
                      <a:pt x="486809" y="216901"/>
                    </a:cubicBezTo>
                    <a:cubicBezTo>
                      <a:pt x="485287" y="211595"/>
                      <a:pt x="487569" y="206288"/>
                      <a:pt x="492894" y="204013"/>
                    </a:cubicBezTo>
                    <a:close/>
                    <a:moveTo>
                      <a:pt x="151873" y="186619"/>
                    </a:moveTo>
                    <a:cubicBezTo>
                      <a:pt x="157203" y="188895"/>
                      <a:pt x="159488" y="194964"/>
                      <a:pt x="157203" y="200274"/>
                    </a:cubicBezTo>
                    <a:cubicBezTo>
                      <a:pt x="154919" y="205585"/>
                      <a:pt x="152634" y="211654"/>
                      <a:pt x="150350" y="217723"/>
                    </a:cubicBezTo>
                    <a:cubicBezTo>
                      <a:pt x="148827" y="222274"/>
                      <a:pt x="145019" y="224550"/>
                      <a:pt x="140450" y="224550"/>
                    </a:cubicBezTo>
                    <a:cubicBezTo>
                      <a:pt x="139689" y="224550"/>
                      <a:pt x="138927" y="224550"/>
                      <a:pt x="137404" y="224550"/>
                    </a:cubicBezTo>
                    <a:cubicBezTo>
                      <a:pt x="132074" y="222274"/>
                      <a:pt x="129028" y="216964"/>
                      <a:pt x="131312" y="211654"/>
                    </a:cubicBezTo>
                    <a:cubicBezTo>
                      <a:pt x="133597" y="204826"/>
                      <a:pt x="135881" y="197998"/>
                      <a:pt x="138927" y="191929"/>
                    </a:cubicBezTo>
                    <a:cubicBezTo>
                      <a:pt x="141212" y="186619"/>
                      <a:pt x="147304" y="184343"/>
                      <a:pt x="151873" y="186619"/>
                    </a:cubicBezTo>
                    <a:close/>
                    <a:moveTo>
                      <a:pt x="218736" y="186536"/>
                    </a:moveTo>
                    <a:lnTo>
                      <a:pt x="281780" y="186536"/>
                    </a:lnTo>
                    <a:cubicBezTo>
                      <a:pt x="288616" y="186536"/>
                      <a:pt x="292414" y="190330"/>
                      <a:pt x="292414" y="196401"/>
                    </a:cubicBezTo>
                    <a:cubicBezTo>
                      <a:pt x="292414" y="202471"/>
                      <a:pt x="288616" y="207024"/>
                      <a:pt x="281780" y="207024"/>
                    </a:cubicBezTo>
                    <a:lnTo>
                      <a:pt x="264310" y="207024"/>
                    </a:lnTo>
                    <a:lnTo>
                      <a:pt x="322037" y="294288"/>
                    </a:lnTo>
                    <a:lnTo>
                      <a:pt x="379004" y="207024"/>
                    </a:lnTo>
                    <a:lnTo>
                      <a:pt x="361534" y="207024"/>
                    </a:lnTo>
                    <a:cubicBezTo>
                      <a:pt x="355457" y="207024"/>
                      <a:pt x="351659" y="202471"/>
                      <a:pt x="351659" y="196401"/>
                    </a:cubicBezTo>
                    <a:cubicBezTo>
                      <a:pt x="351659" y="190330"/>
                      <a:pt x="355457" y="186536"/>
                      <a:pt x="361534" y="186536"/>
                    </a:cubicBezTo>
                    <a:lnTo>
                      <a:pt x="425337" y="186536"/>
                    </a:lnTo>
                    <a:cubicBezTo>
                      <a:pt x="431413" y="186536"/>
                      <a:pt x="435211" y="190330"/>
                      <a:pt x="435211" y="196401"/>
                    </a:cubicBezTo>
                    <a:cubicBezTo>
                      <a:pt x="435211" y="202471"/>
                      <a:pt x="431413" y="207024"/>
                      <a:pt x="425337" y="207024"/>
                    </a:cubicBezTo>
                    <a:lnTo>
                      <a:pt x="405588" y="207024"/>
                    </a:lnTo>
                    <a:cubicBezTo>
                      <a:pt x="404069" y="207024"/>
                      <a:pt x="402550" y="207024"/>
                      <a:pt x="401031" y="209301"/>
                    </a:cubicBezTo>
                    <a:lnTo>
                      <a:pt x="337987" y="307947"/>
                    </a:lnTo>
                    <a:lnTo>
                      <a:pt x="373687" y="307947"/>
                    </a:lnTo>
                    <a:cubicBezTo>
                      <a:pt x="380523" y="307947"/>
                      <a:pt x="384321" y="311741"/>
                      <a:pt x="384321" y="317812"/>
                    </a:cubicBezTo>
                    <a:cubicBezTo>
                      <a:pt x="384321" y="324641"/>
                      <a:pt x="380523" y="328435"/>
                      <a:pt x="373687" y="328435"/>
                    </a:cubicBezTo>
                    <a:lnTo>
                      <a:pt x="331911" y="328435"/>
                    </a:lnTo>
                    <a:lnTo>
                      <a:pt x="331911" y="338300"/>
                    </a:lnTo>
                    <a:lnTo>
                      <a:pt x="373687" y="338300"/>
                    </a:lnTo>
                    <a:cubicBezTo>
                      <a:pt x="380523" y="338300"/>
                      <a:pt x="384321" y="342094"/>
                      <a:pt x="384321" y="348164"/>
                    </a:cubicBezTo>
                    <a:cubicBezTo>
                      <a:pt x="384321" y="354994"/>
                      <a:pt x="380523" y="358788"/>
                      <a:pt x="373687" y="358788"/>
                    </a:cubicBezTo>
                    <a:lnTo>
                      <a:pt x="331911" y="358788"/>
                    </a:lnTo>
                    <a:lnTo>
                      <a:pt x="331911" y="399005"/>
                    </a:lnTo>
                    <a:lnTo>
                      <a:pt x="355457" y="399005"/>
                    </a:lnTo>
                    <a:cubicBezTo>
                      <a:pt x="361534" y="399005"/>
                      <a:pt x="365332" y="402799"/>
                      <a:pt x="365332" y="408870"/>
                    </a:cubicBezTo>
                    <a:cubicBezTo>
                      <a:pt x="365332" y="415699"/>
                      <a:pt x="361534" y="419493"/>
                      <a:pt x="355457" y="419493"/>
                    </a:cubicBezTo>
                    <a:lnTo>
                      <a:pt x="288616" y="419493"/>
                    </a:lnTo>
                    <a:cubicBezTo>
                      <a:pt x="282539" y="419493"/>
                      <a:pt x="278742" y="415699"/>
                      <a:pt x="278742" y="408870"/>
                    </a:cubicBezTo>
                    <a:cubicBezTo>
                      <a:pt x="278742" y="402799"/>
                      <a:pt x="282539" y="399005"/>
                      <a:pt x="288616" y="399005"/>
                    </a:cubicBezTo>
                    <a:lnTo>
                      <a:pt x="312162" y="399005"/>
                    </a:lnTo>
                    <a:lnTo>
                      <a:pt x="312162" y="358788"/>
                    </a:lnTo>
                    <a:lnTo>
                      <a:pt x="270386" y="358788"/>
                    </a:lnTo>
                    <a:cubicBezTo>
                      <a:pt x="264310" y="358788"/>
                      <a:pt x="259752" y="354994"/>
                      <a:pt x="259752" y="348164"/>
                    </a:cubicBezTo>
                    <a:cubicBezTo>
                      <a:pt x="259752" y="342094"/>
                      <a:pt x="264310" y="338300"/>
                      <a:pt x="270386" y="338300"/>
                    </a:cubicBezTo>
                    <a:lnTo>
                      <a:pt x="312162" y="338300"/>
                    </a:lnTo>
                    <a:lnTo>
                      <a:pt x="312162" y="328435"/>
                    </a:lnTo>
                    <a:lnTo>
                      <a:pt x="270386" y="328435"/>
                    </a:lnTo>
                    <a:cubicBezTo>
                      <a:pt x="264310" y="328435"/>
                      <a:pt x="259752" y="324641"/>
                      <a:pt x="259752" y="317812"/>
                    </a:cubicBezTo>
                    <a:cubicBezTo>
                      <a:pt x="259752" y="311741"/>
                      <a:pt x="264310" y="307947"/>
                      <a:pt x="270386" y="307947"/>
                    </a:cubicBezTo>
                    <a:lnTo>
                      <a:pt x="305326" y="307947"/>
                    </a:lnTo>
                    <a:lnTo>
                      <a:pt x="242283" y="209301"/>
                    </a:lnTo>
                    <a:cubicBezTo>
                      <a:pt x="241523" y="207024"/>
                      <a:pt x="240004" y="207024"/>
                      <a:pt x="238485" y="207024"/>
                    </a:cubicBezTo>
                    <a:lnTo>
                      <a:pt x="218736" y="207024"/>
                    </a:lnTo>
                    <a:cubicBezTo>
                      <a:pt x="211900" y="207024"/>
                      <a:pt x="208102" y="202471"/>
                      <a:pt x="208102" y="196401"/>
                    </a:cubicBezTo>
                    <a:cubicBezTo>
                      <a:pt x="208102" y="190330"/>
                      <a:pt x="211900" y="186536"/>
                      <a:pt x="218736" y="186536"/>
                    </a:cubicBezTo>
                    <a:close/>
                    <a:moveTo>
                      <a:pt x="44805" y="172171"/>
                    </a:moveTo>
                    <a:cubicBezTo>
                      <a:pt x="41008" y="182031"/>
                      <a:pt x="37211" y="191891"/>
                      <a:pt x="33414" y="202510"/>
                    </a:cubicBezTo>
                    <a:lnTo>
                      <a:pt x="73663" y="202510"/>
                    </a:lnTo>
                    <a:cubicBezTo>
                      <a:pt x="74422" y="197959"/>
                      <a:pt x="75941" y="193408"/>
                      <a:pt x="77460" y="188858"/>
                    </a:cubicBezTo>
                    <a:cubicBezTo>
                      <a:pt x="77460" y="188099"/>
                      <a:pt x="78219" y="186582"/>
                      <a:pt x="78979" y="185065"/>
                    </a:cubicBezTo>
                    <a:cubicBezTo>
                      <a:pt x="80498" y="180514"/>
                      <a:pt x="82016" y="175963"/>
                      <a:pt x="83535" y="172171"/>
                    </a:cubicBezTo>
                    <a:close/>
                    <a:moveTo>
                      <a:pt x="451103" y="136487"/>
                    </a:moveTo>
                    <a:cubicBezTo>
                      <a:pt x="455664" y="132683"/>
                      <a:pt x="461746" y="133444"/>
                      <a:pt x="465547" y="138009"/>
                    </a:cubicBezTo>
                    <a:cubicBezTo>
                      <a:pt x="470108" y="143335"/>
                      <a:pt x="473909" y="148661"/>
                      <a:pt x="477709" y="154748"/>
                    </a:cubicBezTo>
                    <a:cubicBezTo>
                      <a:pt x="481510" y="159313"/>
                      <a:pt x="479990" y="165400"/>
                      <a:pt x="475429" y="168444"/>
                    </a:cubicBezTo>
                    <a:cubicBezTo>
                      <a:pt x="473909" y="169966"/>
                      <a:pt x="471628" y="169966"/>
                      <a:pt x="469347" y="169966"/>
                    </a:cubicBezTo>
                    <a:cubicBezTo>
                      <a:pt x="466307" y="169966"/>
                      <a:pt x="463266" y="168444"/>
                      <a:pt x="460986" y="166161"/>
                    </a:cubicBezTo>
                    <a:cubicBezTo>
                      <a:pt x="457945" y="160835"/>
                      <a:pt x="454144" y="155509"/>
                      <a:pt x="449583" y="150183"/>
                    </a:cubicBezTo>
                    <a:cubicBezTo>
                      <a:pt x="446542" y="146379"/>
                      <a:pt x="446542" y="139531"/>
                      <a:pt x="451103" y="136487"/>
                    </a:cubicBezTo>
                    <a:close/>
                    <a:moveTo>
                      <a:pt x="185242" y="122835"/>
                    </a:moveTo>
                    <a:cubicBezTo>
                      <a:pt x="189040" y="119037"/>
                      <a:pt x="195876" y="119037"/>
                      <a:pt x="199674" y="122835"/>
                    </a:cubicBezTo>
                    <a:cubicBezTo>
                      <a:pt x="203472" y="126632"/>
                      <a:pt x="203472" y="132709"/>
                      <a:pt x="199674" y="137266"/>
                    </a:cubicBezTo>
                    <a:cubicBezTo>
                      <a:pt x="195117" y="141823"/>
                      <a:pt x="191319" y="146381"/>
                      <a:pt x="186762" y="150938"/>
                    </a:cubicBezTo>
                    <a:cubicBezTo>
                      <a:pt x="185242" y="153976"/>
                      <a:pt x="182204" y="154736"/>
                      <a:pt x="179166" y="154736"/>
                    </a:cubicBezTo>
                    <a:cubicBezTo>
                      <a:pt x="176887" y="154736"/>
                      <a:pt x="174609" y="153976"/>
                      <a:pt x="173090" y="152457"/>
                    </a:cubicBezTo>
                    <a:cubicBezTo>
                      <a:pt x="168532" y="149419"/>
                      <a:pt x="167773" y="142583"/>
                      <a:pt x="171571" y="138026"/>
                    </a:cubicBezTo>
                    <a:cubicBezTo>
                      <a:pt x="176128" y="132709"/>
                      <a:pt x="180685" y="127392"/>
                      <a:pt x="185242" y="122835"/>
                    </a:cubicBezTo>
                    <a:close/>
                    <a:moveTo>
                      <a:pt x="81257" y="111494"/>
                    </a:moveTo>
                    <a:cubicBezTo>
                      <a:pt x="71385" y="123629"/>
                      <a:pt x="62272" y="137282"/>
                      <a:pt x="54677" y="151692"/>
                    </a:cubicBezTo>
                    <a:lnTo>
                      <a:pt x="92648" y="151692"/>
                    </a:lnTo>
                    <a:lnTo>
                      <a:pt x="92648" y="150934"/>
                    </a:lnTo>
                    <a:cubicBezTo>
                      <a:pt x="93408" y="149417"/>
                      <a:pt x="94167" y="147900"/>
                      <a:pt x="94926" y="146383"/>
                    </a:cubicBezTo>
                    <a:cubicBezTo>
                      <a:pt x="97205" y="142591"/>
                      <a:pt x="99483" y="138799"/>
                      <a:pt x="101761" y="135006"/>
                    </a:cubicBezTo>
                    <a:cubicBezTo>
                      <a:pt x="102521" y="133489"/>
                      <a:pt x="103280" y="131972"/>
                      <a:pt x="104039" y="130455"/>
                    </a:cubicBezTo>
                    <a:cubicBezTo>
                      <a:pt x="107077" y="125905"/>
                      <a:pt x="110115" y="121354"/>
                      <a:pt x="113152" y="116803"/>
                    </a:cubicBezTo>
                    <a:cubicBezTo>
                      <a:pt x="113912" y="114528"/>
                      <a:pt x="115431" y="113011"/>
                      <a:pt x="116190" y="111494"/>
                    </a:cubicBezTo>
                    <a:close/>
                    <a:moveTo>
                      <a:pt x="400213" y="85002"/>
                    </a:moveTo>
                    <a:cubicBezTo>
                      <a:pt x="406282" y="88033"/>
                      <a:pt x="412351" y="91822"/>
                      <a:pt x="418420" y="95611"/>
                    </a:cubicBezTo>
                    <a:cubicBezTo>
                      <a:pt x="422972" y="98642"/>
                      <a:pt x="424489" y="104704"/>
                      <a:pt x="421455" y="109251"/>
                    </a:cubicBezTo>
                    <a:cubicBezTo>
                      <a:pt x="419179" y="112282"/>
                      <a:pt x="416144" y="113798"/>
                      <a:pt x="413110" y="113798"/>
                    </a:cubicBezTo>
                    <a:cubicBezTo>
                      <a:pt x="410834" y="113798"/>
                      <a:pt x="409317" y="113798"/>
                      <a:pt x="407800" y="112282"/>
                    </a:cubicBezTo>
                    <a:cubicBezTo>
                      <a:pt x="402489" y="109251"/>
                      <a:pt x="396420" y="106220"/>
                      <a:pt x="391110" y="103189"/>
                    </a:cubicBezTo>
                    <a:cubicBezTo>
                      <a:pt x="385799" y="100915"/>
                      <a:pt x="384282" y="94853"/>
                      <a:pt x="386558" y="89549"/>
                    </a:cubicBezTo>
                    <a:cubicBezTo>
                      <a:pt x="388834" y="84244"/>
                      <a:pt x="394903" y="82729"/>
                      <a:pt x="400213" y="85002"/>
                    </a:cubicBezTo>
                    <a:close/>
                    <a:moveTo>
                      <a:pt x="255897" y="76571"/>
                    </a:moveTo>
                    <a:cubicBezTo>
                      <a:pt x="261215" y="75053"/>
                      <a:pt x="266534" y="77330"/>
                      <a:pt x="268814" y="82644"/>
                    </a:cubicBezTo>
                    <a:cubicBezTo>
                      <a:pt x="271093" y="87958"/>
                      <a:pt x="268054" y="94032"/>
                      <a:pt x="262735" y="95550"/>
                    </a:cubicBezTo>
                    <a:cubicBezTo>
                      <a:pt x="257416" y="97827"/>
                      <a:pt x="251338" y="100864"/>
                      <a:pt x="245259" y="103141"/>
                    </a:cubicBezTo>
                    <a:cubicBezTo>
                      <a:pt x="243739" y="103901"/>
                      <a:pt x="242219" y="104660"/>
                      <a:pt x="240700" y="104660"/>
                    </a:cubicBezTo>
                    <a:cubicBezTo>
                      <a:pt x="237660" y="104660"/>
                      <a:pt x="233861" y="102382"/>
                      <a:pt x="231582" y="99346"/>
                    </a:cubicBezTo>
                    <a:cubicBezTo>
                      <a:pt x="229302" y="94032"/>
                      <a:pt x="231582" y="87958"/>
                      <a:pt x="236141" y="85681"/>
                    </a:cubicBezTo>
                    <a:cubicBezTo>
                      <a:pt x="242979" y="81885"/>
                      <a:pt x="249058" y="79608"/>
                      <a:pt x="255897" y="76571"/>
                    </a:cubicBezTo>
                    <a:close/>
                    <a:moveTo>
                      <a:pt x="318232" y="65184"/>
                    </a:moveTo>
                    <a:lnTo>
                      <a:pt x="318990" y="65184"/>
                    </a:lnTo>
                    <a:cubicBezTo>
                      <a:pt x="325813" y="65184"/>
                      <a:pt x="332636" y="65944"/>
                      <a:pt x="339459" y="66705"/>
                    </a:cubicBezTo>
                    <a:cubicBezTo>
                      <a:pt x="344766" y="67465"/>
                      <a:pt x="349314" y="72028"/>
                      <a:pt x="348556" y="78111"/>
                    </a:cubicBezTo>
                    <a:cubicBezTo>
                      <a:pt x="347798" y="83435"/>
                      <a:pt x="343249" y="87237"/>
                      <a:pt x="337943" y="87237"/>
                    </a:cubicBezTo>
                    <a:cubicBezTo>
                      <a:pt x="337943" y="87237"/>
                      <a:pt x="337184" y="86476"/>
                      <a:pt x="337184" y="86476"/>
                    </a:cubicBezTo>
                    <a:cubicBezTo>
                      <a:pt x="331120" y="85716"/>
                      <a:pt x="325055" y="85716"/>
                      <a:pt x="318990" y="85716"/>
                    </a:cubicBezTo>
                    <a:cubicBezTo>
                      <a:pt x="312925" y="85716"/>
                      <a:pt x="308376" y="81153"/>
                      <a:pt x="308376" y="75830"/>
                    </a:cubicBezTo>
                    <a:cubicBezTo>
                      <a:pt x="308376" y="69746"/>
                      <a:pt x="312925" y="65184"/>
                      <a:pt x="318232" y="65184"/>
                    </a:cubicBezTo>
                    <a:close/>
                    <a:moveTo>
                      <a:pt x="133656" y="60677"/>
                    </a:moveTo>
                    <a:cubicBezTo>
                      <a:pt x="121506" y="69778"/>
                      <a:pt x="109355" y="79638"/>
                      <a:pt x="98723" y="91015"/>
                    </a:cubicBezTo>
                    <a:lnTo>
                      <a:pt x="132138" y="91015"/>
                    </a:lnTo>
                    <a:cubicBezTo>
                      <a:pt x="133656" y="89498"/>
                      <a:pt x="135175" y="87223"/>
                      <a:pt x="136694" y="85706"/>
                    </a:cubicBezTo>
                    <a:cubicBezTo>
                      <a:pt x="138213" y="83431"/>
                      <a:pt x="140491" y="81155"/>
                      <a:pt x="142010" y="79638"/>
                    </a:cubicBezTo>
                    <a:cubicBezTo>
                      <a:pt x="144288" y="77363"/>
                      <a:pt x="146566" y="75088"/>
                      <a:pt x="148085" y="73571"/>
                    </a:cubicBezTo>
                    <a:cubicBezTo>
                      <a:pt x="150364" y="71295"/>
                      <a:pt x="151882" y="69020"/>
                      <a:pt x="154161" y="67503"/>
                    </a:cubicBezTo>
                    <a:cubicBezTo>
                      <a:pt x="156439" y="65228"/>
                      <a:pt x="159477" y="62952"/>
                      <a:pt x="161755" y="60677"/>
                    </a:cubicBezTo>
                    <a:close/>
                    <a:moveTo>
                      <a:pt x="214914" y="25029"/>
                    </a:moveTo>
                    <a:cubicBezTo>
                      <a:pt x="198966" y="28063"/>
                      <a:pt x="183018" y="33372"/>
                      <a:pt x="168589" y="40198"/>
                    </a:cubicBezTo>
                    <a:lnTo>
                      <a:pt x="188334" y="40198"/>
                    </a:lnTo>
                    <a:cubicBezTo>
                      <a:pt x="190612" y="38681"/>
                      <a:pt x="193650" y="37164"/>
                      <a:pt x="196688" y="34889"/>
                    </a:cubicBezTo>
                    <a:cubicBezTo>
                      <a:pt x="198207" y="34131"/>
                      <a:pt x="199725" y="32614"/>
                      <a:pt x="202004" y="31855"/>
                    </a:cubicBezTo>
                    <a:cubicBezTo>
                      <a:pt x="205041" y="30338"/>
                      <a:pt x="208079" y="28063"/>
                      <a:pt x="211877" y="26546"/>
                    </a:cubicBezTo>
                    <a:cubicBezTo>
                      <a:pt x="212636" y="25787"/>
                      <a:pt x="214155" y="25029"/>
                      <a:pt x="214914" y="25029"/>
                    </a:cubicBezTo>
                    <a:close/>
                    <a:moveTo>
                      <a:pt x="318954" y="20478"/>
                    </a:moveTo>
                    <a:cubicBezTo>
                      <a:pt x="310600" y="20478"/>
                      <a:pt x="303006" y="20478"/>
                      <a:pt x="294653" y="21237"/>
                    </a:cubicBezTo>
                    <a:lnTo>
                      <a:pt x="290855" y="21995"/>
                    </a:lnTo>
                    <a:cubicBezTo>
                      <a:pt x="290096" y="21995"/>
                      <a:pt x="290096" y="21995"/>
                      <a:pt x="289337" y="22754"/>
                    </a:cubicBezTo>
                    <a:cubicBezTo>
                      <a:pt x="285540" y="22754"/>
                      <a:pt x="282502" y="23512"/>
                      <a:pt x="278705" y="24271"/>
                    </a:cubicBezTo>
                    <a:cubicBezTo>
                      <a:pt x="278705" y="24271"/>
                      <a:pt x="278705" y="24271"/>
                      <a:pt x="277945" y="24271"/>
                    </a:cubicBezTo>
                    <a:cubicBezTo>
                      <a:pt x="274908" y="25029"/>
                      <a:pt x="271111" y="25787"/>
                      <a:pt x="268073" y="26546"/>
                    </a:cubicBezTo>
                    <a:cubicBezTo>
                      <a:pt x="267314" y="26546"/>
                      <a:pt x="267314" y="26546"/>
                      <a:pt x="266554" y="26546"/>
                    </a:cubicBezTo>
                    <a:cubicBezTo>
                      <a:pt x="263517" y="27304"/>
                      <a:pt x="260479" y="28821"/>
                      <a:pt x="257441" y="29580"/>
                    </a:cubicBezTo>
                    <a:cubicBezTo>
                      <a:pt x="256682" y="29580"/>
                      <a:pt x="255922" y="30338"/>
                      <a:pt x="254404" y="30338"/>
                    </a:cubicBezTo>
                    <a:cubicBezTo>
                      <a:pt x="252125" y="31097"/>
                      <a:pt x="249847" y="31855"/>
                      <a:pt x="246810" y="32614"/>
                    </a:cubicBezTo>
                    <a:cubicBezTo>
                      <a:pt x="245291" y="33372"/>
                      <a:pt x="243012" y="34131"/>
                      <a:pt x="240734" y="35648"/>
                    </a:cubicBezTo>
                    <a:cubicBezTo>
                      <a:pt x="239215" y="35648"/>
                      <a:pt x="238456" y="36406"/>
                      <a:pt x="236937" y="37164"/>
                    </a:cubicBezTo>
                    <a:cubicBezTo>
                      <a:pt x="182259" y="59918"/>
                      <a:pt x="136694" y="105426"/>
                      <a:pt x="109355" y="163069"/>
                    </a:cubicBezTo>
                    <a:cubicBezTo>
                      <a:pt x="109355" y="163828"/>
                      <a:pt x="109355" y="163828"/>
                      <a:pt x="109355" y="164586"/>
                    </a:cubicBezTo>
                    <a:cubicBezTo>
                      <a:pt x="107836" y="167620"/>
                      <a:pt x="106318" y="170654"/>
                      <a:pt x="104799" y="174446"/>
                    </a:cubicBezTo>
                    <a:cubicBezTo>
                      <a:pt x="104039" y="175205"/>
                      <a:pt x="103280" y="176722"/>
                      <a:pt x="103280" y="178239"/>
                    </a:cubicBezTo>
                    <a:cubicBezTo>
                      <a:pt x="101761" y="180514"/>
                      <a:pt x="101002" y="182789"/>
                      <a:pt x="100242" y="185823"/>
                    </a:cubicBezTo>
                    <a:cubicBezTo>
                      <a:pt x="99483" y="187341"/>
                      <a:pt x="98723" y="188858"/>
                      <a:pt x="97964" y="190374"/>
                    </a:cubicBezTo>
                    <a:cubicBezTo>
                      <a:pt x="97205" y="192650"/>
                      <a:pt x="96445" y="194925"/>
                      <a:pt x="95686" y="197201"/>
                    </a:cubicBezTo>
                    <a:cubicBezTo>
                      <a:pt x="95686" y="199476"/>
                      <a:pt x="94926" y="200993"/>
                      <a:pt x="94167" y="203268"/>
                    </a:cubicBezTo>
                    <a:cubicBezTo>
                      <a:pt x="93408" y="204785"/>
                      <a:pt x="92648" y="207061"/>
                      <a:pt x="92648" y="209336"/>
                    </a:cubicBezTo>
                    <a:cubicBezTo>
                      <a:pt x="91889" y="211611"/>
                      <a:pt x="91129" y="213128"/>
                      <a:pt x="90370" y="215404"/>
                    </a:cubicBezTo>
                    <a:cubicBezTo>
                      <a:pt x="90370" y="217679"/>
                      <a:pt x="89611" y="219955"/>
                      <a:pt x="88851" y="221471"/>
                    </a:cubicBezTo>
                    <a:cubicBezTo>
                      <a:pt x="88851" y="223747"/>
                      <a:pt x="88092" y="226022"/>
                      <a:pt x="87332" y="227539"/>
                    </a:cubicBezTo>
                    <a:cubicBezTo>
                      <a:pt x="87332" y="229815"/>
                      <a:pt x="86573" y="232090"/>
                      <a:pt x="86573" y="234365"/>
                    </a:cubicBezTo>
                    <a:cubicBezTo>
                      <a:pt x="85813" y="236641"/>
                      <a:pt x="85813" y="238158"/>
                      <a:pt x="85054" y="240433"/>
                    </a:cubicBezTo>
                    <a:cubicBezTo>
                      <a:pt x="85054" y="242708"/>
                      <a:pt x="84295" y="244984"/>
                      <a:pt x="84295" y="247259"/>
                    </a:cubicBezTo>
                    <a:cubicBezTo>
                      <a:pt x="83535" y="249535"/>
                      <a:pt x="83535" y="251810"/>
                      <a:pt x="83535" y="253327"/>
                    </a:cubicBezTo>
                    <a:cubicBezTo>
                      <a:pt x="82776" y="255602"/>
                      <a:pt x="82776" y="258636"/>
                      <a:pt x="82776" y="260912"/>
                    </a:cubicBezTo>
                    <a:cubicBezTo>
                      <a:pt x="82016" y="262428"/>
                      <a:pt x="82016" y="264704"/>
                      <a:pt x="82016" y="266221"/>
                    </a:cubicBezTo>
                    <a:cubicBezTo>
                      <a:pt x="82016" y="269255"/>
                      <a:pt x="81257" y="272288"/>
                      <a:pt x="81257" y="275322"/>
                    </a:cubicBezTo>
                    <a:cubicBezTo>
                      <a:pt x="81257" y="276839"/>
                      <a:pt x="81257" y="278356"/>
                      <a:pt x="81257" y="279873"/>
                    </a:cubicBezTo>
                    <a:cubicBezTo>
                      <a:pt x="80498" y="284424"/>
                      <a:pt x="80498" y="288975"/>
                      <a:pt x="80498" y="293525"/>
                    </a:cubicBezTo>
                    <a:cubicBezTo>
                      <a:pt x="80498" y="298076"/>
                      <a:pt x="80498" y="302627"/>
                      <a:pt x="81257" y="306419"/>
                    </a:cubicBezTo>
                    <a:cubicBezTo>
                      <a:pt x="81257" y="308695"/>
                      <a:pt x="81257" y="310212"/>
                      <a:pt x="81257" y="311729"/>
                    </a:cubicBezTo>
                    <a:cubicBezTo>
                      <a:pt x="81257" y="314004"/>
                      <a:pt x="81257" y="317038"/>
                      <a:pt x="82016" y="320072"/>
                    </a:cubicBezTo>
                    <a:cubicBezTo>
                      <a:pt x="82016" y="321589"/>
                      <a:pt x="82016" y="323864"/>
                      <a:pt x="82776" y="325381"/>
                    </a:cubicBezTo>
                    <a:cubicBezTo>
                      <a:pt x="82776" y="328415"/>
                      <a:pt x="82776" y="330690"/>
                      <a:pt x="83535" y="332966"/>
                    </a:cubicBezTo>
                    <a:cubicBezTo>
                      <a:pt x="83535" y="335241"/>
                      <a:pt x="83535" y="336758"/>
                      <a:pt x="84295" y="339033"/>
                    </a:cubicBezTo>
                    <a:cubicBezTo>
                      <a:pt x="84295" y="341309"/>
                      <a:pt x="85054" y="343584"/>
                      <a:pt x="85054" y="345859"/>
                    </a:cubicBezTo>
                    <a:cubicBezTo>
                      <a:pt x="85813" y="348135"/>
                      <a:pt x="85813" y="350410"/>
                      <a:pt x="86573" y="351927"/>
                    </a:cubicBezTo>
                    <a:cubicBezTo>
                      <a:pt x="86573" y="354203"/>
                      <a:pt x="87332" y="356478"/>
                      <a:pt x="87332" y="358753"/>
                    </a:cubicBezTo>
                    <a:cubicBezTo>
                      <a:pt x="88092" y="361029"/>
                      <a:pt x="88851" y="362546"/>
                      <a:pt x="88851" y="364821"/>
                    </a:cubicBezTo>
                    <a:cubicBezTo>
                      <a:pt x="89611" y="367096"/>
                      <a:pt x="90370" y="369372"/>
                      <a:pt x="90370" y="370889"/>
                    </a:cubicBezTo>
                    <a:cubicBezTo>
                      <a:pt x="91129" y="373164"/>
                      <a:pt x="91889" y="375439"/>
                      <a:pt x="91889" y="376956"/>
                    </a:cubicBezTo>
                    <a:cubicBezTo>
                      <a:pt x="92648" y="379232"/>
                      <a:pt x="93408" y="381507"/>
                      <a:pt x="94167" y="383783"/>
                    </a:cubicBezTo>
                    <a:cubicBezTo>
                      <a:pt x="94926" y="385300"/>
                      <a:pt x="95686" y="387575"/>
                      <a:pt x="95686" y="389092"/>
                    </a:cubicBezTo>
                    <a:cubicBezTo>
                      <a:pt x="96445" y="391367"/>
                      <a:pt x="97205" y="393643"/>
                      <a:pt x="97964" y="395918"/>
                    </a:cubicBezTo>
                    <a:cubicBezTo>
                      <a:pt x="98723" y="397435"/>
                      <a:pt x="99483" y="398952"/>
                      <a:pt x="100242" y="401227"/>
                    </a:cubicBezTo>
                    <a:cubicBezTo>
                      <a:pt x="101002" y="403503"/>
                      <a:pt x="101761" y="405778"/>
                      <a:pt x="103280" y="408812"/>
                    </a:cubicBezTo>
                    <a:cubicBezTo>
                      <a:pt x="103280" y="409570"/>
                      <a:pt x="104039" y="411087"/>
                      <a:pt x="104799" y="412604"/>
                    </a:cubicBezTo>
                    <a:cubicBezTo>
                      <a:pt x="106318" y="415638"/>
                      <a:pt x="107077" y="418672"/>
                      <a:pt x="108596" y="422464"/>
                    </a:cubicBezTo>
                    <a:cubicBezTo>
                      <a:pt x="109355" y="422464"/>
                      <a:pt x="109355" y="423223"/>
                      <a:pt x="109355" y="423223"/>
                    </a:cubicBezTo>
                    <a:cubicBezTo>
                      <a:pt x="136694" y="481624"/>
                      <a:pt x="182259" y="526374"/>
                      <a:pt x="236937" y="549886"/>
                    </a:cubicBezTo>
                    <a:cubicBezTo>
                      <a:pt x="237697" y="549886"/>
                      <a:pt x="239215" y="550644"/>
                      <a:pt x="240734" y="551403"/>
                    </a:cubicBezTo>
                    <a:cubicBezTo>
                      <a:pt x="243012" y="552161"/>
                      <a:pt x="245291" y="552920"/>
                      <a:pt x="246810" y="553678"/>
                    </a:cubicBezTo>
                    <a:cubicBezTo>
                      <a:pt x="249847" y="554437"/>
                      <a:pt x="252125" y="555195"/>
                      <a:pt x="254404" y="555954"/>
                    </a:cubicBezTo>
                    <a:cubicBezTo>
                      <a:pt x="255922" y="556712"/>
                      <a:pt x="256682" y="556712"/>
                      <a:pt x="257441" y="557471"/>
                    </a:cubicBezTo>
                    <a:cubicBezTo>
                      <a:pt x="260479" y="558229"/>
                      <a:pt x="263517" y="558988"/>
                      <a:pt x="266554" y="559746"/>
                    </a:cubicBezTo>
                    <a:cubicBezTo>
                      <a:pt x="267314" y="559746"/>
                      <a:pt x="267314" y="559746"/>
                      <a:pt x="268073" y="559746"/>
                    </a:cubicBezTo>
                    <a:cubicBezTo>
                      <a:pt x="271111" y="560504"/>
                      <a:pt x="274908" y="561263"/>
                      <a:pt x="277945" y="562021"/>
                    </a:cubicBezTo>
                    <a:cubicBezTo>
                      <a:pt x="278705" y="562021"/>
                      <a:pt x="278705" y="562021"/>
                      <a:pt x="278705" y="562780"/>
                    </a:cubicBezTo>
                    <a:cubicBezTo>
                      <a:pt x="282502" y="562780"/>
                      <a:pt x="285540" y="563538"/>
                      <a:pt x="289337" y="564297"/>
                    </a:cubicBezTo>
                    <a:cubicBezTo>
                      <a:pt x="290096" y="564297"/>
                      <a:pt x="290096" y="564297"/>
                      <a:pt x="290855" y="564297"/>
                    </a:cubicBezTo>
                    <a:lnTo>
                      <a:pt x="294653" y="565055"/>
                    </a:lnTo>
                    <a:cubicBezTo>
                      <a:pt x="303006" y="565814"/>
                      <a:pt x="310600" y="566572"/>
                      <a:pt x="318954" y="566572"/>
                    </a:cubicBezTo>
                    <a:cubicBezTo>
                      <a:pt x="449573" y="566572"/>
                      <a:pt x="556650" y="443701"/>
                      <a:pt x="556650" y="293525"/>
                    </a:cubicBezTo>
                    <a:cubicBezTo>
                      <a:pt x="556650" y="142591"/>
                      <a:pt x="449573" y="20478"/>
                      <a:pt x="318954" y="20478"/>
                    </a:cubicBezTo>
                    <a:close/>
                    <a:moveTo>
                      <a:pt x="258201" y="0"/>
                    </a:moveTo>
                    <a:cubicBezTo>
                      <a:pt x="268073" y="0"/>
                      <a:pt x="277945" y="758"/>
                      <a:pt x="287818" y="2275"/>
                    </a:cubicBezTo>
                    <a:cubicBezTo>
                      <a:pt x="298450" y="758"/>
                      <a:pt x="308322" y="0"/>
                      <a:pt x="318954" y="0"/>
                    </a:cubicBezTo>
                    <a:cubicBezTo>
                      <a:pt x="460964" y="0"/>
                      <a:pt x="577154" y="131214"/>
                      <a:pt x="577154" y="293525"/>
                    </a:cubicBezTo>
                    <a:cubicBezTo>
                      <a:pt x="577154" y="455078"/>
                      <a:pt x="460964" y="586292"/>
                      <a:pt x="318954" y="586292"/>
                    </a:cubicBezTo>
                    <a:cubicBezTo>
                      <a:pt x="308322" y="586292"/>
                      <a:pt x="298450" y="585534"/>
                      <a:pt x="287818" y="584775"/>
                    </a:cubicBezTo>
                    <a:cubicBezTo>
                      <a:pt x="277945" y="585534"/>
                      <a:pt x="268073" y="586292"/>
                      <a:pt x="258201" y="586292"/>
                    </a:cubicBezTo>
                    <a:cubicBezTo>
                      <a:pt x="203522" y="586292"/>
                      <a:pt x="152642" y="567331"/>
                      <a:pt x="110874" y="533958"/>
                    </a:cubicBezTo>
                    <a:cubicBezTo>
                      <a:pt x="110115" y="533200"/>
                      <a:pt x="109355" y="533200"/>
                      <a:pt x="108596" y="532441"/>
                    </a:cubicBezTo>
                    <a:cubicBezTo>
                      <a:pt x="91129" y="518031"/>
                      <a:pt x="75182" y="501344"/>
                      <a:pt x="60753" y="482383"/>
                    </a:cubicBezTo>
                    <a:cubicBezTo>
                      <a:pt x="60753" y="482383"/>
                      <a:pt x="59993" y="481624"/>
                      <a:pt x="59993" y="480866"/>
                    </a:cubicBezTo>
                    <a:cubicBezTo>
                      <a:pt x="46324" y="461904"/>
                      <a:pt x="34173" y="441426"/>
                      <a:pt x="25060" y="419430"/>
                    </a:cubicBezTo>
                    <a:cubicBezTo>
                      <a:pt x="24301" y="418672"/>
                      <a:pt x="24301" y="417913"/>
                      <a:pt x="24301" y="417913"/>
                    </a:cubicBezTo>
                    <a:cubicBezTo>
                      <a:pt x="8353" y="379990"/>
                      <a:pt x="0" y="337516"/>
                      <a:pt x="0" y="293525"/>
                    </a:cubicBezTo>
                    <a:cubicBezTo>
                      <a:pt x="0" y="264704"/>
                      <a:pt x="3037" y="237399"/>
                      <a:pt x="9872" y="211611"/>
                    </a:cubicBezTo>
                    <a:cubicBezTo>
                      <a:pt x="9872" y="210095"/>
                      <a:pt x="10632" y="209336"/>
                      <a:pt x="10632" y="207819"/>
                    </a:cubicBezTo>
                    <a:cubicBezTo>
                      <a:pt x="15188" y="191133"/>
                      <a:pt x="21263" y="174446"/>
                      <a:pt x="28857" y="158519"/>
                    </a:cubicBezTo>
                    <a:cubicBezTo>
                      <a:pt x="28857" y="157760"/>
                      <a:pt x="28857" y="157760"/>
                      <a:pt x="29617" y="157002"/>
                    </a:cubicBezTo>
                    <a:cubicBezTo>
                      <a:pt x="39489" y="134248"/>
                      <a:pt x="52399" y="113769"/>
                      <a:pt x="67588" y="94808"/>
                    </a:cubicBezTo>
                    <a:cubicBezTo>
                      <a:pt x="68347" y="94808"/>
                      <a:pt x="68347" y="94049"/>
                      <a:pt x="69106" y="94049"/>
                    </a:cubicBezTo>
                    <a:cubicBezTo>
                      <a:pt x="85054" y="74329"/>
                      <a:pt x="103280" y="57643"/>
                      <a:pt x="123025" y="43232"/>
                    </a:cubicBezTo>
                    <a:cubicBezTo>
                      <a:pt x="162514" y="15927"/>
                      <a:pt x="208839" y="0"/>
                      <a:pt x="258201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  <p:grpSp>
          <p:nvGrpSpPr>
            <p:cNvPr id="71" name="îṣ1ide">
              <a:extLst>
                <a:ext uri="{FF2B5EF4-FFF2-40B4-BE49-F238E27FC236}">
                  <a16:creationId xmlns:a16="http://schemas.microsoft.com/office/drawing/2014/main" id="{252E277D-7A24-4010-8978-181324A475D5}"/>
                </a:ext>
              </a:extLst>
            </p:cNvPr>
            <p:cNvGrpSpPr/>
            <p:nvPr/>
          </p:nvGrpSpPr>
          <p:grpSpPr>
            <a:xfrm>
              <a:off x="3449991" y="4183506"/>
              <a:ext cx="2536281" cy="1765494"/>
              <a:chOff x="4635207" y="4183506"/>
              <a:chExt cx="2536281" cy="1765494"/>
            </a:xfrm>
          </p:grpSpPr>
          <p:sp>
            <p:nvSpPr>
              <p:cNvPr id="72" name="ïṩlîďê">
                <a:extLst>
                  <a:ext uri="{FF2B5EF4-FFF2-40B4-BE49-F238E27FC236}">
                    <a16:creationId xmlns:a16="http://schemas.microsoft.com/office/drawing/2014/main" id="{2732A022-587B-43FD-BDE7-59086E5D6772}"/>
                  </a:ext>
                </a:extLst>
              </p:cNvPr>
              <p:cNvSpPr/>
              <p:nvPr/>
            </p:nvSpPr>
            <p:spPr bwMode="auto">
              <a:xfrm>
                <a:off x="4635207" y="4652753"/>
                <a:ext cx="2536280" cy="1296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Supporting text here. 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When you copy &amp; paste, choose "keep text only" option.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……</a:t>
                </a:r>
                <a:endParaRPr lang="zh-CN" altLang="en-US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ïṡļîḍé">
                <a:extLst>
                  <a:ext uri="{FF2B5EF4-FFF2-40B4-BE49-F238E27FC236}">
                    <a16:creationId xmlns:a16="http://schemas.microsoft.com/office/drawing/2014/main" id="{D1C2DDAF-0FA3-40C6-8BE4-00F26F274A4F}"/>
                  </a:ext>
                </a:extLst>
              </p:cNvPr>
              <p:cNvSpPr txBox="1"/>
              <p:nvPr/>
            </p:nvSpPr>
            <p:spPr bwMode="auto">
              <a:xfrm>
                <a:off x="4635207" y="4183506"/>
                <a:ext cx="2536281" cy="46924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</p:grpSp>
      <p:grpSp>
        <p:nvGrpSpPr>
          <p:cNvPr id="47" name="iṡľïďe">
            <a:extLst>
              <a:ext uri="{FF2B5EF4-FFF2-40B4-BE49-F238E27FC236}">
                <a16:creationId xmlns:a16="http://schemas.microsoft.com/office/drawing/2014/main" id="{9EAD286E-BDD1-4E77-8EB3-565F6C9DC77F}"/>
              </a:ext>
            </a:extLst>
          </p:cNvPr>
          <p:cNvGrpSpPr/>
          <p:nvPr/>
        </p:nvGrpSpPr>
        <p:grpSpPr>
          <a:xfrm>
            <a:off x="6388060" y="3759787"/>
            <a:ext cx="2536281" cy="2546749"/>
            <a:chOff x="6073005" y="3402251"/>
            <a:chExt cx="2536281" cy="2546749"/>
          </a:xfrm>
        </p:grpSpPr>
        <p:grpSp>
          <p:nvGrpSpPr>
            <p:cNvPr id="61" name="íṣḻïḓe">
              <a:extLst>
                <a:ext uri="{FF2B5EF4-FFF2-40B4-BE49-F238E27FC236}">
                  <a16:creationId xmlns:a16="http://schemas.microsoft.com/office/drawing/2014/main" id="{14520070-4928-4F02-B56B-AB3A1D765095}"/>
                </a:ext>
              </a:extLst>
            </p:cNvPr>
            <p:cNvGrpSpPr/>
            <p:nvPr/>
          </p:nvGrpSpPr>
          <p:grpSpPr>
            <a:xfrm>
              <a:off x="6073005" y="4183506"/>
              <a:ext cx="2536281" cy="1765494"/>
              <a:chOff x="8284719" y="4183506"/>
              <a:chExt cx="2536281" cy="1765494"/>
            </a:xfrm>
          </p:grpSpPr>
          <p:sp>
            <p:nvSpPr>
              <p:cNvPr id="65" name="íṣļîdè">
                <a:extLst>
                  <a:ext uri="{FF2B5EF4-FFF2-40B4-BE49-F238E27FC236}">
                    <a16:creationId xmlns:a16="http://schemas.microsoft.com/office/drawing/2014/main" id="{E0666F14-06DC-473A-8DDF-1946DD8E30BD}"/>
                  </a:ext>
                </a:extLst>
              </p:cNvPr>
              <p:cNvSpPr/>
              <p:nvPr/>
            </p:nvSpPr>
            <p:spPr bwMode="auto">
              <a:xfrm>
                <a:off x="8284719" y="4652753"/>
                <a:ext cx="2536280" cy="1296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Supporting text here. 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When you copy &amp; paste, choose "keep text only" option.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……</a:t>
                </a:r>
                <a:endParaRPr lang="zh-CN" altLang="en-US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isḷîḋe">
                <a:extLst>
                  <a:ext uri="{FF2B5EF4-FFF2-40B4-BE49-F238E27FC236}">
                    <a16:creationId xmlns:a16="http://schemas.microsoft.com/office/drawing/2014/main" id="{AE4380E7-524E-4646-A980-1B7469BE295F}"/>
                  </a:ext>
                </a:extLst>
              </p:cNvPr>
              <p:cNvSpPr txBox="1"/>
              <p:nvPr/>
            </p:nvSpPr>
            <p:spPr bwMode="auto">
              <a:xfrm>
                <a:off x="8284719" y="4183506"/>
                <a:ext cx="2536281" cy="46924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  <p:grpSp>
          <p:nvGrpSpPr>
            <p:cNvPr id="62" name="îś1íḓe">
              <a:extLst>
                <a:ext uri="{FF2B5EF4-FFF2-40B4-BE49-F238E27FC236}">
                  <a16:creationId xmlns:a16="http://schemas.microsoft.com/office/drawing/2014/main" id="{4ED4C572-B0F0-4292-AD07-D5F241E488F4}"/>
                </a:ext>
              </a:extLst>
            </p:cNvPr>
            <p:cNvGrpSpPr/>
            <p:nvPr/>
          </p:nvGrpSpPr>
          <p:grpSpPr>
            <a:xfrm>
              <a:off x="7003645" y="3402251"/>
              <a:ext cx="675000" cy="675005"/>
              <a:chOff x="9401661" y="3402251"/>
              <a:chExt cx="675000" cy="675005"/>
            </a:xfrm>
          </p:grpSpPr>
          <p:sp>
            <p:nvSpPr>
              <p:cNvPr id="63" name="ïṣļídé">
                <a:extLst>
                  <a:ext uri="{FF2B5EF4-FFF2-40B4-BE49-F238E27FC236}">
                    <a16:creationId xmlns:a16="http://schemas.microsoft.com/office/drawing/2014/main" id="{11FEB1E8-52B4-4D1E-A650-485ED31119C2}"/>
                  </a:ext>
                </a:extLst>
              </p:cNvPr>
              <p:cNvSpPr/>
              <p:nvPr/>
            </p:nvSpPr>
            <p:spPr>
              <a:xfrm>
                <a:off x="9401661" y="3402251"/>
                <a:ext cx="675000" cy="675005"/>
              </a:xfrm>
              <a:prstGeom prst="ellipse">
                <a:avLst/>
              </a:prstGeom>
              <a:solidFill>
                <a:schemeClr val="accent3"/>
              </a:solidFill>
              <a:ln w="38100"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ï$líďe">
                <a:extLst>
                  <a:ext uri="{FF2B5EF4-FFF2-40B4-BE49-F238E27FC236}">
                    <a16:creationId xmlns:a16="http://schemas.microsoft.com/office/drawing/2014/main" id="{A331E42B-5CD4-4754-8331-E6A4E6CEBDA4}"/>
                  </a:ext>
                </a:extLst>
              </p:cNvPr>
              <p:cNvSpPr/>
              <p:nvPr/>
            </p:nvSpPr>
            <p:spPr bwMode="auto">
              <a:xfrm>
                <a:off x="9567069" y="3618823"/>
                <a:ext cx="344185" cy="241860"/>
              </a:xfrm>
              <a:custGeom>
                <a:avLst/>
                <a:gdLst>
                  <a:gd name="connsiteX0" fmla="*/ 450100 w 607639"/>
                  <a:gd name="connsiteY0" fmla="*/ 313203 h 426991"/>
                  <a:gd name="connsiteX1" fmla="*/ 450100 w 607639"/>
                  <a:gd name="connsiteY1" fmla="*/ 403167 h 426991"/>
                  <a:gd name="connsiteX2" fmla="*/ 585744 w 607639"/>
                  <a:gd name="connsiteY2" fmla="*/ 403167 h 426991"/>
                  <a:gd name="connsiteX3" fmla="*/ 586100 w 607639"/>
                  <a:gd name="connsiteY3" fmla="*/ 313203 h 426991"/>
                  <a:gd name="connsiteX4" fmla="*/ 530294 w 607639"/>
                  <a:gd name="connsiteY4" fmla="*/ 313203 h 426991"/>
                  <a:gd name="connsiteX5" fmla="*/ 530116 w 607639"/>
                  <a:gd name="connsiteY5" fmla="*/ 313203 h 426991"/>
                  <a:gd name="connsiteX6" fmla="*/ 529760 w 607639"/>
                  <a:gd name="connsiteY6" fmla="*/ 313203 h 426991"/>
                  <a:gd name="connsiteX7" fmla="*/ 450901 w 607639"/>
                  <a:gd name="connsiteY7" fmla="*/ 313203 h 426991"/>
                  <a:gd name="connsiteX8" fmla="*/ 236309 w 607639"/>
                  <a:gd name="connsiteY8" fmla="*/ 313203 h 426991"/>
                  <a:gd name="connsiteX9" fmla="*/ 236309 w 607639"/>
                  <a:gd name="connsiteY9" fmla="*/ 403167 h 426991"/>
                  <a:gd name="connsiteX10" fmla="*/ 371953 w 607639"/>
                  <a:gd name="connsiteY10" fmla="*/ 403167 h 426991"/>
                  <a:gd name="connsiteX11" fmla="*/ 372754 w 607639"/>
                  <a:gd name="connsiteY11" fmla="*/ 313203 h 426991"/>
                  <a:gd name="connsiteX12" fmla="*/ 237110 w 607639"/>
                  <a:gd name="connsiteY12" fmla="*/ 313203 h 426991"/>
                  <a:gd name="connsiteX13" fmla="*/ 22519 w 607639"/>
                  <a:gd name="connsiteY13" fmla="*/ 313203 h 426991"/>
                  <a:gd name="connsiteX14" fmla="*/ 22519 w 607639"/>
                  <a:gd name="connsiteY14" fmla="*/ 403167 h 426991"/>
                  <a:gd name="connsiteX15" fmla="*/ 158163 w 607639"/>
                  <a:gd name="connsiteY15" fmla="*/ 403167 h 426991"/>
                  <a:gd name="connsiteX16" fmla="*/ 158964 w 607639"/>
                  <a:gd name="connsiteY16" fmla="*/ 313203 h 426991"/>
                  <a:gd name="connsiteX17" fmla="*/ 91498 w 607639"/>
                  <a:gd name="connsiteY17" fmla="*/ 313203 h 426991"/>
                  <a:gd name="connsiteX18" fmla="*/ 91231 w 607639"/>
                  <a:gd name="connsiteY18" fmla="*/ 313203 h 426991"/>
                  <a:gd name="connsiteX19" fmla="*/ 90964 w 607639"/>
                  <a:gd name="connsiteY19" fmla="*/ 313203 h 426991"/>
                  <a:gd name="connsiteX20" fmla="*/ 23320 w 607639"/>
                  <a:gd name="connsiteY20" fmla="*/ 313203 h 426991"/>
                  <a:gd name="connsiteX21" fmla="*/ 91409 w 607639"/>
                  <a:gd name="connsiteY21" fmla="*/ 224751 h 426991"/>
                  <a:gd name="connsiteX22" fmla="*/ 530294 w 607639"/>
                  <a:gd name="connsiteY22" fmla="*/ 224751 h 426991"/>
                  <a:gd name="connsiteX23" fmla="*/ 540084 w 607639"/>
                  <a:gd name="connsiteY23" fmla="*/ 234530 h 426991"/>
                  <a:gd name="connsiteX24" fmla="*/ 540084 w 607639"/>
                  <a:gd name="connsiteY24" fmla="*/ 292135 h 426991"/>
                  <a:gd name="connsiteX25" fmla="*/ 586456 w 607639"/>
                  <a:gd name="connsiteY25" fmla="*/ 292135 h 426991"/>
                  <a:gd name="connsiteX26" fmla="*/ 607639 w 607639"/>
                  <a:gd name="connsiteY26" fmla="*/ 313203 h 426991"/>
                  <a:gd name="connsiteX27" fmla="*/ 607639 w 607639"/>
                  <a:gd name="connsiteY27" fmla="*/ 403167 h 426991"/>
                  <a:gd name="connsiteX28" fmla="*/ 586456 w 607639"/>
                  <a:gd name="connsiteY28" fmla="*/ 426991 h 426991"/>
                  <a:gd name="connsiteX29" fmla="*/ 451524 w 607639"/>
                  <a:gd name="connsiteY29" fmla="*/ 426991 h 426991"/>
                  <a:gd name="connsiteX30" fmla="*/ 427582 w 607639"/>
                  <a:gd name="connsiteY30" fmla="*/ 403167 h 426991"/>
                  <a:gd name="connsiteX31" fmla="*/ 427582 w 607639"/>
                  <a:gd name="connsiteY31" fmla="*/ 313203 h 426991"/>
                  <a:gd name="connsiteX32" fmla="*/ 451524 w 607639"/>
                  <a:gd name="connsiteY32" fmla="*/ 292135 h 426991"/>
                  <a:gd name="connsiteX33" fmla="*/ 517566 w 607639"/>
                  <a:gd name="connsiteY33" fmla="*/ 292135 h 426991"/>
                  <a:gd name="connsiteX34" fmla="*/ 517566 w 607639"/>
                  <a:gd name="connsiteY34" fmla="*/ 247242 h 426991"/>
                  <a:gd name="connsiteX35" fmla="*/ 315079 w 607639"/>
                  <a:gd name="connsiteY35" fmla="*/ 247242 h 426991"/>
                  <a:gd name="connsiteX36" fmla="*/ 315079 w 607639"/>
                  <a:gd name="connsiteY36" fmla="*/ 292135 h 426991"/>
                  <a:gd name="connsiteX37" fmla="*/ 372665 w 607639"/>
                  <a:gd name="connsiteY37" fmla="*/ 292135 h 426991"/>
                  <a:gd name="connsiteX38" fmla="*/ 393849 w 607639"/>
                  <a:gd name="connsiteY38" fmla="*/ 313203 h 426991"/>
                  <a:gd name="connsiteX39" fmla="*/ 393849 w 607639"/>
                  <a:gd name="connsiteY39" fmla="*/ 403167 h 426991"/>
                  <a:gd name="connsiteX40" fmla="*/ 372665 w 607639"/>
                  <a:gd name="connsiteY40" fmla="*/ 426991 h 426991"/>
                  <a:gd name="connsiteX41" fmla="*/ 237733 w 607639"/>
                  <a:gd name="connsiteY41" fmla="*/ 426991 h 426991"/>
                  <a:gd name="connsiteX42" fmla="*/ 213791 w 607639"/>
                  <a:gd name="connsiteY42" fmla="*/ 403167 h 426991"/>
                  <a:gd name="connsiteX43" fmla="*/ 213791 w 607639"/>
                  <a:gd name="connsiteY43" fmla="*/ 313203 h 426991"/>
                  <a:gd name="connsiteX44" fmla="*/ 237733 w 607639"/>
                  <a:gd name="connsiteY44" fmla="*/ 292135 h 426991"/>
                  <a:gd name="connsiteX45" fmla="*/ 292561 w 607639"/>
                  <a:gd name="connsiteY45" fmla="*/ 292135 h 426991"/>
                  <a:gd name="connsiteX46" fmla="*/ 292561 w 607639"/>
                  <a:gd name="connsiteY46" fmla="*/ 247242 h 426991"/>
                  <a:gd name="connsiteX47" fmla="*/ 101288 w 607639"/>
                  <a:gd name="connsiteY47" fmla="*/ 247242 h 426991"/>
                  <a:gd name="connsiteX48" fmla="*/ 101288 w 607639"/>
                  <a:gd name="connsiteY48" fmla="*/ 292135 h 426991"/>
                  <a:gd name="connsiteX49" fmla="*/ 158875 w 607639"/>
                  <a:gd name="connsiteY49" fmla="*/ 292135 h 426991"/>
                  <a:gd name="connsiteX50" fmla="*/ 180058 w 607639"/>
                  <a:gd name="connsiteY50" fmla="*/ 313203 h 426991"/>
                  <a:gd name="connsiteX51" fmla="*/ 180058 w 607639"/>
                  <a:gd name="connsiteY51" fmla="*/ 403167 h 426991"/>
                  <a:gd name="connsiteX52" fmla="*/ 158875 w 607639"/>
                  <a:gd name="connsiteY52" fmla="*/ 426991 h 426991"/>
                  <a:gd name="connsiteX53" fmla="*/ 24032 w 607639"/>
                  <a:gd name="connsiteY53" fmla="*/ 426991 h 426991"/>
                  <a:gd name="connsiteX54" fmla="*/ 0 w 607639"/>
                  <a:gd name="connsiteY54" fmla="*/ 403167 h 426991"/>
                  <a:gd name="connsiteX55" fmla="*/ 0 w 607639"/>
                  <a:gd name="connsiteY55" fmla="*/ 313203 h 426991"/>
                  <a:gd name="connsiteX56" fmla="*/ 24032 w 607639"/>
                  <a:gd name="connsiteY56" fmla="*/ 292135 h 426991"/>
                  <a:gd name="connsiteX57" fmla="*/ 78770 w 607639"/>
                  <a:gd name="connsiteY57" fmla="*/ 292135 h 426991"/>
                  <a:gd name="connsiteX58" fmla="*/ 78770 w 607639"/>
                  <a:gd name="connsiteY58" fmla="*/ 234530 h 426991"/>
                  <a:gd name="connsiteX59" fmla="*/ 91409 w 607639"/>
                  <a:gd name="connsiteY59" fmla="*/ 224751 h 426991"/>
                  <a:gd name="connsiteX60" fmla="*/ 236326 w 607639"/>
                  <a:gd name="connsiteY60" fmla="*/ 21066 h 426991"/>
                  <a:gd name="connsiteX61" fmla="*/ 236326 w 607639"/>
                  <a:gd name="connsiteY61" fmla="*/ 111021 h 426991"/>
                  <a:gd name="connsiteX62" fmla="*/ 371758 w 607639"/>
                  <a:gd name="connsiteY62" fmla="*/ 111021 h 426991"/>
                  <a:gd name="connsiteX63" fmla="*/ 372380 w 607639"/>
                  <a:gd name="connsiteY63" fmla="*/ 21066 h 426991"/>
                  <a:gd name="connsiteX64" fmla="*/ 237127 w 607639"/>
                  <a:gd name="connsiteY64" fmla="*/ 21066 h 426991"/>
                  <a:gd name="connsiteX65" fmla="*/ 237750 w 607639"/>
                  <a:gd name="connsiteY65" fmla="*/ 0 h 426991"/>
                  <a:gd name="connsiteX66" fmla="*/ 372647 w 607639"/>
                  <a:gd name="connsiteY66" fmla="*/ 0 h 426991"/>
                  <a:gd name="connsiteX67" fmla="*/ 393825 w 607639"/>
                  <a:gd name="connsiteY67" fmla="*/ 21066 h 426991"/>
                  <a:gd name="connsiteX68" fmla="*/ 393825 w 607639"/>
                  <a:gd name="connsiteY68" fmla="*/ 111021 h 426991"/>
                  <a:gd name="connsiteX69" fmla="*/ 372647 w 607639"/>
                  <a:gd name="connsiteY69" fmla="*/ 134843 h 426991"/>
                  <a:gd name="connsiteX70" fmla="*/ 315076 w 607639"/>
                  <a:gd name="connsiteY70" fmla="*/ 134843 h 426991"/>
                  <a:gd name="connsiteX71" fmla="*/ 315076 w 607639"/>
                  <a:gd name="connsiteY71" fmla="*/ 191020 h 426991"/>
                  <a:gd name="connsiteX72" fmla="*/ 292563 w 607639"/>
                  <a:gd name="connsiteY72" fmla="*/ 191020 h 426991"/>
                  <a:gd name="connsiteX73" fmla="*/ 292563 w 607639"/>
                  <a:gd name="connsiteY73" fmla="*/ 134843 h 426991"/>
                  <a:gd name="connsiteX74" fmla="*/ 237750 w 607639"/>
                  <a:gd name="connsiteY74" fmla="*/ 134843 h 426991"/>
                  <a:gd name="connsiteX75" fmla="*/ 213813 w 607639"/>
                  <a:gd name="connsiteY75" fmla="*/ 111021 h 426991"/>
                  <a:gd name="connsiteX76" fmla="*/ 213813 w 607639"/>
                  <a:gd name="connsiteY76" fmla="*/ 21066 h 426991"/>
                  <a:gd name="connsiteX77" fmla="*/ 237750 w 607639"/>
                  <a:gd name="connsiteY77" fmla="*/ 0 h 4269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607639" h="426991">
                    <a:moveTo>
                      <a:pt x="450100" y="313203"/>
                    </a:moveTo>
                    <a:lnTo>
                      <a:pt x="450100" y="403167"/>
                    </a:lnTo>
                    <a:lnTo>
                      <a:pt x="585744" y="403167"/>
                    </a:lnTo>
                    <a:lnTo>
                      <a:pt x="586100" y="313203"/>
                    </a:lnTo>
                    <a:lnTo>
                      <a:pt x="530294" y="313203"/>
                    </a:lnTo>
                    <a:cubicBezTo>
                      <a:pt x="530294" y="313203"/>
                      <a:pt x="530116" y="313203"/>
                      <a:pt x="530116" y="313203"/>
                    </a:cubicBezTo>
                    <a:cubicBezTo>
                      <a:pt x="530027" y="313203"/>
                      <a:pt x="529849" y="313203"/>
                      <a:pt x="529760" y="313203"/>
                    </a:cubicBezTo>
                    <a:lnTo>
                      <a:pt x="450901" y="313203"/>
                    </a:lnTo>
                    <a:close/>
                    <a:moveTo>
                      <a:pt x="236309" y="313203"/>
                    </a:moveTo>
                    <a:lnTo>
                      <a:pt x="236309" y="403167"/>
                    </a:lnTo>
                    <a:lnTo>
                      <a:pt x="371953" y="403167"/>
                    </a:lnTo>
                    <a:lnTo>
                      <a:pt x="372754" y="313203"/>
                    </a:lnTo>
                    <a:lnTo>
                      <a:pt x="237110" y="313203"/>
                    </a:lnTo>
                    <a:close/>
                    <a:moveTo>
                      <a:pt x="22519" y="313203"/>
                    </a:moveTo>
                    <a:lnTo>
                      <a:pt x="22519" y="403167"/>
                    </a:lnTo>
                    <a:lnTo>
                      <a:pt x="158163" y="403167"/>
                    </a:lnTo>
                    <a:lnTo>
                      <a:pt x="158964" y="313203"/>
                    </a:lnTo>
                    <a:lnTo>
                      <a:pt x="91498" y="313203"/>
                    </a:lnTo>
                    <a:cubicBezTo>
                      <a:pt x="91409" y="313203"/>
                      <a:pt x="91320" y="313203"/>
                      <a:pt x="91231" y="313203"/>
                    </a:cubicBezTo>
                    <a:cubicBezTo>
                      <a:pt x="91231" y="313203"/>
                      <a:pt x="90964" y="313203"/>
                      <a:pt x="90964" y="313203"/>
                    </a:cubicBezTo>
                    <a:lnTo>
                      <a:pt x="23320" y="313203"/>
                    </a:lnTo>
                    <a:close/>
                    <a:moveTo>
                      <a:pt x="91409" y="224751"/>
                    </a:moveTo>
                    <a:lnTo>
                      <a:pt x="530294" y="224751"/>
                    </a:lnTo>
                    <a:cubicBezTo>
                      <a:pt x="536435" y="224751"/>
                      <a:pt x="540084" y="228396"/>
                      <a:pt x="540084" y="234530"/>
                    </a:cubicBezTo>
                    <a:lnTo>
                      <a:pt x="540084" y="292135"/>
                    </a:lnTo>
                    <a:lnTo>
                      <a:pt x="586456" y="292135"/>
                    </a:lnTo>
                    <a:cubicBezTo>
                      <a:pt x="598917" y="292135"/>
                      <a:pt x="607639" y="300847"/>
                      <a:pt x="607639" y="313203"/>
                    </a:cubicBezTo>
                    <a:lnTo>
                      <a:pt x="607639" y="403167"/>
                    </a:lnTo>
                    <a:cubicBezTo>
                      <a:pt x="607639" y="415524"/>
                      <a:pt x="598917" y="426991"/>
                      <a:pt x="586456" y="426991"/>
                    </a:cubicBezTo>
                    <a:lnTo>
                      <a:pt x="451524" y="426991"/>
                    </a:lnTo>
                    <a:cubicBezTo>
                      <a:pt x="439152" y="426991"/>
                      <a:pt x="427582" y="415524"/>
                      <a:pt x="427582" y="403167"/>
                    </a:cubicBezTo>
                    <a:lnTo>
                      <a:pt x="427582" y="313203"/>
                    </a:lnTo>
                    <a:cubicBezTo>
                      <a:pt x="427582" y="300847"/>
                      <a:pt x="439152" y="292135"/>
                      <a:pt x="451524" y="292135"/>
                    </a:cubicBezTo>
                    <a:lnTo>
                      <a:pt x="517566" y="292135"/>
                    </a:lnTo>
                    <a:lnTo>
                      <a:pt x="517566" y="247242"/>
                    </a:lnTo>
                    <a:lnTo>
                      <a:pt x="315079" y="247242"/>
                    </a:lnTo>
                    <a:lnTo>
                      <a:pt x="315079" y="292135"/>
                    </a:lnTo>
                    <a:lnTo>
                      <a:pt x="372665" y="292135"/>
                    </a:lnTo>
                    <a:cubicBezTo>
                      <a:pt x="385126" y="292135"/>
                      <a:pt x="393849" y="300847"/>
                      <a:pt x="393849" y="313203"/>
                    </a:cubicBezTo>
                    <a:lnTo>
                      <a:pt x="393849" y="403167"/>
                    </a:lnTo>
                    <a:cubicBezTo>
                      <a:pt x="393849" y="415524"/>
                      <a:pt x="385126" y="426991"/>
                      <a:pt x="372665" y="426991"/>
                    </a:cubicBezTo>
                    <a:lnTo>
                      <a:pt x="237733" y="426991"/>
                    </a:lnTo>
                    <a:cubicBezTo>
                      <a:pt x="225362" y="426991"/>
                      <a:pt x="213791" y="415524"/>
                      <a:pt x="213791" y="403167"/>
                    </a:cubicBezTo>
                    <a:lnTo>
                      <a:pt x="213791" y="313203"/>
                    </a:lnTo>
                    <a:cubicBezTo>
                      <a:pt x="213791" y="300847"/>
                      <a:pt x="225362" y="292135"/>
                      <a:pt x="237733" y="292135"/>
                    </a:cubicBezTo>
                    <a:lnTo>
                      <a:pt x="292561" y="292135"/>
                    </a:lnTo>
                    <a:lnTo>
                      <a:pt x="292561" y="247242"/>
                    </a:lnTo>
                    <a:lnTo>
                      <a:pt x="101288" y="247242"/>
                    </a:lnTo>
                    <a:lnTo>
                      <a:pt x="101288" y="292135"/>
                    </a:lnTo>
                    <a:lnTo>
                      <a:pt x="158875" y="292135"/>
                    </a:lnTo>
                    <a:cubicBezTo>
                      <a:pt x="171335" y="292135"/>
                      <a:pt x="180058" y="300847"/>
                      <a:pt x="180058" y="313203"/>
                    </a:cubicBezTo>
                    <a:lnTo>
                      <a:pt x="180058" y="403167"/>
                    </a:lnTo>
                    <a:cubicBezTo>
                      <a:pt x="180058" y="415524"/>
                      <a:pt x="171335" y="426991"/>
                      <a:pt x="158875" y="426991"/>
                    </a:cubicBezTo>
                    <a:lnTo>
                      <a:pt x="24032" y="426991"/>
                    </a:lnTo>
                    <a:cubicBezTo>
                      <a:pt x="11571" y="426991"/>
                      <a:pt x="0" y="415524"/>
                      <a:pt x="0" y="403167"/>
                    </a:cubicBezTo>
                    <a:lnTo>
                      <a:pt x="0" y="313203"/>
                    </a:lnTo>
                    <a:cubicBezTo>
                      <a:pt x="0" y="300847"/>
                      <a:pt x="11571" y="292135"/>
                      <a:pt x="24032" y="292135"/>
                    </a:cubicBezTo>
                    <a:lnTo>
                      <a:pt x="78770" y="292135"/>
                    </a:lnTo>
                    <a:lnTo>
                      <a:pt x="78770" y="234530"/>
                    </a:lnTo>
                    <a:cubicBezTo>
                      <a:pt x="78770" y="228396"/>
                      <a:pt x="85178" y="224751"/>
                      <a:pt x="91409" y="224751"/>
                    </a:cubicBezTo>
                    <a:close/>
                    <a:moveTo>
                      <a:pt x="236326" y="21066"/>
                    </a:moveTo>
                    <a:lnTo>
                      <a:pt x="236326" y="111021"/>
                    </a:lnTo>
                    <a:lnTo>
                      <a:pt x="371758" y="111021"/>
                    </a:lnTo>
                    <a:lnTo>
                      <a:pt x="372380" y="21066"/>
                    </a:lnTo>
                    <a:lnTo>
                      <a:pt x="237127" y="21066"/>
                    </a:lnTo>
                    <a:close/>
                    <a:moveTo>
                      <a:pt x="237750" y="0"/>
                    </a:moveTo>
                    <a:lnTo>
                      <a:pt x="372647" y="0"/>
                    </a:lnTo>
                    <a:cubicBezTo>
                      <a:pt x="385105" y="0"/>
                      <a:pt x="393825" y="8711"/>
                      <a:pt x="393825" y="21066"/>
                    </a:cubicBezTo>
                    <a:lnTo>
                      <a:pt x="393825" y="111021"/>
                    </a:lnTo>
                    <a:cubicBezTo>
                      <a:pt x="393825" y="123376"/>
                      <a:pt x="385105" y="134843"/>
                      <a:pt x="372647" y="134843"/>
                    </a:cubicBezTo>
                    <a:lnTo>
                      <a:pt x="315076" y="134843"/>
                    </a:lnTo>
                    <a:lnTo>
                      <a:pt x="315076" y="191020"/>
                    </a:lnTo>
                    <a:lnTo>
                      <a:pt x="292563" y="191020"/>
                    </a:lnTo>
                    <a:lnTo>
                      <a:pt x="292563" y="134843"/>
                    </a:lnTo>
                    <a:lnTo>
                      <a:pt x="237750" y="134843"/>
                    </a:lnTo>
                    <a:cubicBezTo>
                      <a:pt x="225381" y="134843"/>
                      <a:pt x="213813" y="123376"/>
                      <a:pt x="213813" y="111021"/>
                    </a:cubicBezTo>
                    <a:lnTo>
                      <a:pt x="213813" y="21066"/>
                    </a:lnTo>
                    <a:cubicBezTo>
                      <a:pt x="213813" y="8711"/>
                      <a:pt x="225381" y="0"/>
                      <a:pt x="23775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9" name="îṩḻiďê">
            <a:extLst>
              <a:ext uri="{FF2B5EF4-FFF2-40B4-BE49-F238E27FC236}">
                <a16:creationId xmlns:a16="http://schemas.microsoft.com/office/drawing/2014/main" id="{3F9FB1BC-18F4-484E-95A1-C84E9A0F8E80}"/>
              </a:ext>
            </a:extLst>
          </p:cNvPr>
          <p:cNvGrpSpPr/>
          <p:nvPr/>
        </p:nvGrpSpPr>
        <p:grpSpPr>
          <a:xfrm>
            <a:off x="9136334" y="3759787"/>
            <a:ext cx="2536281" cy="2546749"/>
            <a:chOff x="8943921" y="3402251"/>
            <a:chExt cx="2536281" cy="2546749"/>
          </a:xfrm>
        </p:grpSpPr>
        <p:grpSp>
          <p:nvGrpSpPr>
            <p:cNvPr id="51" name="îṧļíḑe">
              <a:extLst>
                <a:ext uri="{FF2B5EF4-FFF2-40B4-BE49-F238E27FC236}">
                  <a16:creationId xmlns:a16="http://schemas.microsoft.com/office/drawing/2014/main" id="{55C07C9D-19CD-43CC-B372-7A0A9CAE7543}"/>
                </a:ext>
              </a:extLst>
            </p:cNvPr>
            <p:cNvGrpSpPr/>
            <p:nvPr/>
          </p:nvGrpSpPr>
          <p:grpSpPr>
            <a:xfrm>
              <a:off x="8943921" y="4183506"/>
              <a:ext cx="2536281" cy="1765494"/>
              <a:chOff x="8943921" y="4183506"/>
              <a:chExt cx="2536281" cy="1765494"/>
            </a:xfrm>
          </p:grpSpPr>
          <p:sp>
            <p:nvSpPr>
              <p:cNvPr id="58" name="ïSḷíďê">
                <a:extLst>
                  <a:ext uri="{FF2B5EF4-FFF2-40B4-BE49-F238E27FC236}">
                    <a16:creationId xmlns:a16="http://schemas.microsoft.com/office/drawing/2014/main" id="{1A073176-E480-4A4A-AA01-06F9EE6C4AF2}"/>
                  </a:ext>
                </a:extLst>
              </p:cNvPr>
              <p:cNvSpPr/>
              <p:nvPr/>
            </p:nvSpPr>
            <p:spPr bwMode="auto">
              <a:xfrm>
                <a:off x="8943921" y="4652753"/>
                <a:ext cx="2536280" cy="12962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Supporting text here. 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When you copy &amp; paste, choose "keep text only" option.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……</a:t>
                </a:r>
                <a:endParaRPr lang="zh-CN" altLang="en-US" sz="11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iṡļîḍe">
                <a:extLst>
                  <a:ext uri="{FF2B5EF4-FFF2-40B4-BE49-F238E27FC236}">
                    <a16:creationId xmlns:a16="http://schemas.microsoft.com/office/drawing/2014/main" id="{EB4A1D86-3108-450C-9BEC-497E663CA114}"/>
                  </a:ext>
                </a:extLst>
              </p:cNvPr>
              <p:cNvSpPr txBox="1"/>
              <p:nvPr/>
            </p:nvSpPr>
            <p:spPr bwMode="auto">
              <a:xfrm>
                <a:off x="8943921" y="4183506"/>
                <a:ext cx="2536281" cy="469248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  <p:grpSp>
          <p:nvGrpSpPr>
            <p:cNvPr id="53" name="ïṣ1îḓe">
              <a:extLst>
                <a:ext uri="{FF2B5EF4-FFF2-40B4-BE49-F238E27FC236}">
                  <a16:creationId xmlns:a16="http://schemas.microsoft.com/office/drawing/2014/main" id="{C4E547D5-3492-423C-A460-2CA8DA977142}"/>
                </a:ext>
              </a:extLst>
            </p:cNvPr>
            <p:cNvGrpSpPr/>
            <p:nvPr/>
          </p:nvGrpSpPr>
          <p:grpSpPr>
            <a:xfrm>
              <a:off x="9874561" y="3402251"/>
              <a:ext cx="675000" cy="675005"/>
              <a:chOff x="9874561" y="3402251"/>
              <a:chExt cx="675000" cy="675005"/>
            </a:xfrm>
          </p:grpSpPr>
          <p:sp>
            <p:nvSpPr>
              <p:cNvPr id="54" name="ï$1íḓé">
                <a:extLst>
                  <a:ext uri="{FF2B5EF4-FFF2-40B4-BE49-F238E27FC236}">
                    <a16:creationId xmlns:a16="http://schemas.microsoft.com/office/drawing/2014/main" id="{40E0F976-20BD-4719-9477-E2F44A70405A}"/>
                  </a:ext>
                </a:extLst>
              </p:cNvPr>
              <p:cNvSpPr/>
              <p:nvPr/>
            </p:nvSpPr>
            <p:spPr>
              <a:xfrm>
                <a:off x="9874561" y="3402251"/>
                <a:ext cx="675000" cy="675005"/>
              </a:xfrm>
              <a:prstGeom prst="ellipse">
                <a:avLst/>
              </a:prstGeom>
              <a:solidFill>
                <a:schemeClr val="accent4"/>
              </a:solidFill>
              <a:ln w="38100">
                <a:solidFill>
                  <a:schemeClr val="bg1"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91440" tIns="45720" rIns="91440" bIns="45720" rtlCol="0" anchor="ctr">
                <a:normAutofit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lang="zh-CN" altLang="en-US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išḷíďe">
                <a:extLst>
                  <a:ext uri="{FF2B5EF4-FFF2-40B4-BE49-F238E27FC236}">
                    <a16:creationId xmlns:a16="http://schemas.microsoft.com/office/drawing/2014/main" id="{6AC41FBB-FB9D-4607-92E7-D4FB1FF21970}"/>
                  </a:ext>
                </a:extLst>
              </p:cNvPr>
              <p:cNvSpPr/>
              <p:nvPr/>
            </p:nvSpPr>
            <p:spPr bwMode="auto">
              <a:xfrm>
                <a:off x="10047241" y="3567660"/>
                <a:ext cx="329642" cy="344185"/>
              </a:xfrm>
              <a:custGeom>
                <a:avLst/>
                <a:gdLst>
                  <a:gd name="connsiteX0" fmla="*/ 290894 w 581627"/>
                  <a:gd name="connsiteY0" fmla="*/ 127512 h 607286"/>
                  <a:gd name="connsiteX1" fmla="*/ 303234 w 581627"/>
                  <a:gd name="connsiteY1" fmla="*/ 139829 h 607286"/>
                  <a:gd name="connsiteX2" fmla="*/ 303234 w 581627"/>
                  <a:gd name="connsiteY2" fmla="*/ 304505 h 607286"/>
                  <a:gd name="connsiteX3" fmla="*/ 309861 w 581627"/>
                  <a:gd name="connsiteY3" fmla="*/ 304505 h 607286"/>
                  <a:gd name="connsiteX4" fmla="*/ 322201 w 581627"/>
                  <a:gd name="connsiteY4" fmla="*/ 316822 h 607286"/>
                  <a:gd name="connsiteX5" fmla="*/ 309861 w 581627"/>
                  <a:gd name="connsiteY5" fmla="*/ 329138 h 607286"/>
                  <a:gd name="connsiteX6" fmla="*/ 303234 w 581627"/>
                  <a:gd name="connsiteY6" fmla="*/ 329138 h 607286"/>
                  <a:gd name="connsiteX7" fmla="*/ 303234 w 581627"/>
                  <a:gd name="connsiteY7" fmla="*/ 342937 h 607286"/>
                  <a:gd name="connsiteX8" fmla="*/ 290894 w 581627"/>
                  <a:gd name="connsiteY8" fmla="*/ 355368 h 607286"/>
                  <a:gd name="connsiteX9" fmla="*/ 278439 w 581627"/>
                  <a:gd name="connsiteY9" fmla="*/ 342937 h 607286"/>
                  <a:gd name="connsiteX10" fmla="*/ 278439 w 581627"/>
                  <a:gd name="connsiteY10" fmla="*/ 329138 h 607286"/>
                  <a:gd name="connsiteX11" fmla="*/ 272726 w 581627"/>
                  <a:gd name="connsiteY11" fmla="*/ 329138 h 607286"/>
                  <a:gd name="connsiteX12" fmla="*/ 260386 w 581627"/>
                  <a:gd name="connsiteY12" fmla="*/ 316822 h 607286"/>
                  <a:gd name="connsiteX13" fmla="*/ 272726 w 581627"/>
                  <a:gd name="connsiteY13" fmla="*/ 304391 h 607286"/>
                  <a:gd name="connsiteX14" fmla="*/ 278439 w 581627"/>
                  <a:gd name="connsiteY14" fmla="*/ 304391 h 607286"/>
                  <a:gd name="connsiteX15" fmla="*/ 278439 w 581627"/>
                  <a:gd name="connsiteY15" fmla="*/ 139829 h 607286"/>
                  <a:gd name="connsiteX16" fmla="*/ 290894 w 581627"/>
                  <a:gd name="connsiteY16" fmla="*/ 127512 h 607286"/>
                  <a:gd name="connsiteX17" fmla="*/ 278880 w 581627"/>
                  <a:gd name="connsiteY17" fmla="*/ 51662 h 607286"/>
                  <a:gd name="connsiteX18" fmla="*/ 120025 w 581627"/>
                  <a:gd name="connsiteY18" fmla="*/ 113360 h 607286"/>
                  <a:gd name="connsiteX19" fmla="*/ 141381 w 581627"/>
                  <a:gd name="connsiteY19" fmla="*/ 134686 h 607286"/>
                  <a:gd name="connsiteX20" fmla="*/ 141381 w 581627"/>
                  <a:gd name="connsiteY20" fmla="*/ 152135 h 607286"/>
                  <a:gd name="connsiteX21" fmla="*/ 132587 w 581627"/>
                  <a:gd name="connsiteY21" fmla="*/ 155785 h 607286"/>
                  <a:gd name="connsiteX22" fmla="*/ 123908 w 581627"/>
                  <a:gd name="connsiteY22" fmla="*/ 152135 h 607286"/>
                  <a:gd name="connsiteX23" fmla="*/ 101753 w 581627"/>
                  <a:gd name="connsiteY23" fmla="*/ 130125 h 607286"/>
                  <a:gd name="connsiteX24" fmla="*/ 26038 w 581627"/>
                  <a:gd name="connsiteY24" fmla="*/ 291269 h 607286"/>
                  <a:gd name="connsiteX25" fmla="*/ 66122 w 581627"/>
                  <a:gd name="connsiteY25" fmla="*/ 291269 h 607286"/>
                  <a:gd name="connsiteX26" fmla="*/ 78570 w 581627"/>
                  <a:gd name="connsiteY26" fmla="*/ 303700 h 607286"/>
                  <a:gd name="connsiteX27" fmla="*/ 66122 w 581627"/>
                  <a:gd name="connsiteY27" fmla="*/ 316017 h 607286"/>
                  <a:gd name="connsiteX28" fmla="*/ 24782 w 581627"/>
                  <a:gd name="connsiteY28" fmla="*/ 316017 h 607286"/>
                  <a:gd name="connsiteX29" fmla="*/ 24667 w 581627"/>
                  <a:gd name="connsiteY29" fmla="*/ 316815 h 607286"/>
                  <a:gd name="connsiteX30" fmla="*/ 89305 w 581627"/>
                  <a:gd name="connsiteY30" fmla="*/ 489934 h 607286"/>
                  <a:gd name="connsiteX31" fmla="*/ 89876 w 581627"/>
                  <a:gd name="connsiteY31" fmla="*/ 489136 h 607286"/>
                  <a:gd name="connsiteX32" fmla="*/ 123908 w 581627"/>
                  <a:gd name="connsiteY32" fmla="*/ 455151 h 607286"/>
                  <a:gd name="connsiteX33" fmla="*/ 141381 w 581627"/>
                  <a:gd name="connsiteY33" fmla="*/ 455151 h 607286"/>
                  <a:gd name="connsiteX34" fmla="*/ 141381 w 581627"/>
                  <a:gd name="connsiteY34" fmla="*/ 472600 h 607286"/>
                  <a:gd name="connsiteX35" fmla="*/ 107349 w 581627"/>
                  <a:gd name="connsiteY35" fmla="*/ 506585 h 607286"/>
                  <a:gd name="connsiteX36" fmla="*/ 105979 w 581627"/>
                  <a:gd name="connsiteY36" fmla="*/ 507497 h 607286"/>
                  <a:gd name="connsiteX37" fmla="*/ 281506 w 581627"/>
                  <a:gd name="connsiteY37" fmla="*/ 582082 h 607286"/>
                  <a:gd name="connsiteX38" fmla="*/ 280707 w 581627"/>
                  <a:gd name="connsiteY38" fmla="*/ 578319 h 607286"/>
                  <a:gd name="connsiteX39" fmla="*/ 280707 w 581627"/>
                  <a:gd name="connsiteY39" fmla="*/ 530192 h 607286"/>
                  <a:gd name="connsiteX40" fmla="*/ 293040 w 581627"/>
                  <a:gd name="connsiteY40" fmla="*/ 517875 h 607286"/>
                  <a:gd name="connsiteX41" fmla="*/ 305488 w 581627"/>
                  <a:gd name="connsiteY41" fmla="*/ 530192 h 607286"/>
                  <a:gd name="connsiteX42" fmla="*/ 305488 w 581627"/>
                  <a:gd name="connsiteY42" fmla="*/ 578319 h 607286"/>
                  <a:gd name="connsiteX43" fmla="*/ 304803 w 581627"/>
                  <a:gd name="connsiteY43" fmla="*/ 581854 h 607286"/>
                  <a:gd name="connsiteX44" fmla="*/ 477818 w 581627"/>
                  <a:gd name="connsiteY44" fmla="*/ 505673 h 607286"/>
                  <a:gd name="connsiteX45" fmla="*/ 444814 w 581627"/>
                  <a:gd name="connsiteY45" fmla="*/ 472600 h 607286"/>
                  <a:gd name="connsiteX46" fmla="*/ 444814 w 581627"/>
                  <a:gd name="connsiteY46" fmla="*/ 455151 h 607286"/>
                  <a:gd name="connsiteX47" fmla="*/ 462287 w 581627"/>
                  <a:gd name="connsiteY47" fmla="*/ 455151 h 607286"/>
                  <a:gd name="connsiteX48" fmla="*/ 494606 w 581627"/>
                  <a:gd name="connsiteY48" fmla="*/ 487425 h 607286"/>
                  <a:gd name="connsiteX49" fmla="*/ 556959 w 581627"/>
                  <a:gd name="connsiteY49" fmla="*/ 316815 h 607286"/>
                  <a:gd name="connsiteX50" fmla="*/ 556845 w 581627"/>
                  <a:gd name="connsiteY50" fmla="*/ 316017 h 607286"/>
                  <a:gd name="connsiteX51" fmla="*/ 519958 w 581627"/>
                  <a:gd name="connsiteY51" fmla="*/ 316017 h 607286"/>
                  <a:gd name="connsiteX52" fmla="*/ 507625 w 581627"/>
                  <a:gd name="connsiteY52" fmla="*/ 303700 h 607286"/>
                  <a:gd name="connsiteX53" fmla="*/ 519958 w 581627"/>
                  <a:gd name="connsiteY53" fmla="*/ 291269 h 607286"/>
                  <a:gd name="connsiteX54" fmla="*/ 555589 w 581627"/>
                  <a:gd name="connsiteY54" fmla="*/ 291269 h 607286"/>
                  <a:gd name="connsiteX55" fmla="*/ 482043 w 581627"/>
                  <a:gd name="connsiteY55" fmla="*/ 132406 h 607286"/>
                  <a:gd name="connsiteX56" fmla="*/ 462287 w 581627"/>
                  <a:gd name="connsiteY56" fmla="*/ 152135 h 607286"/>
                  <a:gd name="connsiteX57" fmla="*/ 453493 w 581627"/>
                  <a:gd name="connsiteY57" fmla="*/ 155785 h 607286"/>
                  <a:gd name="connsiteX58" fmla="*/ 444814 w 581627"/>
                  <a:gd name="connsiteY58" fmla="*/ 152135 h 607286"/>
                  <a:gd name="connsiteX59" fmla="*/ 444814 w 581627"/>
                  <a:gd name="connsiteY59" fmla="*/ 134686 h 607286"/>
                  <a:gd name="connsiteX60" fmla="*/ 464000 w 581627"/>
                  <a:gd name="connsiteY60" fmla="*/ 115527 h 607286"/>
                  <a:gd name="connsiteX61" fmla="*/ 303661 w 581627"/>
                  <a:gd name="connsiteY61" fmla="*/ 51776 h 607286"/>
                  <a:gd name="connsiteX62" fmla="*/ 303661 w 581627"/>
                  <a:gd name="connsiteY62" fmla="*/ 77094 h 607286"/>
                  <a:gd name="connsiteX63" fmla="*/ 291327 w 581627"/>
                  <a:gd name="connsiteY63" fmla="*/ 89411 h 607286"/>
                  <a:gd name="connsiteX64" fmla="*/ 278880 w 581627"/>
                  <a:gd name="connsiteY64" fmla="*/ 77094 h 607286"/>
                  <a:gd name="connsiteX65" fmla="*/ 290756 w 581627"/>
                  <a:gd name="connsiteY65" fmla="*/ 0 h 607286"/>
                  <a:gd name="connsiteX66" fmla="*/ 303204 w 581627"/>
                  <a:gd name="connsiteY66" fmla="*/ 12317 h 607286"/>
                  <a:gd name="connsiteX67" fmla="*/ 303204 w 581627"/>
                  <a:gd name="connsiteY67" fmla="*/ 26686 h 607286"/>
                  <a:gd name="connsiteX68" fmla="*/ 481929 w 581627"/>
                  <a:gd name="connsiteY68" fmla="*/ 98192 h 607286"/>
                  <a:gd name="connsiteX69" fmla="*/ 489923 w 581627"/>
                  <a:gd name="connsiteY69" fmla="*/ 90209 h 607286"/>
                  <a:gd name="connsiteX70" fmla="*/ 471880 w 581627"/>
                  <a:gd name="connsiteY70" fmla="*/ 72190 h 607286"/>
                  <a:gd name="connsiteX71" fmla="*/ 471880 w 581627"/>
                  <a:gd name="connsiteY71" fmla="*/ 54627 h 607286"/>
                  <a:gd name="connsiteX72" fmla="*/ 489352 w 581627"/>
                  <a:gd name="connsiteY72" fmla="*/ 54627 h 607286"/>
                  <a:gd name="connsiteX73" fmla="*/ 548166 w 581627"/>
                  <a:gd name="connsiteY73" fmla="*/ 113360 h 607286"/>
                  <a:gd name="connsiteX74" fmla="*/ 548166 w 581627"/>
                  <a:gd name="connsiteY74" fmla="*/ 130809 h 607286"/>
                  <a:gd name="connsiteX75" fmla="*/ 539373 w 581627"/>
                  <a:gd name="connsiteY75" fmla="*/ 134458 h 607286"/>
                  <a:gd name="connsiteX76" fmla="*/ 530693 w 581627"/>
                  <a:gd name="connsiteY76" fmla="*/ 130809 h 607286"/>
                  <a:gd name="connsiteX77" fmla="*/ 507396 w 581627"/>
                  <a:gd name="connsiteY77" fmla="*/ 107658 h 607286"/>
                  <a:gd name="connsiteX78" fmla="*/ 499973 w 581627"/>
                  <a:gd name="connsiteY78" fmla="*/ 115185 h 607286"/>
                  <a:gd name="connsiteX79" fmla="*/ 581627 w 581627"/>
                  <a:gd name="connsiteY79" fmla="*/ 316815 h 607286"/>
                  <a:gd name="connsiteX80" fmla="*/ 290756 w 581627"/>
                  <a:gd name="connsiteY80" fmla="*/ 607286 h 607286"/>
                  <a:gd name="connsiteX81" fmla="*/ 0 w 581627"/>
                  <a:gd name="connsiteY81" fmla="*/ 316815 h 607286"/>
                  <a:gd name="connsiteX82" fmla="*/ 278423 w 581627"/>
                  <a:gd name="connsiteY82" fmla="*/ 26686 h 607286"/>
                  <a:gd name="connsiteX83" fmla="*/ 278423 w 581627"/>
                  <a:gd name="connsiteY83" fmla="*/ 12317 h 607286"/>
                  <a:gd name="connsiteX84" fmla="*/ 290756 w 581627"/>
                  <a:gd name="connsiteY84" fmla="*/ 0 h 6072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</a:cxnLst>
                <a:rect l="l" t="t" r="r" b="b"/>
                <a:pathLst>
                  <a:path w="581627" h="607286">
                    <a:moveTo>
                      <a:pt x="290894" y="127512"/>
                    </a:moveTo>
                    <a:cubicBezTo>
                      <a:pt x="297749" y="127512"/>
                      <a:pt x="303234" y="133100"/>
                      <a:pt x="303234" y="139829"/>
                    </a:cubicBezTo>
                    <a:lnTo>
                      <a:pt x="303234" y="304505"/>
                    </a:lnTo>
                    <a:lnTo>
                      <a:pt x="309861" y="304505"/>
                    </a:lnTo>
                    <a:cubicBezTo>
                      <a:pt x="316717" y="304505"/>
                      <a:pt x="322201" y="309979"/>
                      <a:pt x="322201" y="316822"/>
                    </a:cubicBezTo>
                    <a:cubicBezTo>
                      <a:pt x="322201" y="323664"/>
                      <a:pt x="316717" y="329138"/>
                      <a:pt x="309861" y="329138"/>
                    </a:cubicBezTo>
                    <a:lnTo>
                      <a:pt x="303234" y="329138"/>
                    </a:lnTo>
                    <a:lnTo>
                      <a:pt x="303234" y="342937"/>
                    </a:lnTo>
                    <a:cubicBezTo>
                      <a:pt x="303234" y="349780"/>
                      <a:pt x="297749" y="355368"/>
                      <a:pt x="290894" y="355368"/>
                    </a:cubicBezTo>
                    <a:cubicBezTo>
                      <a:pt x="284038" y="355368"/>
                      <a:pt x="278439" y="349780"/>
                      <a:pt x="278439" y="342937"/>
                    </a:cubicBezTo>
                    <a:lnTo>
                      <a:pt x="278439" y="329138"/>
                    </a:lnTo>
                    <a:lnTo>
                      <a:pt x="272726" y="329138"/>
                    </a:lnTo>
                    <a:cubicBezTo>
                      <a:pt x="265871" y="329138"/>
                      <a:pt x="260386" y="323664"/>
                      <a:pt x="260386" y="316822"/>
                    </a:cubicBezTo>
                    <a:cubicBezTo>
                      <a:pt x="260386" y="309979"/>
                      <a:pt x="265871" y="304391"/>
                      <a:pt x="272726" y="304391"/>
                    </a:cubicBezTo>
                    <a:lnTo>
                      <a:pt x="278439" y="304391"/>
                    </a:lnTo>
                    <a:lnTo>
                      <a:pt x="278439" y="139829"/>
                    </a:lnTo>
                    <a:cubicBezTo>
                      <a:pt x="278439" y="133100"/>
                      <a:pt x="284038" y="127512"/>
                      <a:pt x="290894" y="127512"/>
                    </a:cubicBezTo>
                    <a:close/>
                    <a:moveTo>
                      <a:pt x="278880" y="51662"/>
                    </a:moveTo>
                    <a:cubicBezTo>
                      <a:pt x="218581" y="54399"/>
                      <a:pt x="163422" y="76980"/>
                      <a:pt x="120025" y="113360"/>
                    </a:cubicBezTo>
                    <a:lnTo>
                      <a:pt x="141381" y="134686"/>
                    </a:lnTo>
                    <a:cubicBezTo>
                      <a:pt x="146177" y="139590"/>
                      <a:pt x="146177" y="147345"/>
                      <a:pt x="141381" y="152135"/>
                    </a:cubicBezTo>
                    <a:cubicBezTo>
                      <a:pt x="138983" y="154644"/>
                      <a:pt x="135785" y="155785"/>
                      <a:pt x="132587" y="155785"/>
                    </a:cubicBezTo>
                    <a:cubicBezTo>
                      <a:pt x="129504" y="155785"/>
                      <a:pt x="126306" y="154644"/>
                      <a:pt x="123908" y="152135"/>
                    </a:cubicBezTo>
                    <a:lnTo>
                      <a:pt x="101753" y="130125"/>
                    </a:lnTo>
                    <a:cubicBezTo>
                      <a:pt x="59841" y="172435"/>
                      <a:pt x="31976" y="228773"/>
                      <a:pt x="26038" y="291269"/>
                    </a:cubicBezTo>
                    <a:lnTo>
                      <a:pt x="66122" y="291269"/>
                    </a:lnTo>
                    <a:cubicBezTo>
                      <a:pt x="72974" y="291269"/>
                      <a:pt x="78570" y="296857"/>
                      <a:pt x="78570" y="303700"/>
                    </a:cubicBezTo>
                    <a:cubicBezTo>
                      <a:pt x="78570" y="310543"/>
                      <a:pt x="72974" y="316017"/>
                      <a:pt x="66122" y="316017"/>
                    </a:cubicBezTo>
                    <a:lnTo>
                      <a:pt x="24782" y="316017"/>
                    </a:lnTo>
                    <a:cubicBezTo>
                      <a:pt x="24782" y="316245"/>
                      <a:pt x="24667" y="316587"/>
                      <a:pt x="24667" y="316815"/>
                    </a:cubicBezTo>
                    <a:cubicBezTo>
                      <a:pt x="24667" y="382961"/>
                      <a:pt x="49221" y="443404"/>
                      <a:pt x="89305" y="489934"/>
                    </a:cubicBezTo>
                    <a:cubicBezTo>
                      <a:pt x="89534" y="489706"/>
                      <a:pt x="89648" y="489364"/>
                      <a:pt x="89876" y="489136"/>
                    </a:cubicBezTo>
                    <a:lnTo>
                      <a:pt x="123908" y="455151"/>
                    </a:lnTo>
                    <a:cubicBezTo>
                      <a:pt x="128705" y="450361"/>
                      <a:pt x="136585" y="450361"/>
                      <a:pt x="141381" y="455151"/>
                    </a:cubicBezTo>
                    <a:cubicBezTo>
                      <a:pt x="146177" y="459941"/>
                      <a:pt x="146177" y="467810"/>
                      <a:pt x="141381" y="472600"/>
                    </a:cubicBezTo>
                    <a:lnTo>
                      <a:pt x="107349" y="506585"/>
                    </a:lnTo>
                    <a:cubicBezTo>
                      <a:pt x="106892" y="507041"/>
                      <a:pt x="106435" y="507155"/>
                      <a:pt x="105979" y="507497"/>
                    </a:cubicBezTo>
                    <a:cubicBezTo>
                      <a:pt x="151773" y="551861"/>
                      <a:pt x="213328" y="579687"/>
                      <a:pt x="281506" y="582082"/>
                    </a:cubicBezTo>
                    <a:cubicBezTo>
                      <a:pt x="281049" y="580828"/>
                      <a:pt x="280707" y="579687"/>
                      <a:pt x="280707" y="578319"/>
                    </a:cubicBezTo>
                    <a:lnTo>
                      <a:pt x="280707" y="530192"/>
                    </a:lnTo>
                    <a:cubicBezTo>
                      <a:pt x="280707" y="523464"/>
                      <a:pt x="286188" y="517875"/>
                      <a:pt x="293040" y="517875"/>
                    </a:cubicBezTo>
                    <a:cubicBezTo>
                      <a:pt x="299893" y="517875"/>
                      <a:pt x="305488" y="523349"/>
                      <a:pt x="305488" y="530192"/>
                    </a:cubicBezTo>
                    <a:lnTo>
                      <a:pt x="305488" y="578319"/>
                    </a:lnTo>
                    <a:cubicBezTo>
                      <a:pt x="305488" y="579573"/>
                      <a:pt x="305146" y="580714"/>
                      <a:pt x="304803" y="581854"/>
                    </a:cubicBezTo>
                    <a:cubicBezTo>
                      <a:pt x="372068" y="578319"/>
                      <a:pt x="432823" y="550036"/>
                      <a:pt x="477818" y="505673"/>
                    </a:cubicBezTo>
                    <a:lnTo>
                      <a:pt x="444814" y="472600"/>
                    </a:lnTo>
                    <a:cubicBezTo>
                      <a:pt x="439903" y="467810"/>
                      <a:pt x="439903" y="459941"/>
                      <a:pt x="444814" y="455151"/>
                    </a:cubicBezTo>
                    <a:cubicBezTo>
                      <a:pt x="449610" y="450361"/>
                      <a:pt x="457490" y="450361"/>
                      <a:pt x="462287" y="455151"/>
                    </a:cubicBezTo>
                    <a:lnTo>
                      <a:pt x="494606" y="487425"/>
                    </a:lnTo>
                    <a:cubicBezTo>
                      <a:pt x="533434" y="441238"/>
                      <a:pt x="556959" y="381706"/>
                      <a:pt x="556959" y="316815"/>
                    </a:cubicBezTo>
                    <a:cubicBezTo>
                      <a:pt x="556959" y="316587"/>
                      <a:pt x="556845" y="316359"/>
                      <a:pt x="556845" y="316017"/>
                    </a:cubicBezTo>
                    <a:lnTo>
                      <a:pt x="519958" y="316017"/>
                    </a:lnTo>
                    <a:cubicBezTo>
                      <a:pt x="513106" y="316017"/>
                      <a:pt x="507625" y="310543"/>
                      <a:pt x="507625" y="303700"/>
                    </a:cubicBezTo>
                    <a:cubicBezTo>
                      <a:pt x="507625" y="296857"/>
                      <a:pt x="513106" y="291269"/>
                      <a:pt x="519958" y="291269"/>
                    </a:cubicBezTo>
                    <a:lnTo>
                      <a:pt x="555589" y="291269"/>
                    </a:lnTo>
                    <a:cubicBezTo>
                      <a:pt x="549765" y="229799"/>
                      <a:pt x="522699" y="174488"/>
                      <a:pt x="482043" y="132406"/>
                    </a:cubicBezTo>
                    <a:lnTo>
                      <a:pt x="462287" y="152135"/>
                    </a:lnTo>
                    <a:cubicBezTo>
                      <a:pt x="459888" y="154644"/>
                      <a:pt x="456691" y="155785"/>
                      <a:pt x="453493" y="155785"/>
                    </a:cubicBezTo>
                    <a:cubicBezTo>
                      <a:pt x="450296" y="155785"/>
                      <a:pt x="447212" y="154644"/>
                      <a:pt x="444814" y="152135"/>
                    </a:cubicBezTo>
                    <a:cubicBezTo>
                      <a:pt x="439903" y="147345"/>
                      <a:pt x="439903" y="139476"/>
                      <a:pt x="444814" y="134686"/>
                    </a:cubicBezTo>
                    <a:lnTo>
                      <a:pt x="464000" y="115527"/>
                    </a:lnTo>
                    <a:cubicBezTo>
                      <a:pt x="420489" y="78120"/>
                      <a:pt x="364759" y="54627"/>
                      <a:pt x="303661" y="51776"/>
                    </a:cubicBezTo>
                    <a:lnTo>
                      <a:pt x="303661" y="77094"/>
                    </a:lnTo>
                    <a:cubicBezTo>
                      <a:pt x="303661" y="83937"/>
                      <a:pt x="298065" y="89411"/>
                      <a:pt x="291327" y="89411"/>
                    </a:cubicBezTo>
                    <a:cubicBezTo>
                      <a:pt x="284475" y="89411"/>
                      <a:pt x="278880" y="83937"/>
                      <a:pt x="278880" y="77094"/>
                    </a:cubicBezTo>
                    <a:close/>
                    <a:moveTo>
                      <a:pt x="290756" y="0"/>
                    </a:moveTo>
                    <a:cubicBezTo>
                      <a:pt x="297609" y="0"/>
                      <a:pt x="303204" y="5588"/>
                      <a:pt x="303204" y="12317"/>
                    </a:cubicBezTo>
                    <a:lnTo>
                      <a:pt x="303204" y="26686"/>
                    </a:lnTo>
                    <a:cubicBezTo>
                      <a:pt x="371497" y="29537"/>
                      <a:pt x="433736" y="55996"/>
                      <a:pt x="481929" y="98192"/>
                    </a:cubicBezTo>
                    <a:lnTo>
                      <a:pt x="489923" y="90209"/>
                    </a:lnTo>
                    <a:lnTo>
                      <a:pt x="471880" y="72190"/>
                    </a:lnTo>
                    <a:cubicBezTo>
                      <a:pt x="467083" y="67286"/>
                      <a:pt x="467083" y="59531"/>
                      <a:pt x="471880" y="54627"/>
                    </a:cubicBezTo>
                    <a:cubicBezTo>
                      <a:pt x="476676" y="49837"/>
                      <a:pt x="484556" y="49837"/>
                      <a:pt x="489352" y="54627"/>
                    </a:cubicBezTo>
                    <a:lnTo>
                      <a:pt x="548166" y="113360"/>
                    </a:lnTo>
                    <a:cubicBezTo>
                      <a:pt x="552962" y="118150"/>
                      <a:pt x="552962" y="126019"/>
                      <a:pt x="548166" y="130809"/>
                    </a:cubicBezTo>
                    <a:cubicBezTo>
                      <a:pt x="545768" y="133204"/>
                      <a:pt x="542570" y="134458"/>
                      <a:pt x="539373" y="134458"/>
                    </a:cubicBezTo>
                    <a:cubicBezTo>
                      <a:pt x="536289" y="134458"/>
                      <a:pt x="533091" y="133204"/>
                      <a:pt x="530693" y="130809"/>
                    </a:cubicBezTo>
                    <a:lnTo>
                      <a:pt x="507396" y="107658"/>
                    </a:lnTo>
                    <a:lnTo>
                      <a:pt x="499973" y="115185"/>
                    </a:lnTo>
                    <a:cubicBezTo>
                      <a:pt x="550450" y="167531"/>
                      <a:pt x="581741" y="238581"/>
                      <a:pt x="581627" y="316815"/>
                    </a:cubicBezTo>
                    <a:cubicBezTo>
                      <a:pt x="581627" y="476933"/>
                      <a:pt x="451209" y="607286"/>
                      <a:pt x="290756" y="607286"/>
                    </a:cubicBezTo>
                    <a:cubicBezTo>
                      <a:pt x="130418" y="607286"/>
                      <a:pt x="0" y="476933"/>
                      <a:pt x="0" y="316815"/>
                    </a:cubicBezTo>
                    <a:cubicBezTo>
                      <a:pt x="0" y="160803"/>
                      <a:pt x="123794" y="33187"/>
                      <a:pt x="278423" y="26686"/>
                    </a:cubicBezTo>
                    <a:lnTo>
                      <a:pt x="278423" y="12317"/>
                    </a:lnTo>
                    <a:cubicBezTo>
                      <a:pt x="278423" y="5588"/>
                      <a:pt x="284019" y="0"/>
                      <a:pt x="290756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rmAutofit fontScale="25000" lnSpcReduction="20000"/>
              </a:bodyPr>
              <a:lstStyle>
                <a:defPPr>
                  <a:defRPr lang="zh-CN"/>
                </a:defPPr>
                <a:lvl1pPr marL="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8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60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2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4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600" algn="l" defTabSz="913765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endParaRPr lang="en-US" sz="72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7" name="39e51886-45ed-48b8-b4ca-ce9643e90b4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C6B66F1B-AF94-4655-ABF3-006ECAEE8806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292821" y="2046971"/>
            <a:ext cx="1781219" cy="1453671"/>
            <a:chOff x="3100388" y="985838"/>
            <a:chExt cx="5991226" cy="4889501"/>
          </a:xfrm>
        </p:grpSpPr>
        <p:sp>
          <p:nvSpPr>
            <p:cNvPr id="88" name="îṡlîḑê">
              <a:extLst>
                <a:ext uri="{FF2B5EF4-FFF2-40B4-BE49-F238E27FC236}">
                  <a16:creationId xmlns:a16="http://schemas.microsoft.com/office/drawing/2014/main" id="{23A552A6-A490-4AF3-9DBF-4F6BBCB8D883}"/>
                </a:ext>
              </a:extLst>
            </p:cNvPr>
            <p:cNvSpPr/>
            <p:nvPr/>
          </p:nvSpPr>
          <p:spPr bwMode="auto">
            <a:xfrm>
              <a:off x="3636963" y="2214563"/>
              <a:ext cx="5292725" cy="3113088"/>
            </a:xfrm>
            <a:custGeom>
              <a:avLst/>
              <a:gdLst>
                <a:gd name="T0" fmla="*/ 29 w 1507"/>
                <a:gd name="T1" fmla="*/ 536 h 887"/>
                <a:gd name="T2" fmla="*/ 917 w 1507"/>
                <a:gd name="T3" fmla="*/ 20 h 887"/>
                <a:gd name="T4" fmla="*/ 1031 w 1507"/>
                <a:gd name="T5" fmla="*/ 20 h 887"/>
                <a:gd name="T6" fmla="*/ 1481 w 1507"/>
                <a:gd name="T7" fmla="*/ 274 h 887"/>
                <a:gd name="T8" fmla="*/ 1481 w 1507"/>
                <a:gd name="T9" fmla="*/ 342 h 887"/>
                <a:gd name="T10" fmla="*/ 594 w 1507"/>
                <a:gd name="T11" fmla="*/ 862 h 887"/>
                <a:gd name="T12" fmla="*/ 461 w 1507"/>
                <a:gd name="T13" fmla="*/ 863 h 887"/>
                <a:gd name="T14" fmla="*/ 29 w 1507"/>
                <a:gd name="T15" fmla="*/ 611 h 887"/>
                <a:gd name="T16" fmla="*/ 29 w 1507"/>
                <a:gd name="T17" fmla="*/ 536 h 8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07" h="887">
                  <a:moveTo>
                    <a:pt x="29" y="536"/>
                  </a:moveTo>
                  <a:cubicBezTo>
                    <a:pt x="917" y="20"/>
                    <a:pt x="917" y="20"/>
                    <a:pt x="917" y="20"/>
                  </a:cubicBezTo>
                  <a:cubicBezTo>
                    <a:pt x="952" y="0"/>
                    <a:pt x="995" y="0"/>
                    <a:pt x="1031" y="20"/>
                  </a:cubicBezTo>
                  <a:cubicBezTo>
                    <a:pt x="1481" y="274"/>
                    <a:pt x="1481" y="274"/>
                    <a:pt x="1481" y="274"/>
                  </a:cubicBezTo>
                  <a:cubicBezTo>
                    <a:pt x="1507" y="289"/>
                    <a:pt x="1507" y="327"/>
                    <a:pt x="1481" y="342"/>
                  </a:cubicBezTo>
                  <a:cubicBezTo>
                    <a:pt x="594" y="862"/>
                    <a:pt x="594" y="862"/>
                    <a:pt x="594" y="862"/>
                  </a:cubicBezTo>
                  <a:cubicBezTo>
                    <a:pt x="553" y="887"/>
                    <a:pt x="502" y="887"/>
                    <a:pt x="461" y="863"/>
                  </a:cubicBezTo>
                  <a:cubicBezTo>
                    <a:pt x="29" y="611"/>
                    <a:pt x="29" y="611"/>
                    <a:pt x="29" y="611"/>
                  </a:cubicBezTo>
                  <a:cubicBezTo>
                    <a:pt x="0" y="595"/>
                    <a:pt x="0" y="553"/>
                    <a:pt x="29" y="536"/>
                  </a:cubicBezTo>
                  <a:close/>
                </a:path>
              </a:pathLst>
            </a:custGeom>
            <a:solidFill>
              <a:srgbClr val="FFCB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îṩ1ïďé">
              <a:extLst>
                <a:ext uri="{FF2B5EF4-FFF2-40B4-BE49-F238E27FC236}">
                  <a16:creationId xmlns:a16="http://schemas.microsoft.com/office/drawing/2014/main" id="{53CECB7C-4F42-4117-B7B9-6F4D5FABD990}"/>
                </a:ext>
              </a:extLst>
            </p:cNvPr>
            <p:cNvSpPr/>
            <p:nvPr/>
          </p:nvSpPr>
          <p:spPr bwMode="auto">
            <a:xfrm>
              <a:off x="3651251" y="3257551"/>
              <a:ext cx="5268913" cy="2070100"/>
            </a:xfrm>
            <a:custGeom>
              <a:avLst/>
              <a:gdLst>
                <a:gd name="T0" fmla="*/ 1477 w 1500"/>
                <a:gd name="T1" fmla="*/ 22 h 590"/>
                <a:gd name="T2" fmla="*/ 590 w 1500"/>
                <a:gd name="T3" fmla="*/ 542 h 590"/>
                <a:gd name="T4" fmla="*/ 457 w 1500"/>
                <a:gd name="T5" fmla="*/ 543 h 590"/>
                <a:gd name="T6" fmla="*/ 25 w 1500"/>
                <a:gd name="T7" fmla="*/ 291 h 590"/>
                <a:gd name="T8" fmla="*/ 5 w 1500"/>
                <a:gd name="T9" fmla="*/ 265 h 590"/>
                <a:gd name="T10" fmla="*/ 25 w 1500"/>
                <a:gd name="T11" fmla="*/ 314 h 590"/>
                <a:gd name="T12" fmla="*/ 457 w 1500"/>
                <a:gd name="T13" fmla="*/ 566 h 590"/>
                <a:gd name="T14" fmla="*/ 590 w 1500"/>
                <a:gd name="T15" fmla="*/ 565 h 590"/>
                <a:gd name="T16" fmla="*/ 1477 w 1500"/>
                <a:gd name="T17" fmla="*/ 45 h 590"/>
                <a:gd name="T18" fmla="*/ 1495 w 1500"/>
                <a:gd name="T19" fmla="*/ 0 h 590"/>
                <a:gd name="T20" fmla="*/ 1477 w 1500"/>
                <a:gd name="T21" fmla="*/ 22 h 5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00" h="590">
                  <a:moveTo>
                    <a:pt x="1477" y="22"/>
                  </a:moveTo>
                  <a:cubicBezTo>
                    <a:pt x="590" y="542"/>
                    <a:pt x="590" y="542"/>
                    <a:pt x="590" y="542"/>
                  </a:cubicBezTo>
                  <a:cubicBezTo>
                    <a:pt x="549" y="567"/>
                    <a:pt x="498" y="567"/>
                    <a:pt x="457" y="543"/>
                  </a:cubicBezTo>
                  <a:cubicBezTo>
                    <a:pt x="25" y="291"/>
                    <a:pt x="25" y="291"/>
                    <a:pt x="25" y="291"/>
                  </a:cubicBezTo>
                  <a:cubicBezTo>
                    <a:pt x="14" y="285"/>
                    <a:pt x="7" y="276"/>
                    <a:pt x="5" y="265"/>
                  </a:cubicBezTo>
                  <a:cubicBezTo>
                    <a:pt x="0" y="283"/>
                    <a:pt x="6" y="304"/>
                    <a:pt x="25" y="314"/>
                  </a:cubicBezTo>
                  <a:cubicBezTo>
                    <a:pt x="457" y="566"/>
                    <a:pt x="457" y="566"/>
                    <a:pt x="457" y="566"/>
                  </a:cubicBezTo>
                  <a:cubicBezTo>
                    <a:pt x="498" y="590"/>
                    <a:pt x="549" y="590"/>
                    <a:pt x="590" y="565"/>
                  </a:cubicBezTo>
                  <a:cubicBezTo>
                    <a:pt x="1477" y="45"/>
                    <a:pt x="1477" y="45"/>
                    <a:pt x="1477" y="45"/>
                  </a:cubicBezTo>
                  <a:cubicBezTo>
                    <a:pt x="1494" y="35"/>
                    <a:pt x="1500" y="16"/>
                    <a:pt x="1495" y="0"/>
                  </a:cubicBezTo>
                  <a:cubicBezTo>
                    <a:pt x="1492" y="8"/>
                    <a:pt x="1486" y="16"/>
                    <a:pt x="1477" y="22"/>
                  </a:cubicBezTo>
                  <a:close/>
                </a:path>
              </a:pathLst>
            </a:custGeom>
            <a:solidFill>
              <a:srgbClr val="FFB7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ï$ḷíḍe">
              <a:extLst>
                <a:ext uri="{FF2B5EF4-FFF2-40B4-BE49-F238E27FC236}">
                  <a16:creationId xmlns:a16="http://schemas.microsoft.com/office/drawing/2014/main" id="{05703CF2-22A4-44FD-BCF3-380D8B6F4369}"/>
                </a:ext>
              </a:extLst>
            </p:cNvPr>
            <p:cNvSpPr/>
            <p:nvPr/>
          </p:nvSpPr>
          <p:spPr bwMode="auto">
            <a:xfrm>
              <a:off x="3836988" y="4710113"/>
              <a:ext cx="31750" cy="14288"/>
            </a:xfrm>
            <a:custGeom>
              <a:avLst/>
              <a:gdLst>
                <a:gd name="T0" fmla="*/ 1 w 9"/>
                <a:gd name="T1" fmla="*/ 3 h 4"/>
                <a:gd name="T2" fmla="*/ 1 w 9"/>
                <a:gd name="T3" fmla="*/ 3 h 4"/>
                <a:gd name="T4" fmla="*/ 2 w 9"/>
                <a:gd name="T5" fmla="*/ 4 h 4"/>
                <a:gd name="T6" fmla="*/ 9 w 9"/>
                <a:gd name="T7" fmla="*/ 0 h 4"/>
                <a:gd name="T8" fmla="*/ 0 w 9"/>
                <a:gd name="T9" fmla="*/ 1 h 4"/>
                <a:gd name="T10" fmla="*/ 0 w 9"/>
                <a:gd name="T11" fmla="*/ 2 h 4"/>
                <a:gd name="T12" fmla="*/ 1 w 9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4"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iSḻîḋè">
              <a:extLst>
                <a:ext uri="{FF2B5EF4-FFF2-40B4-BE49-F238E27FC236}">
                  <a16:creationId xmlns:a16="http://schemas.microsoft.com/office/drawing/2014/main" id="{189FB4F4-8F5B-46EC-A181-56632B081961}"/>
                </a:ext>
              </a:extLst>
            </p:cNvPr>
            <p:cNvSpPr/>
            <p:nvPr/>
          </p:nvSpPr>
          <p:spPr bwMode="auto">
            <a:xfrm>
              <a:off x="3841751" y="472122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íṣlíďé">
              <a:extLst>
                <a:ext uri="{FF2B5EF4-FFF2-40B4-BE49-F238E27FC236}">
                  <a16:creationId xmlns:a16="http://schemas.microsoft.com/office/drawing/2014/main" id="{427A49F3-0CB3-4801-BBA2-0E6B9AE30AED}"/>
                </a:ext>
              </a:extLst>
            </p:cNvPr>
            <p:cNvSpPr/>
            <p:nvPr/>
          </p:nvSpPr>
          <p:spPr bwMode="auto">
            <a:xfrm>
              <a:off x="3836988" y="47132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3B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íşḻîďê">
              <a:extLst>
                <a:ext uri="{FF2B5EF4-FFF2-40B4-BE49-F238E27FC236}">
                  <a16:creationId xmlns:a16="http://schemas.microsoft.com/office/drawing/2014/main" id="{DA1904D7-64B0-41DC-9237-0B2DCE690383}"/>
                </a:ext>
              </a:extLst>
            </p:cNvPr>
            <p:cNvSpPr/>
            <p:nvPr/>
          </p:nvSpPr>
          <p:spPr bwMode="auto">
            <a:xfrm>
              <a:off x="3862388" y="4710113"/>
              <a:ext cx="6350" cy="31750"/>
            </a:xfrm>
            <a:custGeom>
              <a:avLst/>
              <a:gdLst>
                <a:gd name="T0" fmla="*/ 0 w 4"/>
                <a:gd name="T1" fmla="*/ 13 h 20"/>
                <a:gd name="T2" fmla="*/ 0 w 4"/>
                <a:gd name="T3" fmla="*/ 20 h 20"/>
                <a:gd name="T4" fmla="*/ 4 w 4"/>
                <a:gd name="T5" fmla="*/ 9 h 20"/>
                <a:gd name="T6" fmla="*/ 4 w 4"/>
                <a:gd name="T7" fmla="*/ 0 h 20"/>
                <a:gd name="T8" fmla="*/ 0 w 4"/>
                <a:gd name="T9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0">
                  <a:moveTo>
                    <a:pt x="0" y="13"/>
                  </a:moveTo>
                  <a:lnTo>
                    <a:pt x="0" y="20"/>
                  </a:lnTo>
                  <a:lnTo>
                    <a:pt x="4" y="9"/>
                  </a:lnTo>
                  <a:lnTo>
                    <a:pt x="4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îšľiďè">
              <a:extLst>
                <a:ext uri="{FF2B5EF4-FFF2-40B4-BE49-F238E27FC236}">
                  <a16:creationId xmlns:a16="http://schemas.microsoft.com/office/drawing/2014/main" id="{4D6A4212-487C-4047-83D9-5A23BC568631}"/>
                </a:ext>
              </a:extLst>
            </p:cNvPr>
            <p:cNvSpPr/>
            <p:nvPr/>
          </p:nvSpPr>
          <p:spPr bwMode="auto">
            <a:xfrm>
              <a:off x="3844926" y="4710113"/>
              <a:ext cx="23813" cy="20638"/>
            </a:xfrm>
            <a:custGeom>
              <a:avLst/>
              <a:gdLst>
                <a:gd name="T0" fmla="*/ 1 w 7"/>
                <a:gd name="T1" fmla="*/ 4 h 6"/>
                <a:gd name="T2" fmla="*/ 5 w 7"/>
                <a:gd name="T3" fmla="*/ 6 h 6"/>
                <a:gd name="T4" fmla="*/ 7 w 7"/>
                <a:gd name="T5" fmla="*/ 0 h 6"/>
                <a:gd name="T6" fmla="*/ 0 w 7"/>
                <a:gd name="T7" fmla="*/ 4 h 6"/>
                <a:gd name="T8" fmla="*/ 1 w 7"/>
                <a:gd name="T9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6">
                  <a:moveTo>
                    <a:pt x="1" y="4"/>
                  </a:moveTo>
                  <a:cubicBezTo>
                    <a:pt x="2" y="5"/>
                    <a:pt x="4" y="6"/>
                    <a:pt x="5" y="6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4"/>
                    <a:pt x="0" y="4"/>
                    <a:pt x="0" y="4"/>
                  </a:cubicBezTo>
                  <a:lnTo>
                    <a:pt x="1" y="4"/>
                  </a:lnTo>
                  <a:close/>
                </a:path>
              </a:pathLst>
            </a:custGeom>
            <a:solidFill>
              <a:srgbClr val="5A5A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ïşļiḋe">
              <a:extLst>
                <a:ext uri="{FF2B5EF4-FFF2-40B4-BE49-F238E27FC236}">
                  <a16:creationId xmlns:a16="http://schemas.microsoft.com/office/drawing/2014/main" id="{3ACC93DC-A008-4023-A304-979B9B5FE1A0}"/>
                </a:ext>
              </a:extLst>
            </p:cNvPr>
            <p:cNvSpPr/>
            <p:nvPr/>
          </p:nvSpPr>
          <p:spPr bwMode="auto">
            <a:xfrm>
              <a:off x="3798888" y="4716463"/>
              <a:ext cx="11113" cy="14288"/>
            </a:xfrm>
            <a:custGeom>
              <a:avLst/>
              <a:gdLst>
                <a:gd name="T0" fmla="*/ 0 w 7"/>
                <a:gd name="T1" fmla="*/ 0 h 9"/>
                <a:gd name="T2" fmla="*/ 0 w 7"/>
                <a:gd name="T3" fmla="*/ 0 h 9"/>
                <a:gd name="T4" fmla="*/ 7 w 7"/>
                <a:gd name="T5" fmla="*/ 9 h 9"/>
                <a:gd name="T6" fmla="*/ 0 w 7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9">
                  <a:moveTo>
                    <a:pt x="0" y="0"/>
                  </a:moveTo>
                  <a:lnTo>
                    <a:pt x="0" y="0"/>
                  </a:lnTo>
                  <a:lnTo>
                    <a:pt x="7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D9D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ïšḷíḍè">
              <a:extLst>
                <a:ext uri="{FF2B5EF4-FFF2-40B4-BE49-F238E27FC236}">
                  <a16:creationId xmlns:a16="http://schemas.microsoft.com/office/drawing/2014/main" id="{0DE76E6E-C52A-4B06-AB52-400BD8C6A032}"/>
                </a:ext>
              </a:extLst>
            </p:cNvPr>
            <p:cNvSpPr/>
            <p:nvPr/>
          </p:nvSpPr>
          <p:spPr bwMode="auto">
            <a:xfrm>
              <a:off x="3827463" y="4733926"/>
              <a:ext cx="1588" cy="1588"/>
            </a:xfrm>
            <a:prstGeom prst="rect">
              <a:avLst/>
            </a:prstGeom>
            <a:solidFill>
              <a:srgbClr val="B0B0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íş1ïḋê">
              <a:extLst>
                <a:ext uri="{FF2B5EF4-FFF2-40B4-BE49-F238E27FC236}">
                  <a16:creationId xmlns:a16="http://schemas.microsoft.com/office/drawing/2014/main" id="{1B207E75-1E93-4F17-865F-5635454F58C1}"/>
                </a:ext>
              </a:extLst>
            </p:cNvPr>
            <p:cNvSpPr/>
            <p:nvPr/>
          </p:nvSpPr>
          <p:spPr bwMode="auto">
            <a:xfrm>
              <a:off x="3798888" y="4713288"/>
              <a:ext cx="49213" cy="20638"/>
            </a:xfrm>
            <a:custGeom>
              <a:avLst/>
              <a:gdLst>
                <a:gd name="T0" fmla="*/ 8 w 14"/>
                <a:gd name="T1" fmla="*/ 6 h 6"/>
                <a:gd name="T2" fmla="*/ 8 w 14"/>
                <a:gd name="T3" fmla="*/ 6 h 6"/>
                <a:gd name="T4" fmla="*/ 14 w 14"/>
                <a:gd name="T5" fmla="*/ 3 h 6"/>
                <a:gd name="T6" fmla="*/ 13 w 14"/>
                <a:gd name="T7" fmla="*/ 3 h 6"/>
                <a:gd name="T8" fmla="*/ 12 w 14"/>
                <a:gd name="T9" fmla="*/ 2 h 6"/>
                <a:gd name="T10" fmla="*/ 12 w 14"/>
                <a:gd name="T11" fmla="*/ 2 h 6"/>
                <a:gd name="T12" fmla="*/ 11 w 14"/>
                <a:gd name="T13" fmla="*/ 1 h 6"/>
                <a:gd name="T14" fmla="*/ 11 w 14"/>
                <a:gd name="T15" fmla="*/ 0 h 6"/>
                <a:gd name="T16" fmla="*/ 11 w 14"/>
                <a:gd name="T17" fmla="*/ 0 h 6"/>
                <a:gd name="T18" fmla="*/ 0 w 14"/>
                <a:gd name="T19" fmla="*/ 1 h 6"/>
                <a:gd name="T20" fmla="*/ 3 w 14"/>
                <a:gd name="T21" fmla="*/ 5 h 6"/>
                <a:gd name="T22" fmla="*/ 8 w 14"/>
                <a:gd name="T2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6">
                  <a:moveTo>
                    <a:pt x="8" y="6"/>
                  </a:moveTo>
                  <a:cubicBezTo>
                    <a:pt x="8" y="6"/>
                    <a:pt x="8" y="6"/>
                    <a:pt x="8" y="6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1" y="2"/>
                    <a:pt x="11" y="1"/>
                    <a:pt x="11" y="1"/>
                  </a:cubicBezTo>
                  <a:cubicBezTo>
                    <a:pt x="11" y="1"/>
                    <a:pt x="11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" y="5"/>
                    <a:pt x="3" y="5"/>
                    <a:pt x="3" y="5"/>
                  </a:cubicBezTo>
                  <a:lnTo>
                    <a:pt x="8" y="6"/>
                  </a:ln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î$ļíḍe">
              <a:extLst>
                <a:ext uri="{FF2B5EF4-FFF2-40B4-BE49-F238E27FC236}">
                  <a16:creationId xmlns:a16="http://schemas.microsoft.com/office/drawing/2014/main" id="{49EFE219-4463-44BE-8436-EBB863EFC524}"/>
                </a:ext>
              </a:extLst>
            </p:cNvPr>
            <p:cNvSpPr/>
            <p:nvPr/>
          </p:nvSpPr>
          <p:spPr bwMode="auto">
            <a:xfrm>
              <a:off x="3827463" y="4733926"/>
              <a:ext cx="6350" cy="11113"/>
            </a:xfrm>
            <a:custGeom>
              <a:avLst/>
              <a:gdLst>
                <a:gd name="T0" fmla="*/ 0 w 4"/>
                <a:gd name="T1" fmla="*/ 0 h 7"/>
                <a:gd name="T2" fmla="*/ 4 w 4"/>
                <a:gd name="T3" fmla="*/ 7 h 7"/>
                <a:gd name="T4" fmla="*/ 0 w 4"/>
                <a:gd name="T5" fmla="*/ 0 h 7"/>
                <a:gd name="T6" fmla="*/ 0 w 4"/>
                <a:gd name="T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7">
                  <a:moveTo>
                    <a:pt x="0" y="0"/>
                  </a:moveTo>
                  <a:lnTo>
                    <a:pt x="4" y="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îṡľiḑè">
              <a:extLst>
                <a:ext uri="{FF2B5EF4-FFF2-40B4-BE49-F238E27FC236}">
                  <a16:creationId xmlns:a16="http://schemas.microsoft.com/office/drawing/2014/main" id="{8B21739E-6D4D-4538-8DF3-1A74C34B6497}"/>
                </a:ext>
              </a:extLst>
            </p:cNvPr>
            <p:cNvSpPr/>
            <p:nvPr/>
          </p:nvSpPr>
          <p:spPr bwMode="auto">
            <a:xfrm>
              <a:off x="3827463" y="4724401"/>
              <a:ext cx="34925" cy="26988"/>
            </a:xfrm>
            <a:custGeom>
              <a:avLst/>
              <a:gdLst>
                <a:gd name="T0" fmla="*/ 0 w 10"/>
                <a:gd name="T1" fmla="*/ 3 h 8"/>
                <a:gd name="T2" fmla="*/ 2 w 10"/>
                <a:gd name="T3" fmla="*/ 6 h 8"/>
                <a:gd name="T4" fmla="*/ 9 w 10"/>
                <a:gd name="T5" fmla="*/ 8 h 8"/>
                <a:gd name="T6" fmla="*/ 10 w 10"/>
                <a:gd name="T7" fmla="*/ 2 h 8"/>
                <a:gd name="T8" fmla="*/ 6 w 10"/>
                <a:gd name="T9" fmla="*/ 0 h 8"/>
                <a:gd name="T10" fmla="*/ 0 w 10"/>
                <a:gd name="T11" fmla="*/ 3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8">
                  <a:moveTo>
                    <a:pt x="0" y="3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9" y="8"/>
                    <a:pt x="9" y="8"/>
                    <a:pt x="9" y="8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9" y="2"/>
                    <a:pt x="7" y="1"/>
                    <a:pt x="6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îS1îḑè">
              <a:extLst>
                <a:ext uri="{FF2B5EF4-FFF2-40B4-BE49-F238E27FC236}">
                  <a16:creationId xmlns:a16="http://schemas.microsoft.com/office/drawing/2014/main" id="{CF669FBA-FB98-4269-BD69-6127847A2B65}"/>
                </a:ext>
              </a:extLst>
            </p:cNvPr>
            <p:cNvSpPr/>
            <p:nvPr/>
          </p:nvSpPr>
          <p:spPr bwMode="auto">
            <a:xfrm>
              <a:off x="3859213" y="4730751"/>
              <a:ext cx="3175" cy="31750"/>
            </a:xfrm>
            <a:custGeom>
              <a:avLst/>
              <a:gdLst>
                <a:gd name="T0" fmla="*/ 0 w 2"/>
                <a:gd name="T1" fmla="*/ 13 h 20"/>
                <a:gd name="T2" fmla="*/ 0 w 2"/>
                <a:gd name="T3" fmla="*/ 20 h 20"/>
                <a:gd name="T4" fmla="*/ 2 w 2"/>
                <a:gd name="T5" fmla="*/ 7 h 20"/>
                <a:gd name="T6" fmla="*/ 2 w 2"/>
                <a:gd name="T7" fmla="*/ 0 h 20"/>
                <a:gd name="T8" fmla="*/ 0 w 2"/>
                <a:gd name="T9" fmla="*/ 1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0">
                  <a:moveTo>
                    <a:pt x="0" y="13"/>
                  </a:moveTo>
                  <a:lnTo>
                    <a:pt x="0" y="20"/>
                  </a:lnTo>
                  <a:lnTo>
                    <a:pt x="2" y="7"/>
                  </a:lnTo>
                  <a:lnTo>
                    <a:pt x="2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î$ľiḓê">
              <a:extLst>
                <a:ext uri="{FF2B5EF4-FFF2-40B4-BE49-F238E27FC236}">
                  <a16:creationId xmlns:a16="http://schemas.microsoft.com/office/drawing/2014/main" id="{B8C324B7-8DC8-4361-9993-CBEDF975033A}"/>
                </a:ext>
              </a:extLst>
            </p:cNvPr>
            <p:cNvSpPr/>
            <p:nvPr/>
          </p:nvSpPr>
          <p:spPr bwMode="auto">
            <a:xfrm>
              <a:off x="3144838" y="4716463"/>
              <a:ext cx="665163" cy="390525"/>
            </a:xfrm>
            <a:custGeom>
              <a:avLst/>
              <a:gdLst>
                <a:gd name="T0" fmla="*/ 419 w 419"/>
                <a:gd name="T1" fmla="*/ 9 h 246"/>
                <a:gd name="T2" fmla="*/ 412 w 419"/>
                <a:gd name="T3" fmla="*/ 0 h 246"/>
                <a:gd name="T4" fmla="*/ 412 w 419"/>
                <a:gd name="T5" fmla="*/ 0 h 246"/>
                <a:gd name="T6" fmla="*/ 0 w 419"/>
                <a:gd name="T7" fmla="*/ 241 h 246"/>
                <a:gd name="T8" fmla="*/ 12 w 419"/>
                <a:gd name="T9" fmla="*/ 246 h 246"/>
                <a:gd name="T10" fmla="*/ 419 w 419"/>
                <a:gd name="T11" fmla="*/ 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" h="246">
                  <a:moveTo>
                    <a:pt x="419" y="9"/>
                  </a:moveTo>
                  <a:lnTo>
                    <a:pt x="412" y="0"/>
                  </a:lnTo>
                  <a:lnTo>
                    <a:pt x="412" y="0"/>
                  </a:lnTo>
                  <a:lnTo>
                    <a:pt x="0" y="241"/>
                  </a:lnTo>
                  <a:lnTo>
                    <a:pt x="12" y="246"/>
                  </a:lnTo>
                  <a:lnTo>
                    <a:pt x="419" y="9"/>
                  </a:lnTo>
                  <a:close/>
                </a:path>
              </a:pathLst>
            </a:custGeom>
            <a:solidFill>
              <a:srgbClr val="DBBA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iSļídê">
              <a:extLst>
                <a:ext uri="{FF2B5EF4-FFF2-40B4-BE49-F238E27FC236}">
                  <a16:creationId xmlns:a16="http://schemas.microsoft.com/office/drawing/2014/main" id="{D593E5C8-4960-4DE8-9F0F-CB3745E7C72B}"/>
                </a:ext>
              </a:extLst>
            </p:cNvPr>
            <p:cNvSpPr/>
            <p:nvPr/>
          </p:nvSpPr>
          <p:spPr bwMode="auto">
            <a:xfrm>
              <a:off x="3163888" y="4730751"/>
              <a:ext cx="669925" cy="390525"/>
            </a:xfrm>
            <a:custGeom>
              <a:avLst/>
              <a:gdLst>
                <a:gd name="T0" fmla="*/ 418 w 422"/>
                <a:gd name="T1" fmla="*/ 2 h 246"/>
                <a:gd name="T2" fmla="*/ 407 w 422"/>
                <a:gd name="T3" fmla="*/ 0 h 246"/>
                <a:gd name="T4" fmla="*/ 0 w 422"/>
                <a:gd name="T5" fmla="*/ 237 h 246"/>
                <a:gd name="T6" fmla="*/ 6 w 422"/>
                <a:gd name="T7" fmla="*/ 241 h 246"/>
                <a:gd name="T8" fmla="*/ 15 w 422"/>
                <a:gd name="T9" fmla="*/ 246 h 246"/>
                <a:gd name="T10" fmla="*/ 422 w 422"/>
                <a:gd name="T11" fmla="*/ 9 h 246"/>
                <a:gd name="T12" fmla="*/ 418 w 422"/>
                <a:gd name="T13" fmla="*/ 2 h 246"/>
                <a:gd name="T14" fmla="*/ 418 w 422"/>
                <a:gd name="T15" fmla="*/ 2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2" h="246">
                  <a:moveTo>
                    <a:pt x="418" y="2"/>
                  </a:moveTo>
                  <a:lnTo>
                    <a:pt x="407" y="0"/>
                  </a:lnTo>
                  <a:lnTo>
                    <a:pt x="0" y="237"/>
                  </a:lnTo>
                  <a:lnTo>
                    <a:pt x="6" y="241"/>
                  </a:lnTo>
                  <a:lnTo>
                    <a:pt x="15" y="246"/>
                  </a:lnTo>
                  <a:lnTo>
                    <a:pt x="422" y="9"/>
                  </a:lnTo>
                  <a:lnTo>
                    <a:pt x="418" y="2"/>
                  </a:lnTo>
                  <a:lnTo>
                    <a:pt x="418" y="2"/>
                  </a:lnTo>
                  <a:close/>
                </a:path>
              </a:pathLst>
            </a:custGeom>
            <a:solidFill>
              <a:srgbClr val="505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îŝļíḑê">
              <a:extLst>
                <a:ext uri="{FF2B5EF4-FFF2-40B4-BE49-F238E27FC236}">
                  <a16:creationId xmlns:a16="http://schemas.microsoft.com/office/drawing/2014/main" id="{62201239-555B-4AA1-B43F-9341721B470F}"/>
                </a:ext>
              </a:extLst>
            </p:cNvPr>
            <p:cNvSpPr/>
            <p:nvPr/>
          </p:nvSpPr>
          <p:spPr bwMode="auto">
            <a:xfrm>
              <a:off x="3201988" y="4751388"/>
              <a:ext cx="657225" cy="390525"/>
            </a:xfrm>
            <a:custGeom>
              <a:avLst/>
              <a:gdLst>
                <a:gd name="T0" fmla="*/ 0 w 414"/>
                <a:gd name="T1" fmla="*/ 239 h 246"/>
                <a:gd name="T2" fmla="*/ 0 w 414"/>
                <a:gd name="T3" fmla="*/ 246 h 246"/>
                <a:gd name="T4" fmla="*/ 414 w 414"/>
                <a:gd name="T5" fmla="*/ 7 h 246"/>
                <a:gd name="T6" fmla="*/ 414 w 414"/>
                <a:gd name="T7" fmla="*/ 0 h 246"/>
                <a:gd name="T8" fmla="*/ 0 w 414"/>
                <a:gd name="T9" fmla="*/ 23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6">
                  <a:moveTo>
                    <a:pt x="0" y="239"/>
                  </a:moveTo>
                  <a:lnTo>
                    <a:pt x="0" y="246"/>
                  </a:lnTo>
                  <a:lnTo>
                    <a:pt x="414" y="7"/>
                  </a:lnTo>
                  <a:lnTo>
                    <a:pt x="414" y="0"/>
                  </a:lnTo>
                  <a:lnTo>
                    <a:pt x="0" y="239"/>
                  </a:lnTo>
                  <a:close/>
                </a:path>
              </a:pathLst>
            </a:custGeom>
            <a:solidFill>
              <a:srgbClr val="8874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îṣļîḑê">
              <a:extLst>
                <a:ext uri="{FF2B5EF4-FFF2-40B4-BE49-F238E27FC236}">
                  <a16:creationId xmlns:a16="http://schemas.microsoft.com/office/drawing/2014/main" id="{53E667EB-E18F-4BD2-87DF-02C3F9608C96}"/>
                </a:ext>
              </a:extLst>
            </p:cNvPr>
            <p:cNvSpPr/>
            <p:nvPr/>
          </p:nvSpPr>
          <p:spPr bwMode="auto">
            <a:xfrm>
              <a:off x="3187701" y="4745038"/>
              <a:ext cx="671513" cy="385763"/>
            </a:xfrm>
            <a:custGeom>
              <a:avLst/>
              <a:gdLst>
                <a:gd name="T0" fmla="*/ 407 w 423"/>
                <a:gd name="T1" fmla="*/ 0 h 243"/>
                <a:gd name="T2" fmla="*/ 0 w 423"/>
                <a:gd name="T3" fmla="*/ 237 h 243"/>
                <a:gd name="T4" fmla="*/ 9 w 423"/>
                <a:gd name="T5" fmla="*/ 243 h 243"/>
                <a:gd name="T6" fmla="*/ 423 w 423"/>
                <a:gd name="T7" fmla="*/ 4 h 243"/>
                <a:gd name="T8" fmla="*/ 407 w 423"/>
                <a:gd name="T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3" h="243">
                  <a:moveTo>
                    <a:pt x="407" y="0"/>
                  </a:moveTo>
                  <a:lnTo>
                    <a:pt x="0" y="237"/>
                  </a:lnTo>
                  <a:lnTo>
                    <a:pt x="9" y="243"/>
                  </a:lnTo>
                  <a:lnTo>
                    <a:pt x="423" y="4"/>
                  </a:lnTo>
                  <a:lnTo>
                    <a:pt x="407" y="0"/>
                  </a:lnTo>
                  <a:close/>
                </a:path>
              </a:pathLst>
            </a:custGeom>
            <a:solidFill>
              <a:srgbClr val="DBBA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ïṧliḓè">
              <a:extLst>
                <a:ext uri="{FF2B5EF4-FFF2-40B4-BE49-F238E27FC236}">
                  <a16:creationId xmlns:a16="http://schemas.microsoft.com/office/drawing/2014/main" id="{CFAD76D1-5750-4BFA-BF0D-1796E4C56CB9}"/>
                </a:ext>
              </a:extLst>
            </p:cNvPr>
            <p:cNvSpPr/>
            <p:nvPr/>
          </p:nvSpPr>
          <p:spPr bwMode="auto">
            <a:xfrm>
              <a:off x="3121026" y="5099051"/>
              <a:ext cx="52388" cy="31750"/>
            </a:xfrm>
            <a:custGeom>
              <a:avLst/>
              <a:gdLst>
                <a:gd name="T0" fmla="*/ 18 w 33"/>
                <a:gd name="T1" fmla="*/ 20 h 20"/>
                <a:gd name="T2" fmla="*/ 33 w 33"/>
                <a:gd name="T3" fmla="*/ 9 h 20"/>
                <a:gd name="T4" fmla="*/ 27 w 33"/>
                <a:gd name="T5" fmla="*/ 5 h 20"/>
                <a:gd name="T6" fmla="*/ 15 w 33"/>
                <a:gd name="T7" fmla="*/ 0 h 20"/>
                <a:gd name="T8" fmla="*/ 0 w 33"/>
                <a:gd name="T9" fmla="*/ 9 h 20"/>
                <a:gd name="T10" fmla="*/ 15 w 33"/>
                <a:gd name="T11" fmla="*/ 18 h 20"/>
                <a:gd name="T12" fmla="*/ 18 w 33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20">
                  <a:moveTo>
                    <a:pt x="18" y="20"/>
                  </a:moveTo>
                  <a:lnTo>
                    <a:pt x="33" y="9"/>
                  </a:lnTo>
                  <a:lnTo>
                    <a:pt x="27" y="5"/>
                  </a:lnTo>
                  <a:lnTo>
                    <a:pt x="15" y="0"/>
                  </a:lnTo>
                  <a:lnTo>
                    <a:pt x="0" y="9"/>
                  </a:lnTo>
                  <a:lnTo>
                    <a:pt x="15" y="18"/>
                  </a:lnTo>
                  <a:lnTo>
                    <a:pt x="18" y="20"/>
                  </a:lnTo>
                  <a:close/>
                </a:path>
              </a:pathLst>
            </a:custGeom>
            <a:solidFill>
              <a:srgbClr val="C7C7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íšlïḍe">
              <a:extLst>
                <a:ext uri="{FF2B5EF4-FFF2-40B4-BE49-F238E27FC236}">
                  <a16:creationId xmlns:a16="http://schemas.microsoft.com/office/drawing/2014/main" id="{38B8DD6E-EDB3-4F6B-B7A9-B4F66C596F61}"/>
                </a:ext>
              </a:extLst>
            </p:cNvPr>
            <p:cNvSpPr/>
            <p:nvPr/>
          </p:nvSpPr>
          <p:spPr bwMode="auto">
            <a:xfrm>
              <a:off x="3100388" y="5130801"/>
              <a:ext cx="20638" cy="25400"/>
            </a:xfrm>
            <a:custGeom>
              <a:avLst/>
              <a:gdLst>
                <a:gd name="T0" fmla="*/ 2 w 6"/>
                <a:gd name="T1" fmla="*/ 2 h 7"/>
                <a:gd name="T2" fmla="*/ 1 w 6"/>
                <a:gd name="T3" fmla="*/ 1 h 7"/>
                <a:gd name="T4" fmla="*/ 1 w 6"/>
                <a:gd name="T5" fmla="*/ 1 h 7"/>
                <a:gd name="T6" fmla="*/ 1 w 6"/>
                <a:gd name="T7" fmla="*/ 1 h 7"/>
                <a:gd name="T8" fmla="*/ 1 w 6"/>
                <a:gd name="T9" fmla="*/ 1 h 7"/>
                <a:gd name="T10" fmla="*/ 0 w 6"/>
                <a:gd name="T11" fmla="*/ 1 h 7"/>
                <a:gd name="T12" fmla="*/ 0 w 6"/>
                <a:gd name="T13" fmla="*/ 0 h 7"/>
                <a:gd name="T14" fmla="*/ 0 w 6"/>
                <a:gd name="T15" fmla="*/ 0 h 7"/>
                <a:gd name="T16" fmla="*/ 0 w 6"/>
                <a:gd name="T17" fmla="*/ 0 h 7"/>
                <a:gd name="T18" fmla="*/ 0 w 6"/>
                <a:gd name="T19" fmla="*/ 0 h 7"/>
                <a:gd name="T20" fmla="*/ 0 w 6"/>
                <a:gd name="T21" fmla="*/ 0 h 7"/>
                <a:gd name="T22" fmla="*/ 0 w 6"/>
                <a:gd name="T23" fmla="*/ 0 h 7"/>
                <a:gd name="T24" fmla="*/ 0 w 6"/>
                <a:gd name="T25" fmla="*/ 3 h 7"/>
                <a:gd name="T26" fmla="*/ 0 w 6"/>
                <a:gd name="T27" fmla="*/ 3 h 7"/>
                <a:gd name="T28" fmla="*/ 0 w 6"/>
                <a:gd name="T29" fmla="*/ 3 h 7"/>
                <a:gd name="T30" fmla="*/ 0 w 6"/>
                <a:gd name="T31" fmla="*/ 3 h 7"/>
                <a:gd name="T32" fmla="*/ 0 w 6"/>
                <a:gd name="T33" fmla="*/ 3 h 7"/>
                <a:gd name="T34" fmla="*/ 0 w 6"/>
                <a:gd name="T35" fmla="*/ 3 h 7"/>
                <a:gd name="T36" fmla="*/ 0 w 6"/>
                <a:gd name="T37" fmla="*/ 4 h 7"/>
                <a:gd name="T38" fmla="*/ 0 w 6"/>
                <a:gd name="T39" fmla="*/ 4 h 7"/>
                <a:gd name="T40" fmla="*/ 1 w 6"/>
                <a:gd name="T41" fmla="*/ 4 h 7"/>
                <a:gd name="T42" fmla="*/ 1 w 6"/>
                <a:gd name="T43" fmla="*/ 4 h 7"/>
                <a:gd name="T44" fmla="*/ 1 w 6"/>
                <a:gd name="T45" fmla="*/ 5 h 7"/>
                <a:gd name="T46" fmla="*/ 1 w 6"/>
                <a:gd name="T47" fmla="*/ 5 h 7"/>
                <a:gd name="T48" fmla="*/ 1 w 6"/>
                <a:gd name="T49" fmla="*/ 5 h 7"/>
                <a:gd name="T50" fmla="*/ 2 w 6"/>
                <a:gd name="T51" fmla="*/ 5 h 7"/>
                <a:gd name="T52" fmla="*/ 6 w 6"/>
                <a:gd name="T53" fmla="*/ 7 h 7"/>
                <a:gd name="T54" fmla="*/ 6 w 6"/>
                <a:gd name="T55" fmla="*/ 4 h 7"/>
                <a:gd name="T56" fmla="*/ 2 w 6"/>
                <a:gd name="T57" fmla="*/ 2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" h="7">
                  <a:moveTo>
                    <a:pt x="2" y="2"/>
                  </a:moveTo>
                  <a:cubicBezTo>
                    <a:pt x="2" y="2"/>
                    <a:pt x="1" y="2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4"/>
                    <a:pt x="6" y="4"/>
                    <a:pt x="6" y="4"/>
                  </a:cubicBezTo>
                  <a:lnTo>
                    <a:pt x="2" y="2"/>
                  </a:lnTo>
                  <a:close/>
                </a:path>
              </a:pathLst>
            </a:custGeom>
            <a:solidFill>
              <a:srgbClr val="A136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îṩľîḋè">
              <a:extLst>
                <a:ext uri="{FF2B5EF4-FFF2-40B4-BE49-F238E27FC236}">
                  <a16:creationId xmlns:a16="http://schemas.microsoft.com/office/drawing/2014/main" id="{6509AEEF-7E32-42D6-9FF2-1836445A699C}"/>
                </a:ext>
              </a:extLst>
            </p:cNvPr>
            <p:cNvSpPr/>
            <p:nvPr/>
          </p:nvSpPr>
          <p:spPr bwMode="auto">
            <a:xfrm>
              <a:off x="3100388" y="5113338"/>
              <a:ext cx="49213" cy="31750"/>
            </a:xfrm>
            <a:custGeom>
              <a:avLst/>
              <a:gdLst>
                <a:gd name="T0" fmla="*/ 0 w 14"/>
                <a:gd name="T1" fmla="*/ 5 h 9"/>
                <a:gd name="T2" fmla="*/ 0 w 14"/>
                <a:gd name="T3" fmla="*/ 5 h 9"/>
                <a:gd name="T4" fmla="*/ 0 w 14"/>
                <a:gd name="T5" fmla="*/ 5 h 9"/>
                <a:gd name="T6" fmla="*/ 0 w 14"/>
                <a:gd name="T7" fmla="*/ 6 h 9"/>
                <a:gd name="T8" fmla="*/ 1 w 14"/>
                <a:gd name="T9" fmla="*/ 6 h 9"/>
                <a:gd name="T10" fmla="*/ 1 w 14"/>
                <a:gd name="T11" fmla="*/ 6 h 9"/>
                <a:gd name="T12" fmla="*/ 1 w 14"/>
                <a:gd name="T13" fmla="*/ 6 h 9"/>
                <a:gd name="T14" fmla="*/ 1 w 14"/>
                <a:gd name="T15" fmla="*/ 6 h 9"/>
                <a:gd name="T16" fmla="*/ 2 w 14"/>
                <a:gd name="T17" fmla="*/ 7 h 9"/>
                <a:gd name="T18" fmla="*/ 6 w 14"/>
                <a:gd name="T19" fmla="*/ 9 h 9"/>
                <a:gd name="T20" fmla="*/ 14 w 14"/>
                <a:gd name="T21" fmla="*/ 5 h 9"/>
                <a:gd name="T22" fmla="*/ 13 w 14"/>
                <a:gd name="T23" fmla="*/ 4 h 9"/>
                <a:gd name="T24" fmla="*/ 6 w 14"/>
                <a:gd name="T25" fmla="*/ 0 h 9"/>
                <a:gd name="T26" fmla="*/ 6 w 14"/>
                <a:gd name="T27" fmla="*/ 0 h 9"/>
                <a:gd name="T28" fmla="*/ 1 w 14"/>
                <a:gd name="T29" fmla="*/ 2 h 9"/>
                <a:gd name="T30" fmla="*/ 0 w 14"/>
                <a:gd name="T31" fmla="*/ 4 h 9"/>
                <a:gd name="T32" fmla="*/ 0 w 14"/>
                <a:gd name="T33" fmla="*/ 5 h 9"/>
                <a:gd name="T34" fmla="*/ 0 w 14"/>
                <a:gd name="T35" fmla="*/ 5 h 9"/>
                <a:gd name="T36" fmla="*/ 0 w 14"/>
                <a:gd name="T37" fmla="*/ 5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9"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6"/>
                  </a:cubicBezTo>
                  <a:cubicBezTo>
                    <a:pt x="0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2" y="7"/>
                    <a:pt x="2" y="7"/>
                  </a:cubicBezTo>
                  <a:cubicBezTo>
                    <a:pt x="6" y="9"/>
                    <a:pt x="6" y="9"/>
                    <a:pt x="6" y="9"/>
                  </a:cubicBezTo>
                  <a:cubicBezTo>
                    <a:pt x="14" y="5"/>
                    <a:pt x="14" y="5"/>
                    <a:pt x="14" y="5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lose/>
                </a:path>
              </a:pathLst>
            </a:custGeom>
            <a:solidFill>
              <a:srgbClr val="CE451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íṡlíḋê">
              <a:extLst>
                <a:ext uri="{FF2B5EF4-FFF2-40B4-BE49-F238E27FC236}">
                  <a16:creationId xmlns:a16="http://schemas.microsoft.com/office/drawing/2014/main" id="{D95D32FF-A486-4260-8DCC-596A3B3B64E9}"/>
                </a:ext>
              </a:extLst>
            </p:cNvPr>
            <p:cNvSpPr/>
            <p:nvPr/>
          </p:nvSpPr>
          <p:spPr bwMode="auto">
            <a:xfrm>
              <a:off x="3176588" y="5130801"/>
              <a:ext cx="25400" cy="28575"/>
            </a:xfrm>
            <a:custGeom>
              <a:avLst/>
              <a:gdLst>
                <a:gd name="T0" fmla="*/ 9 w 16"/>
                <a:gd name="T1" fmla="*/ 5 h 18"/>
                <a:gd name="T2" fmla="*/ 0 w 16"/>
                <a:gd name="T3" fmla="*/ 9 h 18"/>
                <a:gd name="T4" fmla="*/ 0 w 16"/>
                <a:gd name="T5" fmla="*/ 18 h 18"/>
                <a:gd name="T6" fmla="*/ 9 w 16"/>
                <a:gd name="T7" fmla="*/ 11 h 18"/>
                <a:gd name="T8" fmla="*/ 16 w 16"/>
                <a:gd name="T9" fmla="*/ 7 h 18"/>
                <a:gd name="T10" fmla="*/ 16 w 16"/>
                <a:gd name="T11" fmla="*/ 0 h 18"/>
                <a:gd name="T12" fmla="*/ 16 w 16"/>
                <a:gd name="T13" fmla="*/ 0 h 18"/>
                <a:gd name="T14" fmla="*/ 9 w 16"/>
                <a:gd name="T15" fmla="*/ 5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" h="18">
                  <a:moveTo>
                    <a:pt x="9" y="5"/>
                  </a:moveTo>
                  <a:lnTo>
                    <a:pt x="0" y="9"/>
                  </a:lnTo>
                  <a:lnTo>
                    <a:pt x="0" y="18"/>
                  </a:lnTo>
                  <a:lnTo>
                    <a:pt x="9" y="11"/>
                  </a:lnTo>
                  <a:lnTo>
                    <a:pt x="16" y="7"/>
                  </a:lnTo>
                  <a:lnTo>
                    <a:pt x="16" y="0"/>
                  </a:lnTo>
                  <a:lnTo>
                    <a:pt x="16" y="0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8989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ïśľíďe">
              <a:extLst>
                <a:ext uri="{FF2B5EF4-FFF2-40B4-BE49-F238E27FC236}">
                  <a16:creationId xmlns:a16="http://schemas.microsoft.com/office/drawing/2014/main" id="{78CA370D-383D-4D0E-B4A7-C1A8970F0438}"/>
                </a:ext>
              </a:extLst>
            </p:cNvPr>
            <p:cNvSpPr/>
            <p:nvPr/>
          </p:nvSpPr>
          <p:spPr bwMode="auto">
            <a:xfrm>
              <a:off x="3149601" y="5113338"/>
              <a:ext cx="52388" cy="31750"/>
            </a:xfrm>
            <a:custGeom>
              <a:avLst/>
              <a:gdLst>
                <a:gd name="T0" fmla="*/ 15 w 33"/>
                <a:gd name="T1" fmla="*/ 0 h 20"/>
                <a:gd name="T2" fmla="*/ 0 w 33"/>
                <a:gd name="T3" fmla="*/ 11 h 20"/>
                <a:gd name="T4" fmla="*/ 6 w 33"/>
                <a:gd name="T5" fmla="*/ 16 h 20"/>
                <a:gd name="T6" fmla="*/ 17 w 33"/>
                <a:gd name="T7" fmla="*/ 20 h 20"/>
                <a:gd name="T8" fmla="*/ 26 w 33"/>
                <a:gd name="T9" fmla="*/ 16 h 20"/>
                <a:gd name="T10" fmla="*/ 33 w 33"/>
                <a:gd name="T11" fmla="*/ 11 h 20"/>
                <a:gd name="T12" fmla="*/ 33 w 33"/>
                <a:gd name="T13" fmla="*/ 11 h 20"/>
                <a:gd name="T14" fmla="*/ 33 w 33"/>
                <a:gd name="T15" fmla="*/ 11 h 20"/>
                <a:gd name="T16" fmla="*/ 24 w 33"/>
                <a:gd name="T17" fmla="*/ 5 h 20"/>
                <a:gd name="T18" fmla="*/ 15 w 33"/>
                <a:gd name="T1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3" h="20">
                  <a:moveTo>
                    <a:pt x="15" y="0"/>
                  </a:moveTo>
                  <a:lnTo>
                    <a:pt x="0" y="11"/>
                  </a:lnTo>
                  <a:lnTo>
                    <a:pt x="6" y="16"/>
                  </a:lnTo>
                  <a:lnTo>
                    <a:pt x="17" y="20"/>
                  </a:lnTo>
                  <a:lnTo>
                    <a:pt x="26" y="16"/>
                  </a:lnTo>
                  <a:lnTo>
                    <a:pt x="33" y="11"/>
                  </a:lnTo>
                  <a:lnTo>
                    <a:pt x="33" y="11"/>
                  </a:lnTo>
                  <a:lnTo>
                    <a:pt x="33" y="11"/>
                  </a:lnTo>
                  <a:lnTo>
                    <a:pt x="24" y="5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îşḷîḍê">
              <a:extLst>
                <a:ext uri="{FF2B5EF4-FFF2-40B4-BE49-F238E27FC236}">
                  <a16:creationId xmlns:a16="http://schemas.microsoft.com/office/drawing/2014/main" id="{31D808A3-19E9-4DCE-8591-D0F8176B3C59}"/>
                </a:ext>
              </a:extLst>
            </p:cNvPr>
            <p:cNvSpPr/>
            <p:nvPr/>
          </p:nvSpPr>
          <p:spPr bwMode="auto">
            <a:xfrm>
              <a:off x="3121026" y="5145088"/>
              <a:ext cx="55563" cy="25400"/>
            </a:xfrm>
            <a:custGeom>
              <a:avLst/>
              <a:gdLst>
                <a:gd name="T0" fmla="*/ 12 w 16"/>
                <a:gd name="T1" fmla="*/ 3 h 7"/>
                <a:gd name="T2" fmla="*/ 11 w 16"/>
                <a:gd name="T3" fmla="*/ 3 h 7"/>
                <a:gd name="T4" fmla="*/ 10 w 16"/>
                <a:gd name="T5" fmla="*/ 3 h 7"/>
                <a:gd name="T6" fmla="*/ 10 w 16"/>
                <a:gd name="T7" fmla="*/ 3 h 7"/>
                <a:gd name="T8" fmla="*/ 10 w 16"/>
                <a:gd name="T9" fmla="*/ 3 h 7"/>
                <a:gd name="T10" fmla="*/ 10 w 16"/>
                <a:gd name="T11" fmla="*/ 3 h 7"/>
                <a:gd name="T12" fmla="*/ 10 w 16"/>
                <a:gd name="T13" fmla="*/ 3 h 7"/>
                <a:gd name="T14" fmla="*/ 9 w 16"/>
                <a:gd name="T15" fmla="*/ 4 h 7"/>
                <a:gd name="T16" fmla="*/ 9 w 16"/>
                <a:gd name="T17" fmla="*/ 4 h 7"/>
                <a:gd name="T18" fmla="*/ 8 w 16"/>
                <a:gd name="T19" fmla="*/ 4 h 7"/>
                <a:gd name="T20" fmla="*/ 8 w 16"/>
                <a:gd name="T21" fmla="*/ 4 h 7"/>
                <a:gd name="T22" fmla="*/ 8 w 16"/>
                <a:gd name="T23" fmla="*/ 4 h 7"/>
                <a:gd name="T24" fmla="*/ 7 w 16"/>
                <a:gd name="T25" fmla="*/ 4 h 7"/>
                <a:gd name="T26" fmla="*/ 7 w 16"/>
                <a:gd name="T27" fmla="*/ 3 h 7"/>
                <a:gd name="T28" fmla="*/ 7 w 16"/>
                <a:gd name="T29" fmla="*/ 3 h 7"/>
                <a:gd name="T30" fmla="*/ 6 w 16"/>
                <a:gd name="T31" fmla="*/ 3 h 7"/>
                <a:gd name="T32" fmla="*/ 5 w 16"/>
                <a:gd name="T33" fmla="*/ 3 h 7"/>
                <a:gd name="T34" fmla="*/ 5 w 16"/>
                <a:gd name="T35" fmla="*/ 3 h 7"/>
                <a:gd name="T36" fmla="*/ 5 w 16"/>
                <a:gd name="T37" fmla="*/ 3 h 7"/>
                <a:gd name="T38" fmla="*/ 4 w 16"/>
                <a:gd name="T39" fmla="*/ 3 h 7"/>
                <a:gd name="T40" fmla="*/ 4 w 16"/>
                <a:gd name="T41" fmla="*/ 2 h 7"/>
                <a:gd name="T42" fmla="*/ 0 w 16"/>
                <a:gd name="T43" fmla="*/ 0 h 7"/>
                <a:gd name="T44" fmla="*/ 0 w 16"/>
                <a:gd name="T45" fmla="*/ 3 h 7"/>
                <a:gd name="T46" fmla="*/ 4 w 16"/>
                <a:gd name="T47" fmla="*/ 6 h 7"/>
                <a:gd name="T48" fmla="*/ 4 w 16"/>
                <a:gd name="T49" fmla="*/ 6 h 7"/>
                <a:gd name="T50" fmla="*/ 5 w 16"/>
                <a:gd name="T51" fmla="*/ 6 h 7"/>
                <a:gd name="T52" fmla="*/ 5 w 16"/>
                <a:gd name="T53" fmla="*/ 6 h 7"/>
                <a:gd name="T54" fmla="*/ 6 w 16"/>
                <a:gd name="T55" fmla="*/ 7 h 7"/>
                <a:gd name="T56" fmla="*/ 7 w 16"/>
                <a:gd name="T57" fmla="*/ 7 h 7"/>
                <a:gd name="T58" fmla="*/ 7 w 16"/>
                <a:gd name="T59" fmla="*/ 7 h 7"/>
                <a:gd name="T60" fmla="*/ 8 w 16"/>
                <a:gd name="T61" fmla="*/ 7 h 7"/>
                <a:gd name="T62" fmla="*/ 8 w 16"/>
                <a:gd name="T63" fmla="*/ 7 h 7"/>
                <a:gd name="T64" fmla="*/ 8 w 16"/>
                <a:gd name="T65" fmla="*/ 7 h 7"/>
                <a:gd name="T66" fmla="*/ 9 w 16"/>
                <a:gd name="T67" fmla="*/ 7 h 7"/>
                <a:gd name="T68" fmla="*/ 9 w 16"/>
                <a:gd name="T69" fmla="*/ 7 h 7"/>
                <a:gd name="T70" fmla="*/ 9 w 16"/>
                <a:gd name="T71" fmla="*/ 7 h 7"/>
                <a:gd name="T72" fmla="*/ 10 w 16"/>
                <a:gd name="T73" fmla="*/ 7 h 7"/>
                <a:gd name="T74" fmla="*/ 10 w 16"/>
                <a:gd name="T75" fmla="*/ 7 h 7"/>
                <a:gd name="T76" fmla="*/ 10 w 16"/>
                <a:gd name="T77" fmla="*/ 7 h 7"/>
                <a:gd name="T78" fmla="*/ 10 w 16"/>
                <a:gd name="T79" fmla="*/ 6 h 7"/>
                <a:gd name="T80" fmla="*/ 11 w 16"/>
                <a:gd name="T81" fmla="*/ 6 h 7"/>
                <a:gd name="T82" fmla="*/ 12 w 16"/>
                <a:gd name="T83" fmla="*/ 6 h 7"/>
                <a:gd name="T84" fmla="*/ 16 w 16"/>
                <a:gd name="T85" fmla="*/ 4 h 7"/>
                <a:gd name="T86" fmla="*/ 16 w 16"/>
                <a:gd name="T87" fmla="*/ 0 h 7"/>
                <a:gd name="T88" fmla="*/ 12 w 16"/>
                <a:gd name="T8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6" h="7">
                  <a:moveTo>
                    <a:pt x="12" y="3"/>
                  </a:move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1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10" y="3"/>
                    <a:pt x="10" y="3"/>
                    <a:pt x="10" y="3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7" y="4"/>
                    <a:pt x="7" y="4"/>
                    <a:pt x="7" y="4"/>
                  </a:cubicBezTo>
                  <a:cubicBezTo>
                    <a:pt x="7" y="4"/>
                    <a:pt x="7" y="4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6" y="6"/>
                    <a:pt x="6" y="7"/>
                    <a:pt x="6" y="7"/>
                  </a:cubicBezTo>
                  <a:cubicBezTo>
                    <a:pt x="6" y="7"/>
                    <a:pt x="6" y="7"/>
                    <a:pt x="7" y="7"/>
                  </a:cubicBezTo>
                  <a:cubicBezTo>
                    <a:pt x="7" y="7"/>
                    <a:pt x="7" y="7"/>
                    <a:pt x="7" y="7"/>
                  </a:cubicBezTo>
                  <a:cubicBezTo>
                    <a:pt x="7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9" y="7"/>
                    <a:pt x="9" y="7"/>
                    <a:pt x="9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0" y="6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6"/>
                    <a:pt x="11" y="6"/>
                    <a:pt x="12" y="6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0"/>
                    <a:pt x="16" y="0"/>
                    <a:pt x="16" y="0"/>
                  </a:cubicBezTo>
                  <a:lnTo>
                    <a:pt x="12" y="3"/>
                  </a:lnTo>
                  <a:close/>
                </a:path>
              </a:pathLst>
            </a:custGeom>
            <a:solidFill>
              <a:srgbClr val="BA63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îšlíďè">
              <a:extLst>
                <a:ext uri="{FF2B5EF4-FFF2-40B4-BE49-F238E27FC236}">
                  <a16:creationId xmlns:a16="http://schemas.microsoft.com/office/drawing/2014/main" id="{0A64B6DB-485A-471F-965A-57501B70EB94}"/>
                </a:ext>
              </a:extLst>
            </p:cNvPr>
            <p:cNvSpPr/>
            <p:nvPr/>
          </p:nvSpPr>
          <p:spPr bwMode="auto">
            <a:xfrm>
              <a:off x="3121026" y="5130801"/>
              <a:ext cx="55563" cy="28575"/>
            </a:xfrm>
            <a:custGeom>
              <a:avLst/>
              <a:gdLst>
                <a:gd name="T0" fmla="*/ 0 w 16"/>
                <a:gd name="T1" fmla="*/ 4 h 8"/>
                <a:gd name="T2" fmla="*/ 4 w 16"/>
                <a:gd name="T3" fmla="*/ 6 h 8"/>
                <a:gd name="T4" fmla="*/ 5 w 16"/>
                <a:gd name="T5" fmla="*/ 7 h 8"/>
                <a:gd name="T6" fmla="*/ 5 w 16"/>
                <a:gd name="T7" fmla="*/ 7 h 8"/>
                <a:gd name="T8" fmla="*/ 6 w 16"/>
                <a:gd name="T9" fmla="*/ 7 h 8"/>
                <a:gd name="T10" fmla="*/ 7 w 16"/>
                <a:gd name="T11" fmla="*/ 7 h 8"/>
                <a:gd name="T12" fmla="*/ 8 w 16"/>
                <a:gd name="T13" fmla="*/ 8 h 8"/>
                <a:gd name="T14" fmla="*/ 8 w 16"/>
                <a:gd name="T15" fmla="*/ 8 h 8"/>
                <a:gd name="T16" fmla="*/ 10 w 16"/>
                <a:gd name="T17" fmla="*/ 7 h 8"/>
                <a:gd name="T18" fmla="*/ 10 w 16"/>
                <a:gd name="T19" fmla="*/ 7 h 8"/>
                <a:gd name="T20" fmla="*/ 10 w 16"/>
                <a:gd name="T21" fmla="*/ 7 h 8"/>
                <a:gd name="T22" fmla="*/ 10 w 16"/>
                <a:gd name="T23" fmla="*/ 7 h 8"/>
                <a:gd name="T24" fmla="*/ 10 w 16"/>
                <a:gd name="T25" fmla="*/ 7 h 8"/>
                <a:gd name="T26" fmla="*/ 11 w 16"/>
                <a:gd name="T27" fmla="*/ 7 h 8"/>
                <a:gd name="T28" fmla="*/ 12 w 16"/>
                <a:gd name="T29" fmla="*/ 7 h 8"/>
                <a:gd name="T30" fmla="*/ 16 w 16"/>
                <a:gd name="T31" fmla="*/ 4 h 8"/>
                <a:gd name="T32" fmla="*/ 16 w 16"/>
                <a:gd name="T33" fmla="*/ 4 h 8"/>
                <a:gd name="T34" fmla="*/ 11 w 16"/>
                <a:gd name="T35" fmla="*/ 2 h 8"/>
                <a:gd name="T36" fmla="*/ 8 w 16"/>
                <a:gd name="T37" fmla="*/ 0 h 8"/>
                <a:gd name="T38" fmla="*/ 0 w 16"/>
                <a:gd name="T3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" h="8">
                  <a:moveTo>
                    <a:pt x="0" y="4"/>
                  </a:moveTo>
                  <a:cubicBezTo>
                    <a:pt x="4" y="6"/>
                    <a:pt x="4" y="6"/>
                    <a:pt x="4" y="6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7"/>
                    <a:pt x="7" y="7"/>
                    <a:pt x="7" y="7"/>
                  </a:cubicBezTo>
                  <a:cubicBezTo>
                    <a:pt x="7" y="8"/>
                    <a:pt x="7" y="8"/>
                    <a:pt x="8" y="8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8" y="8"/>
                    <a:pt x="9" y="8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7"/>
                    <a:pt x="11" y="7"/>
                    <a:pt x="12" y="7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8" y="0"/>
                    <a:pt x="8" y="0"/>
                    <a:pt x="8" y="0"/>
                  </a:cubicBezTo>
                  <a:lnTo>
                    <a:pt x="0" y="4"/>
                  </a:lnTo>
                  <a:close/>
                </a:path>
              </a:pathLst>
            </a:custGeom>
            <a:solidFill>
              <a:srgbClr val="D270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îšľîďe">
              <a:extLst>
                <a:ext uri="{FF2B5EF4-FFF2-40B4-BE49-F238E27FC236}">
                  <a16:creationId xmlns:a16="http://schemas.microsoft.com/office/drawing/2014/main" id="{2E30EC90-4CA4-4E21-B23D-E3D2791308E6}"/>
                </a:ext>
              </a:extLst>
            </p:cNvPr>
            <p:cNvSpPr/>
            <p:nvPr/>
          </p:nvSpPr>
          <p:spPr bwMode="auto">
            <a:xfrm>
              <a:off x="6808788" y="1863726"/>
              <a:ext cx="477838" cy="708025"/>
            </a:xfrm>
            <a:custGeom>
              <a:avLst/>
              <a:gdLst>
                <a:gd name="T0" fmla="*/ 136 w 136"/>
                <a:gd name="T1" fmla="*/ 36 h 202"/>
                <a:gd name="T2" fmla="*/ 136 w 136"/>
                <a:gd name="T3" fmla="*/ 36 h 202"/>
                <a:gd name="T4" fmla="*/ 136 w 136"/>
                <a:gd name="T5" fmla="*/ 166 h 202"/>
                <a:gd name="T6" fmla="*/ 68 w 136"/>
                <a:gd name="T7" fmla="*/ 202 h 202"/>
                <a:gd name="T8" fmla="*/ 18 w 136"/>
                <a:gd name="T9" fmla="*/ 190 h 202"/>
                <a:gd name="T10" fmla="*/ 0 w 136"/>
                <a:gd name="T11" fmla="*/ 166 h 202"/>
                <a:gd name="T12" fmla="*/ 1 w 136"/>
                <a:gd name="T13" fmla="*/ 36 h 202"/>
                <a:gd name="T14" fmla="*/ 68 w 136"/>
                <a:gd name="T15" fmla="*/ 0 h 202"/>
                <a:gd name="T16" fmla="*/ 118 w 136"/>
                <a:gd name="T17" fmla="*/ 12 h 202"/>
                <a:gd name="T18" fmla="*/ 136 w 136"/>
                <a:gd name="T19" fmla="*/ 36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202">
                  <a:moveTo>
                    <a:pt x="136" y="36"/>
                  </a:moveTo>
                  <a:cubicBezTo>
                    <a:pt x="136" y="36"/>
                    <a:pt x="136" y="36"/>
                    <a:pt x="136" y="36"/>
                  </a:cubicBezTo>
                  <a:cubicBezTo>
                    <a:pt x="136" y="166"/>
                    <a:pt x="136" y="166"/>
                    <a:pt x="136" y="166"/>
                  </a:cubicBezTo>
                  <a:cubicBezTo>
                    <a:pt x="136" y="186"/>
                    <a:pt x="106" y="202"/>
                    <a:pt x="68" y="202"/>
                  </a:cubicBezTo>
                  <a:cubicBezTo>
                    <a:pt x="49" y="202"/>
                    <a:pt x="31" y="197"/>
                    <a:pt x="18" y="190"/>
                  </a:cubicBezTo>
                  <a:cubicBezTo>
                    <a:pt x="7" y="184"/>
                    <a:pt x="0" y="175"/>
                    <a:pt x="0" y="166"/>
                  </a:cubicBezTo>
                  <a:cubicBezTo>
                    <a:pt x="1" y="36"/>
                    <a:pt x="1" y="36"/>
                    <a:pt x="1" y="36"/>
                  </a:cubicBezTo>
                  <a:cubicBezTo>
                    <a:pt x="1" y="16"/>
                    <a:pt x="31" y="0"/>
                    <a:pt x="68" y="0"/>
                  </a:cubicBezTo>
                  <a:cubicBezTo>
                    <a:pt x="88" y="0"/>
                    <a:pt x="106" y="4"/>
                    <a:pt x="118" y="12"/>
                  </a:cubicBezTo>
                  <a:cubicBezTo>
                    <a:pt x="129" y="18"/>
                    <a:pt x="136" y="26"/>
                    <a:pt x="136" y="36"/>
                  </a:cubicBezTo>
                  <a:close/>
                </a:path>
              </a:pathLst>
            </a:custGeom>
            <a:solidFill>
              <a:srgbClr val="FF3B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íSlíḋe">
              <a:extLst>
                <a:ext uri="{FF2B5EF4-FFF2-40B4-BE49-F238E27FC236}">
                  <a16:creationId xmlns:a16="http://schemas.microsoft.com/office/drawing/2014/main" id="{42BDDA8B-1A5E-41DB-9105-6DE943B64221}"/>
                </a:ext>
              </a:extLst>
            </p:cNvPr>
            <p:cNvSpPr/>
            <p:nvPr/>
          </p:nvSpPr>
          <p:spPr bwMode="auto">
            <a:xfrm>
              <a:off x="6811963" y="1863726"/>
              <a:ext cx="474663" cy="249238"/>
            </a:xfrm>
            <a:custGeom>
              <a:avLst/>
              <a:gdLst>
                <a:gd name="T0" fmla="*/ 18 w 135"/>
                <a:gd name="T1" fmla="*/ 60 h 71"/>
                <a:gd name="T2" fmla="*/ 68 w 135"/>
                <a:gd name="T3" fmla="*/ 71 h 71"/>
                <a:gd name="T4" fmla="*/ 135 w 135"/>
                <a:gd name="T5" fmla="*/ 36 h 71"/>
                <a:gd name="T6" fmla="*/ 117 w 135"/>
                <a:gd name="T7" fmla="*/ 11 h 71"/>
                <a:gd name="T8" fmla="*/ 67 w 135"/>
                <a:gd name="T9" fmla="*/ 0 h 71"/>
                <a:gd name="T10" fmla="*/ 0 w 135"/>
                <a:gd name="T11" fmla="*/ 36 h 71"/>
                <a:gd name="T12" fmla="*/ 18 w 135"/>
                <a:gd name="T13" fmla="*/ 60 h 71"/>
                <a:gd name="T14" fmla="*/ 20 w 135"/>
                <a:gd name="T15" fmla="*/ 20 h 71"/>
                <a:gd name="T16" fmla="*/ 22 w 135"/>
                <a:gd name="T17" fmla="*/ 19 h 71"/>
                <a:gd name="T18" fmla="*/ 26 w 135"/>
                <a:gd name="T19" fmla="*/ 16 h 71"/>
                <a:gd name="T20" fmla="*/ 27 w 135"/>
                <a:gd name="T21" fmla="*/ 16 h 71"/>
                <a:gd name="T22" fmla="*/ 31 w 135"/>
                <a:gd name="T23" fmla="*/ 14 h 71"/>
                <a:gd name="T24" fmla="*/ 66 w 135"/>
                <a:gd name="T25" fmla="*/ 7 h 71"/>
                <a:gd name="T26" fmla="*/ 88 w 135"/>
                <a:gd name="T27" fmla="*/ 10 h 71"/>
                <a:gd name="T28" fmla="*/ 98 w 135"/>
                <a:gd name="T29" fmla="*/ 13 h 71"/>
                <a:gd name="T30" fmla="*/ 106 w 135"/>
                <a:gd name="T31" fmla="*/ 17 h 71"/>
                <a:gd name="T32" fmla="*/ 115 w 135"/>
                <a:gd name="T33" fmla="*/ 23 h 71"/>
                <a:gd name="T34" fmla="*/ 118 w 135"/>
                <a:gd name="T35" fmla="*/ 28 h 71"/>
                <a:gd name="T36" fmla="*/ 120 w 135"/>
                <a:gd name="T37" fmla="*/ 31 h 71"/>
                <a:gd name="T38" fmla="*/ 121 w 135"/>
                <a:gd name="T39" fmla="*/ 36 h 71"/>
                <a:gd name="T40" fmla="*/ 120 w 135"/>
                <a:gd name="T41" fmla="*/ 40 h 71"/>
                <a:gd name="T42" fmla="*/ 118 w 135"/>
                <a:gd name="T43" fmla="*/ 45 h 71"/>
                <a:gd name="T44" fmla="*/ 117 w 135"/>
                <a:gd name="T45" fmla="*/ 47 h 71"/>
                <a:gd name="T46" fmla="*/ 112 w 135"/>
                <a:gd name="T47" fmla="*/ 52 h 71"/>
                <a:gd name="T48" fmla="*/ 106 w 135"/>
                <a:gd name="T49" fmla="*/ 56 h 71"/>
                <a:gd name="T50" fmla="*/ 101 w 135"/>
                <a:gd name="T51" fmla="*/ 59 h 71"/>
                <a:gd name="T52" fmla="*/ 87 w 135"/>
                <a:gd name="T53" fmla="*/ 63 h 71"/>
                <a:gd name="T54" fmla="*/ 85 w 135"/>
                <a:gd name="T55" fmla="*/ 64 h 71"/>
                <a:gd name="T56" fmla="*/ 66 w 135"/>
                <a:gd name="T57" fmla="*/ 65 h 71"/>
                <a:gd name="T58" fmla="*/ 40 w 135"/>
                <a:gd name="T59" fmla="*/ 62 h 71"/>
                <a:gd name="T60" fmla="*/ 37 w 135"/>
                <a:gd name="T61" fmla="*/ 61 h 71"/>
                <a:gd name="T62" fmla="*/ 28 w 135"/>
                <a:gd name="T63" fmla="*/ 57 h 71"/>
                <a:gd name="T64" fmla="*/ 25 w 135"/>
                <a:gd name="T65" fmla="*/ 56 h 71"/>
                <a:gd name="T66" fmla="*/ 23 w 135"/>
                <a:gd name="T67" fmla="*/ 54 h 71"/>
                <a:gd name="T68" fmla="*/ 20 w 135"/>
                <a:gd name="T69" fmla="*/ 53 h 71"/>
                <a:gd name="T70" fmla="*/ 16 w 135"/>
                <a:gd name="T71" fmla="*/ 49 h 71"/>
                <a:gd name="T72" fmla="*/ 12 w 135"/>
                <a:gd name="T73" fmla="*/ 42 h 71"/>
                <a:gd name="T74" fmla="*/ 11 w 135"/>
                <a:gd name="T75" fmla="*/ 40 h 71"/>
                <a:gd name="T76" fmla="*/ 11 w 135"/>
                <a:gd name="T77" fmla="*/ 36 h 71"/>
                <a:gd name="T78" fmla="*/ 11 w 135"/>
                <a:gd name="T79" fmla="*/ 36 h 71"/>
                <a:gd name="T80" fmla="*/ 11 w 135"/>
                <a:gd name="T81" fmla="*/ 36 h 71"/>
                <a:gd name="T82" fmla="*/ 12 w 135"/>
                <a:gd name="T83" fmla="*/ 31 h 71"/>
                <a:gd name="T84" fmla="*/ 13 w 135"/>
                <a:gd name="T85" fmla="*/ 29 h 71"/>
                <a:gd name="T86" fmla="*/ 17 w 135"/>
                <a:gd name="T87" fmla="*/ 22 h 71"/>
                <a:gd name="T88" fmla="*/ 20 w 135"/>
                <a:gd name="T89" fmla="*/ 2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35" h="71">
                  <a:moveTo>
                    <a:pt x="18" y="60"/>
                  </a:moveTo>
                  <a:cubicBezTo>
                    <a:pt x="30" y="67"/>
                    <a:pt x="48" y="71"/>
                    <a:pt x="68" y="71"/>
                  </a:cubicBezTo>
                  <a:cubicBezTo>
                    <a:pt x="105" y="71"/>
                    <a:pt x="135" y="55"/>
                    <a:pt x="135" y="36"/>
                  </a:cubicBezTo>
                  <a:cubicBezTo>
                    <a:pt x="135" y="26"/>
                    <a:pt x="128" y="18"/>
                    <a:pt x="117" y="11"/>
                  </a:cubicBezTo>
                  <a:cubicBezTo>
                    <a:pt x="105" y="4"/>
                    <a:pt x="87" y="0"/>
                    <a:pt x="67" y="0"/>
                  </a:cubicBezTo>
                  <a:cubicBezTo>
                    <a:pt x="30" y="0"/>
                    <a:pt x="0" y="16"/>
                    <a:pt x="0" y="36"/>
                  </a:cubicBezTo>
                  <a:cubicBezTo>
                    <a:pt x="0" y="45"/>
                    <a:pt x="6" y="53"/>
                    <a:pt x="18" y="60"/>
                  </a:cubicBezTo>
                  <a:close/>
                  <a:moveTo>
                    <a:pt x="20" y="20"/>
                  </a:moveTo>
                  <a:cubicBezTo>
                    <a:pt x="21" y="20"/>
                    <a:pt x="21" y="19"/>
                    <a:pt x="22" y="19"/>
                  </a:cubicBezTo>
                  <a:cubicBezTo>
                    <a:pt x="23" y="18"/>
                    <a:pt x="24" y="17"/>
                    <a:pt x="26" y="16"/>
                  </a:cubicBezTo>
                  <a:cubicBezTo>
                    <a:pt x="26" y="16"/>
                    <a:pt x="26" y="16"/>
                    <a:pt x="27" y="16"/>
                  </a:cubicBezTo>
                  <a:cubicBezTo>
                    <a:pt x="28" y="15"/>
                    <a:pt x="29" y="14"/>
                    <a:pt x="31" y="14"/>
                  </a:cubicBezTo>
                  <a:cubicBezTo>
                    <a:pt x="40" y="10"/>
                    <a:pt x="52" y="7"/>
                    <a:pt x="66" y="7"/>
                  </a:cubicBezTo>
                  <a:cubicBezTo>
                    <a:pt x="74" y="7"/>
                    <a:pt x="81" y="8"/>
                    <a:pt x="88" y="10"/>
                  </a:cubicBezTo>
                  <a:cubicBezTo>
                    <a:pt x="92" y="11"/>
                    <a:pt x="95" y="12"/>
                    <a:pt x="98" y="13"/>
                  </a:cubicBezTo>
                  <a:cubicBezTo>
                    <a:pt x="101" y="14"/>
                    <a:pt x="104" y="15"/>
                    <a:pt x="106" y="17"/>
                  </a:cubicBezTo>
                  <a:cubicBezTo>
                    <a:pt x="110" y="19"/>
                    <a:pt x="112" y="21"/>
                    <a:pt x="115" y="23"/>
                  </a:cubicBezTo>
                  <a:cubicBezTo>
                    <a:pt x="116" y="25"/>
                    <a:pt x="117" y="26"/>
                    <a:pt x="118" y="28"/>
                  </a:cubicBezTo>
                  <a:cubicBezTo>
                    <a:pt x="119" y="29"/>
                    <a:pt x="119" y="30"/>
                    <a:pt x="120" y="31"/>
                  </a:cubicBezTo>
                  <a:cubicBezTo>
                    <a:pt x="120" y="33"/>
                    <a:pt x="121" y="34"/>
                    <a:pt x="121" y="36"/>
                  </a:cubicBezTo>
                  <a:cubicBezTo>
                    <a:pt x="121" y="37"/>
                    <a:pt x="121" y="39"/>
                    <a:pt x="120" y="40"/>
                  </a:cubicBezTo>
                  <a:cubicBezTo>
                    <a:pt x="120" y="42"/>
                    <a:pt x="119" y="43"/>
                    <a:pt x="118" y="45"/>
                  </a:cubicBezTo>
                  <a:cubicBezTo>
                    <a:pt x="118" y="46"/>
                    <a:pt x="117" y="47"/>
                    <a:pt x="117" y="47"/>
                  </a:cubicBezTo>
                  <a:cubicBezTo>
                    <a:pt x="115" y="49"/>
                    <a:pt x="114" y="51"/>
                    <a:pt x="112" y="52"/>
                  </a:cubicBezTo>
                  <a:cubicBezTo>
                    <a:pt x="110" y="54"/>
                    <a:pt x="108" y="55"/>
                    <a:pt x="106" y="56"/>
                  </a:cubicBezTo>
                  <a:cubicBezTo>
                    <a:pt x="105" y="57"/>
                    <a:pt x="103" y="58"/>
                    <a:pt x="101" y="59"/>
                  </a:cubicBezTo>
                  <a:cubicBezTo>
                    <a:pt x="97" y="61"/>
                    <a:pt x="92" y="62"/>
                    <a:pt x="87" y="63"/>
                  </a:cubicBezTo>
                  <a:cubicBezTo>
                    <a:pt x="86" y="63"/>
                    <a:pt x="86" y="64"/>
                    <a:pt x="85" y="64"/>
                  </a:cubicBezTo>
                  <a:cubicBezTo>
                    <a:pt x="79" y="65"/>
                    <a:pt x="73" y="65"/>
                    <a:pt x="66" y="65"/>
                  </a:cubicBezTo>
                  <a:cubicBezTo>
                    <a:pt x="56" y="65"/>
                    <a:pt x="48" y="64"/>
                    <a:pt x="40" y="62"/>
                  </a:cubicBezTo>
                  <a:cubicBezTo>
                    <a:pt x="39" y="62"/>
                    <a:pt x="38" y="61"/>
                    <a:pt x="37" y="61"/>
                  </a:cubicBezTo>
                  <a:cubicBezTo>
                    <a:pt x="34" y="60"/>
                    <a:pt x="30" y="59"/>
                    <a:pt x="28" y="57"/>
                  </a:cubicBezTo>
                  <a:cubicBezTo>
                    <a:pt x="27" y="57"/>
                    <a:pt x="26" y="56"/>
                    <a:pt x="25" y="56"/>
                  </a:cubicBezTo>
                  <a:cubicBezTo>
                    <a:pt x="25" y="55"/>
                    <a:pt x="24" y="55"/>
                    <a:pt x="23" y="54"/>
                  </a:cubicBezTo>
                  <a:cubicBezTo>
                    <a:pt x="22" y="54"/>
                    <a:pt x="21" y="53"/>
                    <a:pt x="20" y="53"/>
                  </a:cubicBezTo>
                  <a:cubicBezTo>
                    <a:pt x="19" y="51"/>
                    <a:pt x="17" y="50"/>
                    <a:pt x="16" y="49"/>
                  </a:cubicBezTo>
                  <a:cubicBezTo>
                    <a:pt x="14" y="47"/>
                    <a:pt x="13" y="44"/>
                    <a:pt x="12" y="42"/>
                  </a:cubicBezTo>
                  <a:cubicBezTo>
                    <a:pt x="12" y="41"/>
                    <a:pt x="11" y="41"/>
                    <a:pt x="11" y="40"/>
                  </a:cubicBezTo>
                  <a:cubicBezTo>
                    <a:pt x="11" y="39"/>
                    <a:pt x="11" y="37"/>
                    <a:pt x="11" y="36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1" y="36"/>
                    <a:pt x="11" y="36"/>
                    <a:pt x="11" y="36"/>
                  </a:cubicBezTo>
                  <a:cubicBezTo>
                    <a:pt x="11" y="35"/>
                    <a:pt x="11" y="33"/>
                    <a:pt x="12" y="31"/>
                  </a:cubicBezTo>
                  <a:cubicBezTo>
                    <a:pt x="12" y="31"/>
                    <a:pt x="12" y="30"/>
                    <a:pt x="13" y="29"/>
                  </a:cubicBezTo>
                  <a:cubicBezTo>
                    <a:pt x="14" y="27"/>
                    <a:pt x="15" y="25"/>
                    <a:pt x="17" y="22"/>
                  </a:cubicBezTo>
                  <a:cubicBezTo>
                    <a:pt x="18" y="22"/>
                    <a:pt x="19" y="21"/>
                    <a:pt x="20" y="20"/>
                  </a:cubicBezTo>
                  <a:close/>
                </a:path>
              </a:pathLst>
            </a:custGeom>
            <a:solidFill>
              <a:srgbClr val="FF6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îśľíḋè">
              <a:extLst>
                <a:ext uri="{FF2B5EF4-FFF2-40B4-BE49-F238E27FC236}">
                  <a16:creationId xmlns:a16="http://schemas.microsoft.com/office/drawing/2014/main" id="{E8F64E13-B373-4E41-A387-C39AAA35CD10}"/>
                </a:ext>
              </a:extLst>
            </p:cNvPr>
            <p:cNvSpPr/>
            <p:nvPr/>
          </p:nvSpPr>
          <p:spPr bwMode="auto">
            <a:xfrm>
              <a:off x="6851651" y="1887538"/>
              <a:ext cx="385763" cy="112713"/>
            </a:xfrm>
            <a:custGeom>
              <a:avLst/>
              <a:gdLst>
                <a:gd name="T0" fmla="*/ 106 w 110"/>
                <a:gd name="T1" fmla="*/ 28 h 32"/>
                <a:gd name="T2" fmla="*/ 110 w 110"/>
                <a:gd name="T3" fmla="*/ 31 h 32"/>
                <a:gd name="T4" fmla="*/ 110 w 110"/>
                <a:gd name="T5" fmla="*/ 29 h 32"/>
                <a:gd name="T6" fmla="*/ 109 w 110"/>
                <a:gd name="T7" fmla="*/ 24 h 32"/>
                <a:gd name="T8" fmla="*/ 107 w 110"/>
                <a:gd name="T9" fmla="*/ 21 h 32"/>
                <a:gd name="T10" fmla="*/ 104 w 110"/>
                <a:gd name="T11" fmla="*/ 16 h 32"/>
                <a:gd name="T12" fmla="*/ 95 w 110"/>
                <a:gd name="T13" fmla="*/ 10 h 32"/>
                <a:gd name="T14" fmla="*/ 87 w 110"/>
                <a:gd name="T15" fmla="*/ 6 h 32"/>
                <a:gd name="T16" fmla="*/ 77 w 110"/>
                <a:gd name="T17" fmla="*/ 3 h 32"/>
                <a:gd name="T18" fmla="*/ 55 w 110"/>
                <a:gd name="T19" fmla="*/ 0 h 32"/>
                <a:gd name="T20" fmla="*/ 20 w 110"/>
                <a:gd name="T21" fmla="*/ 7 h 32"/>
                <a:gd name="T22" fmla="*/ 16 w 110"/>
                <a:gd name="T23" fmla="*/ 9 h 32"/>
                <a:gd name="T24" fmla="*/ 15 w 110"/>
                <a:gd name="T25" fmla="*/ 9 h 32"/>
                <a:gd name="T26" fmla="*/ 11 w 110"/>
                <a:gd name="T27" fmla="*/ 12 h 32"/>
                <a:gd name="T28" fmla="*/ 9 w 110"/>
                <a:gd name="T29" fmla="*/ 13 h 32"/>
                <a:gd name="T30" fmla="*/ 6 w 110"/>
                <a:gd name="T31" fmla="*/ 15 h 32"/>
                <a:gd name="T32" fmla="*/ 2 w 110"/>
                <a:gd name="T33" fmla="*/ 22 h 32"/>
                <a:gd name="T34" fmla="*/ 1 w 110"/>
                <a:gd name="T35" fmla="*/ 24 h 32"/>
                <a:gd name="T36" fmla="*/ 0 w 110"/>
                <a:gd name="T37" fmla="*/ 29 h 32"/>
                <a:gd name="T38" fmla="*/ 0 w 110"/>
                <a:gd name="T39" fmla="*/ 29 h 32"/>
                <a:gd name="T40" fmla="*/ 0 w 110"/>
                <a:gd name="T41" fmla="*/ 32 h 32"/>
                <a:gd name="T42" fmla="*/ 56 w 110"/>
                <a:gd name="T43" fmla="*/ 17 h 32"/>
                <a:gd name="T44" fmla="*/ 106 w 110"/>
                <a:gd name="T45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0" h="32">
                  <a:moveTo>
                    <a:pt x="106" y="28"/>
                  </a:moveTo>
                  <a:cubicBezTo>
                    <a:pt x="107" y="29"/>
                    <a:pt x="108" y="30"/>
                    <a:pt x="110" y="31"/>
                  </a:cubicBezTo>
                  <a:cubicBezTo>
                    <a:pt x="110" y="30"/>
                    <a:pt x="110" y="30"/>
                    <a:pt x="110" y="29"/>
                  </a:cubicBezTo>
                  <a:cubicBezTo>
                    <a:pt x="110" y="27"/>
                    <a:pt x="109" y="26"/>
                    <a:pt x="109" y="24"/>
                  </a:cubicBezTo>
                  <a:cubicBezTo>
                    <a:pt x="108" y="23"/>
                    <a:pt x="108" y="22"/>
                    <a:pt x="107" y="21"/>
                  </a:cubicBezTo>
                  <a:cubicBezTo>
                    <a:pt x="106" y="19"/>
                    <a:pt x="105" y="18"/>
                    <a:pt x="104" y="16"/>
                  </a:cubicBezTo>
                  <a:cubicBezTo>
                    <a:pt x="101" y="14"/>
                    <a:pt x="99" y="12"/>
                    <a:pt x="95" y="10"/>
                  </a:cubicBezTo>
                  <a:cubicBezTo>
                    <a:pt x="93" y="8"/>
                    <a:pt x="90" y="7"/>
                    <a:pt x="87" y="6"/>
                  </a:cubicBezTo>
                  <a:cubicBezTo>
                    <a:pt x="84" y="5"/>
                    <a:pt x="81" y="4"/>
                    <a:pt x="77" y="3"/>
                  </a:cubicBezTo>
                  <a:cubicBezTo>
                    <a:pt x="70" y="1"/>
                    <a:pt x="63" y="0"/>
                    <a:pt x="55" y="0"/>
                  </a:cubicBezTo>
                  <a:cubicBezTo>
                    <a:pt x="41" y="0"/>
                    <a:pt x="29" y="3"/>
                    <a:pt x="20" y="7"/>
                  </a:cubicBezTo>
                  <a:cubicBezTo>
                    <a:pt x="18" y="7"/>
                    <a:pt x="17" y="8"/>
                    <a:pt x="16" y="9"/>
                  </a:cubicBezTo>
                  <a:cubicBezTo>
                    <a:pt x="15" y="9"/>
                    <a:pt x="15" y="9"/>
                    <a:pt x="15" y="9"/>
                  </a:cubicBezTo>
                  <a:cubicBezTo>
                    <a:pt x="13" y="10"/>
                    <a:pt x="12" y="11"/>
                    <a:pt x="11" y="12"/>
                  </a:cubicBezTo>
                  <a:cubicBezTo>
                    <a:pt x="10" y="12"/>
                    <a:pt x="10" y="13"/>
                    <a:pt x="9" y="13"/>
                  </a:cubicBezTo>
                  <a:cubicBezTo>
                    <a:pt x="8" y="14"/>
                    <a:pt x="7" y="15"/>
                    <a:pt x="6" y="15"/>
                  </a:cubicBezTo>
                  <a:cubicBezTo>
                    <a:pt x="4" y="18"/>
                    <a:pt x="3" y="20"/>
                    <a:pt x="2" y="22"/>
                  </a:cubicBezTo>
                  <a:cubicBezTo>
                    <a:pt x="1" y="23"/>
                    <a:pt x="1" y="24"/>
                    <a:pt x="1" y="24"/>
                  </a:cubicBezTo>
                  <a:cubicBezTo>
                    <a:pt x="0" y="26"/>
                    <a:pt x="0" y="28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0"/>
                    <a:pt x="0" y="31"/>
                    <a:pt x="0" y="32"/>
                  </a:cubicBezTo>
                  <a:cubicBezTo>
                    <a:pt x="12" y="23"/>
                    <a:pt x="33" y="17"/>
                    <a:pt x="56" y="17"/>
                  </a:cubicBezTo>
                  <a:cubicBezTo>
                    <a:pt x="76" y="17"/>
                    <a:pt x="94" y="21"/>
                    <a:pt x="106" y="28"/>
                  </a:cubicBezTo>
                  <a:close/>
                </a:path>
              </a:pathLst>
            </a:custGeom>
            <a:solidFill>
              <a:srgbClr val="F923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5" name="ïsḻiḋè">
              <a:extLst>
                <a:ext uri="{FF2B5EF4-FFF2-40B4-BE49-F238E27FC236}">
                  <a16:creationId xmlns:a16="http://schemas.microsoft.com/office/drawing/2014/main" id="{C6900482-3B35-4C7A-97BA-E0A142F05652}"/>
                </a:ext>
              </a:extLst>
            </p:cNvPr>
            <p:cNvSpPr/>
            <p:nvPr/>
          </p:nvSpPr>
          <p:spPr bwMode="auto">
            <a:xfrm>
              <a:off x="6851651" y="1947863"/>
              <a:ext cx="385763" cy="142875"/>
            </a:xfrm>
            <a:custGeom>
              <a:avLst/>
              <a:gdLst>
                <a:gd name="T0" fmla="*/ 1 w 110"/>
                <a:gd name="T1" fmla="*/ 18 h 41"/>
                <a:gd name="T2" fmla="*/ 5 w 110"/>
                <a:gd name="T3" fmla="*/ 25 h 41"/>
                <a:gd name="T4" fmla="*/ 9 w 110"/>
                <a:gd name="T5" fmla="*/ 29 h 41"/>
                <a:gd name="T6" fmla="*/ 12 w 110"/>
                <a:gd name="T7" fmla="*/ 30 h 41"/>
                <a:gd name="T8" fmla="*/ 14 w 110"/>
                <a:gd name="T9" fmla="*/ 32 h 41"/>
                <a:gd name="T10" fmla="*/ 17 w 110"/>
                <a:gd name="T11" fmla="*/ 33 h 41"/>
                <a:gd name="T12" fmla="*/ 26 w 110"/>
                <a:gd name="T13" fmla="*/ 37 h 41"/>
                <a:gd name="T14" fmla="*/ 29 w 110"/>
                <a:gd name="T15" fmla="*/ 38 h 41"/>
                <a:gd name="T16" fmla="*/ 55 w 110"/>
                <a:gd name="T17" fmla="*/ 41 h 41"/>
                <a:gd name="T18" fmla="*/ 74 w 110"/>
                <a:gd name="T19" fmla="*/ 40 h 41"/>
                <a:gd name="T20" fmla="*/ 76 w 110"/>
                <a:gd name="T21" fmla="*/ 39 h 41"/>
                <a:gd name="T22" fmla="*/ 90 w 110"/>
                <a:gd name="T23" fmla="*/ 35 h 41"/>
                <a:gd name="T24" fmla="*/ 95 w 110"/>
                <a:gd name="T25" fmla="*/ 32 h 41"/>
                <a:gd name="T26" fmla="*/ 101 w 110"/>
                <a:gd name="T27" fmla="*/ 28 h 41"/>
                <a:gd name="T28" fmla="*/ 106 w 110"/>
                <a:gd name="T29" fmla="*/ 23 h 41"/>
                <a:gd name="T30" fmla="*/ 107 w 110"/>
                <a:gd name="T31" fmla="*/ 21 h 41"/>
                <a:gd name="T32" fmla="*/ 109 w 110"/>
                <a:gd name="T33" fmla="*/ 16 h 41"/>
                <a:gd name="T34" fmla="*/ 110 w 110"/>
                <a:gd name="T35" fmla="*/ 14 h 41"/>
                <a:gd name="T36" fmla="*/ 106 w 110"/>
                <a:gd name="T37" fmla="*/ 11 h 41"/>
                <a:gd name="T38" fmla="*/ 56 w 110"/>
                <a:gd name="T39" fmla="*/ 0 h 41"/>
                <a:gd name="T40" fmla="*/ 0 w 110"/>
                <a:gd name="T41" fmla="*/ 15 h 41"/>
                <a:gd name="T42" fmla="*/ 0 w 110"/>
                <a:gd name="T43" fmla="*/ 16 h 41"/>
                <a:gd name="T44" fmla="*/ 1 w 110"/>
                <a:gd name="T45" fmla="*/ 18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0" h="41">
                  <a:moveTo>
                    <a:pt x="1" y="18"/>
                  </a:moveTo>
                  <a:cubicBezTo>
                    <a:pt x="2" y="20"/>
                    <a:pt x="3" y="23"/>
                    <a:pt x="5" y="25"/>
                  </a:cubicBezTo>
                  <a:cubicBezTo>
                    <a:pt x="6" y="26"/>
                    <a:pt x="8" y="27"/>
                    <a:pt x="9" y="29"/>
                  </a:cubicBezTo>
                  <a:cubicBezTo>
                    <a:pt x="10" y="29"/>
                    <a:pt x="11" y="30"/>
                    <a:pt x="12" y="30"/>
                  </a:cubicBezTo>
                  <a:cubicBezTo>
                    <a:pt x="13" y="31"/>
                    <a:pt x="14" y="31"/>
                    <a:pt x="14" y="32"/>
                  </a:cubicBezTo>
                  <a:cubicBezTo>
                    <a:pt x="15" y="32"/>
                    <a:pt x="16" y="33"/>
                    <a:pt x="17" y="33"/>
                  </a:cubicBezTo>
                  <a:cubicBezTo>
                    <a:pt x="19" y="35"/>
                    <a:pt x="23" y="36"/>
                    <a:pt x="26" y="37"/>
                  </a:cubicBezTo>
                  <a:cubicBezTo>
                    <a:pt x="27" y="37"/>
                    <a:pt x="28" y="38"/>
                    <a:pt x="29" y="38"/>
                  </a:cubicBezTo>
                  <a:cubicBezTo>
                    <a:pt x="37" y="40"/>
                    <a:pt x="45" y="41"/>
                    <a:pt x="55" y="41"/>
                  </a:cubicBezTo>
                  <a:cubicBezTo>
                    <a:pt x="62" y="41"/>
                    <a:pt x="68" y="41"/>
                    <a:pt x="74" y="40"/>
                  </a:cubicBezTo>
                  <a:cubicBezTo>
                    <a:pt x="75" y="40"/>
                    <a:pt x="75" y="39"/>
                    <a:pt x="76" y="39"/>
                  </a:cubicBezTo>
                  <a:cubicBezTo>
                    <a:pt x="81" y="38"/>
                    <a:pt x="86" y="37"/>
                    <a:pt x="90" y="35"/>
                  </a:cubicBezTo>
                  <a:cubicBezTo>
                    <a:pt x="92" y="34"/>
                    <a:pt x="94" y="33"/>
                    <a:pt x="95" y="32"/>
                  </a:cubicBezTo>
                  <a:cubicBezTo>
                    <a:pt x="97" y="31"/>
                    <a:pt x="99" y="30"/>
                    <a:pt x="101" y="28"/>
                  </a:cubicBezTo>
                  <a:cubicBezTo>
                    <a:pt x="103" y="27"/>
                    <a:pt x="104" y="25"/>
                    <a:pt x="106" y="23"/>
                  </a:cubicBezTo>
                  <a:cubicBezTo>
                    <a:pt x="106" y="23"/>
                    <a:pt x="107" y="22"/>
                    <a:pt x="107" y="21"/>
                  </a:cubicBezTo>
                  <a:cubicBezTo>
                    <a:pt x="108" y="19"/>
                    <a:pt x="109" y="18"/>
                    <a:pt x="109" y="16"/>
                  </a:cubicBezTo>
                  <a:cubicBezTo>
                    <a:pt x="109" y="15"/>
                    <a:pt x="110" y="14"/>
                    <a:pt x="110" y="14"/>
                  </a:cubicBezTo>
                  <a:cubicBezTo>
                    <a:pt x="108" y="13"/>
                    <a:pt x="107" y="12"/>
                    <a:pt x="106" y="11"/>
                  </a:cubicBezTo>
                  <a:cubicBezTo>
                    <a:pt x="94" y="4"/>
                    <a:pt x="76" y="0"/>
                    <a:pt x="56" y="0"/>
                  </a:cubicBezTo>
                  <a:cubicBezTo>
                    <a:pt x="33" y="0"/>
                    <a:pt x="12" y="6"/>
                    <a:pt x="0" y="15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7"/>
                    <a:pt x="1" y="17"/>
                    <a:pt x="1" y="18"/>
                  </a:cubicBezTo>
                  <a:close/>
                </a:path>
              </a:pathLst>
            </a:custGeom>
            <a:gradFill>
              <a:gsLst>
                <a:gs pos="96460">
                  <a:srgbClr val="AFDEE6"/>
                </a:gs>
                <a:gs pos="0">
                  <a:srgbClr val="00C7E6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6" name="íS1îdè">
              <a:extLst>
                <a:ext uri="{FF2B5EF4-FFF2-40B4-BE49-F238E27FC236}">
                  <a16:creationId xmlns:a16="http://schemas.microsoft.com/office/drawing/2014/main" id="{FD724F04-B319-42E0-BF6A-01F80B052956}"/>
                </a:ext>
              </a:extLst>
            </p:cNvPr>
            <p:cNvSpPr/>
            <p:nvPr/>
          </p:nvSpPr>
          <p:spPr bwMode="auto">
            <a:xfrm>
              <a:off x="3943351" y="1985963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0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9A9A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7" name="isľïďè">
              <a:extLst>
                <a:ext uri="{FF2B5EF4-FFF2-40B4-BE49-F238E27FC236}">
                  <a16:creationId xmlns:a16="http://schemas.microsoft.com/office/drawing/2014/main" id="{0FC0DFD4-E338-4AFB-B9AE-D2BEA77ADD8C}"/>
                </a:ext>
              </a:extLst>
            </p:cNvPr>
            <p:cNvSpPr/>
            <p:nvPr/>
          </p:nvSpPr>
          <p:spPr bwMode="auto">
            <a:xfrm>
              <a:off x="3952876" y="20462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EDEDE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8" name="íśľiďê">
              <a:extLst>
                <a:ext uri="{FF2B5EF4-FFF2-40B4-BE49-F238E27FC236}">
                  <a16:creationId xmlns:a16="http://schemas.microsoft.com/office/drawing/2014/main" id="{37A0E48D-61F0-4C6A-9A4A-4200530BCF27}"/>
                </a:ext>
              </a:extLst>
            </p:cNvPr>
            <p:cNvSpPr/>
            <p:nvPr/>
          </p:nvSpPr>
          <p:spPr bwMode="auto">
            <a:xfrm>
              <a:off x="4192588" y="1031876"/>
              <a:ext cx="2181225" cy="2867025"/>
            </a:xfrm>
            <a:custGeom>
              <a:avLst/>
              <a:gdLst>
                <a:gd name="T0" fmla="*/ 620 w 621"/>
                <a:gd name="T1" fmla="*/ 9 h 817"/>
                <a:gd name="T2" fmla="*/ 616 w 621"/>
                <a:gd name="T3" fmla="*/ 1 h 817"/>
                <a:gd name="T4" fmla="*/ 616 w 621"/>
                <a:gd name="T5" fmla="*/ 0 h 817"/>
                <a:gd name="T6" fmla="*/ 615 w 621"/>
                <a:gd name="T7" fmla="*/ 0 h 817"/>
                <a:gd name="T8" fmla="*/ 614 w 621"/>
                <a:gd name="T9" fmla="*/ 0 h 817"/>
                <a:gd name="T10" fmla="*/ 614 w 621"/>
                <a:gd name="T11" fmla="*/ 0 h 817"/>
                <a:gd name="T12" fmla="*/ 613 w 621"/>
                <a:gd name="T13" fmla="*/ 0 h 817"/>
                <a:gd name="T14" fmla="*/ 612 w 621"/>
                <a:gd name="T15" fmla="*/ 0 h 817"/>
                <a:gd name="T16" fmla="*/ 612 w 621"/>
                <a:gd name="T17" fmla="*/ 0 h 817"/>
                <a:gd name="T18" fmla="*/ 612 w 621"/>
                <a:gd name="T19" fmla="*/ 0 h 817"/>
                <a:gd name="T20" fmla="*/ 609 w 621"/>
                <a:gd name="T21" fmla="*/ 0 h 817"/>
                <a:gd name="T22" fmla="*/ 609 w 621"/>
                <a:gd name="T23" fmla="*/ 0 h 817"/>
                <a:gd name="T24" fmla="*/ 609 w 621"/>
                <a:gd name="T25" fmla="*/ 0 h 817"/>
                <a:gd name="T26" fmla="*/ 609 w 621"/>
                <a:gd name="T27" fmla="*/ 1 h 817"/>
                <a:gd name="T28" fmla="*/ 607 w 621"/>
                <a:gd name="T29" fmla="*/ 1 h 817"/>
                <a:gd name="T30" fmla="*/ 13 w 621"/>
                <a:gd name="T31" fmla="*/ 345 h 817"/>
                <a:gd name="T32" fmla="*/ 10 w 621"/>
                <a:gd name="T33" fmla="*/ 346 h 817"/>
                <a:gd name="T34" fmla="*/ 10 w 621"/>
                <a:gd name="T35" fmla="*/ 347 h 817"/>
                <a:gd name="T36" fmla="*/ 8 w 621"/>
                <a:gd name="T37" fmla="*/ 348 h 817"/>
                <a:gd name="T38" fmla="*/ 6 w 621"/>
                <a:gd name="T39" fmla="*/ 351 h 817"/>
                <a:gd name="T40" fmla="*/ 5 w 621"/>
                <a:gd name="T41" fmla="*/ 352 h 817"/>
                <a:gd name="T42" fmla="*/ 4 w 621"/>
                <a:gd name="T43" fmla="*/ 354 h 817"/>
                <a:gd name="T44" fmla="*/ 4 w 621"/>
                <a:gd name="T45" fmla="*/ 354 h 817"/>
                <a:gd name="T46" fmla="*/ 3 w 621"/>
                <a:gd name="T47" fmla="*/ 356 h 817"/>
                <a:gd name="T48" fmla="*/ 2 w 621"/>
                <a:gd name="T49" fmla="*/ 357 h 817"/>
                <a:gd name="T50" fmla="*/ 2 w 621"/>
                <a:gd name="T51" fmla="*/ 357 h 817"/>
                <a:gd name="T52" fmla="*/ 2 w 621"/>
                <a:gd name="T53" fmla="*/ 358 h 817"/>
                <a:gd name="T54" fmla="*/ 1 w 621"/>
                <a:gd name="T55" fmla="*/ 360 h 817"/>
                <a:gd name="T56" fmla="*/ 1 w 621"/>
                <a:gd name="T57" fmla="*/ 362 h 817"/>
                <a:gd name="T58" fmla="*/ 0 w 621"/>
                <a:gd name="T59" fmla="*/ 363 h 817"/>
                <a:gd name="T60" fmla="*/ 0 w 621"/>
                <a:gd name="T61" fmla="*/ 366 h 817"/>
                <a:gd name="T62" fmla="*/ 1 w 621"/>
                <a:gd name="T63" fmla="*/ 806 h 817"/>
                <a:gd name="T64" fmla="*/ 2 w 621"/>
                <a:gd name="T65" fmla="*/ 809 h 817"/>
                <a:gd name="T66" fmla="*/ 2 w 621"/>
                <a:gd name="T67" fmla="*/ 810 h 817"/>
                <a:gd name="T68" fmla="*/ 3 w 621"/>
                <a:gd name="T69" fmla="*/ 812 h 817"/>
                <a:gd name="T70" fmla="*/ 3 w 621"/>
                <a:gd name="T71" fmla="*/ 813 h 817"/>
                <a:gd name="T72" fmla="*/ 4 w 621"/>
                <a:gd name="T73" fmla="*/ 814 h 817"/>
                <a:gd name="T74" fmla="*/ 5 w 621"/>
                <a:gd name="T75" fmla="*/ 815 h 817"/>
                <a:gd name="T76" fmla="*/ 17 w 621"/>
                <a:gd name="T77" fmla="*/ 815 h 817"/>
                <a:gd name="T78" fmla="*/ 621 w 621"/>
                <a:gd name="T79" fmla="*/ 466 h 817"/>
                <a:gd name="T80" fmla="*/ 620 w 621"/>
                <a:gd name="T81" fmla="*/ 9 h 817"/>
                <a:gd name="T82" fmla="*/ 297 w 621"/>
                <a:gd name="T83" fmla="*/ 430 h 817"/>
                <a:gd name="T84" fmla="*/ 297 w 621"/>
                <a:gd name="T85" fmla="*/ 430 h 817"/>
                <a:gd name="T86" fmla="*/ 297 w 621"/>
                <a:gd name="T87" fmla="*/ 430 h 817"/>
                <a:gd name="T88" fmla="*/ 297 w 621"/>
                <a:gd name="T89" fmla="*/ 430 h 817"/>
                <a:gd name="T90" fmla="*/ 294 w 621"/>
                <a:gd name="T91" fmla="*/ 413 h 817"/>
                <a:gd name="T92" fmla="*/ 294 w 621"/>
                <a:gd name="T93" fmla="*/ 413 h 817"/>
                <a:gd name="T94" fmla="*/ 293 w 621"/>
                <a:gd name="T95" fmla="*/ 414 h 817"/>
                <a:gd name="T96" fmla="*/ 294 w 621"/>
                <a:gd name="T97" fmla="*/ 413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21" h="817">
                  <a:moveTo>
                    <a:pt x="620" y="9"/>
                  </a:moveTo>
                  <a:cubicBezTo>
                    <a:pt x="620" y="5"/>
                    <a:pt x="618" y="2"/>
                    <a:pt x="616" y="1"/>
                  </a:cubicBezTo>
                  <a:cubicBezTo>
                    <a:pt x="616" y="0"/>
                    <a:pt x="616" y="0"/>
                    <a:pt x="616" y="0"/>
                  </a:cubicBezTo>
                  <a:cubicBezTo>
                    <a:pt x="615" y="0"/>
                    <a:pt x="615" y="0"/>
                    <a:pt x="615" y="0"/>
                  </a:cubicBezTo>
                  <a:cubicBezTo>
                    <a:pt x="615" y="0"/>
                    <a:pt x="615" y="0"/>
                    <a:pt x="614" y="0"/>
                  </a:cubicBezTo>
                  <a:cubicBezTo>
                    <a:pt x="614" y="0"/>
                    <a:pt x="614" y="0"/>
                    <a:pt x="614" y="0"/>
                  </a:cubicBezTo>
                  <a:cubicBezTo>
                    <a:pt x="614" y="0"/>
                    <a:pt x="613" y="0"/>
                    <a:pt x="613" y="0"/>
                  </a:cubicBezTo>
                  <a:cubicBezTo>
                    <a:pt x="613" y="0"/>
                    <a:pt x="613" y="0"/>
                    <a:pt x="612" y="0"/>
                  </a:cubicBezTo>
                  <a:cubicBezTo>
                    <a:pt x="612" y="0"/>
                    <a:pt x="612" y="0"/>
                    <a:pt x="612" y="0"/>
                  </a:cubicBezTo>
                  <a:cubicBezTo>
                    <a:pt x="612" y="0"/>
                    <a:pt x="612" y="0"/>
                    <a:pt x="612" y="0"/>
                  </a:cubicBezTo>
                  <a:cubicBezTo>
                    <a:pt x="611" y="0"/>
                    <a:pt x="610" y="0"/>
                    <a:pt x="609" y="0"/>
                  </a:cubicBezTo>
                  <a:cubicBezTo>
                    <a:pt x="609" y="0"/>
                    <a:pt x="609" y="0"/>
                    <a:pt x="609" y="0"/>
                  </a:cubicBezTo>
                  <a:cubicBezTo>
                    <a:pt x="609" y="0"/>
                    <a:pt x="609" y="0"/>
                    <a:pt x="609" y="0"/>
                  </a:cubicBezTo>
                  <a:cubicBezTo>
                    <a:pt x="609" y="1"/>
                    <a:pt x="609" y="1"/>
                    <a:pt x="609" y="1"/>
                  </a:cubicBezTo>
                  <a:cubicBezTo>
                    <a:pt x="608" y="1"/>
                    <a:pt x="608" y="1"/>
                    <a:pt x="607" y="1"/>
                  </a:cubicBezTo>
                  <a:cubicBezTo>
                    <a:pt x="13" y="345"/>
                    <a:pt x="13" y="345"/>
                    <a:pt x="13" y="345"/>
                  </a:cubicBezTo>
                  <a:cubicBezTo>
                    <a:pt x="12" y="345"/>
                    <a:pt x="11" y="346"/>
                    <a:pt x="10" y="346"/>
                  </a:cubicBezTo>
                  <a:cubicBezTo>
                    <a:pt x="10" y="346"/>
                    <a:pt x="10" y="347"/>
                    <a:pt x="10" y="347"/>
                  </a:cubicBezTo>
                  <a:cubicBezTo>
                    <a:pt x="9" y="347"/>
                    <a:pt x="9" y="348"/>
                    <a:pt x="8" y="348"/>
                  </a:cubicBezTo>
                  <a:cubicBezTo>
                    <a:pt x="7" y="349"/>
                    <a:pt x="6" y="350"/>
                    <a:pt x="6" y="351"/>
                  </a:cubicBezTo>
                  <a:cubicBezTo>
                    <a:pt x="5" y="351"/>
                    <a:pt x="5" y="352"/>
                    <a:pt x="5" y="352"/>
                  </a:cubicBezTo>
                  <a:cubicBezTo>
                    <a:pt x="5" y="353"/>
                    <a:pt x="4" y="353"/>
                    <a:pt x="4" y="354"/>
                  </a:cubicBezTo>
                  <a:cubicBezTo>
                    <a:pt x="4" y="354"/>
                    <a:pt x="4" y="354"/>
                    <a:pt x="4" y="354"/>
                  </a:cubicBezTo>
                  <a:cubicBezTo>
                    <a:pt x="3" y="355"/>
                    <a:pt x="3" y="355"/>
                    <a:pt x="3" y="356"/>
                  </a:cubicBezTo>
                  <a:cubicBezTo>
                    <a:pt x="3" y="356"/>
                    <a:pt x="2" y="357"/>
                    <a:pt x="2" y="357"/>
                  </a:cubicBezTo>
                  <a:cubicBezTo>
                    <a:pt x="2" y="357"/>
                    <a:pt x="2" y="357"/>
                    <a:pt x="2" y="357"/>
                  </a:cubicBezTo>
                  <a:cubicBezTo>
                    <a:pt x="2" y="357"/>
                    <a:pt x="2" y="358"/>
                    <a:pt x="2" y="358"/>
                  </a:cubicBezTo>
                  <a:cubicBezTo>
                    <a:pt x="2" y="359"/>
                    <a:pt x="1" y="359"/>
                    <a:pt x="1" y="360"/>
                  </a:cubicBezTo>
                  <a:cubicBezTo>
                    <a:pt x="1" y="361"/>
                    <a:pt x="1" y="362"/>
                    <a:pt x="1" y="362"/>
                  </a:cubicBezTo>
                  <a:cubicBezTo>
                    <a:pt x="1" y="363"/>
                    <a:pt x="0" y="363"/>
                    <a:pt x="0" y="363"/>
                  </a:cubicBezTo>
                  <a:cubicBezTo>
                    <a:pt x="0" y="364"/>
                    <a:pt x="0" y="365"/>
                    <a:pt x="0" y="366"/>
                  </a:cubicBezTo>
                  <a:cubicBezTo>
                    <a:pt x="1" y="806"/>
                    <a:pt x="1" y="806"/>
                    <a:pt x="1" y="806"/>
                  </a:cubicBezTo>
                  <a:cubicBezTo>
                    <a:pt x="1" y="807"/>
                    <a:pt x="2" y="808"/>
                    <a:pt x="2" y="809"/>
                  </a:cubicBezTo>
                  <a:cubicBezTo>
                    <a:pt x="2" y="810"/>
                    <a:pt x="2" y="810"/>
                    <a:pt x="2" y="810"/>
                  </a:cubicBezTo>
                  <a:cubicBezTo>
                    <a:pt x="2" y="811"/>
                    <a:pt x="2" y="812"/>
                    <a:pt x="3" y="812"/>
                  </a:cubicBezTo>
                  <a:cubicBezTo>
                    <a:pt x="3" y="812"/>
                    <a:pt x="3" y="813"/>
                    <a:pt x="3" y="813"/>
                  </a:cubicBezTo>
                  <a:cubicBezTo>
                    <a:pt x="3" y="813"/>
                    <a:pt x="4" y="814"/>
                    <a:pt x="4" y="814"/>
                  </a:cubicBezTo>
                  <a:cubicBezTo>
                    <a:pt x="4" y="814"/>
                    <a:pt x="5" y="815"/>
                    <a:pt x="5" y="815"/>
                  </a:cubicBezTo>
                  <a:cubicBezTo>
                    <a:pt x="8" y="817"/>
                    <a:pt x="12" y="817"/>
                    <a:pt x="17" y="815"/>
                  </a:cubicBezTo>
                  <a:cubicBezTo>
                    <a:pt x="621" y="466"/>
                    <a:pt x="621" y="466"/>
                    <a:pt x="621" y="466"/>
                  </a:cubicBezTo>
                  <a:lnTo>
                    <a:pt x="620" y="9"/>
                  </a:lnTo>
                  <a:close/>
                  <a:moveTo>
                    <a:pt x="297" y="430"/>
                  </a:moveTo>
                  <a:cubicBezTo>
                    <a:pt x="297" y="430"/>
                    <a:pt x="297" y="430"/>
                    <a:pt x="297" y="430"/>
                  </a:cubicBezTo>
                  <a:cubicBezTo>
                    <a:pt x="297" y="430"/>
                    <a:pt x="297" y="430"/>
                    <a:pt x="297" y="430"/>
                  </a:cubicBezTo>
                  <a:cubicBezTo>
                    <a:pt x="297" y="430"/>
                    <a:pt x="297" y="430"/>
                    <a:pt x="297" y="430"/>
                  </a:cubicBezTo>
                  <a:close/>
                  <a:moveTo>
                    <a:pt x="294" y="413"/>
                  </a:moveTo>
                  <a:cubicBezTo>
                    <a:pt x="294" y="413"/>
                    <a:pt x="294" y="413"/>
                    <a:pt x="294" y="413"/>
                  </a:cubicBezTo>
                  <a:cubicBezTo>
                    <a:pt x="294" y="413"/>
                    <a:pt x="293" y="414"/>
                    <a:pt x="293" y="414"/>
                  </a:cubicBezTo>
                  <a:cubicBezTo>
                    <a:pt x="293" y="414"/>
                    <a:pt x="294" y="413"/>
                    <a:pt x="294" y="413"/>
                  </a:cubicBez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9" name="ïṡḷîďe">
              <a:extLst>
                <a:ext uri="{FF2B5EF4-FFF2-40B4-BE49-F238E27FC236}">
                  <a16:creationId xmlns:a16="http://schemas.microsoft.com/office/drawing/2014/main" id="{1D26CCFF-388F-42F9-AA24-A450EA2A4A2E}"/>
                </a:ext>
              </a:extLst>
            </p:cNvPr>
            <p:cNvSpPr/>
            <p:nvPr/>
          </p:nvSpPr>
          <p:spPr bwMode="auto">
            <a:xfrm>
              <a:off x="4114801" y="985838"/>
              <a:ext cx="2241550" cy="2909888"/>
            </a:xfrm>
            <a:custGeom>
              <a:avLst/>
              <a:gdLst>
                <a:gd name="T0" fmla="*/ 25 w 638"/>
                <a:gd name="T1" fmla="*/ 825 h 829"/>
                <a:gd name="T2" fmla="*/ 24 w 638"/>
                <a:gd name="T3" fmla="*/ 822 h 829"/>
                <a:gd name="T4" fmla="*/ 22 w 638"/>
                <a:gd name="T5" fmla="*/ 379 h 829"/>
                <a:gd name="T6" fmla="*/ 23 w 638"/>
                <a:gd name="T7" fmla="*/ 375 h 829"/>
                <a:gd name="T8" fmla="*/ 23 w 638"/>
                <a:gd name="T9" fmla="*/ 373 h 829"/>
                <a:gd name="T10" fmla="*/ 24 w 638"/>
                <a:gd name="T11" fmla="*/ 370 h 829"/>
                <a:gd name="T12" fmla="*/ 25 w 638"/>
                <a:gd name="T13" fmla="*/ 369 h 829"/>
                <a:gd name="T14" fmla="*/ 26 w 638"/>
                <a:gd name="T15" fmla="*/ 367 h 829"/>
                <a:gd name="T16" fmla="*/ 28 w 638"/>
                <a:gd name="T17" fmla="*/ 364 h 829"/>
                <a:gd name="T18" fmla="*/ 30 w 638"/>
                <a:gd name="T19" fmla="*/ 361 h 829"/>
                <a:gd name="T20" fmla="*/ 32 w 638"/>
                <a:gd name="T21" fmla="*/ 360 h 829"/>
                <a:gd name="T22" fmla="*/ 35 w 638"/>
                <a:gd name="T23" fmla="*/ 358 h 829"/>
                <a:gd name="T24" fmla="*/ 631 w 638"/>
                <a:gd name="T25" fmla="*/ 14 h 829"/>
                <a:gd name="T26" fmla="*/ 631 w 638"/>
                <a:gd name="T27" fmla="*/ 13 h 829"/>
                <a:gd name="T28" fmla="*/ 634 w 638"/>
                <a:gd name="T29" fmla="*/ 13 h 829"/>
                <a:gd name="T30" fmla="*/ 634 w 638"/>
                <a:gd name="T31" fmla="*/ 13 h 829"/>
                <a:gd name="T32" fmla="*/ 636 w 638"/>
                <a:gd name="T33" fmla="*/ 13 h 829"/>
                <a:gd name="T34" fmla="*/ 637 w 638"/>
                <a:gd name="T35" fmla="*/ 13 h 829"/>
                <a:gd name="T36" fmla="*/ 616 w 638"/>
                <a:gd name="T37" fmla="*/ 1 h 829"/>
                <a:gd name="T38" fmla="*/ 614 w 638"/>
                <a:gd name="T39" fmla="*/ 0 h 829"/>
                <a:gd name="T40" fmla="*/ 613 w 638"/>
                <a:gd name="T41" fmla="*/ 0 h 829"/>
                <a:gd name="T42" fmla="*/ 612 w 638"/>
                <a:gd name="T43" fmla="*/ 0 h 829"/>
                <a:gd name="T44" fmla="*/ 610 w 638"/>
                <a:gd name="T45" fmla="*/ 1 h 829"/>
                <a:gd name="T46" fmla="*/ 607 w 638"/>
                <a:gd name="T47" fmla="*/ 2 h 829"/>
                <a:gd name="T48" fmla="*/ 10 w 638"/>
                <a:gd name="T49" fmla="*/ 346 h 829"/>
                <a:gd name="T50" fmla="*/ 9 w 638"/>
                <a:gd name="T51" fmla="*/ 348 h 829"/>
                <a:gd name="T52" fmla="*/ 6 w 638"/>
                <a:gd name="T53" fmla="*/ 351 h 829"/>
                <a:gd name="T54" fmla="*/ 5 w 638"/>
                <a:gd name="T55" fmla="*/ 352 h 829"/>
                <a:gd name="T56" fmla="*/ 4 w 638"/>
                <a:gd name="T57" fmla="*/ 354 h 829"/>
                <a:gd name="T58" fmla="*/ 2 w 638"/>
                <a:gd name="T59" fmla="*/ 357 h 829"/>
                <a:gd name="T60" fmla="*/ 2 w 638"/>
                <a:gd name="T61" fmla="*/ 358 h 829"/>
                <a:gd name="T62" fmla="*/ 1 w 638"/>
                <a:gd name="T63" fmla="*/ 361 h 829"/>
                <a:gd name="T64" fmla="*/ 1 w 638"/>
                <a:gd name="T65" fmla="*/ 364 h 829"/>
                <a:gd name="T66" fmla="*/ 2 w 638"/>
                <a:gd name="T67" fmla="*/ 806 h 829"/>
                <a:gd name="T68" fmla="*/ 28 w 638"/>
                <a:gd name="T69" fmla="*/ 829 h 829"/>
                <a:gd name="T70" fmla="*/ 26 w 638"/>
                <a:gd name="T71" fmla="*/ 827 h 8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38" h="829">
                  <a:moveTo>
                    <a:pt x="25" y="826"/>
                  </a:moveTo>
                  <a:cubicBezTo>
                    <a:pt x="25" y="826"/>
                    <a:pt x="25" y="825"/>
                    <a:pt x="25" y="825"/>
                  </a:cubicBezTo>
                  <a:cubicBezTo>
                    <a:pt x="24" y="825"/>
                    <a:pt x="24" y="824"/>
                    <a:pt x="24" y="823"/>
                  </a:cubicBezTo>
                  <a:cubicBezTo>
                    <a:pt x="24" y="823"/>
                    <a:pt x="24" y="823"/>
                    <a:pt x="24" y="822"/>
                  </a:cubicBezTo>
                  <a:cubicBezTo>
                    <a:pt x="24" y="821"/>
                    <a:pt x="23" y="820"/>
                    <a:pt x="23" y="819"/>
                  </a:cubicBezTo>
                  <a:cubicBezTo>
                    <a:pt x="22" y="379"/>
                    <a:pt x="22" y="379"/>
                    <a:pt x="22" y="379"/>
                  </a:cubicBezTo>
                  <a:cubicBezTo>
                    <a:pt x="22" y="378"/>
                    <a:pt x="22" y="377"/>
                    <a:pt x="22" y="376"/>
                  </a:cubicBezTo>
                  <a:cubicBezTo>
                    <a:pt x="22" y="376"/>
                    <a:pt x="23" y="376"/>
                    <a:pt x="23" y="375"/>
                  </a:cubicBezTo>
                  <a:cubicBezTo>
                    <a:pt x="23" y="375"/>
                    <a:pt x="23" y="374"/>
                    <a:pt x="23" y="373"/>
                  </a:cubicBezTo>
                  <a:cubicBezTo>
                    <a:pt x="23" y="373"/>
                    <a:pt x="23" y="373"/>
                    <a:pt x="23" y="373"/>
                  </a:cubicBezTo>
                  <a:cubicBezTo>
                    <a:pt x="23" y="372"/>
                    <a:pt x="24" y="372"/>
                    <a:pt x="24" y="371"/>
                  </a:cubicBezTo>
                  <a:cubicBezTo>
                    <a:pt x="24" y="371"/>
                    <a:pt x="24" y="370"/>
                    <a:pt x="24" y="370"/>
                  </a:cubicBezTo>
                  <a:cubicBezTo>
                    <a:pt x="24" y="370"/>
                    <a:pt x="24" y="370"/>
                    <a:pt x="24" y="370"/>
                  </a:cubicBezTo>
                  <a:cubicBezTo>
                    <a:pt x="24" y="370"/>
                    <a:pt x="25" y="369"/>
                    <a:pt x="25" y="369"/>
                  </a:cubicBezTo>
                  <a:cubicBezTo>
                    <a:pt x="25" y="368"/>
                    <a:pt x="25" y="368"/>
                    <a:pt x="26" y="367"/>
                  </a:cubicBezTo>
                  <a:cubicBezTo>
                    <a:pt x="26" y="367"/>
                    <a:pt x="26" y="367"/>
                    <a:pt x="26" y="367"/>
                  </a:cubicBezTo>
                  <a:cubicBezTo>
                    <a:pt x="26" y="366"/>
                    <a:pt x="27" y="366"/>
                    <a:pt x="27" y="365"/>
                  </a:cubicBezTo>
                  <a:cubicBezTo>
                    <a:pt x="27" y="365"/>
                    <a:pt x="27" y="364"/>
                    <a:pt x="28" y="364"/>
                  </a:cubicBezTo>
                  <a:cubicBezTo>
                    <a:pt x="28" y="364"/>
                    <a:pt x="28" y="364"/>
                    <a:pt x="28" y="364"/>
                  </a:cubicBezTo>
                  <a:cubicBezTo>
                    <a:pt x="28" y="363"/>
                    <a:pt x="29" y="362"/>
                    <a:pt x="30" y="361"/>
                  </a:cubicBezTo>
                  <a:cubicBezTo>
                    <a:pt x="30" y="361"/>
                    <a:pt x="30" y="361"/>
                    <a:pt x="31" y="361"/>
                  </a:cubicBezTo>
                  <a:cubicBezTo>
                    <a:pt x="31" y="360"/>
                    <a:pt x="31" y="360"/>
                    <a:pt x="32" y="360"/>
                  </a:cubicBezTo>
                  <a:cubicBezTo>
                    <a:pt x="32" y="360"/>
                    <a:pt x="32" y="359"/>
                    <a:pt x="32" y="359"/>
                  </a:cubicBezTo>
                  <a:cubicBezTo>
                    <a:pt x="33" y="359"/>
                    <a:pt x="34" y="358"/>
                    <a:pt x="35" y="358"/>
                  </a:cubicBezTo>
                  <a:cubicBezTo>
                    <a:pt x="629" y="14"/>
                    <a:pt x="629" y="14"/>
                    <a:pt x="629" y="14"/>
                  </a:cubicBezTo>
                  <a:cubicBezTo>
                    <a:pt x="630" y="14"/>
                    <a:pt x="630" y="14"/>
                    <a:pt x="631" y="14"/>
                  </a:cubicBezTo>
                  <a:cubicBezTo>
                    <a:pt x="631" y="14"/>
                    <a:pt x="631" y="14"/>
                    <a:pt x="631" y="13"/>
                  </a:cubicBezTo>
                  <a:cubicBezTo>
                    <a:pt x="631" y="13"/>
                    <a:pt x="631" y="13"/>
                    <a:pt x="631" y="13"/>
                  </a:cubicBezTo>
                  <a:cubicBezTo>
                    <a:pt x="631" y="13"/>
                    <a:pt x="631" y="13"/>
                    <a:pt x="631" y="13"/>
                  </a:cubicBezTo>
                  <a:cubicBezTo>
                    <a:pt x="632" y="13"/>
                    <a:pt x="633" y="13"/>
                    <a:pt x="634" y="13"/>
                  </a:cubicBezTo>
                  <a:cubicBezTo>
                    <a:pt x="634" y="13"/>
                    <a:pt x="634" y="13"/>
                    <a:pt x="634" y="13"/>
                  </a:cubicBezTo>
                  <a:cubicBezTo>
                    <a:pt x="634" y="13"/>
                    <a:pt x="634" y="13"/>
                    <a:pt x="634" y="13"/>
                  </a:cubicBezTo>
                  <a:cubicBezTo>
                    <a:pt x="635" y="13"/>
                    <a:pt x="635" y="13"/>
                    <a:pt x="635" y="13"/>
                  </a:cubicBezTo>
                  <a:cubicBezTo>
                    <a:pt x="635" y="13"/>
                    <a:pt x="636" y="13"/>
                    <a:pt x="636" y="13"/>
                  </a:cubicBezTo>
                  <a:cubicBezTo>
                    <a:pt x="636" y="13"/>
                    <a:pt x="636" y="13"/>
                    <a:pt x="636" y="13"/>
                  </a:cubicBezTo>
                  <a:cubicBezTo>
                    <a:pt x="637" y="13"/>
                    <a:pt x="637" y="13"/>
                    <a:pt x="637" y="13"/>
                  </a:cubicBezTo>
                  <a:cubicBezTo>
                    <a:pt x="637" y="13"/>
                    <a:pt x="637" y="13"/>
                    <a:pt x="638" y="13"/>
                  </a:cubicBezTo>
                  <a:cubicBezTo>
                    <a:pt x="616" y="1"/>
                    <a:pt x="616" y="1"/>
                    <a:pt x="616" y="1"/>
                  </a:cubicBezTo>
                  <a:cubicBezTo>
                    <a:pt x="616" y="1"/>
                    <a:pt x="615" y="1"/>
                    <a:pt x="615" y="0"/>
                  </a:cubicBezTo>
                  <a:cubicBezTo>
                    <a:pt x="615" y="0"/>
                    <a:pt x="615" y="0"/>
                    <a:pt x="614" y="0"/>
                  </a:cubicBezTo>
                  <a:cubicBezTo>
                    <a:pt x="614" y="0"/>
                    <a:pt x="614" y="0"/>
                    <a:pt x="613" y="0"/>
                  </a:cubicBezTo>
                  <a:cubicBezTo>
                    <a:pt x="613" y="0"/>
                    <a:pt x="613" y="0"/>
                    <a:pt x="613" y="0"/>
                  </a:cubicBezTo>
                  <a:cubicBezTo>
                    <a:pt x="613" y="0"/>
                    <a:pt x="612" y="0"/>
                    <a:pt x="612" y="0"/>
                  </a:cubicBezTo>
                  <a:cubicBezTo>
                    <a:pt x="612" y="0"/>
                    <a:pt x="612" y="0"/>
                    <a:pt x="612" y="0"/>
                  </a:cubicBezTo>
                  <a:cubicBezTo>
                    <a:pt x="611" y="0"/>
                    <a:pt x="611" y="0"/>
                    <a:pt x="610" y="0"/>
                  </a:cubicBezTo>
                  <a:cubicBezTo>
                    <a:pt x="610" y="0"/>
                    <a:pt x="610" y="0"/>
                    <a:pt x="610" y="1"/>
                  </a:cubicBezTo>
                  <a:cubicBezTo>
                    <a:pt x="610" y="1"/>
                    <a:pt x="609" y="1"/>
                    <a:pt x="609" y="1"/>
                  </a:cubicBezTo>
                  <a:cubicBezTo>
                    <a:pt x="609" y="1"/>
                    <a:pt x="608" y="1"/>
                    <a:pt x="607" y="2"/>
                  </a:cubicBezTo>
                  <a:cubicBezTo>
                    <a:pt x="13" y="345"/>
                    <a:pt x="13" y="345"/>
                    <a:pt x="13" y="345"/>
                  </a:cubicBezTo>
                  <a:cubicBezTo>
                    <a:pt x="12" y="345"/>
                    <a:pt x="11" y="346"/>
                    <a:pt x="10" y="346"/>
                  </a:cubicBezTo>
                  <a:cubicBezTo>
                    <a:pt x="10" y="347"/>
                    <a:pt x="10" y="347"/>
                    <a:pt x="10" y="347"/>
                  </a:cubicBezTo>
                  <a:cubicBezTo>
                    <a:pt x="9" y="347"/>
                    <a:pt x="9" y="348"/>
                    <a:pt x="9" y="348"/>
                  </a:cubicBezTo>
                  <a:cubicBezTo>
                    <a:pt x="9" y="348"/>
                    <a:pt x="8" y="348"/>
                    <a:pt x="8" y="348"/>
                  </a:cubicBezTo>
                  <a:cubicBezTo>
                    <a:pt x="7" y="349"/>
                    <a:pt x="7" y="350"/>
                    <a:pt x="6" y="351"/>
                  </a:cubicBezTo>
                  <a:cubicBezTo>
                    <a:pt x="6" y="351"/>
                    <a:pt x="6" y="351"/>
                    <a:pt x="6" y="351"/>
                  </a:cubicBezTo>
                  <a:cubicBezTo>
                    <a:pt x="6" y="352"/>
                    <a:pt x="5" y="352"/>
                    <a:pt x="5" y="352"/>
                  </a:cubicBezTo>
                  <a:cubicBezTo>
                    <a:pt x="5" y="353"/>
                    <a:pt x="4" y="354"/>
                    <a:pt x="4" y="354"/>
                  </a:cubicBezTo>
                  <a:cubicBezTo>
                    <a:pt x="4" y="354"/>
                    <a:pt x="4" y="354"/>
                    <a:pt x="4" y="354"/>
                  </a:cubicBezTo>
                  <a:cubicBezTo>
                    <a:pt x="4" y="355"/>
                    <a:pt x="3" y="355"/>
                    <a:pt x="3" y="356"/>
                  </a:cubicBezTo>
                  <a:cubicBezTo>
                    <a:pt x="3" y="356"/>
                    <a:pt x="3" y="357"/>
                    <a:pt x="2" y="357"/>
                  </a:cubicBezTo>
                  <a:cubicBezTo>
                    <a:pt x="2" y="357"/>
                    <a:pt x="2" y="357"/>
                    <a:pt x="2" y="357"/>
                  </a:cubicBezTo>
                  <a:cubicBezTo>
                    <a:pt x="2" y="358"/>
                    <a:pt x="2" y="358"/>
                    <a:pt x="2" y="358"/>
                  </a:cubicBezTo>
                  <a:cubicBezTo>
                    <a:pt x="2" y="359"/>
                    <a:pt x="1" y="360"/>
                    <a:pt x="1" y="361"/>
                  </a:cubicBezTo>
                  <a:cubicBezTo>
                    <a:pt x="1" y="361"/>
                    <a:pt x="1" y="361"/>
                    <a:pt x="1" y="361"/>
                  </a:cubicBezTo>
                  <a:cubicBezTo>
                    <a:pt x="1" y="361"/>
                    <a:pt x="1" y="362"/>
                    <a:pt x="1" y="362"/>
                  </a:cubicBezTo>
                  <a:cubicBezTo>
                    <a:pt x="1" y="363"/>
                    <a:pt x="1" y="363"/>
                    <a:pt x="1" y="364"/>
                  </a:cubicBezTo>
                  <a:cubicBezTo>
                    <a:pt x="0" y="365"/>
                    <a:pt x="0" y="366"/>
                    <a:pt x="0" y="366"/>
                  </a:cubicBezTo>
                  <a:cubicBezTo>
                    <a:pt x="2" y="806"/>
                    <a:pt x="2" y="806"/>
                    <a:pt x="2" y="806"/>
                  </a:cubicBezTo>
                  <a:cubicBezTo>
                    <a:pt x="2" y="811"/>
                    <a:pt x="3" y="814"/>
                    <a:pt x="6" y="816"/>
                  </a:cubicBezTo>
                  <a:cubicBezTo>
                    <a:pt x="28" y="829"/>
                    <a:pt x="28" y="829"/>
                    <a:pt x="28" y="829"/>
                  </a:cubicBezTo>
                  <a:cubicBezTo>
                    <a:pt x="27" y="829"/>
                    <a:pt x="27" y="828"/>
                    <a:pt x="27" y="828"/>
                  </a:cubicBezTo>
                  <a:cubicBezTo>
                    <a:pt x="27" y="828"/>
                    <a:pt x="26" y="827"/>
                    <a:pt x="26" y="827"/>
                  </a:cubicBezTo>
                  <a:cubicBezTo>
                    <a:pt x="26" y="827"/>
                    <a:pt x="25" y="826"/>
                    <a:pt x="25" y="826"/>
                  </a:cubicBezTo>
                  <a:close/>
                </a:path>
              </a:pathLst>
            </a:custGeom>
            <a:solidFill>
              <a:srgbClr val="383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0" name="í$ļïḋê">
              <a:extLst>
                <a:ext uri="{FF2B5EF4-FFF2-40B4-BE49-F238E27FC236}">
                  <a16:creationId xmlns:a16="http://schemas.microsoft.com/office/drawing/2014/main" id="{56937159-4C7F-4A6C-B370-DF6DA1974FE2}"/>
                </a:ext>
              </a:extLst>
            </p:cNvPr>
            <p:cNvSpPr/>
            <p:nvPr/>
          </p:nvSpPr>
          <p:spPr bwMode="auto">
            <a:xfrm>
              <a:off x="4192588" y="1031876"/>
              <a:ext cx="2181225" cy="2867025"/>
            </a:xfrm>
            <a:custGeom>
              <a:avLst/>
              <a:gdLst>
                <a:gd name="T0" fmla="*/ 620 w 621"/>
                <a:gd name="T1" fmla="*/ 9 h 817"/>
                <a:gd name="T2" fmla="*/ 616 w 621"/>
                <a:gd name="T3" fmla="*/ 1 h 817"/>
                <a:gd name="T4" fmla="*/ 616 w 621"/>
                <a:gd name="T5" fmla="*/ 0 h 817"/>
                <a:gd name="T6" fmla="*/ 615 w 621"/>
                <a:gd name="T7" fmla="*/ 0 h 817"/>
                <a:gd name="T8" fmla="*/ 614 w 621"/>
                <a:gd name="T9" fmla="*/ 0 h 817"/>
                <a:gd name="T10" fmla="*/ 614 w 621"/>
                <a:gd name="T11" fmla="*/ 0 h 817"/>
                <a:gd name="T12" fmla="*/ 613 w 621"/>
                <a:gd name="T13" fmla="*/ 0 h 817"/>
                <a:gd name="T14" fmla="*/ 612 w 621"/>
                <a:gd name="T15" fmla="*/ 0 h 817"/>
                <a:gd name="T16" fmla="*/ 612 w 621"/>
                <a:gd name="T17" fmla="*/ 0 h 817"/>
                <a:gd name="T18" fmla="*/ 612 w 621"/>
                <a:gd name="T19" fmla="*/ 0 h 817"/>
                <a:gd name="T20" fmla="*/ 609 w 621"/>
                <a:gd name="T21" fmla="*/ 0 h 817"/>
                <a:gd name="T22" fmla="*/ 609 w 621"/>
                <a:gd name="T23" fmla="*/ 0 h 817"/>
                <a:gd name="T24" fmla="*/ 609 w 621"/>
                <a:gd name="T25" fmla="*/ 0 h 817"/>
                <a:gd name="T26" fmla="*/ 609 w 621"/>
                <a:gd name="T27" fmla="*/ 1 h 817"/>
                <a:gd name="T28" fmla="*/ 607 w 621"/>
                <a:gd name="T29" fmla="*/ 1 h 817"/>
                <a:gd name="T30" fmla="*/ 13 w 621"/>
                <a:gd name="T31" fmla="*/ 345 h 817"/>
                <a:gd name="T32" fmla="*/ 10 w 621"/>
                <a:gd name="T33" fmla="*/ 346 h 817"/>
                <a:gd name="T34" fmla="*/ 10 w 621"/>
                <a:gd name="T35" fmla="*/ 347 h 817"/>
                <a:gd name="T36" fmla="*/ 8 w 621"/>
                <a:gd name="T37" fmla="*/ 348 h 817"/>
                <a:gd name="T38" fmla="*/ 6 w 621"/>
                <a:gd name="T39" fmla="*/ 351 h 817"/>
                <a:gd name="T40" fmla="*/ 5 w 621"/>
                <a:gd name="T41" fmla="*/ 352 h 817"/>
                <a:gd name="T42" fmla="*/ 4 w 621"/>
                <a:gd name="T43" fmla="*/ 354 h 817"/>
                <a:gd name="T44" fmla="*/ 4 w 621"/>
                <a:gd name="T45" fmla="*/ 354 h 817"/>
                <a:gd name="T46" fmla="*/ 3 w 621"/>
                <a:gd name="T47" fmla="*/ 356 h 817"/>
                <a:gd name="T48" fmla="*/ 2 w 621"/>
                <a:gd name="T49" fmla="*/ 357 h 817"/>
                <a:gd name="T50" fmla="*/ 2 w 621"/>
                <a:gd name="T51" fmla="*/ 357 h 817"/>
                <a:gd name="T52" fmla="*/ 2 w 621"/>
                <a:gd name="T53" fmla="*/ 358 h 817"/>
                <a:gd name="T54" fmla="*/ 1 w 621"/>
                <a:gd name="T55" fmla="*/ 360 h 817"/>
                <a:gd name="T56" fmla="*/ 1 w 621"/>
                <a:gd name="T57" fmla="*/ 362 h 817"/>
                <a:gd name="T58" fmla="*/ 0 w 621"/>
                <a:gd name="T59" fmla="*/ 363 h 817"/>
                <a:gd name="T60" fmla="*/ 0 w 621"/>
                <a:gd name="T61" fmla="*/ 366 h 817"/>
                <a:gd name="T62" fmla="*/ 1 w 621"/>
                <a:gd name="T63" fmla="*/ 806 h 817"/>
                <a:gd name="T64" fmla="*/ 2 w 621"/>
                <a:gd name="T65" fmla="*/ 809 h 817"/>
                <a:gd name="T66" fmla="*/ 2 w 621"/>
                <a:gd name="T67" fmla="*/ 810 h 817"/>
                <a:gd name="T68" fmla="*/ 3 w 621"/>
                <a:gd name="T69" fmla="*/ 812 h 817"/>
                <a:gd name="T70" fmla="*/ 3 w 621"/>
                <a:gd name="T71" fmla="*/ 813 h 817"/>
                <a:gd name="T72" fmla="*/ 4 w 621"/>
                <a:gd name="T73" fmla="*/ 814 h 817"/>
                <a:gd name="T74" fmla="*/ 5 w 621"/>
                <a:gd name="T75" fmla="*/ 815 h 817"/>
                <a:gd name="T76" fmla="*/ 17 w 621"/>
                <a:gd name="T77" fmla="*/ 815 h 817"/>
                <a:gd name="T78" fmla="*/ 621 w 621"/>
                <a:gd name="T79" fmla="*/ 466 h 817"/>
                <a:gd name="T80" fmla="*/ 620 w 621"/>
                <a:gd name="T81" fmla="*/ 9 h 817"/>
                <a:gd name="T82" fmla="*/ 297 w 621"/>
                <a:gd name="T83" fmla="*/ 430 h 817"/>
                <a:gd name="T84" fmla="*/ 297 w 621"/>
                <a:gd name="T85" fmla="*/ 430 h 817"/>
                <a:gd name="T86" fmla="*/ 297 w 621"/>
                <a:gd name="T87" fmla="*/ 430 h 817"/>
                <a:gd name="T88" fmla="*/ 297 w 621"/>
                <a:gd name="T89" fmla="*/ 430 h 817"/>
                <a:gd name="T90" fmla="*/ 294 w 621"/>
                <a:gd name="T91" fmla="*/ 413 h 817"/>
                <a:gd name="T92" fmla="*/ 294 w 621"/>
                <a:gd name="T93" fmla="*/ 413 h 817"/>
                <a:gd name="T94" fmla="*/ 293 w 621"/>
                <a:gd name="T95" fmla="*/ 414 h 817"/>
                <a:gd name="T96" fmla="*/ 294 w 621"/>
                <a:gd name="T97" fmla="*/ 413 h 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621" h="817">
                  <a:moveTo>
                    <a:pt x="620" y="9"/>
                  </a:moveTo>
                  <a:cubicBezTo>
                    <a:pt x="620" y="5"/>
                    <a:pt x="618" y="2"/>
                    <a:pt x="616" y="1"/>
                  </a:cubicBezTo>
                  <a:cubicBezTo>
                    <a:pt x="616" y="0"/>
                    <a:pt x="616" y="0"/>
                    <a:pt x="616" y="0"/>
                  </a:cubicBezTo>
                  <a:cubicBezTo>
                    <a:pt x="615" y="0"/>
                    <a:pt x="615" y="0"/>
                    <a:pt x="615" y="0"/>
                  </a:cubicBezTo>
                  <a:cubicBezTo>
                    <a:pt x="615" y="0"/>
                    <a:pt x="615" y="0"/>
                    <a:pt x="614" y="0"/>
                  </a:cubicBezTo>
                  <a:cubicBezTo>
                    <a:pt x="614" y="0"/>
                    <a:pt x="614" y="0"/>
                    <a:pt x="614" y="0"/>
                  </a:cubicBezTo>
                  <a:cubicBezTo>
                    <a:pt x="614" y="0"/>
                    <a:pt x="613" y="0"/>
                    <a:pt x="613" y="0"/>
                  </a:cubicBezTo>
                  <a:cubicBezTo>
                    <a:pt x="613" y="0"/>
                    <a:pt x="613" y="0"/>
                    <a:pt x="612" y="0"/>
                  </a:cubicBezTo>
                  <a:cubicBezTo>
                    <a:pt x="612" y="0"/>
                    <a:pt x="612" y="0"/>
                    <a:pt x="612" y="0"/>
                  </a:cubicBezTo>
                  <a:cubicBezTo>
                    <a:pt x="612" y="0"/>
                    <a:pt x="612" y="0"/>
                    <a:pt x="612" y="0"/>
                  </a:cubicBezTo>
                  <a:cubicBezTo>
                    <a:pt x="611" y="0"/>
                    <a:pt x="610" y="0"/>
                    <a:pt x="609" y="0"/>
                  </a:cubicBezTo>
                  <a:cubicBezTo>
                    <a:pt x="609" y="0"/>
                    <a:pt x="609" y="0"/>
                    <a:pt x="609" y="0"/>
                  </a:cubicBezTo>
                  <a:cubicBezTo>
                    <a:pt x="609" y="0"/>
                    <a:pt x="609" y="0"/>
                    <a:pt x="609" y="0"/>
                  </a:cubicBezTo>
                  <a:cubicBezTo>
                    <a:pt x="609" y="1"/>
                    <a:pt x="609" y="1"/>
                    <a:pt x="609" y="1"/>
                  </a:cubicBezTo>
                  <a:cubicBezTo>
                    <a:pt x="608" y="1"/>
                    <a:pt x="608" y="1"/>
                    <a:pt x="607" y="1"/>
                  </a:cubicBezTo>
                  <a:cubicBezTo>
                    <a:pt x="13" y="345"/>
                    <a:pt x="13" y="345"/>
                    <a:pt x="13" y="345"/>
                  </a:cubicBezTo>
                  <a:cubicBezTo>
                    <a:pt x="12" y="345"/>
                    <a:pt x="11" y="346"/>
                    <a:pt x="10" y="346"/>
                  </a:cubicBezTo>
                  <a:cubicBezTo>
                    <a:pt x="10" y="346"/>
                    <a:pt x="10" y="347"/>
                    <a:pt x="10" y="347"/>
                  </a:cubicBezTo>
                  <a:cubicBezTo>
                    <a:pt x="9" y="347"/>
                    <a:pt x="9" y="348"/>
                    <a:pt x="8" y="348"/>
                  </a:cubicBezTo>
                  <a:cubicBezTo>
                    <a:pt x="7" y="349"/>
                    <a:pt x="6" y="350"/>
                    <a:pt x="6" y="351"/>
                  </a:cubicBezTo>
                  <a:cubicBezTo>
                    <a:pt x="5" y="351"/>
                    <a:pt x="5" y="352"/>
                    <a:pt x="5" y="352"/>
                  </a:cubicBezTo>
                  <a:cubicBezTo>
                    <a:pt x="5" y="353"/>
                    <a:pt x="4" y="353"/>
                    <a:pt x="4" y="354"/>
                  </a:cubicBezTo>
                  <a:cubicBezTo>
                    <a:pt x="4" y="354"/>
                    <a:pt x="4" y="354"/>
                    <a:pt x="4" y="354"/>
                  </a:cubicBezTo>
                  <a:cubicBezTo>
                    <a:pt x="3" y="355"/>
                    <a:pt x="3" y="355"/>
                    <a:pt x="3" y="356"/>
                  </a:cubicBezTo>
                  <a:cubicBezTo>
                    <a:pt x="3" y="356"/>
                    <a:pt x="2" y="357"/>
                    <a:pt x="2" y="357"/>
                  </a:cubicBezTo>
                  <a:cubicBezTo>
                    <a:pt x="2" y="357"/>
                    <a:pt x="2" y="357"/>
                    <a:pt x="2" y="357"/>
                  </a:cubicBezTo>
                  <a:cubicBezTo>
                    <a:pt x="2" y="357"/>
                    <a:pt x="2" y="358"/>
                    <a:pt x="2" y="358"/>
                  </a:cubicBezTo>
                  <a:cubicBezTo>
                    <a:pt x="2" y="359"/>
                    <a:pt x="1" y="359"/>
                    <a:pt x="1" y="360"/>
                  </a:cubicBezTo>
                  <a:cubicBezTo>
                    <a:pt x="1" y="361"/>
                    <a:pt x="1" y="362"/>
                    <a:pt x="1" y="362"/>
                  </a:cubicBezTo>
                  <a:cubicBezTo>
                    <a:pt x="1" y="363"/>
                    <a:pt x="0" y="363"/>
                    <a:pt x="0" y="363"/>
                  </a:cubicBezTo>
                  <a:cubicBezTo>
                    <a:pt x="0" y="364"/>
                    <a:pt x="0" y="365"/>
                    <a:pt x="0" y="366"/>
                  </a:cubicBezTo>
                  <a:cubicBezTo>
                    <a:pt x="1" y="806"/>
                    <a:pt x="1" y="806"/>
                    <a:pt x="1" y="806"/>
                  </a:cubicBezTo>
                  <a:cubicBezTo>
                    <a:pt x="1" y="807"/>
                    <a:pt x="2" y="808"/>
                    <a:pt x="2" y="809"/>
                  </a:cubicBezTo>
                  <a:cubicBezTo>
                    <a:pt x="2" y="810"/>
                    <a:pt x="2" y="810"/>
                    <a:pt x="2" y="810"/>
                  </a:cubicBezTo>
                  <a:cubicBezTo>
                    <a:pt x="2" y="811"/>
                    <a:pt x="2" y="812"/>
                    <a:pt x="3" y="812"/>
                  </a:cubicBezTo>
                  <a:cubicBezTo>
                    <a:pt x="3" y="812"/>
                    <a:pt x="3" y="813"/>
                    <a:pt x="3" y="813"/>
                  </a:cubicBezTo>
                  <a:cubicBezTo>
                    <a:pt x="3" y="813"/>
                    <a:pt x="4" y="814"/>
                    <a:pt x="4" y="814"/>
                  </a:cubicBezTo>
                  <a:cubicBezTo>
                    <a:pt x="4" y="814"/>
                    <a:pt x="5" y="815"/>
                    <a:pt x="5" y="815"/>
                  </a:cubicBezTo>
                  <a:cubicBezTo>
                    <a:pt x="8" y="817"/>
                    <a:pt x="12" y="817"/>
                    <a:pt x="17" y="815"/>
                  </a:cubicBezTo>
                  <a:cubicBezTo>
                    <a:pt x="621" y="466"/>
                    <a:pt x="621" y="466"/>
                    <a:pt x="621" y="466"/>
                  </a:cubicBezTo>
                  <a:lnTo>
                    <a:pt x="620" y="9"/>
                  </a:lnTo>
                  <a:close/>
                  <a:moveTo>
                    <a:pt x="297" y="430"/>
                  </a:moveTo>
                  <a:cubicBezTo>
                    <a:pt x="297" y="430"/>
                    <a:pt x="297" y="430"/>
                    <a:pt x="297" y="430"/>
                  </a:cubicBezTo>
                  <a:cubicBezTo>
                    <a:pt x="297" y="430"/>
                    <a:pt x="297" y="430"/>
                    <a:pt x="297" y="430"/>
                  </a:cubicBezTo>
                  <a:cubicBezTo>
                    <a:pt x="297" y="430"/>
                    <a:pt x="297" y="430"/>
                    <a:pt x="297" y="430"/>
                  </a:cubicBezTo>
                  <a:close/>
                  <a:moveTo>
                    <a:pt x="294" y="413"/>
                  </a:moveTo>
                  <a:cubicBezTo>
                    <a:pt x="294" y="413"/>
                    <a:pt x="294" y="413"/>
                    <a:pt x="294" y="413"/>
                  </a:cubicBezTo>
                  <a:cubicBezTo>
                    <a:pt x="294" y="413"/>
                    <a:pt x="293" y="414"/>
                    <a:pt x="293" y="414"/>
                  </a:cubicBezTo>
                  <a:cubicBezTo>
                    <a:pt x="293" y="414"/>
                    <a:pt x="294" y="413"/>
                    <a:pt x="294" y="413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1" name="íṡļiḋê">
              <a:extLst>
                <a:ext uri="{FF2B5EF4-FFF2-40B4-BE49-F238E27FC236}">
                  <a16:creationId xmlns:a16="http://schemas.microsoft.com/office/drawing/2014/main" id="{4C536FB2-B2E7-4E67-BF7B-07E87BFB39C7}"/>
                </a:ext>
              </a:extLst>
            </p:cNvPr>
            <p:cNvSpPr/>
            <p:nvPr/>
          </p:nvSpPr>
          <p:spPr bwMode="auto">
            <a:xfrm>
              <a:off x="4287838" y="1196976"/>
              <a:ext cx="1990725" cy="2551113"/>
            </a:xfrm>
            <a:custGeom>
              <a:avLst/>
              <a:gdLst>
                <a:gd name="T0" fmla="*/ 566 w 567"/>
                <a:gd name="T1" fmla="*/ 82 h 727"/>
                <a:gd name="T2" fmla="*/ 566 w 567"/>
                <a:gd name="T3" fmla="*/ 26 h 727"/>
                <a:gd name="T4" fmla="*/ 566 w 567"/>
                <a:gd name="T5" fmla="*/ 9 h 727"/>
                <a:gd name="T6" fmla="*/ 566 w 567"/>
                <a:gd name="T7" fmla="*/ 6 h 727"/>
                <a:gd name="T8" fmla="*/ 565 w 567"/>
                <a:gd name="T9" fmla="*/ 5 h 727"/>
                <a:gd name="T10" fmla="*/ 565 w 567"/>
                <a:gd name="T11" fmla="*/ 4 h 727"/>
                <a:gd name="T12" fmla="*/ 564 w 567"/>
                <a:gd name="T13" fmla="*/ 3 h 727"/>
                <a:gd name="T14" fmla="*/ 564 w 567"/>
                <a:gd name="T15" fmla="*/ 2 h 727"/>
                <a:gd name="T16" fmla="*/ 563 w 567"/>
                <a:gd name="T17" fmla="*/ 2 h 727"/>
                <a:gd name="T18" fmla="*/ 562 w 567"/>
                <a:gd name="T19" fmla="*/ 1 h 727"/>
                <a:gd name="T20" fmla="*/ 561 w 567"/>
                <a:gd name="T21" fmla="*/ 0 h 727"/>
                <a:gd name="T22" fmla="*/ 560 w 567"/>
                <a:gd name="T23" fmla="*/ 0 h 727"/>
                <a:gd name="T24" fmla="*/ 558 w 567"/>
                <a:gd name="T25" fmla="*/ 0 h 727"/>
                <a:gd name="T26" fmla="*/ 558 w 567"/>
                <a:gd name="T27" fmla="*/ 0 h 727"/>
                <a:gd name="T28" fmla="*/ 556 w 567"/>
                <a:gd name="T29" fmla="*/ 0 h 727"/>
                <a:gd name="T30" fmla="*/ 556 w 567"/>
                <a:gd name="T31" fmla="*/ 0 h 727"/>
                <a:gd name="T32" fmla="*/ 553 w 567"/>
                <a:gd name="T33" fmla="*/ 2 h 727"/>
                <a:gd name="T34" fmla="*/ 553 w 567"/>
                <a:gd name="T35" fmla="*/ 2 h 727"/>
                <a:gd name="T36" fmla="*/ 544 w 567"/>
                <a:gd name="T37" fmla="*/ 7 h 727"/>
                <a:gd name="T38" fmla="*/ 462 w 567"/>
                <a:gd name="T39" fmla="*/ 54 h 727"/>
                <a:gd name="T40" fmla="*/ 428 w 567"/>
                <a:gd name="T41" fmla="*/ 74 h 727"/>
                <a:gd name="T42" fmla="*/ 133 w 567"/>
                <a:gd name="T43" fmla="*/ 244 h 727"/>
                <a:gd name="T44" fmla="*/ 13 w 567"/>
                <a:gd name="T45" fmla="*/ 314 h 727"/>
                <a:gd name="T46" fmla="*/ 10 w 567"/>
                <a:gd name="T47" fmla="*/ 316 h 727"/>
                <a:gd name="T48" fmla="*/ 8 w 567"/>
                <a:gd name="T49" fmla="*/ 318 h 727"/>
                <a:gd name="T50" fmla="*/ 7 w 567"/>
                <a:gd name="T51" fmla="*/ 318 h 727"/>
                <a:gd name="T52" fmla="*/ 6 w 567"/>
                <a:gd name="T53" fmla="*/ 320 h 727"/>
                <a:gd name="T54" fmla="*/ 6 w 567"/>
                <a:gd name="T55" fmla="*/ 320 h 727"/>
                <a:gd name="T56" fmla="*/ 4 w 567"/>
                <a:gd name="T57" fmla="*/ 323 h 727"/>
                <a:gd name="T58" fmla="*/ 3 w 567"/>
                <a:gd name="T59" fmla="*/ 325 h 727"/>
                <a:gd name="T60" fmla="*/ 2 w 567"/>
                <a:gd name="T61" fmla="*/ 326 h 727"/>
                <a:gd name="T62" fmla="*/ 1 w 567"/>
                <a:gd name="T63" fmla="*/ 329 h 727"/>
                <a:gd name="T64" fmla="*/ 1 w 567"/>
                <a:gd name="T65" fmla="*/ 329 h 727"/>
                <a:gd name="T66" fmla="*/ 0 w 567"/>
                <a:gd name="T67" fmla="*/ 332 h 727"/>
                <a:gd name="T68" fmla="*/ 0 w 567"/>
                <a:gd name="T69" fmla="*/ 333 h 727"/>
                <a:gd name="T70" fmla="*/ 0 w 567"/>
                <a:gd name="T71" fmla="*/ 336 h 727"/>
                <a:gd name="T72" fmla="*/ 0 w 567"/>
                <a:gd name="T73" fmla="*/ 352 h 727"/>
                <a:gd name="T74" fmla="*/ 0 w 567"/>
                <a:gd name="T75" fmla="*/ 409 h 727"/>
                <a:gd name="T76" fmla="*/ 1 w 567"/>
                <a:gd name="T77" fmla="*/ 701 h 727"/>
                <a:gd name="T78" fmla="*/ 1 w 567"/>
                <a:gd name="T79" fmla="*/ 701 h 727"/>
                <a:gd name="T80" fmla="*/ 1 w 567"/>
                <a:gd name="T81" fmla="*/ 705 h 727"/>
                <a:gd name="T82" fmla="*/ 1 w 567"/>
                <a:gd name="T83" fmla="*/ 727 h 727"/>
                <a:gd name="T84" fmla="*/ 567 w 567"/>
                <a:gd name="T85" fmla="*/ 400 h 727"/>
                <a:gd name="T86" fmla="*/ 567 w 567"/>
                <a:gd name="T87" fmla="*/ 378 h 727"/>
                <a:gd name="T88" fmla="*/ 566 w 567"/>
                <a:gd name="T89" fmla="*/ 82 h 727"/>
                <a:gd name="T90" fmla="*/ 266 w 567"/>
                <a:gd name="T91" fmla="*/ 366 h 727"/>
                <a:gd name="T92" fmla="*/ 267 w 567"/>
                <a:gd name="T93" fmla="*/ 365 h 727"/>
                <a:gd name="T94" fmla="*/ 267 w 567"/>
                <a:gd name="T95" fmla="*/ 365 h 727"/>
                <a:gd name="T96" fmla="*/ 266 w 567"/>
                <a:gd name="T97" fmla="*/ 366 h 727"/>
                <a:gd name="T98" fmla="*/ 270 w 567"/>
                <a:gd name="T99" fmla="*/ 382 h 727"/>
                <a:gd name="T100" fmla="*/ 270 w 567"/>
                <a:gd name="T101" fmla="*/ 381 h 727"/>
                <a:gd name="T102" fmla="*/ 270 w 567"/>
                <a:gd name="T103" fmla="*/ 381 h 727"/>
                <a:gd name="T104" fmla="*/ 270 w 567"/>
                <a:gd name="T105" fmla="*/ 382 h 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567" h="727">
                  <a:moveTo>
                    <a:pt x="566" y="82"/>
                  </a:moveTo>
                  <a:cubicBezTo>
                    <a:pt x="566" y="63"/>
                    <a:pt x="566" y="44"/>
                    <a:pt x="566" y="26"/>
                  </a:cubicBezTo>
                  <a:cubicBezTo>
                    <a:pt x="566" y="20"/>
                    <a:pt x="566" y="14"/>
                    <a:pt x="566" y="9"/>
                  </a:cubicBezTo>
                  <a:cubicBezTo>
                    <a:pt x="566" y="8"/>
                    <a:pt x="566" y="7"/>
                    <a:pt x="566" y="6"/>
                  </a:cubicBezTo>
                  <a:cubicBezTo>
                    <a:pt x="566" y="6"/>
                    <a:pt x="565" y="6"/>
                    <a:pt x="565" y="5"/>
                  </a:cubicBezTo>
                  <a:cubicBezTo>
                    <a:pt x="565" y="5"/>
                    <a:pt x="565" y="4"/>
                    <a:pt x="565" y="4"/>
                  </a:cubicBezTo>
                  <a:cubicBezTo>
                    <a:pt x="565" y="4"/>
                    <a:pt x="565" y="3"/>
                    <a:pt x="564" y="3"/>
                  </a:cubicBezTo>
                  <a:cubicBezTo>
                    <a:pt x="564" y="3"/>
                    <a:pt x="564" y="2"/>
                    <a:pt x="564" y="2"/>
                  </a:cubicBezTo>
                  <a:cubicBezTo>
                    <a:pt x="564" y="2"/>
                    <a:pt x="563" y="2"/>
                    <a:pt x="563" y="2"/>
                  </a:cubicBezTo>
                  <a:cubicBezTo>
                    <a:pt x="563" y="1"/>
                    <a:pt x="562" y="1"/>
                    <a:pt x="562" y="1"/>
                  </a:cubicBezTo>
                  <a:cubicBezTo>
                    <a:pt x="562" y="0"/>
                    <a:pt x="561" y="0"/>
                    <a:pt x="561" y="0"/>
                  </a:cubicBezTo>
                  <a:cubicBezTo>
                    <a:pt x="560" y="0"/>
                    <a:pt x="560" y="0"/>
                    <a:pt x="560" y="0"/>
                  </a:cubicBezTo>
                  <a:cubicBezTo>
                    <a:pt x="559" y="0"/>
                    <a:pt x="559" y="0"/>
                    <a:pt x="558" y="0"/>
                  </a:cubicBezTo>
                  <a:cubicBezTo>
                    <a:pt x="558" y="0"/>
                    <a:pt x="558" y="0"/>
                    <a:pt x="558" y="0"/>
                  </a:cubicBezTo>
                  <a:cubicBezTo>
                    <a:pt x="557" y="0"/>
                    <a:pt x="557" y="0"/>
                    <a:pt x="556" y="0"/>
                  </a:cubicBezTo>
                  <a:cubicBezTo>
                    <a:pt x="556" y="0"/>
                    <a:pt x="556" y="0"/>
                    <a:pt x="556" y="0"/>
                  </a:cubicBezTo>
                  <a:cubicBezTo>
                    <a:pt x="555" y="1"/>
                    <a:pt x="554" y="1"/>
                    <a:pt x="553" y="2"/>
                  </a:cubicBezTo>
                  <a:cubicBezTo>
                    <a:pt x="553" y="2"/>
                    <a:pt x="553" y="2"/>
                    <a:pt x="553" y="2"/>
                  </a:cubicBezTo>
                  <a:cubicBezTo>
                    <a:pt x="550" y="3"/>
                    <a:pt x="547" y="5"/>
                    <a:pt x="544" y="7"/>
                  </a:cubicBezTo>
                  <a:cubicBezTo>
                    <a:pt x="517" y="23"/>
                    <a:pt x="489" y="39"/>
                    <a:pt x="462" y="54"/>
                  </a:cubicBezTo>
                  <a:cubicBezTo>
                    <a:pt x="451" y="61"/>
                    <a:pt x="440" y="67"/>
                    <a:pt x="428" y="74"/>
                  </a:cubicBezTo>
                  <a:cubicBezTo>
                    <a:pt x="330" y="131"/>
                    <a:pt x="231" y="187"/>
                    <a:pt x="133" y="244"/>
                  </a:cubicBezTo>
                  <a:cubicBezTo>
                    <a:pt x="93" y="267"/>
                    <a:pt x="53" y="291"/>
                    <a:pt x="13" y="314"/>
                  </a:cubicBezTo>
                  <a:cubicBezTo>
                    <a:pt x="12" y="314"/>
                    <a:pt x="11" y="315"/>
                    <a:pt x="10" y="316"/>
                  </a:cubicBezTo>
                  <a:cubicBezTo>
                    <a:pt x="9" y="316"/>
                    <a:pt x="9" y="317"/>
                    <a:pt x="8" y="318"/>
                  </a:cubicBezTo>
                  <a:cubicBezTo>
                    <a:pt x="8" y="318"/>
                    <a:pt x="7" y="318"/>
                    <a:pt x="7" y="318"/>
                  </a:cubicBezTo>
                  <a:cubicBezTo>
                    <a:pt x="7" y="319"/>
                    <a:pt x="6" y="319"/>
                    <a:pt x="6" y="320"/>
                  </a:cubicBezTo>
                  <a:cubicBezTo>
                    <a:pt x="6" y="320"/>
                    <a:pt x="6" y="320"/>
                    <a:pt x="6" y="320"/>
                  </a:cubicBezTo>
                  <a:cubicBezTo>
                    <a:pt x="5" y="321"/>
                    <a:pt x="4" y="322"/>
                    <a:pt x="4" y="323"/>
                  </a:cubicBezTo>
                  <a:cubicBezTo>
                    <a:pt x="3" y="324"/>
                    <a:pt x="3" y="324"/>
                    <a:pt x="3" y="325"/>
                  </a:cubicBezTo>
                  <a:cubicBezTo>
                    <a:pt x="3" y="325"/>
                    <a:pt x="2" y="326"/>
                    <a:pt x="2" y="326"/>
                  </a:cubicBezTo>
                  <a:cubicBezTo>
                    <a:pt x="2" y="327"/>
                    <a:pt x="1" y="328"/>
                    <a:pt x="1" y="329"/>
                  </a:cubicBezTo>
                  <a:cubicBezTo>
                    <a:pt x="1" y="329"/>
                    <a:pt x="1" y="329"/>
                    <a:pt x="1" y="329"/>
                  </a:cubicBezTo>
                  <a:cubicBezTo>
                    <a:pt x="1" y="330"/>
                    <a:pt x="1" y="331"/>
                    <a:pt x="0" y="332"/>
                  </a:cubicBezTo>
                  <a:cubicBezTo>
                    <a:pt x="0" y="332"/>
                    <a:pt x="0" y="332"/>
                    <a:pt x="0" y="333"/>
                  </a:cubicBezTo>
                  <a:cubicBezTo>
                    <a:pt x="0" y="334"/>
                    <a:pt x="0" y="335"/>
                    <a:pt x="0" y="336"/>
                  </a:cubicBezTo>
                  <a:cubicBezTo>
                    <a:pt x="0" y="341"/>
                    <a:pt x="0" y="347"/>
                    <a:pt x="0" y="352"/>
                  </a:cubicBezTo>
                  <a:cubicBezTo>
                    <a:pt x="0" y="371"/>
                    <a:pt x="0" y="390"/>
                    <a:pt x="0" y="409"/>
                  </a:cubicBezTo>
                  <a:cubicBezTo>
                    <a:pt x="1" y="506"/>
                    <a:pt x="1" y="604"/>
                    <a:pt x="1" y="701"/>
                  </a:cubicBezTo>
                  <a:cubicBezTo>
                    <a:pt x="1" y="701"/>
                    <a:pt x="1" y="701"/>
                    <a:pt x="1" y="701"/>
                  </a:cubicBezTo>
                  <a:cubicBezTo>
                    <a:pt x="1" y="705"/>
                    <a:pt x="1" y="705"/>
                    <a:pt x="1" y="705"/>
                  </a:cubicBezTo>
                  <a:cubicBezTo>
                    <a:pt x="1" y="712"/>
                    <a:pt x="1" y="719"/>
                    <a:pt x="1" y="727"/>
                  </a:cubicBezTo>
                  <a:cubicBezTo>
                    <a:pt x="45" y="701"/>
                    <a:pt x="533" y="420"/>
                    <a:pt x="567" y="400"/>
                  </a:cubicBezTo>
                  <a:cubicBezTo>
                    <a:pt x="567" y="393"/>
                    <a:pt x="567" y="385"/>
                    <a:pt x="567" y="378"/>
                  </a:cubicBezTo>
                  <a:cubicBezTo>
                    <a:pt x="567" y="279"/>
                    <a:pt x="566" y="181"/>
                    <a:pt x="566" y="82"/>
                  </a:cubicBezTo>
                  <a:close/>
                  <a:moveTo>
                    <a:pt x="266" y="366"/>
                  </a:moveTo>
                  <a:cubicBezTo>
                    <a:pt x="266" y="365"/>
                    <a:pt x="267" y="365"/>
                    <a:pt x="267" y="365"/>
                  </a:cubicBezTo>
                  <a:cubicBezTo>
                    <a:pt x="267" y="365"/>
                    <a:pt x="267" y="365"/>
                    <a:pt x="267" y="365"/>
                  </a:cubicBezTo>
                  <a:cubicBezTo>
                    <a:pt x="267" y="365"/>
                    <a:pt x="266" y="365"/>
                    <a:pt x="266" y="366"/>
                  </a:cubicBezTo>
                  <a:close/>
                  <a:moveTo>
                    <a:pt x="270" y="382"/>
                  </a:moveTo>
                  <a:cubicBezTo>
                    <a:pt x="270" y="381"/>
                    <a:pt x="270" y="381"/>
                    <a:pt x="270" y="381"/>
                  </a:cubicBezTo>
                  <a:cubicBezTo>
                    <a:pt x="270" y="381"/>
                    <a:pt x="270" y="381"/>
                    <a:pt x="270" y="381"/>
                  </a:cubicBezTo>
                  <a:lnTo>
                    <a:pt x="270" y="382"/>
                  </a:lnTo>
                  <a:close/>
                </a:path>
              </a:pathLst>
            </a:custGeom>
            <a:gradFill>
              <a:gsLst>
                <a:gs pos="96460">
                  <a:srgbClr val="CDD4D7"/>
                </a:gs>
                <a:gs pos="71000">
                  <a:srgbClr val="E38580"/>
                </a:gs>
                <a:gs pos="0">
                  <a:srgbClr val="FD43A0"/>
                </a:gs>
              </a:gsLst>
              <a:lin ang="180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2" name="iṧ1ïḋe">
              <a:extLst>
                <a:ext uri="{FF2B5EF4-FFF2-40B4-BE49-F238E27FC236}">
                  <a16:creationId xmlns:a16="http://schemas.microsoft.com/office/drawing/2014/main" id="{8856685B-D096-4B92-BA9B-32A62E7997B9}"/>
                </a:ext>
              </a:extLst>
            </p:cNvPr>
            <p:cNvSpPr/>
            <p:nvPr/>
          </p:nvSpPr>
          <p:spPr bwMode="auto">
            <a:xfrm>
              <a:off x="4224338" y="2660651"/>
              <a:ext cx="3508375" cy="2133600"/>
            </a:xfrm>
            <a:custGeom>
              <a:avLst/>
              <a:gdLst>
                <a:gd name="T0" fmla="*/ 994 w 999"/>
                <a:gd name="T1" fmla="*/ 221 h 608"/>
                <a:gd name="T2" fmla="*/ 611 w 999"/>
                <a:gd name="T3" fmla="*/ 0 h 608"/>
                <a:gd name="T4" fmla="*/ 5 w 999"/>
                <a:gd name="T5" fmla="*/ 352 h 608"/>
                <a:gd name="T6" fmla="*/ 1 w 999"/>
                <a:gd name="T7" fmla="*/ 358 h 608"/>
                <a:gd name="T8" fmla="*/ 1 w 999"/>
                <a:gd name="T9" fmla="*/ 359 h 608"/>
                <a:gd name="T10" fmla="*/ 1 w 999"/>
                <a:gd name="T11" fmla="*/ 359 h 608"/>
                <a:gd name="T12" fmla="*/ 0 w 999"/>
                <a:gd name="T13" fmla="*/ 384 h 608"/>
                <a:gd name="T14" fmla="*/ 5 w 999"/>
                <a:gd name="T15" fmla="*/ 390 h 608"/>
                <a:gd name="T16" fmla="*/ 377 w 999"/>
                <a:gd name="T17" fmla="*/ 605 h 608"/>
                <a:gd name="T18" fmla="*/ 389 w 999"/>
                <a:gd name="T19" fmla="*/ 608 h 608"/>
                <a:gd name="T20" fmla="*/ 401 w 999"/>
                <a:gd name="T21" fmla="*/ 605 h 608"/>
                <a:gd name="T22" fmla="*/ 994 w 999"/>
                <a:gd name="T23" fmla="*/ 260 h 608"/>
                <a:gd name="T24" fmla="*/ 999 w 999"/>
                <a:gd name="T25" fmla="*/ 253 h 608"/>
                <a:gd name="T26" fmla="*/ 999 w 999"/>
                <a:gd name="T27" fmla="*/ 228 h 608"/>
                <a:gd name="T28" fmla="*/ 994 w 999"/>
                <a:gd name="T29" fmla="*/ 221 h 6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99" h="608">
                  <a:moveTo>
                    <a:pt x="994" y="221"/>
                  </a:moveTo>
                  <a:cubicBezTo>
                    <a:pt x="611" y="0"/>
                    <a:pt x="611" y="0"/>
                    <a:pt x="611" y="0"/>
                  </a:cubicBezTo>
                  <a:cubicBezTo>
                    <a:pt x="5" y="352"/>
                    <a:pt x="5" y="352"/>
                    <a:pt x="5" y="352"/>
                  </a:cubicBezTo>
                  <a:cubicBezTo>
                    <a:pt x="2" y="354"/>
                    <a:pt x="1" y="356"/>
                    <a:pt x="1" y="358"/>
                  </a:cubicBezTo>
                  <a:cubicBezTo>
                    <a:pt x="1" y="359"/>
                    <a:pt x="1" y="359"/>
                    <a:pt x="1" y="359"/>
                  </a:cubicBezTo>
                  <a:cubicBezTo>
                    <a:pt x="1" y="359"/>
                    <a:pt x="1" y="359"/>
                    <a:pt x="1" y="359"/>
                  </a:cubicBezTo>
                  <a:cubicBezTo>
                    <a:pt x="0" y="384"/>
                    <a:pt x="0" y="384"/>
                    <a:pt x="0" y="384"/>
                  </a:cubicBezTo>
                  <a:cubicBezTo>
                    <a:pt x="0" y="386"/>
                    <a:pt x="2" y="388"/>
                    <a:pt x="5" y="390"/>
                  </a:cubicBezTo>
                  <a:cubicBezTo>
                    <a:pt x="377" y="605"/>
                    <a:pt x="377" y="605"/>
                    <a:pt x="377" y="605"/>
                  </a:cubicBezTo>
                  <a:cubicBezTo>
                    <a:pt x="380" y="607"/>
                    <a:pt x="384" y="608"/>
                    <a:pt x="389" y="608"/>
                  </a:cubicBezTo>
                  <a:cubicBezTo>
                    <a:pt x="393" y="608"/>
                    <a:pt x="397" y="607"/>
                    <a:pt x="401" y="605"/>
                  </a:cubicBezTo>
                  <a:cubicBezTo>
                    <a:pt x="994" y="260"/>
                    <a:pt x="994" y="260"/>
                    <a:pt x="994" y="260"/>
                  </a:cubicBezTo>
                  <a:cubicBezTo>
                    <a:pt x="997" y="258"/>
                    <a:pt x="999" y="256"/>
                    <a:pt x="999" y="253"/>
                  </a:cubicBezTo>
                  <a:cubicBezTo>
                    <a:pt x="999" y="228"/>
                    <a:pt x="999" y="228"/>
                    <a:pt x="999" y="228"/>
                  </a:cubicBezTo>
                  <a:cubicBezTo>
                    <a:pt x="999" y="225"/>
                    <a:pt x="997" y="223"/>
                    <a:pt x="994" y="221"/>
                  </a:cubicBezTo>
                  <a:close/>
                </a:path>
              </a:pathLst>
            </a:custGeom>
            <a:solidFill>
              <a:srgbClr val="ACAC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3" name="ïŝľïďê">
              <a:extLst>
                <a:ext uri="{FF2B5EF4-FFF2-40B4-BE49-F238E27FC236}">
                  <a16:creationId xmlns:a16="http://schemas.microsoft.com/office/drawing/2014/main" id="{44A87BE4-ED5D-4286-B59B-745E95ADD117}"/>
                </a:ext>
              </a:extLst>
            </p:cNvPr>
            <p:cNvSpPr/>
            <p:nvPr/>
          </p:nvSpPr>
          <p:spPr bwMode="auto">
            <a:xfrm>
              <a:off x="5594351" y="3460751"/>
              <a:ext cx="2138363" cy="1333500"/>
            </a:xfrm>
            <a:custGeom>
              <a:avLst/>
              <a:gdLst>
                <a:gd name="T0" fmla="*/ 604 w 609"/>
                <a:gd name="T1" fmla="*/ 7 h 380"/>
                <a:gd name="T2" fmla="*/ 347 w 609"/>
                <a:gd name="T3" fmla="*/ 156 h 380"/>
                <a:gd name="T4" fmla="*/ 217 w 609"/>
                <a:gd name="T5" fmla="*/ 232 h 380"/>
                <a:gd name="T6" fmla="*/ 11 w 609"/>
                <a:gd name="T7" fmla="*/ 351 h 380"/>
                <a:gd name="T8" fmla="*/ 0 w 609"/>
                <a:gd name="T9" fmla="*/ 354 h 380"/>
                <a:gd name="T10" fmla="*/ 0 w 609"/>
                <a:gd name="T11" fmla="*/ 380 h 380"/>
                <a:gd name="T12" fmla="*/ 11 w 609"/>
                <a:gd name="T13" fmla="*/ 377 h 380"/>
                <a:gd name="T14" fmla="*/ 604 w 609"/>
                <a:gd name="T15" fmla="*/ 32 h 380"/>
                <a:gd name="T16" fmla="*/ 609 w 609"/>
                <a:gd name="T17" fmla="*/ 25 h 380"/>
                <a:gd name="T18" fmla="*/ 609 w 609"/>
                <a:gd name="T19" fmla="*/ 0 h 380"/>
                <a:gd name="T20" fmla="*/ 604 w 609"/>
                <a:gd name="T21" fmla="*/ 7 h 3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9" h="380">
                  <a:moveTo>
                    <a:pt x="604" y="7"/>
                  </a:moveTo>
                  <a:cubicBezTo>
                    <a:pt x="347" y="156"/>
                    <a:pt x="347" y="156"/>
                    <a:pt x="347" y="156"/>
                  </a:cubicBezTo>
                  <a:cubicBezTo>
                    <a:pt x="217" y="232"/>
                    <a:pt x="217" y="232"/>
                    <a:pt x="217" y="232"/>
                  </a:cubicBezTo>
                  <a:cubicBezTo>
                    <a:pt x="11" y="351"/>
                    <a:pt x="11" y="351"/>
                    <a:pt x="11" y="351"/>
                  </a:cubicBezTo>
                  <a:cubicBezTo>
                    <a:pt x="8" y="353"/>
                    <a:pt x="4" y="354"/>
                    <a:pt x="0" y="354"/>
                  </a:cubicBezTo>
                  <a:cubicBezTo>
                    <a:pt x="0" y="380"/>
                    <a:pt x="0" y="380"/>
                    <a:pt x="0" y="380"/>
                  </a:cubicBezTo>
                  <a:cubicBezTo>
                    <a:pt x="4" y="379"/>
                    <a:pt x="8" y="378"/>
                    <a:pt x="11" y="377"/>
                  </a:cubicBezTo>
                  <a:cubicBezTo>
                    <a:pt x="604" y="32"/>
                    <a:pt x="604" y="32"/>
                    <a:pt x="604" y="32"/>
                  </a:cubicBezTo>
                  <a:cubicBezTo>
                    <a:pt x="607" y="30"/>
                    <a:pt x="609" y="28"/>
                    <a:pt x="609" y="25"/>
                  </a:cubicBezTo>
                  <a:cubicBezTo>
                    <a:pt x="609" y="0"/>
                    <a:pt x="609" y="0"/>
                    <a:pt x="609" y="0"/>
                  </a:cubicBezTo>
                  <a:cubicBezTo>
                    <a:pt x="609" y="2"/>
                    <a:pt x="607" y="5"/>
                    <a:pt x="604" y="7"/>
                  </a:cubicBez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4" name="iŝliḍê">
              <a:extLst>
                <a:ext uri="{FF2B5EF4-FFF2-40B4-BE49-F238E27FC236}">
                  <a16:creationId xmlns:a16="http://schemas.microsoft.com/office/drawing/2014/main" id="{1476CD30-4EF3-40FD-9A08-BCEEE2218865}"/>
                </a:ext>
              </a:extLst>
            </p:cNvPr>
            <p:cNvSpPr/>
            <p:nvPr/>
          </p:nvSpPr>
          <p:spPr bwMode="auto">
            <a:xfrm>
              <a:off x="4227513" y="2660651"/>
              <a:ext cx="3505200" cy="2043113"/>
            </a:xfrm>
            <a:custGeom>
              <a:avLst/>
              <a:gdLst>
                <a:gd name="T0" fmla="*/ 389 w 998"/>
                <a:gd name="T1" fmla="*/ 582 h 582"/>
                <a:gd name="T2" fmla="*/ 400 w 998"/>
                <a:gd name="T3" fmla="*/ 579 h 582"/>
                <a:gd name="T4" fmla="*/ 606 w 998"/>
                <a:gd name="T5" fmla="*/ 460 h 582"/>
                <a:gd name="T6" fmla="*/ 736 w 998"/>
                <a:gd name="T7" fmla="*/ 384 h 582"/>
                <a:gd name="T8" fmla="*/ 993 w 998"/>
                <a:gd name="T9" fmla="*/ 235 h 582"/>
                <a:gd name="T10" fmla="*/ 998 w 998"/>
                <a:gd name="T11" fmla="*/ 228 h 582"/>
                <a:gd name="T12" fmla="*/ 993 w 998"/>
                <a:gd name="T13" fmla="*/ 221 h 582"/>
                <a:gd name="T14" fmla="*/ 610 w 998"/>
                <a:gd name="T15" fmla="*/ 0 h 582"/>
                <a:gd name="T16" fmla="*/ 4 w 998"/>
                <a:gd name="T17" fmla="*/ 352 h 582"/>
                <a:gd name="T18" fmla="*/ 0 w 998"/>
                <a:gd name="T19" fmla="*/ 358 h 582"/>
                <a:gd name="T20" fmla="*/ 0 w 998"/>
                <a:gd name="T21" fmla="*/ 359 h 582"/>
                <a:gd name="T22" fmla="*/ 0 w 998"/>
                <a:gd name="T23" fmla="*/ 359 h 582"/>
                <a:gd name="T24" fmla="*/ 0 w 998"/>
                <a:gd name="T25" fmla="*/ 360 h 582"/>
                <a:gd name="T26" fmla="*/ 0 w 998"/>
                <a:gd name="T27" fmla="*/ 360 h 582"/>
                <a:gd name="T28" fmla="*/ 0 w 998"/>
                <a:gd name="T29" fmla="*/ 361 h 582"/>
                <a:gd name="T30" fmla="*/ 1 w 998"/>
                <a:gd name="T31" fmla="*/ 362 h 582"/>
                <a:gd name="T32" fmla="*/ 1 w 998"/>
                <a:gd name="T33" fmla="*/ 362 h 582"/>
                <a:gd name="T34" fmla="*/ 4 w 998"/>
                <a:gd name="T35" fmla="*/ 365 h 582"/>
                <a:gd name="T36" fmla="*/ 376 w 998"/>
                <a:gd name="T37" fmla="*/ 579 h 582"/>
                <a:gd name="T38" fmla="*/ 388 w 998"/>
                <a:gd name="T39" fmla="*/ 582 h 582"/>
                <a:gd name="T40" fmla="*/ 389 w 998"/>
                <a:gd name="T41" fmla="*/ 582 h 582"/>
                <a:gd name="T42" fmla="*/ 0 w 998"/>
                <a:gd name="T43" fmla="*/ 359 h 582"/>
                <a:gd name="T44" fmla="*/ 0 w 998"/>
                <a:gd name="T45" fmla="*/ 359 h 582"/>
                <a:gd name="T46" fmla="*/ 0 w 998"/>
                <a:gd name="T47" fmla="*/ 359 h 582"/>
                <a:gd name="T48" fmla="*/ 0 w 998"/>
                <a:gd name="T49" fmla="*/ 359 h 5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8" h="582">
                  <a:moveTo>
                    <a:pt x="389" y="582"/>
                  </a:moveTo>
                  <a:cubicBezTo>
                    <a:pt x="393" y="582"/>
                    <a:pt x="397" y="581"/>
                    <a:pt x="400" y="579"/>
                  </a:cubicBezTo>
                  <a:cubicBezTo>
                    <a:pt x="606" y="460"/>
                    <a:pt x="606" y="460"/>
                    <a:pt x="606" y="460"/>
                  </a:cubicBezTo>
                  <a:cubicBezTo>
                    <a:pt x="736" y="384"/>
                    <a:pt x="736" y="384"/>
                    <a:pt x="736" y="384"/>
                  </a:cubicBezTo>
                  <a:cubicBezTo>
                    <a:pt x="993" y="235"/>
                    <a:pt x="993" y="235"/>
                    <a:pt x="993" y="235"/>
                  </a:cubicBezTo>
                  <a:cubicBezTo>
                    <a:pt x="996" y="233"/>
                    <a:pt x="998" y="230"/>
                    <a:pt x="998" y="228"/>
                  </a:cubicBezTo>
                  <a:cubicBezTo>
                    <a:pt x="998" y="225"/>
                    <a:pt x="996" y="223"/>
                    <a:pt x="993" y="221"/>
                  </a:cubicBezTo>
                  <a:cubicBezTo>
                    <a:pt x="610" y="0"/>
                    <a:pt x="610" y="0"/>
                    <a:pt x="610" y="0"/>
                  </a:cubicBezTo>
                  <a:cubicBezTo>
                    <a:pt x="4" y="352"/>
                    <a:pt x="4" y="352"/>
                    <a:pt x="4" y="352"/>
                  </a:cubicBezTo>
                  <a:cubicBezTo>
                    <a:pt x="1" y="354"/>
                    <a:pt x="0" y="356"/>
                    <a:pt x="0" y="358"/>
                  </a:cubicBezTo>
                  <a:cubicBezTo>
                    <a:pt x="0" y="359"/>
                    <a:pt x="0" y="359"/>
                    <a:pt x="0" y="359"/>
                  </a:cubicBezTo>
                  <a:cubicBezTo>
                    <a:pt x="0" y="359"/>
                    <a:pt x="0" y="359"/>
                    <a:pt x="0" y="359"/>
                  </a:cubicBezTo>
                  <a:cubicBezTo>
                    <a:pt x="0" y="359"/>
                    <a:pt x="0" y="359"/>
                    <a:pt x="0" y="360"/>
                  </a:cubicBezTo>
                  <a:cubicBezTo>
                    <a:pt x="0" y="360"/>
                    <a:pt x="0" y="360"/>
                    <a:pt x="0" y="360"/>
                  </a:cubicBezTo>
                  <a:cubicBezTo>
                    <a:pt x="0" y="361"/>
                    <a:pt x="0" y="361"/>
                    <a:pt x="0" y="361"/>
                  </a:cubicBezTo>
                  <a:cubicBezTo>
                    <a:pt x="0" y="361"/>
                    <a:pt x="0" y="362"/>
                    <a:pt x="1" y="362"/>
                  </a:cubicBezTo>
                  <a:cubicBezTo>
                    <a:pt x="1" y="362"/>
                    <a:pt x="1" y="362"/>
                    <a:pt x="1" y="362"/>
                  </a:cubicBezTo>
                  <a:cubicBezTo>
                    <a:pt x="2" y="363"/>
                    <a:pt x="3" y="364"/>
                    <a:pt x="4" y="365"/>
                  </a:cubicBezTo>
                  <a:cubicBezTo>
                    <a:pt x="376" y="579"/>
                    <a:pt x="376" y="579"/>
                    <a:pt x="376" y="579"/>
                  </a:cubicBezTo>
                  <a:cubicBezTo>
                    <a:pt x="379" y="581"/>
                    <a:pt x="384" y="582"/>
                    <a:pt x="388" y="582"/>
                  </a:cubicBezTo>
                  <a:cubicBezTo>
                    <a:pt x="388" y="582"/>
                    <a:pt x="389" y="582"/>
                    <a:pt x="389" y="582"/>
                  </a:cubicBezTo>
                  <a:moveTo>
                    <a:pt x="0" y="359"/>
                  </a:moveTo>
                  <a:cubicBezTo>
                    <a:pt x="0" y="359"/>
                    <a:pt x="0" y="359"/>
                    <a:pt x="0" y="359"/>
                  </a:cubicBezTo>
                  <a:cubicBezTo>
                    <a:pt x="0" y="359"/>
                    <a:pt x="0" y="359"/>
                    <a:pt x="0" y="359"/>
                  </a:cubicBezTo>
                  <a:cubicBezTo>
                    <a:pt x="0" y="359"/>
                    <a:pt x="0" y="359"/>
                    <a:pt x="0" y="359"/>
                  </a:cubicBez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5" name="îṧ1idê">
              <a:extLst>
                <a:ext uri="{FF2B5EF4-FFF2-40B4-BE49-F238E27FC236}">
                  <a16:creationId xmlns:a16="http://schemas.microsoft.com/office/drawing/2014/main" id="{3CC204CF-73A4-4526-BA1F-9E0580C820D0}"/>
                </a:ext>
              </a:extLst>
            </p:cNvPr>
            <p:cNvSpPr/>
            <p:nvPr/>
          </p:nvSpPr>
          <p:spPr bwMode="auto">
            <a:xfrm>
              <a:off x="4227513" y="3919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D3D3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6" name="ï$ḻîḑè">
              <a:extLst>
                <a:ext uri="{FF2B5EF4-FFF2-40B4-BE49-F238E27FC236}">
                  <a16:creationId xmlns:a16="http://schemas.microsoft.com/office/drawing/2014/main" id="{A3564E42-1EAA-41CA-AD89-103A5F173D74}"/>
                </a:ext>
              </a:extLst>
            </p:cNvPr>
            <p:cNvSpPr/>
            <p:nvPr/>
          </p:nvSpPr>
          <p:spPr bwMode="auto">
            <a:xfrm>
              <a:off x="4473576" y="3849688"/>
              <a:ext cx="188913" cy="115888"/>
            </a:xfrm>
            <a:custGeom>
              <a:avLst/>
              <a:gdLst>
                <a:gd name="T0" fmla="*/ 54 w 54"/>
                <a:gd name="T1" fmla="*/ 17 h 33"/>
                <a:gd name="T2" fmla="*/ 26 w 54"/>
                <a:gd name="T3" fmla="*/ 33 h 33"/>
                <a:gd name="T4" fmla="*/ 1 w 54"/>
                <a:gd name="T5" fmla="*/ 18 h 33"/>
                <a:gd name="T6" fmla="*/ 0 w 54"/>
                <a:gd name="T7" fmla="*/ 17 h 33"/>
                <a:gd name="T8" fmla="*/ 0 w 54"/>
                <a:gd name="T9" fmla="*/ 17 h 33"/>
                <a:gd name="T10" fmla="*/ 0 w 54"/>
                <a:gd name="T11" fmla="*/ 17 h 33"/>
                <a:gd name="T12" fmla="*/ 1 w 54"/>
                <a:gd name="T13" fmla="*/ 15 h 33"/>
                <a:gd name="T14" fmla="*/ 26 w 54"/>
                <a:gd name="T15" fmla="*/ 0 h 33"/>
                <a:gd name="T16" fmla="*/ 54 w 54"/>
                <a:gd name="T17" fmla="*/ 17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33">
                  <a:moveTo>
                    <a:pt x="54" y="17"/>
                  </a:moveTo>
                  <a:cubicBezTo>
                    <a:pt x="26" y="33"/>
                    <a:pt x="26" y="33"/>
                    <a:pt x="26" y="33"/>
                  </a:cubicBezTo>
                  <a:cubicBezTo>
                    <a:pt x="1" y="18"/>
                    <a:pt x="1" y="18"/>
                    <a:pt x="1" y="18"/>
                  </a:cubicBezTo>
                  <a:cubicBezTo>
                    <a:pt x="1" y="18"/>
                    <a:pt x="0" y="18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0" y="16"/>
                    <a:pt x="0" y="15"/>
                    <a:pt x="1" y="15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54" y="17"/>
                  </a:lnTo>
                  <a:close/>
                </a:path>
              </a:pathLst>
            </a:custGeom>
            <a:solidFill>
              <a:srgbClr val="BB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7" name="ïṩ1îḋe">
              <a:extLst>
                <a:ext uri="{FF2B5EF4-FFF2-40B4-BE49-F238E27FC236}">
                  <a16:creationId xmlns:a16="http://schemas.microsoft.com/office/drawing/2014/main" id="{2C6A6546-30FF-475E-84D7-09EA3EEF6264}"/>
                </a:ext>
              </a:extLst>
            </p:cNvPr>
            <p:cNvSpPr/>
            <p:nvPr/>
          </p:nvSpPr>
          <p:spPr bwMode="auto">
            <a:xfrm>
              <a:off x="7065963" y="3165476"/>
              <a:ext cx="0" cy="28575"/>
            </a:xfrm>
            <a:custGeom>
              <a:avLst/>
              <a:gdLst>
                <a:gd name="T0" fmla="*/ 8 h 8"/>
                <a:gd name="T1" fmla="*/ 8 h 8"/>
                <a:gd name="T2" fmla="*/ 0 h 8"/>
                <a:gd name="T3" fmla="*/ 0 h 8"/>
                <a:gd name="T4" fmla="*/ 8 h 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8"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8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8" name="îş1îḓe">
              <a:extLst>
                <a:ext uri="{FF2B5EF4-FFF2-40B4-BE49-F238E27FC236}">
                  <a16:creationId xmlns:a16="http://schemas.microsoft.com/office/drawing/2014/main" id="{2E1ED42C-E8E3-44D5-95DD-0B400223E629}"/>
                </a:ext>
              </a:extLst>
            </p:cNvPr>
            <p:cNvSpPr/>
            <p:nvPr/>
          </p:nvSpPr>
          <p:spPr bwMode="auto">
            <a:xfrm>
              <a:off x="7065963" y="3165476"/>
              <a:ext cx="0" cy="28575"/>
            </a:xfrm>
            <a:custGeom>
              <a:avLst/>
              <a:gdLst>
                <a:gd name="T0" fmla="*/ 1 h 8"/>
                <a:gd name="T1" fmla="*/ 8 h 8"/>
                <a:gd name="T2" fmla="*/ 8 h 8"/>
                <a:gd name="T3" fmla="*/ 0 h 8"/>
                <a:gd name="T4" fmla="*/ 1 h 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8">
                  <a:moveTo>
                    <a:pt x="0" y="1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747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9" name="îṥlîḓé">
              <a:extLst>
                <a:ext uri="{FF2B5EF4-FFF2-40B4-BE49-F238E27FC236}">
                  <a16:creationId xmlns:a16="http://schemas.microsoft.com/office/drawing/2014/main" id="{B6CC5460-683A-4981-9C80-1D52BDCA4153}"/>
                </a:ext>
              </a:extLst>
            </p:cNvPr>
            <p:cNvSpPr/>
            <p:nvPr/>
          </p:nvSpPr>
          <p:spPr bwMode="auto">
            <a:xfrm>
              <a:off x="7061201" y="3168651"/>
              <a:ext cx="0" cy="31750"/>
            </a:xfrm>
            <a:custGeom>
              <a:avLst/>
              <a:gdLst>
                <a:gd name="T0" fmla="*/ 1 h 9"/>
                <a:gd name="T1" fmla="*/ 9 h 9"/>
                <a:gd name="T2" fmla="*/ 8 h 9"/>
                <a:gd name="T3" fmla="*/ 0 h 9"/>
                <a:gd name="T4" fmla="*/ 1 h 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9">
                  <a:moveTo>
                    <a:pt x="0" y="1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7E7E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0" name="îsḻïḍè">
              <a:extLst>
                <a:ext uri="{FF2B5EF4-FFF2-40B4-BE49-F238E27FC236}">
                  <a16:creationId xmlns:a16="http://schemas.microsoft.com/office/drawing/2014/main" id="{E499AAF6-8B19-4B65-9564-1EDF581EB1F9}"/>
                </a:ext>
              </a:extLst>
            </p:cNvPr>
            <p:cNvSpPr/>
            <p:nvPr/>
          </p:nvSpPr>
          <p:spPr bwMode="auto">
            <a:xfrm>
              <a:off x="6310313" y="2786063"/>
              <a:ext cx="196850" cy="136525"/>
            </a:xfrm>
            <a:custGeom>
              <a:avLst/>
              <a:gdLst>
                <a:gd name="T0" fmla="*/ 56 w 56"/>
                <a:gd name="T1" fmla="*/ 23 h 39"/>
                <a:gd name="T2" fmla="*/ 56 w 56"/>
                <a:gd name="T3" fmla="*/ 15 h 39"/>
                <a:gd name="T4" fmla="*/ 31 w 56"/>
                <a:gd name="T5" fmla="*/ 1 h 39"/>
                <a:gd name="T6" fmla="*/ 25 w 56"/>
                <a:gd name="T7" fmla="*/ 1 h 39"/>
                <a:gd name="T8" fmla="*/ 0 w 56"/>
                <a:gd name="T9" fmla="*/ 15 h 39"/>
                <a:gd name="T10" fmla="*/ 0 w 56"/>
                <a:gd name="T11" fmla="*/ 23 h 39"/>
                <a:gd name="T12" fmla="*/ 28 w 56"/>
                <a:gd name="T13" fmla="*/ 39 h 39"/>
                <a:gd name="T14" fmla="*/ 56 w 56"/>
                <a:gd name="T15" fmla="*/ 23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6" h="39">
                  <a:moveTo>
                    <a:pt x="56" y="23"/>
                  </a:moveTo>
                  <a:cubicBezTo>
                    <a:pt x="56" y="15"/>
                    <a:pt x="56" y="15"/>
                    <a:pt x="56" y="15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29" y="0"/>
                    <a:pt x="27" y="0"/>
                    <a:pt x="25" y="1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8" y="39"/>
                    <a:pt x="28" y="39"/>
                    <a:pt x="28" y="39"/>
                  </a:cubicBezTo>
                  <a:lnTo>
                    <a:pt x="56" y="2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1" name="îSḷíďe">
              <a:extLst>
                <a:ext uri="{FF2B5EF4-FFF2-40B4-BE49-F238E27FC236}">
                  <a16:creationId xmlns:a16="http://schemas.microsoft.com/office/drawing/2014/main" id="{926BB69D-202E-4B96-9C09-2E4D5CB92C8D}"/>
                </a:ext>
              </a:extLst>
            </p:cNvPr>
            <p:cNvSpPr/>
            <p:nvPr/>
          </p:nvSpPr>
          <p:spPr bwMode="auto">
            <a:xfrm>
              <a:off x="6156326" y="2870201"/>
              <a:ext cx="200025" cy="144463"/>
            </a:xfrm>
            <a:custGeom>
              <a:avLst/>
              <a:gdLst>
                <a:gd name="T0" fmla="*/ 126 w 126"/>
                <a:gd name="T1" fmla="*/ 53 h 91"/>
                <a:gd name="T2" fmla="*/ 126 w 126"/>
                <a:gd name="T3" fmla="*/ 38 h 91"/>
                <a:gd name="T4" fmla="*/ 62 w 126"/>
                <a:gd name="T5" fmla="*/ 0 h 91"/>
                <a:gd name="T6" fmla="*/ 0 w 126"/>
                <a:gd name="T7" fmla="*/ 38 h 91"/>
                <a:gd name="T8" fmla="*/ 0 w 126"/>
                <a:gd name="T9" fmla="*/ 53 h 91"/>
                <a:gd name="T10" fmla="*/ 64 w 126"/>
                <a:gd name="T11" fmla="*/ 91 h 91"/>
                <a:gd name="T12" fmla="*/ 126 w 126"/>
                <a:gd name="T13" fmla="*/ 53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91">
                  <a:moveTo>
                    <a:pt x="126" y="53"/>
                  </a:moveTo>
                  <a:lnTo>
                    <a:pt x="126" y="3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3"/>
                  </a:lnTo>
                  <a:lnTo>
                    <a:pt x="64" y="91"/>
                  </a:lnTo>
                  <a:lnTo>
                    <a:pt x="126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2" name="i$1ïdé">
              <a:extLst>
                <a:ext uri="{FF2B5EF4-FFF2-40B4-BE49-F238E27FC236}">
                  <a16:creationId xmlns:a16="http://schemas.microsoft.com/office/drawing/2014/main" id="{0360462C-9387-41ED-A378-5D7EC01C849F}"/>
                </a:ext>
              </a:extLst>
            </p:cNvPr>
            <p:cNvSpPr/>
            <p:nvPr/>
          </p:nvSpPr>
          <p:spPr bwMode="auto">
            <a:xfrm>
              <a:off x="6003926" y="2962276"/>
              <a:ext cx="196850" cy="139700"/>
            </a:xfrm>
            <a:custGeom>
              <a:avLst/>
              <a:gdLst>
                <a:gd name="T0" fmla="*/ 124 w 124"/>
                <a:gd name="T1" fmla="*/ 53 h 88"/>
                <a:gd name="T2" fmla="*/ 124 w 124"/>
                <a:gd name="T3" fmla="*/ 35 h 88"/>
                <a:gd name="T4" fmla="*/ 62 w 124"/>
                <a:gd name="T5" fmla="*/ 0 h 88"/>
                <a:gd name="T6" fmla="*/ 0 w 124"/>
                <a:gd name="T7" fmla="*/ 35 h 88"/>
                <a:gd name="T8" fmla="*/ 0 w 124"/>
                <a:gd name="T9" fmla="*/ 53 h 88"/>
                <a:gd name="T10" fmla="*/ 62 w 124"/>
                <a:gd name="T11" fmla="*/ 88 h 88"/>
                <a:gd name="T12" fmla="*/ 124 w 124"/>
                <a:gd name="T13" fmla="*/ 5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124" y="53"/>
                  </a:move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3" name="ïṣļïḍé">
              <a:extLst>
                <a:ext uri="{FF2B5EF4-FFF2-40B4-BE49-F238E27FC236}">
                  <a16:creationId xmlns:a16="http://schemas.microsoft.com/office/drawing/2014/main" id="{01B667E0-B4A2-46ED-868B-D4FB59EDAC76}"/>
                </a:ext>
              </a:extLst>
            </p:cNvPr>
            <p:cNvSpPr/>
            <p:nvPr/>
          </p:nvSpPr>
          <p:spPr bwMode="auto">
            <a:xfrm>
              <a:off x="5849938" y="3049588"/>
              <a:ext cx="196850" cy="141288"/>
            </a:xfrm>
            <a:custGeom>
              <a:avLst/>
              <a:gdLst>
                <a:gd name="T0" fmla="*/ 124 w 124"/>
                <a:gd name="T1" fmla="*/ 53 h 89"/>
                <a:gd name="T2" fmla="*/ 124 w 124"/>
                <a:gd name="T3" fmla="*/ 35 h 89"/>
                <a:gd name="T4" fmla="*/ 62 w 124"/>
                <a:gd name="T5" fmla="*/ 0 h 89"/>
                <a:gd name="T6" fmla="*/ 0 w 124"/>
                <a:gd name="T7" fmla="*/ 35 h 89"/>
                <a:gd name="T8" fmla="*/ 0 w 124"/>
                <a:gd name="T9" fmla="*/ 53 h 89"/>
                <a:gd name="T10" fmla="*/ 62 w 124"/>
                <a:gd name="T11" fmla="*/ 89 h 89"/>
                <a:gd name="T12" fmla="*/ 124 w 124"/>
                <a:gd name="T13" fmla="*/ 5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9">
                  <a:moveTo>
                    <a:pt x="124" y="53"/>
                  </a:move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89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4" name="ïš1ïḍé">
              <a:extLst>
                <a:ext uri="{FF2B5EF4-FFF2-40B4-BE49-F238E27FC236}">
                  <a16:creationId xmlns:a16="http://schemas.microsoft.com/office/drawing/2014/main" id="{A5BD5455-22DC-43F8-9EA1-74A2108DC5BD}"/>
                </a:ext>
              </a:extLst>
            </p:cNvPr>
            <p:cNvSpPr/>
            <p:nvPr/>
          </p:nvSpPr>
          <p:spPr bwMode="auto">
            <a:xfrm>
              <a:off x="5695951" y="3136901"/>
              <a:ext cx="196850" cy="144463"/>
            </a:xfrm>
            <a:custGeom>
              <a:avLst/>
              <a:gdLst>
                <a:gd name="T0" fmla="*/ 124 w 124"/>
                <a:gd name="T1" fmla="*/ 56 h 91"/>
                <a:gd name="T2" fmla="*/ 124 w 124"/>
                <a:gd name="T3" fmla="*/ 38 h 91"/>
                <a:gd name="T4" fmla="*/ 62 w 124"/>
                <a:gd name="T5" fmla="*/ 0 h 91"/>
                <a:gd name="T6" fmla="*/ 0 w 124"/>
                <a:gd name="T7" fmla="*/ 38 h 91"/>
                <a:gd name="T8" fmla="*/ 0 w 124"/>
                <a:gd name="T9" fmla="*/ 53 h 91"/>
                <a:gd name="T10" fmla="*/ 62 w 124"/>
                <a:gd name="T11" fmla="*/ 91 h 91"/>
                <a:gd name="T12" fmla="*/ 124 w 124"/>
                <a:gd name="T13" fmla="*/ 5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1">
                  <a:moveTo>
                    <a:pt x="124" y="56"/>
                  </a:moveTo>
                  <a:lnTo>
                    <a:pt x="124" y="3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3"/>
                  </a:lnTo>
                  <a:lnTo>
                    <a:pt x="62" y="91"/>
                  </a:lnTo>
                  <a:lnTo>
                    <a:pt x="124" y="56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5" name="î$ļíďé">
              <a:extLst>
                <a:ext uri="{FF2B5EF4-FFF2-40B4-BE49-F238E27FC236}">
                  <a16:creationId xmlns:a16="http://schemas.microsoft.com/office/drawing/2014/main" id="{BA2BC238-32FA-4EC2-8F3F-5DB722357674}"/>
                </a:ext>
              </a:extLst>
            </p:cNvPr>
            <p:cNvSpPr/>
            <p:nvPr/>
          </p:nvSpPr>
          <p:spPr bwMode="auto">
            <a:xfrm>
              <a:off x="5540376" y="3228976"/>
              <a:ext cx="200025" cy="139700"/>
            </a:xfrm>
            <a:custGeom>
              <a:avLst/>
              <a:gdLst>
                <a:gd name="T0" fmla="*/ 126 w 126"/>
                <a:gd name="T1" fmla="*/ 53 h 88"/>
                <a:gd name="T2" fmla="*/ 126 w 126"/>
                <a:gd name="T3" fmla="*/ 35 h 88"/>
                <a:gd name="T4" fmla="*/ 62 w 126"/>
                <a:gd name="T5" fmla="*/ 0 h 88"/>
                <a:gd name="T6" fmla="*/ 0 w 126"/>
                <a:gd name="T7" fmla="*/ 35 h 88"/>
                <a:gd name="T8" fmla="*/ 0 w 126"/>
                <a:gd name="T9" fmla="*/ 53 h 88"/>
                <a:gd name="T10" fmla="*/ 65 w 126"/>
                <a:gd name="T11" fmla="*/ 88 h 88"/>
                <a:gd name="T12" fmla="*/ 126 w 126"/>
                <a:gd name="T13" fmla="*/ 5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88">
                  <a:moveTo>
                    <a:pt x="126" y="53"/>
                  </a:moveTo>
                  <a:lnTo>
                    <a:pt x="126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5" y="88"/>
                  </a:lnTo>
                  <a:lnTo>
                    <a:pt x="126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6" name="îSḻîḓe">
              <a:extLst>
                <a:ext uri="{FF2B5EF4-FFF2-40B4-BE49-F238E27FC236}">
                  <a16:creationId xmlns:a16="http://schemas.microsoft.com/office/drawing/2014/main" id="{95B98207-BAD9-44D2-850B-F9E14D6B03CC}"/>
                </a:ext>
              </a:extLst>
            </p:cNvPr>
            <p:cNvSpPr/>
            <p:nvPr/>
          </p:nvSpPr>
          <p:spPr bwMode="auto">
            <a:xfrm>
              <a:off x="5389563" y="3316288"/>
              <a:ext cx="196850" cy="144463"/>
            </a:xfrm>
            <a:custGeom>
              <a:avLst/>
              <a:gdLst>
                <a:gd name="T0" fmla="*/ 124 w 124"/>
                <a:gd name="T1" fmla="*/ 53 h 91"/>
                <a:gd name="T2" fmla="*/ 124 w 124"/>
                <a:gd name="T3" fmla="*/ 35 h 91"/>
                <a:gd name="T4" fmla="*/ 62 w 124"/>
                <a:gd name="T5" fmla="*/ 0 h 91"/>
                <a:gd name="T6" fmla="*/ 0 w 124"/>
                <a:gd name="T7" fmla="*/ 35 h 91"/>
                <a:gd name="T8" fmla="*/ 0 w 124"/>
                <a:gd name="T9" fmla="*/ 53 h 91"/>
                <a:gd name="T10" fmla="*/ 62 w 124"/>
                <a:gd name="T11" fmla="*/ 91 h 91"/>
                <a:gd name="T12" fmla="*/ 124 w 124"/>
                <a:gd name="T13" fmla="*/ 53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1">
                  <a:moveTo>
                    <a:pt x="124" y="53"/>
                  </a:move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91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7" name="îṩḻïḍé">
              <a:extLst>
                <a:ext uri="{FF2B5EF4-FFF2-40B4-BE49-F238E27FC236}">
                  <a16:creationId xmlns:a16="http://schemas.microsoft.com/office/drawing/2014/main" id="{03B5D398-B8C2-481A-9B3B-DE77450E144F}"/>
                </a:ext>
              </a:extLst>
            </p:cNvPr>
            <p:cNvSpPr/>
            <p:nvPr/>
          </p:nvSpPr>
          <p:spPr bwMode="auto">
            <a:xfrm>
              <a:off x="5235576" y="3403601"/>
              <a:ext cx="196850" cy="144463"/>
            </a:xfrm>
            <a:custGeom>
              <a:avLst/>
              <a:gdLst>
                <a:gd name="T0" fmla="*/ 124 w 124"/>
                <a:gd name="T1" fmla="*/ 56 h 91"/>
                <a:gd name="T2" fmla="*/ 124 w 124"/>
                <a:gd name="T3" fmla="*/ 38 h 91"/>
                <a:gd name="T4" fmla="*/ 62 w 124"/>
                <a:gd name="T5" fmla="*/ 0 h 91"/>
                <a:gd name="T6" fmla="*/ 0 w 124"/>
                <a:gd name="T7" fmla="*/ 38 h 91"/>
                <a:gd name="T8" fmla="*/ 0 w 124"/>
                <a:gd name="T9" fmla="*/ 56 h 91"/>
                <a:gd name="T10" fmla="*/ 62 w 124"/>
                <a:gd name="T11" fmla="*/ 91 h 91"/>
                <a:gd name="T12" fmla="*/ 124 w 124"/>
                <a:gd name="T13" fmla="*/ 5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1">
                  <a:moveTo>
                    <a:pt x="124" y="56"/>
                  </a:moveTo>
                  <a:lnTo>
                    <a:pt x="124" y="3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6"/>
                  </a:lnTo>
                  <a:lnTo>
                    <a:pt x="62" y="91"/>
                  </a:lnTo>
                  <a:lnTo>
                    <a:pt x="124" y="56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8" name="iṣľîḓe">
              <a:extLst>
                <a:ext uri="{FF2B5EF4-FFF2-40B4-BE49-F238E27FC236}">
                  <a16:creationId xmlns:a16="http://schemas.microsoft.com/office/drawing/2014/main" id="{2AF21914-16D8-475C-8A41-AF80FDC5957C}"/>
                </a:ext>
              </a:extLst>
            </p:cNvPr>
            <p:cNvSpPr/>
            <p:nvPr/>
          </p:nvSpPr>
          <p:spPr bwMode="auto">
            <a:xfrm>
              <a:off x="5081588" y="3495676"/>
              <a:ext cx="195263" cy="139700"/>
            </a:xfrm>
            <a:custGeom>
              <a:avLst/>
              <a:gdLst>
                <a:gd name="T0" fmla="*/ 123 w 123"/>
                <a:gd name="T1" fmla="*/ 53 h 88"/>
                <a:gd name="T2" fmla="*/ 123 w 123"/>
                <a:gd name="T3" fmla="*/ 35 h 88"/>
                <a:gd name="T4" fmla="*/ 61 w 123"/>
                <a:gd name="T5" fmla="*/ 0 h 88"/>
                <a:gd name="T6" fmla="*/ 0 w 123"/>
                <a:gd name="T7" fmla="*/ 35 h 88"/>
                <a:gd name="T8" fmla="*/ 0 w 123"/>
                <a:gd name="T9" fmla="*/ 53 h 88"/>
                <a:gd name="T10" fmla="*/ 61 w 123"/>
                <a:gd name="T11" fmla="*/ 88 h 88"/>
                <a:gd name="T12" fmla="*/ 123 w 123"/>
                <a:gd name="T13" fmla="*/ 5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88">
                  <a:moveTo>
                    <a:pt x="123" y="53"/>
                  </a:moveTo>
                  <a:lnTo>
                    <a:pt x="123" y="35"/>
                  </a:lnTo>
                  <a:lnTo>
                    <a:pt x="61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1" y="88"/>
                  </a:lnTo>
                  <a:lnTo>
                    <a:pt x="123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9" name="iṣļídé">
              <a:extLst>
                <a:ext uri="{FF2B5EF4-FFF2-40B4-BE49-F238E27FC236}">
                  <a16:creationId xmlns:a16="http://schemas.microsoft.com/office/drawing/2014/main" id="{7E08370A-7072-404E-A9FF-262333349AF8}"/>
                </a:ext>
              </a:extLst>
            </p:cNvPr>
            <p:cNvSpPr/>
            <p:nvPr/>
          </p:nvSpPr>
          <p:spPr bwMode="auto">
            <a:xfrm>
              <a:off x="4926013" y="3582988"/>
              <a:ext cx="200025" cy="144463"/>
            </a:xfrm>
            <a:custGeom>
              <a:avLst/>
              <a:gdLst>
                <a:gd name="T0" fmla="*/ 126 w 126"/>
                <a:gd name="T1" fmla="*/ 53 h 91"/>
                <a:gd name="T2" fmla="*/ 126 w 126"/>
                <a:gd name="T3" fmla="*/ 36 h 91"/>
                <a:gd name="T4" fmla="*/ 62 w 126"/>
                <a:gd name="T5" fmla="*/ 0 h 91"/>
                <a:gd name="T6" fmla="*/ 0 w 126"/>
                <a:gd name="T7" fmla="*/ 36 h 91"/>
                <a:gd name="T8" fmla="*/ 0 w 126"/>
                <a:gd name="T9" fmla="*/ 53 h 91"/>
                <a:gd name="T10" fmla="*/ 64 w 126"/>
                <a:gd name="T11" fmla="*/ 91 h 91"/>
                <a:gd name="T12" fmla="*/ 126 w 126"/>
                <a:gd name="T13" fmla="*/ 53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91">
                  <a:moveTo>
                    <a:pt x="126" y="53"/>
                  </a:moveTo>
                  <a:lnTo>
                    <a:pt x="126" y="36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lnTo>
                    <a:pt x="64" y="91"/>
                  </a:lnTo>
                  <a:lnTo>
                    <a:pt x="126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0" name="íṧļiḑé">
              <a:extLst>
                <a:ext uri="{FF2B5EF4-FFF2-40B4-BE49-F238E27FC236}">
                  <a16:creationId xmlns:a16="http://schemas.microsoft.com/office/drawing/2014/main" id="{1EB2A533-6BE4-47CD-A979-AEC5491731BB}"/>
                </a:ext>
              </a:extLst>
            </p:cNvPr>
            <p:cNvSpPr/>
            <p:nvPr/>
          </p:nvSpPr>
          <p:spPr bwMode="auto">
            <a:xfrm>
              <a:off x="4775201" y="3675063"/>
              <a:ext cx="196850" cy="139700"/>
            </a:xfrm>
            <a:custGeom>
              <a:avLst/>
              <a:gdLst>
                <a:gd name="T0" fmla="*/ 124 w 124"/>
                <a:gd name="T1" fmla="*/ 53 h 88"/>
                <a:gd name="T2" fmla="*/ 124 w 124"/>
                <a:gd name="T3" fmla="*/ 35 h 88"/>
                <a:gd name="T4" fmla="*/ 62 w 124"/>
                <a:gd name="T5" fmla="*/ 0 h 88"/>
                <a:gd name="T6" fmla="*/ 0 w 124"/>
                <a:gd name="T7" fmla="*/ 35 h 88"/>
                <a:gd name="T8" fmla="*/ 0 w 124"/>
                <a:gd name="T9" fmla="*/ 53 h 88"/>
                <a:gd name="T10" fmla="*/ 62 w 124"/>
                <a:gd name="T11" fmla="*/ 88 h 88"/>
                <a:gd name="T12" fmla="*/ 124 w 124"/>
                <a:gd name="T13" fmla="*/ 5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124" y="53"/>
                  </a:move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1" name="îşlíḍe">
              <a:extLst>
                <a:ext uri="{FF2B5EF4-FFF2-40B4-BE49-F238E27FC236}">
                  <a16:creationId xmlns:a16="http://schemas.microsoft.com/office/drawing/2014/main" id="{66F3305A-947E-435B-84D9-08DC6A0B5938}"/>
                </a:ext>
              </a:extLst>
            </p:cNvPr>
            <p:cNvSpPr/>
            <p:nvPr/>
          </p:nvSpPr>
          <p:spPr bwMode="auto">
            <a:xfrm>
              <a:off x="4621213" y="3762376"/>
              <a:ext cx="196850" cy="139700"/>
            </a:xfrm>
            <a:custGeom>
              <a:avLst/>
              <a:gdLst>
                <a:gd name="T0" fmla="*/ 124 w 124"/>
                <a:gd name="T1" fmla="*/ 53 h 88"/>
                <a:gd name="T2" fmla="*/ 124 w 124"/>
                <a:gd name="T3" fmla="*/ 35 h 88"/>
                <a:gd name="T4" fmla="*/ 62 w 124"/>
                <a:gd name="T5" fmla="*/ 0 h 88"/>
                <a:gd name="T6" fmla="*/ 0 w 124"/>
                <a:gd name="T7" fmla="*/ 35 h 88"/>
                <a:gd name="T8" fmla="*/ 0 w 124"/>
                <a:gd name="T9" fmla="*/ 53 h 88"/>
                <a:gd name="T10" fmla="*/ 62 w 124"/>
                <a:gd name="T11" fmla="*/ 88 h 88"/>
                <a:gd name="T12" fmla="*/ 124 w 124"/>
                <a:gd name="T13" fmla="*/ 5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124" y="53"/>
                  </a:move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2" name="îsḷíḍê">
              <a:extLst>
                <a:ext uri="{FF2B5EF4-FFF2-40B4-BE49-F238E27FC236}">
                  <a16:creationId xmlns:a16="http://schemas.microsoft.com/office/drawing/2014/main" id="{2319A95D-6F71-47C2-8CEA-87298F478E31}"/>
                </a:ext>
              </a:extLst>
            </p:cNvPr>
            <p:cNvSpPr/>
            <p:nvPr/>
          </p:nvSpPr>
          <p:spPr bwMode="auto">
            <a:xfrm>
              <a:off x="4473576" y="3849688"/>
              <a:ext cx="188913" cy="144463"/>
            </a:xfrm>
            <a:custGeom>
              <a:avLst/>
              <a:gdLst>
                <a:gd name="T0" fmla="*/ 54 w 54"/>
                <a:gd name="T1" fmla="*/ 17 h 41"/>
                <a:gd name="T2" fmla="*/ 26 w 54"/>
                <a:gd name="T3" fmla="*/ 0 h 41"/>
                <a:gd name="T4" fmla="*/ 1 w 54"/>
                <a:gd name="T5" fmla="*/ 15 h 41"/>
                <a:gd name="T6" fmla="*/ 0 w 54"/>
                <a:gd name="T7" fmla="*/ 17 h 41"/>
                <a:gd name="T8" fmla="*/ 0 w 54"/>
                <a:gd name="T9" fmla="*/ 24 h 41"/>
                <a:gd name="T10" fmla="*/ 1 w 54"/>
                <a:gd name="T11" fmla="*/ 26 h 41"/>
                <a:gd name="T12" fmla="*/ 26 w 54"/>
                <a:gd name="T13" fmla="*/ 41 h 41"/>
                <a:gd name="T14" fmla="*/ 54 w 54"/>
                <a:gd name="T15" fmla="*/ 24 h 41"/>
                <a:gd name="T16" fmla="*/ 54 w 54"/>
                <a:gd name="T17" fmla="*/ 17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41">
                  <a:moveTo>
                    <a:pt x="54" y="17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0" y="15"/>
                    <a:pt x="0" y="16"/>
                    <a:pt x="0" y="17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5"/>
                    <a:pt x="0" y="26"/>
                    <a:pt x="1" y="26"/>
                  </a:cubicBezTo>
                  <a:cubicBezTo>
                    <a:pt x="26" y="41"/>
                    <a:pt x="26" y="41"/>
                    <a:pt x="26" y="41"/>
                  </a:cubicBezTo>
                  <a:cubicBezTo>
                    <a:pt x="54" y="24"/>
                    <a:pt x="54" y="24"/>
                    <a:pt x="54" y="24"/>
                  </a:cubicBezTo>
                  <a:lnTo>
                    <a:pt x="54" y="17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3" name="îṧľíḓê">
              <a:extLst>
                <a:ext uri="{FF2B5EF4-FFF2-40B4-BE49-F238E27FC236}">
                  <a16:creationId xmlns:a16="http://schemas.microsoft.com/office/drawing/2014/main" id="{E55FDE32-C54F-43A5-BB78-116E7E67032D}"/>
                </a:ext>
              </a:extLst>
            </p:cNvPr>
            <p:cNvSpPr/>
            <p:nvPr/>
          </p:nvSpPr>
          <p:spPr bwMode="auto">
            <a:xfrm>
              <a:off x="6496051" y="2892426"/>
              <a:ext cx="361950" cy="339725"/>
            </a:xfrm>
            <a:custGeom>
              <a:avLst/>
              <a:gdLst>
                <a:gd name="T0" fmla="*/ 0 w 103"/>
                <a:gd name="T1" fmla="*/ 24 h 97"/>
                <a:gd name="T2" fmla="*/ 47 w 103"/>
                <a:gd name="T3" fmla="*/ 51 h 97"/>
                <a:gd name="T4" fmla="*/ 10 w 103"/>
                <a:gd name="T5" fmla="*/ 72 h 97"/>
                <a:gd name="T6" fmla="*/ 10 w 103"/>
                <a:gd name="T7" fmla="*/ 80 h 97"/>
                <a:gd name="T8" fmla="*/ 38 w 103"/>
                <a:gd name="T9" fmla="*/ 97 h 97"/>
                <a:gd name="T10" fmla="*/ 82 w 103"/>
                <a:gd name="T11" fmla="*/ 71 h 97"/>
                <a:gd name="T12" fmla="*/ 96 w 103"/>
                <a:gd name="T13" fmla="*/ 63 h 97"/>
                <a:gd name="T14" fmla="*/ 97 w 103"/>
                <a:gd name="T15" fmla="*/ 63 h 97"/>
                <a:gd name="T16" fmla="*/ 103 w 103"/>
                <a:gd name="T17" fmla="*/ 51 h 97"/>
                <a:gd name="T18" fmla="*/ 101 w 103"/>
                <a:gd name="T19" fmla="*/ 43 h 97"/>
                <a:gd name="T20" fmla="*/ 101 w 103"/>
                <a:gd name="T21" fmla="*/ 44 h 97"/>
                <a:gd name="T22" fmla="*/ 98 w 103"/>
                <a:gd name="T23" fmla="*/ 40 h 97"/>
                <a:gd name="T24" fmla="*/ 97 w 103"/>
                <a:gd name="T25" fmla="*/ 40 h 97"/>
                <a:gd name="T26" fmla="*/ 97 w 103"/>
                <a:gd name="T27" fmla="*/ 40 h 97"/>
                <a:gd name="T28" fmla="*/ 96 w 103"/>
                <a:gd name="T29" fmla="*/ 39 h 97"/>
                <a:gd name="T30" fmla="*/ 82 w 103"/>
                <a:gd name="T31" fmla="*/ 31 h 97"/>
                <a:gd name="T32" fmla="*/ 29 w 103"/>
                <a:gd name="T33" fmla="*/ 0 h 97"/>
                <a:gd name="T34" fmla="*/ 1 w 103"/>
                <a:gd name="T35" fmla="*/ 16 h 97"/>
                <a:gd name="T36" fmla="*/ 0 w 103"/>
                <a:gd name="T37" fmla="*/ 24 h 97"/>
                <a:gd name="T38" fmla="*/ 38 w 103"/>
                <a:gd name="T39" fmla="*/ 89 h 97"/>
                <a:gd name="T40" fmla="*/ 38 w 103"/>
                <a:gd name="T41" fmla="*/ 89 h 97"/>
                <a:gd name="T42" fmla="*/ 38 w 103"/>
                <a:gd name="T43" fmla="*/ 89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3" h="97">
                  <a:moveTo>
                    <a:pt x="0" y="24"/>
                  </a:moveTo>
                  <a:cubicBezTo>
                    <a:pt x="47" y="51"/>
                    <a:pt x="47" y="51"/>
                    <a:pt x="47" y="51"/>
                  </a:cubicBezTo>
                  <a:cubicBezTo>
                    <a:pt x="10" y="72"/>
                    <a:pt x="10" y="72"/>
                    <a:pt x="10" y="72"/>
                  </a:cubicBezTo>
                  <a:cubicBezTo>
                    <a:pt x="10" y="80"/>
                    <a:pt x="10" y="80"/>
                    <a:pt x="10" y="80"/>
                  </a:cubicBezTo>
                  <a:cubicBezTo>
                    <a:pt x="38" y="97"/>
                    <a:pt x="38" y="97"/>
                    <a:pt x="38" y="97"/>
                  </a:cubicBezTo>
                  <a:cubicBezTo>
                    <a:pt x="82" y="71"/>
                    <a:pt x="82" y="71"/>
                    <a:pt x="82" y="71"/>
                  </a:cubicBezTo>
                  <a:cubicBezTo>
                    <a:pt x="96" y="63"/>
                    <a:pt x="96" y="63"/>
                    <a:pt x="96" y="63"/>
                  </a:cubicBezTo>
                  <a:cubicBezTo>
                    <a:pt x="96" y="63"/>
                    <a:pt x="96" y="63"/>
                    <a:pt x="97" y="63"/>
                  </a:cubicBezTo>
                  <a:cubicBezTo>
                    <a:pt x="102" y="60"/>
                    <a:pt x="103" y="55"/>
                    <a:pt x="103" y="51"/>
                  </a:cubicBezTo>
                  <a:cubicBezTo>
                    <a:pt x="102" y="46"/>
                    <a:pt x="101" y="43"/>
                    <a:pt x="101" y="43"/>
                  </a:cubicBezTo>
                  <a:cubicBezTo>
                    <a:pt x="101" y="44"/>
                    <a:pt x="101" y="44"/>
                    <a:pt x="101" y="44"/>
                  </a:cubicBezTo>
                  <a:cubicBezTo>
                    <a:pt x="100" y="42"/>
                    <a:pt x="99" y="41"/>
                    <a:pt x="98" y="40"/>
                  </a:cubicBezTo>
                  <a:cubicBezTo>
                    <a:pt x="98" y="40"/>
                    <a:pt x="97" y="40"/>
                    <a:pt x="97" y="40"/>
                  </a:cubicBezTo>
                  <a:cubicBezTo>
                    <a:pt x="97" y="40"/>
                    <a:pt x="97" y="40"/>
                    <a:pt x="97" y="40"/>
                  </a:cubicBezTo>
                  <a:cubicBezTo>
                    <a:pt x="97" y="39"/>
                    <a:pt x="96" y="39"/>
                    <a:pt x="96" y="39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1" y="16"/>
                    <a:pt x="1" y="16"/>
                    <a:pt x="1" y="16"/>
                  </a:cubicBezTo>
                  <a:lnTo>
                    <a:pt x="0" y="24"/>
                  </a:lnTo>
                  <a:close/>
                  <a:moveTo>
                    <a:pt x="38" y="89"/>
                  </a:moveTo>
                  <a:cubicBezTo>
                    <a:pt x="38" y="89"/>
                    <a:pt x="38" y="89"/>
                    <a:pt x="38" y="89"/>
                  </a:cubicBezTo>
                  <a:cubicBezTo>
                    <a:pt x="38" y="89"/>
                    <a:pt x="38" y="89"/>
                    <a:pt x="38" y="89"/>
                  </a:cubicBez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4" name="išľíḋè">
              <a:extLst>
                <a:ext uri="{FF2B5EF4-FFF2-40B4-BE49-F238E27FC236}">
                  <a16:creationId xmlns:a16="http://schemas.microsoft.com/office/drawing/2014/main" id="{B54EA3FA-FB21-4E81-876F-AFC5BCFBA3AD}"/>
                </a:ext>
              </a:extLst>
            </p:cNvPr>
            <p:cNvSpPr/>
            <p:nvPr/>
          </p:nvSpPr>
          <p:spPr bwMode="auto">
            <a:xfrm>
              <a:off x="6345238" y="2979738"/>
              <a:ext cx="196850" cy="142875"/>
            </a:xfrm>
            <a:custGeom>
              <a:avLst/>
              <a:gdLst>
                <a:gd name="T0" fmla="*/ 124 w 124"/>
                <a:gd name="T1" fmla="*/ 53 h 90"/>
                <a:gd name="T2" fmla="*/ 124 w 124"/>
                <a:gd name="T3" fmla="*/ 35 h 90"/>
                <a:gd name="T4" fmla="*/ 62 w 124"/>
                <a:gd name="T5" fmla="*/ 0 h 90"/>
                <a:gd name="T6" fmla="*/ 0 w 124"/>
                <a:gd name="T7" fmla="*/ 35 h 90"/>
                <a:gd name="T8" fmla="*/ 0 w 124"/>
                <a:gd name="T9" fmla="*/ 53 h 90"/>
                <a:gd name="T10" fmla="*/ 62 w 124"/>
                <a:gd name="T11" fmla="*/ 90 h 90"/>
                <a:gd name="T12" fmla="*/ 124 w 124"/>
                <a:gd name="T13" fmla="*/ 5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0">
                  <a:moveTo>
                    <a:pt x="124" y="53"/>
                  </a:move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90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5" name="ï$ḻíḋê">
              <a:extLst>
                <a:ext uri="{FF2B5EF4-FFF2-40B4-BE49-F238E27FC236}">
                  <a16:creationId xmlns:a16="http://schemas.microsoft.com/office/drawing/2014/main" id="{C4777AEE-5804-4FDA-AD40-75D15D5F671E}"/>
                </a:ext>
              </a:extLst>
            </p:cNvPr>
            <p:cNvSpPr/>
            <p:nvPr/>
          </p:nvSpPr>
          <p:spPr bwMode="auto">
            <a:xfrm>
              <a:off x="6191251" y="3070226"/>
              <a:ext cx="196850" cy="141288"/>
            </a:xfrm>
            <a:custGeom>
              <a:avLst/>
              <a:gdLst>
                <a:gd name="T0" fmla="*/ 0 w 124"/>
                <a:gd name="T1" fmla="*/ 36 h 89"/>
                <a:gd name="T2" fmla="*/ 0 w 124"/>
                <a:gd name="T3" fmla="*/ 53 h 89"/>
                <a:gd name="T4" fmla="*/ 62 w 124"/>
                <a:gd name="T5" fmla="*/ 89 h 89"/>
                <a:gd name="T6" fmla="*/ 124 w 124"/>
                <a:gd name="T7" fmla="*/ 53 h 89"/>
                <a:gd name="T8" fmla="*/ 124 w 124"/>
                <a:gd name="T9" fmla="*/ 36 h 89"/>
                <a:gd name="T10" fmla="*/ 62 w 124"/>
                <a:gd name="T11" fmla="*/ 0 h 89"/>
                <a:gd name="T12" fmla="*/ 0 w 124"/>
                <a:gd name="T13" fmla="*/ 3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9">
                  <a:moveTo>
                    <a:pt x="0" y="36"/>
                  </a:moveTo>
                  <a:lnTo>
                    <a:pt x="0" y="53"/>
                  </a:lnTo>
                  <a:lnTo>
                    <a:pt x="62" y="89"/>
                  </a:lnTo>
                  <a:lnTo>
                    <a:pt x="124" y="53"/>
                  </a:lnTo>
                  <a:lnTo>
                    <a:pt x="124" y="36"/>
                  </a:lnTo>
                  <a:lnTo>
                    <a:pt x="62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6" name="îṡḷiḍé">
              <a:extLst>
                <a:ext uri="{FF2B5EF4-FFF2-40B4-BE49-F238E27FC236}">
                  <a16:creationId xmlns:a16="http://schemas.microsoft.com/office/drawing/2014/main" id="{D12EE9F3-089C-4924-ABA9-E0D13DD65206}"/>
                </a:ext>
              </a:extLst>
            </p:cNvPr>
            <p:cNvSpPr/>
            <p:nvPr/>
          </p:nvSpPr>
          <p:spPr bwMode="auto">
            <a:xfrm>
              <a:off x="6035676" y="3159126"/>
              <a:ext cx="200025" cy="139700"/>
            </a:xfrm>
            <a:custGeom>
              <a:avLst/>
              <a:gdLst>
                <a:gd name="T0" fmla="*/ 0 w 126"/>
                <a:gd name="T1" fmla="*/ 35 h 88"/>
                <a:gd name="T2" fmla="*/ 0 w 126"/>
                <a:gd name="T3" fmla="*/ 53 h 88"/>
                <a:gd name="T4" fmla="*/ 62 w 126"/>
                <a:gd name="T5" fmla="*/ 88 h 88"/>
                <a:gd name="T6" fmla="*/ 126 w 126"/>
                <a:gd name="T7" fmla="*/ 53 h 88"/>
                <a:gd name="T8" fmla="*/ 126 w 126"/>
                <a:gd name="T9" fmla="*/ 35 h 88"/>
                <a:gd name="T10" fmla="*/ 62 w 126"/>
                <a:gd name="T11" fmla="*/ 0 h 88"/>
                <a:gd name="T12" fmla="*/ 0 w 126"/>
                <a:gd name="T13" fmla="*/ 3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88">
                  <a:moveTo>
                    <a:pt x="0" y="35"/>
                  </a:moveTo>
                  <a:lnTo>
                    <a:pt x="0" y="53"/>
                  </a:lnTo>
                  <a:lnTo>
                    <a:pt x="62" y="88"/>
                  </a:lnTo>
                  <a:lnTo>
                    <a:pt x="126" y="53"/>
                  </a:lnTo>
                  <a:lnTo>
                    <a:pt x="126" y="35"/>
                  </a:lnTo>
                  <a:lnTo>
                    <a:pt x="62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7" name="íŝlídé">
              <a:extLst>
                <a:ext uri="{FF2B5EF4-FFF2-40B4-BE49-F238E27FC236}">
                  <a16:creationId xmlns:a16="http://schemas.microsoft.com/office/drawing/2014/main" id="{083AEA8F-5702-490D-B005-EBC0F79E875D}"/>
                </a:ext>
              </a:extLst>
            </p:cNvPr>
            <p:cNvSpPr/>
            <p:nvPr/>
          </p:nvSpPr>
          <p:spPr bwMode="auto">
            <a:xfrm>
              <a:off x="5881688" y="3246438"/>
              <a:ext cx="200025" cy="144463"/>
            </a:xfrm>
            <a:custGeom>
              <a:avLst/>
              <a:gdLst>
                <a:gd name="T0" fmla="*/ 2 w 126"/>
                <a:gd name="T1" fmla="*/ 37 h 91"/>
                <a:gd name="T2" fmla="*/ 0 w 126"/>
                <a:gd name="T3" fmla="*/ 53 h 91"/>
                <a:gd name="T4" fmla="*/ 64 w 126"/>
                <a:gd name="T5" fmla="*/ 91 h 91"/>
                <a:gd name="T6" fmla="*/ 126 w 126"/>
                <a:gd name="T7" fmla="*/ 53 h 91"/>
                <a:gd name="T8" fmla="*/ 126 w 126"/>
                <a:gd name="T9" fmla="*/ 37 h 91"/>
                <a:gd name="T10" fmla="*/ 64 w 126"/>
                <a:gd name="T11" fmla="*/ 0 h 91"/>
                <a:gd name="T12" fmla="*/ 2 w 126"/>
                <a:gd name="T13" fmla="*/ 3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91">
                  <a:moveTo>
                    <a:pt x="2" y="37"/>
                  </a:moveTo>
                  <a:lnTo>
                    <a:pt x="0" y="53"/>
                  </a:lnTo>
                  <a:lnTo>
                    <a:pt x="64" y="91"/>
                  </a:lnTo>
                  <a:lnTo>
                    <a:pt x="126" y="53"/>
                  </a:lnTo>
                  <a:lnTo>
                    <a:pt x="126" y="37"/>
                  </a:lnTo>
                  <a:lnTo>
                    <a:pt x="64" y="0"/>
                  </a:lnTo>
                  <a:lnTo>
                    <a:pt x="2" y="37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8" name="íṣlîḓe">
              <a:extLst>
                <a:ext uri="{FF2B5EF4-FFF2-40B4-BE49-F238E27FC236}">
                  <a16:creationId xmlns:a16="http://schemas.microsoft.com/office/drawing/2014/main" id="{19918E24-BE21-418A-A6E5-3FE3424EE708}"/>
                </a:ext>
              </a:extLst>
            </p:cNvPr>
            <p:cNvSpPr/>
            <p:nvPr/>
          </p:nvSpPr>
          <p:spPr bwMode="auto">
            <a:xfrm>
              <a:off x="5730876" y="3336926"/>
              <a:ext cx="196850" cy="141288"/>
            </a:xfrm>
            <a:custGeom>
              <a:avLst/>
              <a:gdLst>
                <a:gd name="T0" fmla="*/ 0 w 124"/>
                <a:gd name="T1" fmla="*/ 36 h 89"/>
                <a:gd name="T2" fmla="*/ 0 w 124"/>
                <a:gd name="T3" fmla="*/ 53 h 89"/>
                <a:gd name="T4" fmla="*/ 62 w 124"/>
                <a:gd name="T5" fmla="*/ 89 h 89"/>
                <a:gd name="T6" fmla="*/ 124 w 124"/>
                <a:gd name="T7" fmla="*/ 53 h 89"/>
                <a:gd name="T8" fmla="*/ 124 w 124"/>
                <a:gd name="T9" fmla="*/ 36 h 89"/>
                <a:gd name="T10" fmla="*/ 62 w 124"/>
                <a:gd name="T11" fmla="*/ 0 h 89"/>
                <a:gd name="T12" fmla="*/ 0 w 124"/>
                <a:gd name="T13" fmla="*/ 3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9">
                  <a:moveTo>
                    <a:pt x="0" y="36"/>
                  </a:moveTo>
                  <a:lnTo>
                    <a:pt x="0" y="53"/>
                  </a:lnTo>
                  <a:lnTo>
                    <a:pt x="62" y="89"/>
                  </a:lnTo>
                  <a:lnTo>
                    <a:pt x="124" y="53"/>
                  </a:lnTo>
                  <a:lnTo>
                    <a:pt x="124" y="36"/>
                  </a:lnTo>
                  <a:lnTo>
                    <a:pt x="62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9" name="iš1ïdé">
              <a:extLst>
                <a:ext uri="{FF2B5EF4-FFF2-40B4-BE49-F238E27FC236}">
                  <a16:creationId xmlns:a16="http://schemas.microsoft.com/office/drawing/2014/main" id="{48D35474-FB0B-46D5-BB7B-37F3E4B2BCA2}"/>
                </a:ext>
              </a:extLst>
            </p:cNvPr>
            <p:cNvSpPr/>
            <p:nvPr/>
          </p:nvSpPr>
          <p:spPr bwMode="auto">
            <a:xfrm>
              <a:off x="5575301" y="3425826"/>
              <a:ext cx="196850" cy="139700"/>
            </a:xfrm>
            <a:custGeom>
              <a:avLst/>
              <a:gdLst>
                <a:gd name="T0" fmla="*/ 0 w 124"/>
                <a:gd name="T1" fmla="*/ 35 h 88"/>
                <a:gd name="T2" fmla="*/ 0 w 124"/>
                <a:gd name="T3" fmla="*/ 53 h 88"/>
                <a:gd name="T4" fmla="*/ 62 w 124"/>
                <a:gd name="T5" fmla="*/ 88 h 88"/>
                <a:gd name="T6" fmla="*/ 124 w 124"/>
                <a:gd name="T7" fmla="*/ 53 h 88"/>
                <a:gd name="T8" fmla="*/ 124 w 124"/>
                <a:gd name="T9" fmla="*/ 35 h 88"/>
                <a:gd name="T10" fmla="*/ 62 w 124"/>
                <a:gd name="T11" fmla="*/ 0 h 88"/>
                <a:gd name="T12" fmla="*/ 0 w 124"/>
                <a:gd name="T13" fmla="*/ 3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0" y="35"/>
                  </a:move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0" name="ísḷïḑe">
              <a:extLst>
                <a:ext uri="{FF2B5EF4-FFF2-40B4-BE49-F238E27FC236}">
                  <a16:creationId xmlns:a16="http://schemas.microsoft.com/office/drawing/2014/main" id="{63F18D5F-F5B3-4CE6-915C-76BD6312C1CB}"/>
                </a:ext>
              </a:extLst>
            </p:cNvPr>
            <p:cNvSpPr/>
            <p:nvPr/>
          </p:nvSpPr>
          <p:spPr bwMode="auto">
            <a:xfrm>
              <a:off x="5421313" y="3513138"/>
              <a:ext cx="200025" cy="144463"/>
            </a:xfrm>
            <a:custGeom>
              <a:avLst/>
              <a:gdLst>
                <a:gd name="T0" fmla="*/ 0 w 126"/>
                <a:gd name="T1" fmla="*/ 38 h 91"/>
                <a:gd name="T2" fmla="*/ 0 w 126"/>
                <a:gd name="T3" fmla="*/ 55 h 91"/>
                <a:gd name="T4" fmla="*/ 62 w 126"/>
                <a:gd name="T5" fmla="*/ 91 h 91"/>
                <a:gd name="T6" fmla="*/ 126 w 126"/>
                <a:gd name="T7" fmla="*/ 55 h 91"/>
                <a:gd name="T8" fmla="*/ 126 w 126"/>
                <a:gd name="T9" fmla="*/ 38 h 91"/>
                <a:gd name="T10" fmla="*/ 62 w 126"/>
                <a:gd name="T11" fmla="*/ 0 h 91"/>
                <a:gd name="T12" fmla="*/ 0 w 126"/>
                <a:gd name="T13" fmla="*/ 3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91">
                  <a:moveTo>
                    <a:pt x="0" y="38"/>
                  </a:moveTo>
                  <a:lnTo>
                    <a:pt x="0" y="55"/>
                  </a:lnTo>
                  <a:lnTo>
                    <a:pt x="62" y="91"/>
                  </a:lnTo>
                  <a:lnTo>
                    <a:pt x="126" y="55"/>
                  </a:lnTo>
                  <a:lnTo>
                    <a:pt x="126" y="38"/>
                  </a:lnTo>
                  <a:lnTo>
                    <a:pt x="62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1" name="isḻïḓe">
              <a:extLst>
                <a:ext uri="{FF2B5EF4-FFF2-40B4-BE49-F238E27FC236}">
                  <a16:creationId xmlns:a16="http://schemas.microsoft.com/office/drawing/2014/main" id="{3283BB87-0ED1-46B2-BDBA-B1F5A3F0378A}"/>
                </a:ext>
              </a:extLst>
            </p:cNvPr>
            <p:cNvSpPr/>
            <p:nvPr/>
          </p:nvSpPr>
          <p:spPr bwMode="auto">
            <a:xfrm>
              <a:off x="5270501" y="3603626"/>
              <a:ext cx="196850" cy="141288"/>
            </a:xfrm>
            <a:custGeom>
              <a:avLst/>
              <a:gdLst>
                <a:gd name="T0" fmla="*/ 0 w 124"/>
                <a:gd name="T1" fmla="*/ 36 h 89"/>
                <a:gd name="T2" fmla="*/ 0 w 124"/>
                <a:gd name="T3" fmla="*/ 54 h 89"/>
                <a:gd name="T4" fmla="*/ 62 w 124"/>
                <a:gd name="T5" fmla="*/ 89 h 89"/>
                <a:gd name="T6" fmla="*/ 124 w 124"/>
                <a:gd name="T7" fmla="*/ 54 h 89"/>
                <a:gd name="T8" fmla="*/ 124 w 124"/>
                <a:gd name="T9" fmla="*/ 36 h 89"/>
                <a:gd name="T10" fmla="*/ 62 w 124"/>
                <a:gd name="T11" fmla="*/ 0 h 89"/>
                <a:gd name="T12" fmla="*/ 0 w 124"/>
                <a:gd name="T13" fmla="*/ 3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9">
                  <a:moveTo>
                    <a:pt x="0" y="36"/>
                  </a:moveTo>
                  <a:lnTo>
                    <a:pt x="0" y="54"/>
                  </a:lnTo>
                  <a:lnTo>
                    <a:pt x="62" y="89"/>
                  </a:lnTo>
                  <a:lnTo>
                    <a:pt x="124" y="54"/>
                  </a:lnTo>
                  <a:lnTo>
                    <a:pt x="124" y="36"/>
                  </a:lnTo>
                  <a:lnTo>
                    <a:pt x="62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2" name="iṡľïḋe">
              <a:extLst>
                <a:ext uri="{FF2B5EF4-FFF2-40B4-BE49-F238E27FC236}">
                  <a16:creationId xmlns:a16="http://schemas.microsoft.com/office/drawing/2014/main" id="{B9378DF1-EDAF-4AF8-A4E0-78A171D4585A}"/>
                </a:ext>
              </a:extLst>
            </p:cNvPr>
            <p:cNvSpPr/>
            <p:nvPr/>
          </p:nvSpPr>
          <p:spPr bwMode="auto">
            <a:xfrm>
              <a:off x="5116513" y="3692526"/>
              <a:ext cx="196850" cy="142875"/>
            </a:xfrm>
            <a:custGeom>
              <a:avLst/>
              <a:gdLst>
                <a:gd name="T0" fmla="*/ 0 w 124"/>
                <a:gd name="T1" fmla="*/ 35 h 90"/>
                <a:gd name="T2" fmla="*/ 0 w 124"/>
                <a:gd name="T3" fmla="*/ 53 h 90"/>
                <a:gd name="T4" fmla="*/ 62 w 124"/>
                <a:gd name="T5" fmla="*/ 90 h 90"/>
                <a:gd name="T6" fmla="*/ 124 w 124"/>
                <a:gd name="T7" fmla="*/ 53 h 90"/>
                <a:gd name="T8" fmla="*/ 124 w 124"/>
                <a:gd name="T9" fmla="*/ 35 h 90"/>
                <a:gd name="T10" fmla="*/ 62 w 124"/>
                <a:gd name="T11" fmla="*/ 0 h 90"/>
                <a:gd name="T12" fmla="*/ 0 w 124"/>
                <a:gd name="T13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0">
                  <a:moveTo>
                    <a:pt x="0" y="35"/>
                  </a:moveTo>
                  <a:lnTo>
                    <a:pt x="0" y="53"/>
                  </a:lnTo>
                  <a:lnTo>
                    <a:pt x="62" y="90"/>
                  </a:lnTo>
                  <a:lnTo>
                    <a:pt x="124" y="53"/>
                  </a:ln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3" name="îšḷïdé">
              <a:extLst>
                <a:ext uri="{FF2B5EF4-FFF2-40B4-BE49-F238E27FC236}">
                  <a16:creationId xmlns:a16="http://schemas.microsoft.com/office/drawing/2014/main" id="{046F79F6-CAE8-439C-AA22-3B63268CEEC1}"/>
                </a:ext>
              </a:extLst>
            </p:cNvPr>
            <p:cNvSpPr/>
            <p:nvPr/>
          </p:nvSpPr>
          <p:spPr bwMode="auto">
            <a:xfrm>
              <a:off x="4960938" y="3779838"/>
              <a:ext cx="196850" cy="144463"/>
            </a:xfrm>
            <a:custGeom>
              <a:avLst/>
              <a:gdLst>
                <a:gd name="T0" fmla="*/ 0 w 124"/>
                <a:gd name="T1" fmla="*/ 38 h 91"/>
                <a:gd name="T2" fmla="*/ 0 w 124"/>
                <a:gd name="T3" fmla="*/ 55 h 91"/>
                <a:gd name="T4" fmla="*/ 62 w 124"/>
                <a:gd name="T5" fmla="*/ 91 h 91"/>
                <a:gd name="T6" fmla="*/ 124 w 124"/>
                <a:gd name="T7" fmla="*/ 55 h 91"/>
                <a:gd name="T8" fmla="*/ 124 w 124"/>
                <a:gd name="T9" fmla="*/ 38 h 91"/>
                <a:gd name="T10" fmla="*/ 62 w 124"/>
                <a:gd name="T11" fmla="*/ 0 h 91"/>
                <a:gd name="T12" fmla="*/ 0 w 124"/>
                <a:gd name="T13" fmla="*/ 3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1">
                  <a:moveTo>
                    <a:pt x="0" y="38"/>
                  </a:moveTo>
                  <a:lnTo>
                    <a:pt x="0" y="55"/>
                  </a:lnTo>
                  <a:lnTo>
                    <a:pt x="62" y="91"/>
                  </a:lnTo>
                  <a:lnTo>
                    <a:pt x="124" y="55"/>
                  </a:lnTo>
                  <a:lnTo>
                    <a:pt x="124" y="38"/>
                  </a:lnTo>
                  <a:lnTo>
                    <a:pt x="62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4" name="iśľïḋè">
              <a:extLst>
                <a:ext uri="{FF2B5EF4-FFF2-40B4-BE49-F238E27FC236}">
                  <a16:creationId xmlns:a16="http://schemas.microsoft.com/office/drawing/2014/main" id="{5D690947-916A-4459-A8A4-C8AC2086A88B}"/>
                </a:ext>
              </a:extLst>
            </p:cNvPr>
            <p:cNvSpPr/>
            <p:nvPr/>
          </p:nvSpPr>
          <p:spPr bwMode="auto">
            <a:xfrm>
              <a:off x="4806951" y="3870326"/>
              <a:ext cx="200025" cy="141288"/>
            </a:xfrm>
            <a:custGeom>
              <a:avLst/>
              <a:gdLst>
                <a:gd name="T0" fmla="*/ 0 w 126"/>
                <a:gd name="T1" fmla="*/ 36 h 89"/>
                <a:gd name="T2" fmla="*/ 0 w 126"/>
                <a:gd name="T3" fmla="*/ 54 h 89"/>
                <a:gd name="T4" fmla="*/ 64 w 126"/>
                <a:gd name="T5" fmla="*/ 89 h 89"/>
                <a:gd name="T6" fmla="*/ 126 w 126"/>
                <a:gd name="T7" fmla="*/ 54 h 89"/>
                <a:gd name="T8" fmla="*/ 126 w 126"/>
                <a:gd name="T9" fmla="*/ 36 h 89"/>
                <a:gd name="T10" fmla="*/ 62 w 126"/>
                <a:gd name="T11" fmla="*/ 0 h 89"/>
                <a:gd name="T12" fmla="*/ 0 w 126"/>
                <a:gd name="T13" fmla="*/ 3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89">
                  <a:moveTo>
                    <a:pt x="0" y="36"/>
                  </a:moveTo>
                  <a:lnTo>
                    <a:pt x="0" y="54"/>
                  </a:lnTo>
                  <a:lnTo>
                    <a:pt x="64" y="89"/>
                  </a:lnTo>
                  <a:lnTo>
                    <a:pt x="126" y="54"/>
                  </a:lnTo>
                  <a:lnTo>
                    <a:pt x="126" y="36"/>
                  </a:lnTo>
                  <a:lnTo>
                    <a:pt x="62" y="0"/>
                  </a:lnTo>
                  <a:lnTo>
                    <a:pt x="0" y="36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5" name="ïṧliďè">
              <a:extLst>
                <a:ext uri="{FF2B5EF4-FFF2-40B4-BE49-F238E27FC236}">
                  <a16:creationId xmlns:a16="http://schemas.microsoft.com/office/drawing/2014/main" id="{A94B5047-E9A3-48F8-B221-5CC702C234BF}"/>
                </a:ext>
              </a:extLst>
            </p:cNvPr>
            <p:cNvSpPr/>
            <p:nvPr/>
          </p:nvSpPr>
          <p:spPr bwMode="auto">
            <a:xfrm>
              <a:off x="4656138" y="3959226"/>
              <a:ext cx="196850" cy="142875"/>
            </a:xfrm>
            <a:custGeom>
              <a:avLst/>
              <a:gdLst>
                <a:gd name="T0" fmla="*/ 124 w 124"/>
                <a:gd name="T1" fmla="*/ 35 h 90"/>
                <a:gd name="T2" fmla="*/ 62 w 124"/>
                <a:gd name="T3" fmla="*/ 0 h 90"/>
                <a:gd name="T4" fmla="*/ 0 w 124"/>
                <a:gd name="T5" fmla="*/ 35 h 90"/>
                <a:gd name="T6" fmla="*/ 0 w 124"/>
                <a:gd name="T7" fmla="*/ 53 h 90"/>
                <a:gd name="T8" fmla="*/ 62 w 124"/>
                <a:gd name="T9" fmla="*/ 90 h 90"/>
                <a:gd name="T10" fmla="*/ 124 w 124"/>
                <a:gd name="T11" fmla="*/ 53 h 90"/>
                <a:gd name="T12" fmla="*/ 124 w 124"/>
                <a:gd name="T13" fmla="*/ 3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0">
                  <a:moveTo>
                    <a:pt x="124" y="35"/>
                  </a:move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90"/>
                  </a:lnTo>
                  <a:lnTo>
                    <a:pt x="124" y="53"/>
                  </a:lnTo>
                  <a:lnTo>
                    <a:pt x="124" y="3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6" name="ïś1ide">
              <a:extLst>
                <a:ext uri="{FF2B5EF4-FFF2-40B4-BE49-F238E27FC236}">
                  <a16:creationId xmlns:a16="http://schemas.microsoft.com/office/drawing/2014/main" id="{CE27B2E7-7DCB-41E4-9083-1D295C9E7CB9}"/>
                </a:ext>
              </a:extLst>
            </p:cNvPr>
            <p:cNvSpPr/>
            <p:nvPr/>
          </p:nvSpPr>
          <p:spPr bwMode="auto">
            <a:xfrm>
              <a:off x="6376988" y="3176588"/>
              <a:ext cx="200025" cy="142875"/>
            </a:xfrm>
            <a:custGeom>
              <a:avLst/>
              <a:gdLst>
                <a:gd name="T0" fmla="*/ 126 w 126"/>
                <a:gd name="T1" fmla="*/ 55 h 90"/>
                <a:gd name="T2" fmla="*/ 126 w 126"/>
                <a:gd name="T3" fmla="*/ 37 h 90"/>
                <a:gd name="T4" fmla="*/ 64 w 126"/>
                <a:gd name="T5" fmla="*/ 0 h 90"/>
                <a:gd name="T6" fmla="*/ 0 w 126"/>
                <a:gd name="T7" fmla="*/ 37 h 90"/>
                <a:gd name="T8" fmla="*/ 0 w 126"/>
                <a:gd name="T9" fmla="*/ 55 h 90"/>
                <a:gd name="T10" fmla="*/ 64 w 126"/>
                <a:gd name="T11" fmla="*/ 90 h 90"/>
                <a:gd name="T12" fmla="*/ 126 w 126"/>
                <a:gd name="T13" fmla="*/ 5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90">
                  <a:moveTo>
                    <a:pt x="126" y="55"/>
                  </a:moveTo>
                  <a:lnTo>
                    <a:pt x="126" y="37"/>
                  </a:lnTo>
                  <a:lnTo>
                    <a:pt x="64" y="0"/>
                  </a:lnTo>
                  <a:lnTo>
                    <a:pt x="0" y="37"/>
                  </a:lnTo>
                  <a:lnTo>
                    <a:pt x="0" y="55"/>
                  </a:lnTo>
                  <a:lnTo>
                    <a:pt x="64" y="90"/>
                  </a:lnTo>
                  <a:lnTo>
                    <a:pt x="126" y="5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7" name="ïṩḻiḍè">
              <a:extLst>
                <a:ext uri="{FF2B5EF4-FFF2-40B4-BE49-F238E27FC236}">
                  <a16:creationId xmlns:a16="http://schemas.microsoft.com/office/drawing/2014/main" id="{69947158-F7FB-4F22-A470-DE4F5B6A0120}"/>
                </a:ext>
              </a:extLst>
            </p:cNvPr>
            <p:cNvSpPr/>
            <p:nvPr/>
          </p:nvSpPr>
          <p:spPr bwMode="auto">
            <a:xfrm>
              <a:off x="6226176" y="3267076"/>
              <a:ext cx="196850" cy="141288"/>
            </a:xfrm>
            <a:custGeom>
              <a:avLst/>
              <a:gdLst>
                <a:gd name="T0" fmla="*/ 124 w 124"/>
                <a:gd name="T1" fmla="*/ 53 h 89"/>
                <a:gd name="T2" fmla="*/ 124 w 124"/>
                <a:gd name="T3" fmla="*/ 36 h 89"/>
                <a:gd name="T4" fmla="*/ 62 w 124"/>
                <a:gd name="T5" fmla="*/ 0 h 89"/>
                <a:gd name="T6" fmla="*/ 0 w 124"/>
                <a:gd name="T7" fmla="*/ 36 h 89"/>
                <a:gd name="T8" fmla="*/ 0 w 124"/>
                <a:gd name="T9" fmla="*/ 53 h 89"/>
                <a:gd name="T10" fmla="*/ 62 w 124"/>
                <a:gd name="T11" fmla="*/ 89 h 89"/>
                <a:gd name="T12" fmla="*/ 124 w 124"/>
                <a:gd name="T13" fmla="*/ 5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9">
                  <a:moveTo>
                    <a:pt x="124" y="53"/>
                  </a:moveTo>
                  <a:lnTo>
                    <a:pt x="124" y="36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lnTo>
                    <a:pt x="62" y="89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8" name="ïśḷiḋe">
              <a:extLst>
                <a:ext uri="{FF2B5EF4-FFF2-40B4-BE49-F238E27FC236}">
                  <a16:creationId xmlns:a16="http://schemas.microsoft.com/office/drawing/2014/main" id="{B7443A4B-1887-48FA-9D81-0621CE890F16}"/>
                </a:ext>
              </a:extLst>
            </p:cNvPr>
            <p:cNvSpPr/>
            <p:nvPr/>
          </p:nvSpPr>
          <p:spPr bwMode="auto">
            <a:xfrm>
              <a:off x="6070601" y="3354388"/>
              <a:ext cx="196850" cy="144463"/>
            </a:xfrm>
            <a:custGeom>
              <a:avLst/>
              <a:gdLst>
                <a:gd name="T0" fmla="*/ 124 w 124"/>
                <a:gd name="T1" fmla="*/ 54 h 91"/>
                <a:gd name="T2" fmla="*/ 124 w 124"/>
                <a:gd name="T3" fmla="*/ 36 h 91"/>
                <a:gd name="T4" fmla="*/ 62 w 124"/>
                <a:gd name="T5" fmla="*/ 0 h 91"/>
                <a:gd name="T6" fmla="*/ 0 w 124"/>
                <a:gd name="T7" fmla="*/ 36 h 91"/>
                <a:gd name="T8" fmla="*/ 0 w 124"/>
                <a:gd name="T9" fmla="*/ 54 h 91"/>
                <a:gd name="T10" fmla="*/ 62 w 124"/>
                <a:gd name="T11" fmla="*/ 91 h 91"/>
                <a:gd name="T12" fmla="*/ 124 w 124"/>
                <a:gd name="T13" fmla="*/ 5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1">
                  <a:moveTo>
                    <a:pt x="124" y="54"/>
                  </a:moveTo>
                  <a:lnTo>
                    <a:pt x="124" y="36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4"/>
                  </a:lnTo>
                  <a:lnTo>
                    <a:pt x="62" y="91"/>
                  </a:lnTo>
                  <a:lnTo>
                    <a:pt x="124" y="54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9" name="ïṩ1iďè">
              <a:extLst>
                <a:ext uri="{FF2B5EF4-FFF2-40B4-BE49-F238E27FC236}">
                  <a16:creationId xmlns:a16="http://schemas.microsoft.com/office/drawing/2014/main" id="{6CEC9D68-F528-4D12-8226-3103B4B7FF86}"/>
                </a:ext>
              </a:extLst>
            </p:cNvPr>
            <p:cNvSpPr/>
            <p:nvPr/>
          </p:nvSpPr>
          <p:spPr bwMode="auto">
            <a:xfrm>
              <a:off x="5916613" y="3446463"/>
              <a:ext cx="196850" cy="139700"/>
            </a:xfrm>
            <a:custGeom>
              <a:avLst/>
              <a:gdLst>
                <a:gd name="T0" fmla="*/ 124 w 124"/>
                <a:gd name="T1" fmla="*/ 53 h 88"/>
                <a:gd name="T2" fmla="*/ 124 w 124"/>
                <a:gd name="T3" fmla="*/ 35 h 88"/>
                <a:gd name="T4" fmla="*/ 62 w 124"/>
                <a:gd name="T5" fmla="*/ 0 h 88"/>
                <a:gd name="T6" fmla="*/ 0 w 124"/>
                <a:gd name="T7" fmla="*/ 35 h 88"/>
                <a:gd name="T8" fmla="*/ 0 w 124"/>
                <a:gd name="T9" fmla="*/ 53 h 88"/>
                <a:gd name="T10" fmla="*/ 62 w 124"/>
                <a:gd name="T11" fmla="*/ 88 h 88"/>
                <a:gd name="T12" fmla="*/ 124 w 124"/>
                <a:gd name="T13" fmla="*/ 5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124" y="53"/>
                  </a:move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3" name="ïṡḷíďe">
              <a:extLst>
                <a:ext uri="{FF2B5EF4-FFF2-40B4-BE49-F238E27FC236}">
                  <a16:creationId xmlns:a16="http://schemas.microsoft.com/office/drawing/2014/main" id="{2857DC58-C1C2-4975-982A-936B6AED0E51}"/>
                </a:ext>
              </a:extLst>
            </p:cNvPr>
            <p:cNvSpPr/>
            <p:nvPr/>
          </p:nvSpPr>
          <p:spPr bwMode="auto">
            <a:xfrm>
              <a:off x="5762626" y="3533776"/>
              <a:ext cx="200025" cy="141288"/>
            </a:xfrm>
            <a:custGeom>
              <a:avLst/>
              <a:gdLst>
                <a:gd name="T0" fmla="*/ 126 w 126"/>
                <a:gd name="T1" fmla="*/ 53 h 89"/>
                <a:gd name="T2" fmla="*/ 126 w 126"/>
                <a:gd name="T3" fmla="*/ 36 h 89"/>
                <a:gd name="T4" fmla="*/ 64 w 126"/>
                <a:gd name="T5" fmla="*/ 0 h 89"/>
                <a:gd name="T6" fmla="*/ 0 w 126"/>
                <a:gd name="T7" fmla="*/ 36 h 89"/>
                <a:gd name="T8" fmla="*/ 0 w 126"/>
                <a:gd name="T9" fmla="*/ 53 h 89"/>
                <a:gd name="T10" fmla="*/ 64 w 126"/>
                <a:gd name="T11" fmla="*/ 89 h 89"/>
                <a:gd name="T12" fmla="*/ 126 w 126"/>
                <a:gd name="T13" fmla="*/ 5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89">
                  <a:moveTo>
                    <a:pt x="126" y="53"/>
                  </a:moveTo>
                  <a:lnTo>
                    <a:pt x="126" y="36"/>
                  </a:lnTo>
                  <a:lnTo>
                    <a:pt x="64" y="0"/>
                  </a:lnTo>
                  <a:lnTo>
                    <a:pt x="0" y="36"/>
                  </a:lnTo>
                  <a:lnTo>
                    <a:pt x="0" y="53"/>
                  </a:lnTo>
                  <a:lnTo>
                    <a:pt x="64" y="89"/>
                  </a:lnTo>
                  <a:lnTo>
                    <a:pt x="126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4" name="ïsľidê">
              <a:extLst>
                <a:ext uri="{FF2B5EF4-FFF2-40B4-BE49-F238E27FC236}">
                  <a16:creationId xmlns:a16="http://schemas.microsoft.com/office/drawing/2014/main" id="{54744E6F-272A-4536-919A-94DEC787671F}"/>
                </a:ext>
              </a:extLst>
            </p:cNvPr>
            <p:cNvSpPr/>
            <p:nvPr/>
          </p:nvSpPr>
          <p:spPr bwMode="auto">
            <a:xfrm>
              <a:off x="5611813" y="3621088"/>
              <a:ext cx="196850" cy="144463"/>
            </a:xfrm>
            <a:custGeom>
              <a:avLst/>
              <a:gdLst>
                <a:gd name="T0" fmla="*/ 124 w 124"/>
                <a:gd name="T1" fmla="*/ 54 h 91"/>
                <a:gd name="T2" fmla="*/ 124 w 124"/>
                <a:gd name="T3" fmla="*/ 38 h 91"/>
                <a:gd name="T4" fmla="*/ 62 w 124"/>
                <a:gd name="T5" fmla="*/ 0 h 91"/>
                <a:gd name="T6" fmla="*/ 0 w 124"/>
                <a:gd name="T7" fmla="*/ 38 h 91"/>
                <a:gd name="T8" fmla="*/ 0 w 124"/>
                <a:gd name="T9" fmla="*/ 54 h 91"/>
                <a:gd name="T10" fmla="*/ 62 w 124"/>
                <a:gd name="T11" fmla="*/ 91 h 91"/>
                <a:gd name="T12" fmla="*/ 124 w 124"/>
                <a:gd name="T13" fmla="*/ 54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1">
                  <a:moveTo>
                    <a:pt x="124" y="54"/>
                  </a:moveTo>
                  <a:lnTo>
                    <a:pt x="124" y="3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4"/>
                  </a:lnTo>
                  <a:lnTo>
                    <a:pt x="62" y="91"/>
                  </a:lnTo>
                  <a:lnTo>
                    <a:pt x="124" y="54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9" name="ïṩḷïdé">
              <a:extLst>
                <a:ext uri="{FF2B5EF4-FFF2-40B4-BE49-F238E27FC236}">
                  <a16:creationId xmlns:a16="http://schemas.microsoft.com/office/drawing/2014/main" id="{B141531D-4A24-4E87-AADD-5BAE582466E6}"/>
                </a:ext>
              </a:extLst>
            </p:cNvPr>
            <p:cNvSpPr/>
            <p:nvPr/>
          </p:nvSpPr>
          <p:spPr bwMode="auto">
            <a:xfrm>
              <a:off x="5456238" y="3713163"/>
              <a:ext cx="196850" cy="139700"/>
            </a:xfrm>
            <a:custGeom>
              <a:avLst/>
              <a:gdLst>
                <a:gd name="T0" fmla="*/ 124 w 124"/>
                <a:gd name="T1" fmla="*/ 53 h 88"/>
                <a:gd name="T2" fmla="*/ 124 w 124"/>
                <a:gd name="T3" fmla="*/ 35 h 88"/>
                <a:gd name="T4" fmla="*/ 62 w 124"/>
                <a:gd name="T5" fmla="*/ 0 h 88"/>
                <a:gd name="T6" fmla="*/ 0 w 124"/>
                <a:gd name="T7" fmla="*/ 35 h 88"/>
                <a:gd name="T8" fmla="*/ 0 w 124"/>
                <a:gd name="T9" fmla="*/ 53 h 88"/>
                <a:gd name="T10" fmla="*/ 62 w 124"/>
                <a:gd name="T11" fmla="*/ 88 h 88"/>
                <a:gd name="T12" fmla="*/ 124 w 124"/>
                <a:gd name="T13" fmla="*/ 5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124" y="53"/>
                  </a:move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0" name="ïSḷiďe">
              <a:extLst>
                <a:ext uri="{FF2B5EF4-FFF2-40B4-BE49-F238E27FC236}">
                  <a16:creationId xmlns:a16="http://schemas.microsoft.com/office/drawing/2014/main" id="{2AE9DE6F-ADB5-42EA-B4D9-50C7C3349C42}"/>
                </a:ext>
              </a:extLst>
            </p:cNvPr>
            <p:cNvSpPr/>
            <p:nvPr/>
          </p:nvSpPr>
          <p:spPr bwMode="auto">
            <a:xfrm>
              <a:off x="5302251" y="3800476"/>
              <a:ext cx="200025" cy="141288"/>
            </a:xfrm>
            <a:custGeom>
              <a:avLst/>
              <a:gdLst>
                <a:gd name="T0" fmla="*/ 124 w 126"/>
                <a:gd name="T1" fmla="*/ 53 h 89"/>
                <a:gd name="T2" fmla="*/ 126 w 126"/>
                <a:gd name="T3" fmla="*/ 36 h 89"/>
                <a:gd name="T4" fmla="*/ 62 w 126"/>
                <a:gd name="T5" fmla="*/ 0 h 89"/>
                <a:gd name="T6" fmla="*/ 0 w 126"/>
                <a:gd name="T7" fmla="*/ 36 h 89"/>
                <a:gd name="T8" fmla="*/ 0 w 126"/>
                <a:gd name="T9" fmla="*/ 53 h 89"/>
                <a:gd name="T10" fmla="*/ 62 w 126"/>
                <a:gd name="T11" fmla="*/ 89 h 89"/>
                <a:gd name="T12" fmla="*/ 124 w 126"/>
                <a:gd name="T13" fmla="*/ 53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89">
                  <a:moveTo>
                    <a:pt x="124" y="53"/>
                  </a:moveTo>
                  <a:lnTo>
                    <a:pt x="126" y="36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lnTo>
                    <a:pt x="62" y="89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3" name="îşľidé">
              <a:extLst>
                <a:ext uri="{FF2B5EF4-FFF2-40B4-BE49-F238E27FC236}">
                  <a16:creationId xmlns:a16="http://schemas.microsoft.com/office/drawing/2014/main" id="{E338CA70-A11E-4EED-87E0-F066C46F23C4}"/>
                </a:ext>
              </a:extLst>
            </p:cNvPr>
            <p:cNvSpPr/>
            <p:nvPr/>
          </p:nvSpPr>
          <p:spPr bwMode="auto">
            <a:xfrm>
              <a:off x="5148263" y="3889376"/>
              <a:ext cx="200025" cy="142875"/>
            </a:xfrm>
            <a:custGeom>
              <a:avLst/>
              <a:gdLst>
                <a:gd name="T0" fmla="*/ 126 w 126"/>
                <a:gd name="T1" fmla="*/ 55 h 90"/>
                <a:gd name="T2" fmla="*/ 126 w 126"/>
                <a:gd name="T3" fmla="*/ 37 h 90"/>
                <a:gd name="T4" fmla="*/ 64 w 126"/>
                <a:gd name="T5" fmla="*/ 0 h 90"/>
                <a:gd name="T6" fmla="*/ 0 w 126"/>
                <a:gd name="T7" fmla="*/ 37 h 90"/>
                <a:gd name="T8" fmla="*/ 0 w 126"/>
                <a:gd name="T9" fmla="*/ 53 h 90"/>
                <a:gd name="T10" fmla="*/ 64 w 126"/>
                <a:gd name="T11" fmla="*/ 90 h 90"/>
                <a:gd name="T12" fmla="*/ 126 w 126"/>
                <a:gd name="T13" fmla="*/ 5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90">
                  <a:moveTo>
                    <a:pt x="126" y="55"/>
                  </a:moveTo>
                  <a:lnTo>
                    <a:pt x="126" y="37"/>
                  </a:lnTo>
                  <a:lnTo>
                    <a:pt x="64" y="0"/>
                  </a:lnTo>
                  <a:lnTo>
                    <a:pt x="0" y="37"/>
                  </a:lnTo>
                  <a:lnTo>
                    <a:pt x="0" y="53"/>
                  </a:lnTo>
                  <a:lnTo>
                    <a:pt x="64" y="90"/>
                  </a:lnTo>
                  <a:lnTo>
                    <a:pt x="126" y="5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6" name="iṣľïḋé">
              <a:extLst>
                <a:ext uri="{FF2B5EF4-FFF2-40B4-BE49-F238E27FC236}">
                  <a16:creationId xmlns:a16="http://schemas.microsoft.com/office/drawing/2014/main" id="{6BEC82C4-F557-4791-8706-68490F903845}"/>
                </a:ext>
              </a:extLst>
            </p:cNvPr>
            <p:cNvSpPr/>
            <p:nvPr/>
          </p:nvSpPr>
          <p:spPr bwMode="auto">
            <a:xfrm>
              <a:off x="4995863" y="3979863"/>
              <a:ext cx="196850" cy="139700"/>
            </a:xfrm>
            <a:custGeom>
              <a:avLst/>
              <a:gdLst>
                <a:gd name="T0" fmla="*/ 124 w 124"/>
                <a:gd name="T1" fmla="*/ 53 h 88"/>
                <a:gd name="T2" fmla="*/ 124 w 124"/>
                <a:gd name="T3" fmla="*/ 35 h 88"/>
                <a:gd name="T4" fmla="*/ 62 w 124"/>
                <a:gd name="T5" fmla="*/ 0 h 88"/>
                <a:gd name="T6" fmla="*/ 0 w 124"/>
                <a:gd name="T7" fmla="*/ 35 h 88"/>
                <a:gd name="T8" fmla="*/ 0 w 124"/>
                <a:gd name="T9" fmla="*/ 53 h 88"/>
                <a:gd name="T10" fmla="*/ 62 w 124"/>
                <a:gd name="T11" fmla="*/ 88 h 88"/>
                <a:gd name="T12" fmla="*/ 124 w 124"/>
                <a:gd name="T13" fmla="*/ 5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124" y="53"/>
                  </a:move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7" name="iṡļïḋè">
              <a:extLst>
                <a:ext uri="{FF2B5EF4-FFF2-40B4-BE49-F238E27FC236}">
                  <a16:creationId xmlns:a16="http://schemas.microsoft.com/office/drawing/2014/main" id="{2DADD915-730C-45F4-A317-46B4162A449E}"/>
                </a:ext>
              </a:extLst>
            </p:cNvPr>
            <p:cNvSpPr/>
            <p:nvPr/>
          </p:nvSpPr>
          <p:spPr bwMode="auto">
            <a:xfrm>
              <a:off x="4841876" y="4067176"/>
              <a:ext cx="196850" cy="144463"/>
            </a:xfrm>
            <a:custGeom>
              <a:avLst/>
              <a:gdLst>
                <a:gd name="T0" fmla="*/ 124 w 124"/>
                <a:gd name="T1" fmla="*/ 36 h 91"/>
                <a:gd name="T2" fmla="*/ 62 w 124"/>
                <a:gd name="T3" fmla="*/ 0 h 91"/>
                <a:gd name="T4" fmla="*/ 0 w 124"/>
                <a:gd name="T5" fmla="*/ 36 h 91"/>
                <a:gd name="T6" fmla="*/ 0 w 124"/>
                <a:gd name="T7" fmla="*/ 53 h 91"/>
                <a:gd name="T8" fmla="*/ 62 w 124"/>
                <a:gd name="T9" fmla="*/ 91 h 91"/>
                <a:gd name="T10" fmla="*/ 124 w 124"/>
                <a:gd name="T11" fmla="*/ 53 h 91"/>
                <a:gd name="T12" fmla="*/ 124 w 124"/>
                <a:gd name="T13" fmla="*/ 36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1">
                  <a:moveTo>
                    <a:pt x="124" y="36"/>
                  </a:move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lnTo>
                    <a:pt x="62" y="91"/>
                  </a:lnTo>
                  <a:lnTo>
                    <a:pt x="124" y="53"/>
                  </a:lnTo>
                  <a:lnTo>
                    <a:pt x="124" y="36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8" name="ïŝlïdê">
              <a:extLst>
                <a:ext uri="{FF2B5EF4-FFF2-40B4-BE49-F238E27FC236}">
                  <a16:creationId xmlns:a16="http://schemas.microsoft.com/office/drawing/2014/main" id="{6F402168-E96D-4AE1-BE31-5B76C796A5FF}"/>
                </a:ext>
              </a:extLst>
            </p:cNvPr>
            <p:cNvSpPr/>
            <p:nvPr/>
          </p:nvSpPr>
          <p:spPr bwMode="auto">
            <a:xfrm>
              <a:off x="6872288" y="3109913"/>
              <a:ext cx="193675" cy="139700"/>
            </a:xfrm>
            <a:custGeom>
              <a:avLst/>
              <a:gdLst>
                <a:gd name="T0" fmla="*/ 55 w 55"/>
                <a:gd name="T1" fmla="*/ 16 h 40"/>
                <a:gd name="T2" fmla="*/ 55 w 55"/>
                <a:gd name="T3" fmla="*/ 17 h 40"/>
                <a:gd name="T4" fmla="*/ 55 w 55"/>
                <a:gd name="T5" fmla="*/ 17 h 40"/>
                <a:gd name="T6" fmla="*/ 54 w 55"/>
                <a:gd name="T7" fmla="*/ 14 h 40"/>
                <a:gd name="T8" fmla="*/ 28 w 55"/>
                <a:gd name="T9" fmla="*/ 0 h 40"/>
                <a:gd name="T10" fmla="*/ 0 w 55"/>
                <a:gd name="T11" fmla="*/ 16 h 40"/>
                <a:gd name="T12" fmla="*/ 0 w 55"/>
                <a:gd name="T13" fmla="*/ 24 h 40"/>
                <a:gd name="T14" fmla="*/ 29 w 55"/>
                <a:gd name="T15" fmla="*/ 40 h 40"/>
                <a:gd name="T16" fmla="*/ 54 w 55"/>
                <a:gd name="T17" fmla="*/ 26 h 40"/>
                <a:gd name="T18" fmla="*/ 54 w 55"/>
                <a:gd name="T19" fmla="*/ 25 h 40"/>
                <a:gd name="T20" fmla="*/ 54 w 55"/>
                <a:gd name="T21" fmla="*/ 25 h 40"/>
                <a:gd name="T22" fmla="*/ 54 w 55"/>
                <a:gd name="T23" fmla="*/ 25 h 40"/>
                <a:gd name="T24" fmla="*/ 55 w 55"/>
                <a:gd name="T25" fmla="*/ 25 h 40"/>
                <a:gd name="T26" fmla="*/ 55 w 55"/>
                <a:gd name="T27" fmla="*/ 24 h 40"/>
                <a:gd name="T28" fmla="*/ 55 w 55"/>
                <a:gd name="T29" fmla="*/ 24 h 40"/>
                <a:gd name="T30" fmla="*/ 55 w 55"/>
                <a:gd name="T31" fmla="*/ 24 h 40"/>
                <a:gd name="T32" fmla="*/ 55 w 55"/>
                <a:gd name="T33" fmla="*/ 16 h 40"/>
                <a:gd name="T34" fmla="*/ 55 w 55"/>
                <a:gd name="T35" fmla="*/ 1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5" h="40">
                  <a:moveTo>
                    <a:pt x="55" y="16"/>
                  </a:moveTo>
                  <a:cubicBezTo>
                    <a:pt x="55" y="16"/>
                    <a:pt x="55" y="16"/>
                    <a:pt x="55" y="17"/>
                  </a:cubicBezTo>
                  <a:cubicBezTo>
                    <a:pt x="55" y="17"/>
                    <a:pt x="55" y="17"/>
                    <a:pt x="55" y="17"/>
                  </a:cubicBezTo>
                  <a:cubicBezTo>
                    <a:pt x="55" y="16"/>
                    <a:pt x="55" y="15"/>
                    <a:pt x="54" y="14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4" y="25"/>
                    <a:pt x="54" y="25"/>
                    <a:pt x="54" y="25"/>
                  </a:cubicBezTo>
                  <a:cubicBezTo>
                    <a:pt x="55" y="25"/>
                    <a:pt x="55" y="25"/>
                    <a:pt x="55" y="25"/>
                  </a:cubicBezTo>
                  <a:cubicBezTo>
                    <a:pt x="55" y="25"/>
                    <a:pt x="55" y="24"/>
                    <a:pt x="55" y="24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55" y="16"/>
                    <a:pt x="55" y="16"/>
                    <a:pt x="55" y="16"/>
                  </a:cubicBez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9" name="í$ľíḍê">
              <a:extLst>
                <a:ext uri="{FF2B5EF4-FFF2-40B4-BE49-F238E27FC236}">
                  <a16:creationId xmlns:a16="http://schemas.microsoft.com/office/drawing/2014/main" id="{6C7A9DF0-2F37-44D2-86AD-246044BAD2B9}"/>
                </a:ext>
              </a:extLst>
            </p:cNvPr>
            <p:cNvSpPr/>
            <p:nvPr/>
          </p:nvSpPr>
          <p:spPr bwMode="auto">
            <a:xfrm>
              <a:off x="6721476" y="3197226"/>
              <a:ext cx="196850" cy="139700"/>
            </a:xfrm>
            <a:custGeom>
              <a:avLst/>
              <a:gdLst>
                <a:gd name="T0" fmla="*/ 0 w 124"/>
                <a:gd name="T1" fmla="*/ 35 h 88"/>
                <a:gd name="T2" fmla="*/ 0 w 124"/>
                <a:gd name="T3" fmla="*/ 53 h 88"/>
                <a:gd name="T4" fmla="*/ 62 w 124"/>
                <a:gd name="T5" fmla="*/ 88 h 88"/>
                <a:gd name="T6" fmla="*/ 124 w 124"/>
                <a:gd name="T7" fmla="*/ 53 h 88"/>
                <a:gd name="T8" fmla="*/ 124 w 124"/>
                <a:gd name="T9" fmla="*/ 35 h 88"/>
                <a:gd name="T10" fmla="*/ 62 w 124"/>
                <a:gd name="T11" fmla="*/ 0 h 88"/>
                <a:gd name="T12" fmla="*/ 0 w 124"/>
                <a:gd name="T13" fmla="*/ 3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0" y="35"/>
                  </a:move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0" name="îŝľïḓê">
              <a:extLst>
                <a:ext uri="{FF2B5EF4-FFF2-40B4-BE49-F238E27FC236}">
                  <a16:creationId xmlns:a16="http://schemas.microsoft.com/office/drawing/2014/main" id="{08044224-F7C8-4929-8F19-FE9F73FFF6AA}"/>
                </a:ext>
              </a:extLst>
            </p:cNvPr>
            <p:cNvSpPr/>
            <p:nvPr/>
          </p:nvSpPr>
          <p:spPr bwMode="auto">
            <a:xfrm>
              <a:off x="6565901" y="3284538"/>
              <a:ext cx="196850" cy="144463"/>
            </a:xfrm>
            <a:custGeom>
              <a:avLst/>
              <a:gdLst>
                <a:gd name="T0" fmla="*/ 0 w 124"/>
                <a:gd name="T1" fmla="*/ 38 h 91"/>
                <a:gd name="T2" fmla="*/ 0 w 124"/>
                <a:gd name="T3" fmla="*/ 55 h 91"/>
                <a:gd name="T4" fmla="*/ 62 w 124"/>
                <a:gd name="T5" fmla="*/ 91 h 91"/>
                <a:gd name="T6" fmla="*/ 124 w 124"/>
                <a:gd name="T7" fmla="*/ 55 h 91"/>
                <a:gd name="T8" fmla="*/ 124 w 124"/>
                <a:gd name="T9" fmla="*/ 38 h 91"/>
                <a:gd name="T10" fmla="*/ 62 w 124"/>
                <a:gd name="T11" fmla="*/ 0 h 91"/>
                <a:gd name="T12" fmla="*/ 0 w 124"/>
                <a:gd name="T13" fmla="*/ 3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1">
                  <a:moveTo>
                    <a:pt x="0" y="38"/>
                  </a:moveTo>
                  <a:lnTo>
                    <a:pt x="0" y="55"/>
                  </a:lnTo>
                  <a:lnTo>
                    <a:pt x="62" y="91"/>
                  </a:lnTo>
                  <a:lnTo>
                    <a:pt x="124" y="55"/>
                  </a:lnTo>
                  <a:lnTo>
                    <a:pt x="124" y="38"/>
                  </a:lnTo>
                  <a:lnTo>
                    <a:pt x="62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1" name="îŝḻïďè">
              <a:extLst>
                <a:ext uri="{FF2B5EF4-FFF2-40B4-BE49-F238E27FC236}">
                  <a16:creationId xmlns:a16="http://schemas.microsoft.com/office/drawing/2014/main" id="{99E292EE-1966-4B59-81F6-D8F363D67621}"/>
                </a:ext>
              </a:extLst>
            </p:cNvPr>
            <p:cNvSpPr/>
            <p:nvPr/>
          </p:nvSpPr>
          <p:spPr bwMode="auto">
            <a:xfrm>
              <a:off x="6411913" y="3376613"/>
              <a:ext cx="196850" cy="139700"/>
            </a:xfrm>
            <a:custGeom>
              <a:avLst/>
              <a:gdLst>
                <a:gd name="T0" fmla="*/ 0 w 124"/>
                <a:gd name="T1" fmla="*/ 35 h 88"/>
                <a:gd name="T2" fmla="*/ 0 w 124"/>
                <a:gd name="T3" fmla="*/ 53 h 88"/>
                <a:gd name="T4" fmla="*/ 62 w 124"/>
                <a:gd name="T5" fmla="*/ 88 h 88"/>
                <a:gd name="T6" fmla="*/ 124 w 124"/>
                <a:gd name="T7" fmla="*/ 53 h 88"/>
                <a:gd name="T8" fmla="*/ 124 w 124"/>
                <a:gd name="T9" fmla="*/ 35 h 88"/>
                <a:gd name="T10" fmla="*/ 62 w 124"/>
                <a:gd name="T11" fmla="*/ 0 h 88"/>
                <a:gd name="T12" fmla="*/ 0 w 124"/>
                <a:gd name="T13" fmla="*/ 3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0" y="35"/>
                  </a:move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2" name="îSlïḑé">
              <a:extLst>
                <a:ext uri="{FF2B5EF4-FFF2-40B4-BE49-F238E27FC236}">
                  <a16:creationId xmlns:a16="http://schemas.microsoft.com/office/drawing/2014/main" id="{91219E28-DA4A-4B4C-8877-C0EB3194B69E}"/>
                </a:ext>
              </a:extLst>
            </p:cNvPr>
            <p:cNvSpPr/>
            <p:nvPr/>
          </p:nvSpPr>
          <p:spPr bwMode="auto">
            <a:xfrm>
              <a:off x="5643563" y="3463926"/>
              <a:ext cx="814388" cy="498475"/>
            </a:xfrm>
            <a:custGeom>
              <a:avLst/>
              <a:gdLst>
                <a:gd name="T0" fmla="*/ 0 w 513"/>
                <a:gd name="T1" fmla="*/ 261 h 314"/>
                <a:gd name="T2" fmla="*/ 0 w 513"/>
                <a:gd name="T3" fmla="*/ 279 h 314"/>
                <a:gd name="T4" fmla="*/ 64 w 513"/>
                <a:gd name="T5" fmla="*/ 314 h 314"/>
                <a:gd name="T6" fmla="*/ 513 w 513"/>
                <a:gd name="T7" fmla="*/ 53 h 314"/>
                <a:gd name="T8" fmla="*/ 513 w 513"/>
                <a:gd name="T9" fmla="*/ 35 h 314"/>
                <a:gd name="T10" fmla="*/ 449 w 513"/>
                <a:gd name="T11" fmla="*/ 0 h 314"/>
                <a:gd name="T12" fmla="*/ 0 w 513"/>
                <a:gd name="T13" fmla="*/ 26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3" h="314">
                  <a:moveTo>
                    <a:pt x="0" y="261"/>
                  </a:moveTo>
                  <a:lnTo>
                    <a:pt x="0" y="279"/>
                  </a:lnTo>
                  <a:lnTo>
                    <a:pt x="64" y="314"/>
                  </a:lnTo>
                  <a:lnTo>
                    <a:pt x="513" y="53"/>
                  </a:lnTo>
                  <a:lnTo>
                    <a:pt x="513" y="35"/>
                  </a:lnTo>
                  <a:lnTo>
                    <a:pt x="449" y="0"/>
                  </a:lnTo>
                  <a:lnTo>
                    <a:pt x="0" y="261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3" name="işḷíde">
              <a:extLst>
                <a:ext uri="{FF2B5EF4-FFF2-40B4-BE49-F238E27FC236}">
                  <a16:creationId xmlns:a16="http://schemas.microsoft.com/office/drawing/2014/main" id="{046F059D-D7DE-4EA6-89CD-C3EABC15A03D}"/>
                </a:ext>
              </a:extLst>
            </p:cNvPr>
            <p:cNvSpPr/>
            <p:nvPr/>
          </p:nvSpPr>
          <p:spPr bwMode="auto">
            <a:xfrm>
              <a:off x="5491163" y="3910013"/>
              <a:ext cx="196850" cy="139700"/>
            </a:xfrm>
            <a:custGeom>
              <a:avLst/>
              <a:gdLst>
                <a:gd name="T0" fmla="*/ 0 w 124"/>
                <a:gd name="T1" fmla="*/ 35 h 88"/>
                <a:gd name="T2" fmla="*/ 0 w 124"/>
                <a:gd name="T3" fmla="*/ 53 h 88"/>
                <a:gd name="T4" fmla="*/ 62 w 124"/>
                <a:gd name="T5" fmla="*/ 88 h 88"/>
                <a:gd name="T6" fmla="*/ 124 w 124"/>
                <a:gd name="T7" fmla="*/ 53 h 88"/>
                <a:gd name="T8" fmla="*/ 124 w 124"/>
                <a:gd name="T9" fmla="*/ 35 h 88"/>
                <a:gd name="T10" fmla="*/ 62 w 124"/>
                <a:gd name="T11" fmla="*/ 0 h 88"/>
                <a:gd name="T12" fmla="*/ 0 w 124"/>
                <a:gd name="T13" fmla="*/ 3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0" y="35"/>
                  </a:move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4" name="ïšḷîḑê">
              <a:extLst>
                <a:ext uri="{FF2B5EF4-FFF2-40B4-BE49-F238E27FC236}">
                  <a16:creationId xmlns:a16="http://schemas.microsoft.com/office/drawing/2014/main" id="{2672D786-1B1F-44A4-9015-7FCA074F8612}"/>
                </a:ext>
              </a:extLst>
            </p:cNvPr>
            <p:cNvSpPr/>
            <p:nvPr/>
          </p:nvSpPr>
          <p:spPr bwMode="auto">
            <a:xfrm>
              <a:off x="5337176" y="3997326"/>
              <a:ext cx="196850" cy="144463"/>
            </a:xfrm>
            <a:custGeom>
              <a:avLst/>
              <a:gdLst>
                <a:gd name="T0" fmla="*/ 0 w 124"/>
                <a:gd name="T1" fmla="*/ 38 h 91"/>
                <a:gd name="T2" fmla="*/ 0 w 124"/>
                <a:gd name="T3" fmla="*/ 53 h 91"/>
                <a:gd name="T4" fmla="*/ 62 w 124"/>
                <a:gd name="T5" fmla="*/ 91 h 91"/>
                <a:gd name="T6" fmla="*/ 124 w 124"/>
                <a:gd name="T7" fmla="*/ 53 h 91"/>
                <a:gd name="T8" fmla="*/ 124 w 124"/>
                <a:gd name="T9" fmla="*/ 38 h 91"/>
                <a:gd name="T10" fmla="*/ 62 w 124"/>
                <a:gd name="T11" fmla="*/ 0 h 91"/>
                <a:gd name="T12" fmla="*/ 0 w 124"/>
                <a:gd name="T13" fmla="*/ 38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91">
                  <a:moveTo>
                    <a:pt x="0" y="38"/>
                  </a:moveTo>
                  <a:lnTo>
                    <a:pt x="0" y="53"/>
                  </a:lnTo>
                  <a:lnTo>
                    <a:pt x="62" y="91"/>
                  </a:lnTo>
                  <a:lnTo>
                    <a:pt x="124" y="53"/>
                  </a:lnTo>
                  <a:lnTo>
                    <a:pt x="124" y="38"/>
                  </a:lnTo>
                  <a:lnTo>
                    <a:pt x="62" y="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5" name="iṧlíḋé">
              <a:extLst>
                <a:ext uri="{FF2B5EF4-FFF2-40B4-BE49-F238E27FC236}">
                  <a16:creationId xmlns:a16="http://schemas.microsoft.com/office/drawing/2014/main" id="{44320CA3-64EB-4907-BE56-4268EA23164E}"/>
                </a:ext>
              </a:extLst>
            </p:cNvPr>
            <p:cNvSpPr/>
            <p:nvPr/>
          </p:nvSpPr>
          <p:spPr bwMode="auto">
            <a:xfrm>
              <a:off x="5183188" y="4089401"/>
              <a:ext cx="196850" cy="139700"/>
            </a:xfrm>
            <a:custGeom>
              <a:avLst/>
              <a:gdLst>
                <a:gd name="T0" fmla="*/ 0 w 124"/>
                <a:gd name="T1" fmla="*/ 35 h 88"/>
                <a:gd name="T2" fmla="*/ 0 w 124"/>
                <a:gd name="T3" fmla="*/ 53 h 88"/>
                <a:gd name="T4" fmla="*/ 62 w 124"/>
                <a:gd name="T5" fmla="*/ 88 h 88"/>
                <a:gd name="T6" fmla="*/ 124 w 124"/>
                <a:gd name="T7" fmla="*/ 53 h 88"/>
                <a:gd name="T8" fmla="*/ 124 w 124"/>
                <a:gd name="T9" fmla="*/ 35 h 88"/>
                <a:gd name="T10" fmla="*/ 62 w 124"/>
                <a:gd name="T11" fmla="*/ 0 h 88"/>
                <a:gd name="T12" fmla="*/ 0 w 124"/>
                <a:gd name="T13" fmla="*/ 3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4" h="88">
                  <a:moveTo>
                    <a:pt x="0" y="35"/>
                  </a:moveTo>
                  <a:lnTo>
                    <a:pt x="0" y="53"/>
                  </a:lnTo>
                  <a:lnTo>
                    <a:pt x="62" y="88"/>
                  </a:lnTo>
                  <a:lnTo>
                    <a:pt x="124" y="53"/>
                  </a:lnTo>
                  <a:lnTo>
                    <a:pt x="124" y="35"/>
                  </a:lnTo>
                  <a:lnTo>
                    <a:pt x="62" y="0"/>
                  </a:lnTo>
                  <a:lnTo>
                    <a:pt x="0" y="35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6" name="íṡļîḋè">
              <a:extLst>
                <a:ext uri="{FF2B5EF4-FFF2-40B4-BE49-F238E27FC236}">
                  <a16:creationId xmlns:a16="http://schemas.microsoft.com/office/drawing/2014/main" id="{48892ACB-B5FE-4E4B-9C5F-EAA664706451}"/>
                </a:ext>
              </a:extLst>
            </p:cNvPr>
            <p:cNvSpPr/>
            <p:nvPr/>
          </p:nvSpPr>
          <p:spPr bwMode="auto">
            <a:xfrm>
              <a:off x="5027613" y="4176713"/>
              <a:ext cx="200025" cy="136525"/>
            </a:xfrm>
            <a:custGeom>
              <a:avLst/>
              <a:gdLst>
                <a:gd name="T0" fmla="*/ 0 w 57"/>
                <a:gd name="T1" fmla="*/ 16 h 39"/>
                <a:gd name="T2" fmla="*/ 0 w 57"/>
                <a:gd name="T3" fmla="*/ 24 h 39"/>
                <a:gd name="T4" fmla="*/ 26 w 57"/>
                <a:gd name="T5" fmla="*/ 39 h 39"/>
                <a:gd name="T6" fmla="*/ 26 w 57"/>
                <a:gd name="T7" fmla="*/ 39 h 39"/>
                <a:gd name="T8" fmla="*/ 26 w 57"/>
                <a:gd name="T9" fmla="*/ 39 h 39"/>
                <a:gd name="T10" fmla="*/ 27 w 57"/>
                <a:gd name="T11" fmla="*/ 39 h 39"/>
                <a:gd name="T12" fmla="*/ 28 w 57"/>
                <a:gd name="T13" fmla="*/ 39 h 39"/>
                <a:gd name="T14" fmla="*/ 28 w 57"/>
                <a:gd name="T15" fmla="*/ 39 h 39"/>
                <a:gd name="T16" fmla="*/ 29 w 57"/>
                <a:gd name="T17" fmla="*/ 39 h 39"/>
                <a:gd name="T18" fmla="*/ 29 w 57"/>
                <a:gd name="T19" fmla="*/ 39 h 39"/>
                <a:gd name="T20" fmla="*/ 31 w 57"/>
                <a:gd name="T21" fmla="*/ 39 h 39"/>
                <a:gd name="T22" fmla="*/ 31 w 57"/>
                <a:gd name="T23" fmla="*/ 39 h 39"/>
                <a:gd name="T24" fmla="*/ 32 w 57"/>
                <a:gd name="T25" fmla="*/ 39 h 39"/>
                <a:gd name="T26" fmla="*/ 57 w 57"/>
                <a:gd name="T27" fmla="*/ 24 h 39"/>
                <a:gd name="T28" fmla="*/ 57 w 57"/>
                <a:gd name="T29" fmla="*/ 16 h 39"/>
                <a:gd name="T30" fmla="*/ 28 w 57"/>
                <a:gd name="T31" fmla="*/ 0 h 39"/>
                <a:gd name="T32" fmla="*/ 0 w 57"/>
                <a:gd name="T33" fmla="*/ 16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7" h="39">
                  <a:moveTo>
                    <a:pt x="0" y="16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6" y="39"/>
                    <a:pt x="26" y="39"/>
                    <a:pt x="26" y="39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9"/>
                    <a:pt x="28" y="39"/>
                    <a:pt x="28" y="39"/>
                  </a:cubicBezTo>
                  <a:cubicBezTo>
                    <a:pt x="28" y="39"/>
                    <a:pt x="28" y="39"/>
                    <a:pt x="28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30" y="39"/>
                    <a:pt x="30" y="39"/>
                    <a:pt x="31" y="39"/>
                  </a:cubicBezTo>
                  <a:cubicBezTo>
                    <a:pt x="31" y="39"/>
                    <a:pt x="31" y="39"/>
                    <a:pt x="31" y="39"/>
                  </a:cubicBezTo>
                  <a:cubicBezTo>
                    <a:pt x="31" y="39"/>
                    <a:pt x="31" y="39"/>
                    <a:pt x="32" y="39"/>
                  </a:cubicBezTo>
                  <a:cubicBezTo>
                    <a:pt x="57" y="24"/>
                    <a:pt x="57" y="24"/>
                    <a:pt x="57" y="24"/>
                  </a:cubicBezTo>
                  <a:cubicBezTo>
                    <a:pt x="57" y="16"/>
                    <a:pt x="57" y="16"/>
                    <a:pt x="57" y="16"/>
                  </a:cubicBezTo>
                  <a:cubicBezTo>
                    <a:pt x="28" y="0"/>
                    <a:pt x="28" y="0"/>
                    <a:pt x="28" y="0"/>
                  </a:cubicBezTo>
                  <a:lnTo>
                    <a:pt x="0" y="16"/>
                  </a:ln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7" name="íSḻïḋe">
              <a:extLst>
                <a:ext uri="{FF2B5EF4-FFF2-40B4-BE49-F238E27FC236}">
                  <a16:creationId xmlns:a16="http://schemas.microsoft.com/office/drawing/2014/main" id="{047C90F2-41DD-4606-B0B3-3F6143D1DBD4}"/>
                </a:ext>
              </a:extLst>
            </p:cNvPr>
            <p:cNvSpPr/>
            <p:nvPr/>
          </p:nvSpPr>
          <p:spPr bwMode="auto">
            <a:xfrm>
              <a:off x="6629401" y="3203576"/>
              <a:ext cx="1588" cy="1588"/>
            </a:xfrm>
            <a:prstGeom prst="rect">
              <a:avLst/>
            </a:pr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8" name="îṥļîḍè">
              <a:extLst>
                <a:ext uri="{FF2B5EF4-FFF2-40B4-BE49-F238E27FC236}">
                  <a16:creationId xmlns:a16="http://schemas.microsoft.com/office/drawing/2014/main" id="{8EBB6FE3-A5F6-46D7-850B-779CB8959C23}"/>
                </a:ext>
              </a:extLst>
            </p:cNvPr>
            <p:cNvSpPr/>
            <p:nvPr/>
          </p:nvSpPr>
          <p:spPr bwMode="auto">
            <a:xfrm>
              <a:off x="6837363" y="3032126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3C3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9" name="i$ļídê">
              <a:extLst>
                <a:ext uri="{FF2B5EF4-FFF2-40B4-BE49-F238E27FC236}">
                  <a16:creationId xmlns:a16="http://schemas.microsoft.com/office/drawing/2014/main" id="{9E16DBF1-CBF3-4095-AA7A-3164498F2523}"/>
                </a:ext>
              </a:extLst>
            </p:cNvPr>
            <p:cNvSpPr/>
            <p:nvPr/>
          </p:nvSpPr>
          <p:spPr bwMode="auto">
            <a:xfrm>
              <a:off x="6310313" y="2838451"/>
              <a:ext cx="98425" cy="84138"/>
            </a:xfrm>
            <a:custGeom>
              <a:avLst/>
              <a:gdLst>
                <a:gd name="T0" fmla="*/ 62 w 62"/>
                <a:gd name="T1" fmla="*/ 36 h 53"/>
                <a:gd name="T2" fmla="*/ 0 w 62"/>
                <a:gd name="T3" fmla="*/ 0 h 53"/>
                <a:gd name="T4" fmla="*/ 0 w 62"/>
                <a:gd name="T5" fmla="*/ 18 h 53"/>
                <a:gd name="T6" fmla="*/ 62 w 62"/>
                <a:gd name="T7" fmla="*/ 53 h 53"/>
                <a:gd name="T8" fmla="*/ 62 w 62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6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3"/>
                  </a:lnTo>
                  <a:lnTo>
                    <a:pt x="62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0" name="iş1iḓe">
              <a:extLst>
                <a:ext uri="{FF2B5EF4-FFF2-40B4-BE49-F238E27FC236}">
                  <a16:creationId xmlns:a16="http://schemas.microsoft.com/office/drawing/2014/main" id="{ED6E7F50-7065-49C3-BE1E-B8F643EB1B6C}"/>
                </a:ext>
              </a:extLst>
            </p:cNvPr>
            <p:cNvSpPr/>
            <p:nvPr/>
          </p:nvSpPr>
          <p:spPr bwMode="auto">
            <a:xfrm>
              <a:off x="6156326" y="2930526"/>
              <a:ext cx="101600" cy="84138"/>
            </a:xfrm>
            <a:custGeom>
              <a:avLst/>
              <a:gdLst>
                <a:gd name="T0" fmla="*/ 64 w 64"/>
                <a:gd name="T1" fmla="*/ 35 h 53"/>
                <a:gd name="T2" fmla="*/ 0 w 64"/>
                <a:gd name="T3" fmla="*/ 0 h 53"/>
                <a:gd name="T4" fmla="*/ 0 w 64"/>
                <a:gd name="T5" fmla="*/ 15 h 53"/>
                <a:gd name="T6" fmla="*/ 64 w 64"/>
                <a:gd name="T7" fmla="*/ 53 h 53"/>
                <a:gd name="T8" fmla="*/ 64 w 64"/>
                <a:gd name="T9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64" y="35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64" y="53"/>
                  </a:lnTo>
                  <a:lnTo>
                    <a:pt x="64" y="35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1" name="iSḷïḓe">
              <a:extLst>
                <a:ext uri="{FF2B5EF4-FFF2-40B4-BE49-F238E27FC236}">
                  <a16:creationId xmlns:a16="http://schemas.microsoft.com/office/drawing/2014/main" id="{B8B609BD-CE33-4FC8-9499-12B232063864}"/>
                </a:ext>
              </a:extLst>
            </p:cNvPr>
            <p:cNvSpPr/>
            <p:nvPr/>
          </p:nvSpPr>
          <p:spPr bwMode="auto">
            <a:xfrm>
              <a:off x="6003926" y="3017838"/>
              <a:ext cx="98425" cy="84138"/>
            </a:xfrm>
            <a:custGeom>
              <a:avLst/>
              <a:gdLst>
                <a:gd name="T0" fmla="*/ 62 w 62"/>
                <a:gd name="T1" fmla="*/ 36 h 53"/>
                <a:gd name="T2" fmla="*/ 0 w 62"/>
                <a:gd name="T3" fmla="*/ 0 h 53"/>
                <a:gd name="T4" fmla="*/ 0 w 62"/>
                <a:gd name="T5" fmla="*/ 18 h 53"/>
                <a:gd name="T6" fmla="*/ 62 w 62"/>
                <a:gd name="T7" fmla="*/ 53 h 53"/>
                <a:gd name="T8" fmla="*/ 62 w 62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6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3"/>
                  </a:lnTo>
                  <a:lnTo>
                    <a:pt x="62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2" name="iṩḷíďe">
              <a:extLst>
                <a:ext uri="{FF2B5EF4-FFF2-40B4-BE49-F238E27FC236}">
                  <a16:creationId xmlns:a16="http://schemas.microsoft.com/office/drawing/2014/main" id="{92DA56B5-B5B8-4906-BC84-0CB515B88035}"/>
                </a:ext>
              </a:extLst>
            </p:cNvPr>
            <p:cNvSpPr/>
            <p:nvPr/>
          </p:nvSpPr>
          <p:spPr bwMode="auto">
            <a:xfrm>
              <a:off x="5849938" y="3105151"/>
              <a:ext cx="98425" cy="85725"/>
            </a:xfrm>
            <a:custGeom>
              <a:avLst/>
              <a:gdLst>
                <a:gd name="T0" fmla="*/ 62 w 62"/>
                <a:gd name="T1" fmla="*/ 38 h 54"/>
                <a:gd name="T2" fmla="*/ 0 w 62"/>
                <a:gd name="T3" fmla="*/ 0 h 54"/>
                <a:gd name="T4" fmla="*/ 0 w 62"/>
                <a:gd name="T5" fmla="*/ 18 h 54"/>
                <a:gd name="T6" fmla="*/ 62 w 62"/>
                <a:gd name="T7" fmla="*/ 54 h 54"/>
                <a:gd name="T8" fmla="*/ 62 w 62"/>
                <a:gd name="T9" fmla="*/ 38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4">
                  <a:moveTo>
                    <a:pt x="62" y="38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4"/>
                  </a:lnTo>
                  <a:lnTo>
                    <a:pt x="62" y="38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3" name="íSļîde">
              <a:extLst>
                <a:ext uri="{FF2B5EF4-FFF2-40B4-BE49-F238E27FC236}">
                  <a16:creationId xmlns:a16="http://schemas.microsoft.com/office/drawing/2014/main" id="{9E574F66-64D6-4194-A505-3B997B5662A7}"/>
                </a:ext>
              </a:extLst>
            </p:cNvPr>
            <p:cNvSpPr/>
            <p:nvPr/>
          </p:nvSpPr>
          <p:spPr bwMode="auto">
            <a:xfrm>
              <a:off x="5695951" y="3197226"/>
              <a:ext cx="98425" cy="84138"/>
            </a:xfrm>
            <a:custGeom>
              <a:avLst/>
              <a:gdLst>
                <a:gd name="T0" fmla="*/ 62 w 62"/>
                <a:gd name="T1" fmla="*/ 35 h 53"/>
                <a:gd name="T2" fmla="*/ 0 w 62"/>
                <a:gd name="T3" fmla="*/ 0 h 53"/>
                <a:gd name="T4" fmla="*/ 0 w 62"/>
                <a:gd name="T5" fmla="*/ 15 h 53"/>
                <a:gd name="T6" fmla="*/ 62 w 62"/>
                <a:gd name="T7" fmla="*/ 53 h 53"/>
                <a:gd name="T8" fmla="*/ 62 w 62"/>
                <a:gd name="T9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5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62" y="53"/>
                  </a:lnTo>
                  <a:lnTo>
                    <a:pt x="62" y="35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4" name="íṩľïḍe">
              <a:extLst>
                <a:ext uri="{FF2B5EF4-FFF2-40B4-BE49-F238E27FC236}">
                  <a16:creationId xmlns:a16="http://schemas.microsoft.com/office/drawing/2014/main" id="{101E66EC-C04E-45D9-B0B8-46E2BC283AB1}"/>
                </a:ext>
              </a:extLst>
            </p:cNvPr>
            <p:cNvSpPr/>
            <p:nvPr/>
          </p:nvSpPr>
          <p:spPr bwMode="auto">
            <a:xfrm>
              <a:off x="5540376" y="3284538"/>
              <a:ext cx="103188" cy="84138"/>
            </a:xfrm>
            <a:custGeom>
              <a:avLst/>
              <a:gdLst>
                <a:gd name="T0" fmla="*/ 65 w 65"/>
                <a:gd name="T1" fmla="*/ 36 h 53"/>
                <a:gd name="T2" fmla="*/ 0 w 65"/>
                <a:gd name="T3" fmla="*/ 0 h 53"/>
                <a:gd name="T4" fmla="*/ 0 w 65"/>
                <a:gd name="T5" fmla="*/ 18 h 53"/>
                <a:gd name="T6" fmla="*/ 65 w 65"/>
                <a:gd name="T7" fmla="*/ 53 h 53"/>
                <a:gd name="T8" fmla="*/ 65 w 65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53">
                  <a:moveTo>
                    <a:pt x="65" y="36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5" y="53"/>
                  </a:lnTo>
                  <a:lnTo>
                    <a:pt x="65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5" name="ïşľïḍè">
              <a:extLst>
                <a:ext uri="{FF2B5EF4-FFF2-40B4-BE49-F238E27FC236}">
                  <a16:creationId xmlns:a16="http://schemas.microsoft.com/office/drawing/2014/main" id="{568BB13A-2F39-43CB-BF42-860A5BDF491E}"/>
                </a:ext>
              </a:extLst>
            </p:cNvPr>
            <p:cNvSpPr/>
            <p:nvPr/>
          </p:nvSpPr>
          <p:spPr bwMode="auto">
            <a:xfrm>
              <a:off x="5389563" y="3371851"/>
              <a:ext cx="98425" cy="88900"/>
            </a:xfrm>
            <a:custGeom>
              <a:avLst/>
              <a:gdLst>
                <a:gd name="T0" fmla="*/ 62 w 62"/>
                <a:gd name="T1" fmla="*/ 38 h 56"/>
                <a:gd name="T2" fmla="*/ 0 w 62"/>
                <a:gd name="T3" fmla="*/ 0 h 56"/>
                <a:gd name="T4" fmla="*/ 0 w 62"/>
                <a:gd name="T5" fmla="*/ 18 h 56"/>
                <a:gd name="T6" fmla="*/ 62 w 62"/>
                <a:gd name="T7" fmla="*/ 56 h 56"/>
                <a:gd name="T8" fmla="*/ 62 w 62"/>
                <a:gd name="T9" fmla="*/ 38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6">
                  <a:moveTo>
                    <a:pt x="62" y="38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6"/>
                  </a:lnTo>
                  <a:lnTo>
                    <a:pt x="62" y="38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6" name="íṡlîḓè">
              <a:extLst>
                <a:ext uri="{FF2B5EF4-FFF2-40B4-BE49-F238E27FC236}">
                  <a16:creationId xmlns:a16="http://schemas.microsoft.com/office/drawing/2014/main" id="{0A8FDB8A-F964-4DB8-AA60-615D3F331420}"/>
                </a:ext>
              </a:extLst>
            </p:cNvPr>
            <p:cNvSpPr/>
            <p:nvPr/>
          </p:nvSpPr>
          <p:spPr bwMode="auto">
            <a:xfrm>
              <a:off x="5235576" y="3463926"/>
              <a:ext cx="98425" cy="84138"/>
            </a:xfrm>
            <a:custGeom>
              <a:avLst/>
              <a:gdLst>
                <a:gd name="T0" fmla="*/ 62 w 62"/>
                <a:gd name="T1" fmla="*/ 35 h 53"/>
                <a:gd name="T2" fmla="*/ 0 w 62"/>
                <a:gd name="T3" fmla="*/ 0 h 53"/>
                <a:gd name="T4" fmla="*/ 0 w 62"/>
                <a:gd name="T5" fmla="*/ 18 h 53"/>
                <a:gd name="T6" fmla="*/ 62 w 62"/>
                <a:gd name="T7" fmla="*/ 53 h 53"/>
                <a:gd name="T8" fmla="*/ 62 w 62"/>
                <a:gd name="T9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5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3"/>
                  </a:lnTo>
                  <a:lnTo>
                    <a:pt x="62" y="35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7" name="íṧḷíḑê">
              <a:extLst>
                <a:ext uri="{FF2B5EF4-FFF2-40B4-BE49-F238E27FC236}">
                  <a16:creationId xmlns:a16="http://schemas.microsoft.com/office/drawing/2014/main" id="{C3A00B50-5DC7-4007-BBEC-D35FC2AD73B1}"/>
                </a:ext>
              </a:extLst>
            </p:cNvPr>
            <p:cNvSpPr/>
            <p:nvPr/>
          </p:nvSpPr>
          <p:spPr bwMode="auto">
            <a:xfrm>
              <a:off x="5081588" y="3551238"/>
              <a:ext cx="96838" cy="84138"/>
            </a:xfrm>
            <a:custGeom>
              <a:avLst/>
              <a:gdLst>
                <a:gd name="T0" fmla="*/ 61 w 61"/>
                <a:gd name="T1" fmla="*/ 36 h 53"/>
                <a:gd name="T2" fmla="*/ 0 w 61"/>
                <a:gd name="T3" fmla="*/ 0 h 53"/>
                <a:gd name="T4" fmla="*/ 0 w 61"/>
                <a:gd name="T5" fmla="*/ 18 h 53"/>
                <a:gd name="T6" fmla="*/ 61 w 61"/>
                <a:gd name="T7" fmla="*/ 53 h 53"/>
                <a:gd name="T8" fmla="*/ 61 w 61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53">
                  <a:moveTo>
                    <a:pt x="61" y="36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1" y="53"/>
                  </a:lnTo>
                  <a:lnTo>
                    <a:pt x="61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8" name="îŝlíďe">
              <a:extLst>
                <a:ext uri="{FF2B5EF4-FFF2-40B4-BE49-F238E27FC236}">
                  <a16:creationId xmlns:a16="http://schemas.microsoft.com/office/drawing/2014/main" id="{B70C9EE3-1779-4450-8C20-EB0A07377AAD}"/>
                </a:ext>
              </a:extLst>
            </p:cNvPr>
            <p:cNvSpPr/>
            <p:nvPr/>
          </p:nvSpPr>
          <p:spPr bwMode="auto">
            <a:xfrm>
              <a:off x="4926013" y="3640138"/>
              <a:ext cx="101600" cy="87313"/>
            </a:xfrm>
            <a:custGeom>
              <a:avLst/>
              <a:gdLst>
                <a:gd name="T0" fmla="*/ 64 w 64"/>
                <a:gd name="T1" fmla="*/ 37 h 55"/>
                <a:gd name="T2" fmla="*/ 0 w 64"/>
                <a:gd name="T3" fmla="*/ 0 h 55"/>
                <a:gd name="T4" fmla="*/ 0 w 64"/>
                <a:gd name="T5" fmla="*/ 17 h 55"/>
                <a:gd name="T6" fmla="*/ 64 w 64"/>
                <a:gd name="T7" fmla="*/ 55 h 55"/>
                <a:gd name="T8" fmla="*/ 64 w 64"/>
                <a:gd name="T9" fmla="*/ 3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5">
                  <a:moveTo>
                    <a:pt x="64" y="37"/>
                  </a:moveTo>
                  <a:lnTo>
                    <a:pt x="0" y="0"/>
                  </a:lnTo>
                  <a:lnTo>
                    <a:pt x="0" y="17"/>
                  </a:lnTo>
                  <a:lnTo>
                    <a:pt x="64" y="55"/>
                  </a:lnTo>
                  <a:lnTo>
                    <a:pt x="64" y="37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9" name="íṥḷïḓè">
              <a:extLst>
                <a:ext uri="{FF2B5EF4-FFF2-40B4-BE49-F238E27FC236}">
                  <a16:creationId xmlns:a16="http://schemas.microsoft.com/office/drawing/2014/main" id="{61063596-3ACD-4C66-916F-8ED4EFBFC34E}"/>
                </a:ext>
              </a:extLst>
            </p:cNvPr>
            <p:cNvSpPr/>
            <p:nvPr/>
          </p:nvSpPr>
          <p:spPr bwMode="auto">
            <a:xfrm>
              <a:off x="4775201" y="3730626"/>
              <a:ext cx="98425" cy="84138"/>
            </a:xfrm>
            <a:custGeom>
              <a:avLst/>
              <a:gdLst>
                <a:gd name="T0" fmla="*/ 62 w 62"/>
                <a:gd name="T1" fmla="*/ 35 h 53"/>
                <a:gd name="T2" fmla="*/ 0 w 62"/>
                <a:gd name="T3" fmla="*/ 0 h 53"/>
                <a:gd name="T4" fmla="*/ 0 w 62"/>
                <a:gd name="T5" fmla="*/ 18 h 53"/>
                <a:gd name="T6" fmla="*/ 62 w 62"/>
                <a:gd name="T7" fmla="*/ 53 h 53"/>
                <a:gd name="T8" fmla="*/ 62 w 62"/>
                <a:gd name="T9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5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3"/>
                  </a:lnTo>
                  <a:lnTo>
                    <a:pt x="62" y="35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0" name="î$ļîďé">
              <a:extLst>
                <a:ext uri="{FF2B5EF4-FFF2-40B4-BE49-F238E27FC236}">
                  <a16:creationId xmlns:a16="http://schemas.microsoft.com/office/drawing/2014/main" id="{59432E7D-C84B-4BCD-AF68-85B2F93C9A72}"/>
                </a:ext>
              </a:extLst>
            </p:cNvPr>
            <p:cNvSpPr/>
            <p:nvPr/>
          </p:nvSpPr>
          <p:spPr bwMode="auto">
            <a:xfrm>
              <a:off x="4621213" y="3817938"/>
              <a:ext cx="98425" cy="84138"/>
            </a:xfrm>
            <a:custGeom>
              <a:avLst/>
              <a:gdLst>
                <a:gd name="T0" fmla="*/ 62 w 62"/>
                <a:gd name="T1" fmla="*/ 36 h 53"/>
                <a:gd name="T2" fmla="*/ 0 w 62"/>
                <a:gd name="T3" fmla="*/ 0 h 53"/>
                <a:gd name="T4" fmla="*/ 0 w 62"/>
                <a:gd name="T5" fmla="*/ 18 h 53"/>
                <a:gd name="T6" fmla="*/ 62 w 62"/>
                <a:gd name="T7" fmla="*/ 53 h 53"/>
                <a:gd name="T8" fmla="*/ 62 w 62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6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3"/>
                  </a:lnTo>
                  <a:lnTo>
                    <a:pt x="62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1" name="ïṡḻíďé">
              <a:extLst>
                <a:ext uri="{FF2B5EF4-FFF2-40B4-BE49-F238E27FC236}">
                  <a16:creationId xmlns:a16="http://schemas.microsoft.com/office/drawing/2014/main" id="{8EA3B201-37F2-4BF3-98FD-59B88E842846}"/>
                </a:ext>
              </a:extLst>
            </p:cNvPr>
            <p:cNvSpPr/>
            <p:nvPr/>
          </p:nvSpPr>
          <p:spPr bwMode="auto">
            <a:xfrm>
              <a:off x="4473576" y="3910013"/>
              <a:ext cx="90488" cy="84138"/>
            </a:xfrm>
            <a:custGeom>
              <a:avLst/>
              <a:gdLst>
                <a:gd name="T0" fmla="*/ 26 w 26"/>
                <a:gd name="T1" fmla="*/ 16 h 24"/>
                <a:gd name="T2" fmla="*/ 26 w 26"/>
                <a:gd name="T3" fmla="*/ 24 h 24"/>
                <a:gd name="T4" fmla="*/ 1 w 26"/>
                <a:gd name="T5" fmla="*/ 9 h 24"/>
                <a:gd name="T6" fmla="*/ 0 w 26"/>
                <a:gd name="T7" fmla="*/ 7 h 24"/>
                <a:gd name="T8" fmla="*/ 0 w 26"/>
                <a:gd name="T9" fmla="*/ 0 h 24"/>
                <a:gd name="T10" fmla="*/ 0 w 26"/>
                <a:gd name="T11" fmla="*/ 0 h 24"/>
                <a:gd name="T12" fmla="*/ 0 w 26"/>
                <a:gd name="T13" fmla="*/ 0 h 24"/>
                <a:gd name="T14" fmla="*/ 1 w 26"/>
                <a:gd name="T15" fmla="*/ 1 h 24"/>
                <a:gd name="T16" fmla="*/ 26 w 26"/>
                <a:gd name="T17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24">
                  <a:moveTo>
                    <a:pt x="26" y="16"/>
                  </a:moveTo>
                  <a:cubicBezTo>
                    <a:pt x="26" y="24"/>
                    <a:pt x="26" y="24"/>
                    <a:pt x="26" y="24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0" y="9"/>
                    <a:pt x="0" y="8"/>
                    <a:pt x="0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1" y="1"/>
                  </a:cubicBezTo>
                  <a:lnTo>
                    <a:pt x="26" y="1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2" name="ïṣlíḋè">
              <a:extLst>
                <a:ext uri="{FF2B5EF4-FFF2-40B4-BE49-F238E27FC236}">
                  <a16:creationId xmlns:a16="http://schemas.microsoft.com/office/drawing/2014/main" id="{CF3D1566-9743-434C-A4CA-612BB2A14A80}"/>
                </a:ext>
              </a:extLst>
            </p:cNvPr>
            <p:cNvSpPr/>
            <p:nvPr/>
          </p:nvSpPr>
          <p:spPr bwMode="auto">
            <a:xfrm>
              <a:off x="6496051" y="2947988"/>
              <a:ext cx="190500" cy="122238"/>
            </a:xfrm>
            <a:custGeom>
              <a:avLst/>
              <a:gdLst>
                <a:gd name="T0" fmla="*/ 120 w 120"/>
                <a:gd name="T1" fmla="*/ 68 h 77"/>
                <a:gd name="T2" fmla="*/ 104 w 120"/>
                <a:gd name="T3" fmla="*/ 77 h 77"/>
                <a:gd name="T4" fmla="*/ 0 w 120"/>
                <a:gd name="T5" fmla="*/ 18 h 77"/>
                <a:gd name="T6" fmla="*/ 2 w 120"/>
                <a:gd name="T7" fmla="*/ 0 h 77"/>
                <a:gd name="T8" fmla="*/ 120 w 120"/>
                <a:gd name="T9" fmla="*/ 6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7">
                  <a:moveTo>
                    <a:pt x="120" y="68"/>
                  </a:moveTo>
                  <a:lnTo>
                    <a:pt x="104" y="77"/>
                  </a:lnTo>
                  <a:lnTo>
                    <a:pt x="0" y="18"/>
                  </a:lnTo>
                  <a:lnTo>
                    <a:pt x="2" y="0"/>
                  </a:lnTo>
                  <a:lnTo>
                    <a:pt x="120" y="68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3" name="íšḻîḋé">
              <a:extLst>
                <a:ext uri="{FF2B5EF4-FFF2-40B4-BE49-F238E27FC236}">
                  <a16:creationId xmlns:a16="http://schemas.microsoft.com/office/drawing/2014/main" id="{1900D828-66A9-439B-A037-E049F7A83332}"/>
                </a:ext>
              </a:extLst>
            </p:cNvPr>
            <p:cNvSpPr/>
            <p:nvPr/>
          </p:nvSpPr>
          <p:spPr bwMode="auto">
            <a:xfrm>
              <a:off x="6345238" y="3035301"/>
              <a:ext cx="98425" cy="87313"/>
            </a:xfrm>
            <a:custGeom>
              <a:avLst/>
              <a:gdLst>
                <a:gd name="T0" fmla="*/ 62 w 62"/>
                <a:gd name="T1" fmla="*/ 38 h 55"/>
                <a:gd name="T2" fmla="*/ 0 w 62"/>
                <a:gd name="T3" fmla="*/ 0 h 55"/>
                <a:gd name="T4" fmla="*/ 0 w 62"/>
                <a:gd name="T5" fmla="*/ 18 h 55"/>
                <a:gd name="T6" fmla="*/ 62 w 62"/>
                <a:gd name="T7" fmla="*/ 55 h 55"/>
                <a:gd name="T8" fmla="*/ 62 w 62"/>
                <a:gd name="T9" fmla="*/ 38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62" y="38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5"/>
                  </a:lnTo>
                  <a:lnTo>
                    <a:pt x="62" y="38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4" name="ïṡ1íḑê">
              <a:extLst>
                <a:ext uri="{FF2B5EF4-FFF2-40B4-BE49-F238E27FC236}">
                  <a16:creationId xmlns:a16="http://schemas.microsoft.com/office/drawing/2014/main" id="{B22B01EB-F31E-4C39-84E2-2E0FCFA09463}"/>
                </a:ext>
              </a:extLst>
            </p:cNvPr>
            <p:cNvSpPr/>
            <p:nvPr/>
          </p:nvSpPr>
          <p:spPr bwMode="auto">
            <a:xfrm>
              <a:off x="6530976" y="3144838"/>
              <a:ext cx="98425" cy="87313"/>
            </a:xfrm>
            <a:custGeom>
              <a:avLst/>
              <a:gdLst>
                <a:gd name="T0" fmla="*/ 62 w 62"/>
                <a:gd name="T1" fmla="*/ 37 h 55"/>
                <a:gd name="T2" fmla="*/ 62 w 62"/>
                <a:gd name="T3" fmla="*/ 55 h 55"/>
                <a:gd name="T4" fmla="*/ 0 w 62"/>
                <a:gd name="T5" fmla="*/ 17 h 55"/>
                <a:gd name="T6" fmla="*/ 0 w 62"/>
                <a:gd name="T7" fmla="*/ 0 h 55"/>
                <a:gd name="T8" fmla="*/ 62 w 62"/>
                <a:gd name="T9" fmla="*/ 3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62" y="37"/>
                  </a:moveTo>
                  <a:lnTo>
                    <a:pt x="62" y="55"/>
                  </a:lnTo>
                  <a:lnTo>
                    <a:pt x="0" y="17"/>
                  </a:lnTo>
                  <a:lnTo>
                    <a:pt x="0" y="0"/>
                  </a:lnTo>
                  <a:lnTo>
                    <a:pt x="62" y="37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5" name="íṡļïdè">
              <a:extLst>
                <a:ext uri="{FF2B5EF4-FFF2-40B4-BE49-F238E27FC236}">
                  <a16:creationId xmlns:a16="http://schemas.microsoft.com/office/drawing/2014/main" id="{BF94DE7C-E115-4AF0-A844-A42951C4F242}"/>
                </a:ext>
              </a:extLst>
            </p:cNvPr>
            <p:cNvSpPr/>
            <p:nvPr/>
          </p:nvSpPr>
          <p:spPr bwMode="auto">
            <a:xfrm>
              <a:off x="6191251" y="3127376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7 h 53"/>
                <a:gd name="T4" fmla="*/ 62 w 62"/>
                <a:gd name="T5" fmla="*/ 53 h 53"/>
                <a:gd name="T6" fmla="*/ 62 w 62"/>
                <a:gd name="T7" fmla="*/ 35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7"/>
                  </a:lnTo>
                  <a:lnTo>
                    <a:pt x="62" y="53"/>
                  </a:lnTo>
                  <a:lnTo>
                    <a:pt x="6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6" name="îšḻiḑe">
              <a:extLst>
                <a:ext uri="{FF2B5EF4-FFF2-40B4-BE49-F238E27FC236}">
                  <a16:creationId xmlns:a16="http://schemas.microsoft.com/office/drawing/2014/main" id="{56603A11-D609-458B-9FFF-63CCE5D3D044}"/>
                </a:ext>
              </a:extLst>
            </p:cNvPr>
            <p:cNvSpPr/>
            <p:nvPr/>
          </p:nvSpPr>
          <p:spPr bwMode="auto">
            <a:xfrm>
              <a:off x="6035676" y="3214688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8 h 53"/>
                <a:gd name="T4" fmla="*/ 62 w 62"/>
                <a:gd name="T5" fmla="*/ 53 h 53"/>
                <a:gd name="T6" fmla="*/ 62 w 62"/>
                <a:gd name="T7" fmla="*/ 35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8"/>
                  </a:lnTo>
                  <a:lnTo>
                    <a:pt x="62" y="53"/>
                  </a:lnTo>
                  <a:lnTo>
                    <a:pt x="6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7" name="ï$ḷïḑè">
              <a:extLst>
                <a:ext uri="{FF2B5EF4-FFF2-40B4-BE49-F238E27FC236}">
                  <a16:creationId xmlns:a16="http://schemas.microsoft.com/office/drawing/2014/main" id="{B256675B-CB8F-4039-A76B-29982B4F61B1}"/>
                </a:ext>
              </a:extLst>
            </p:cNvPr>
            <p:cNvSpPr/>
            <p:nvPr/>
          </p:nvSpPr>
          <p:spPr bwMode="auto">
            <a:xfrm>
              <a:off x="5881688" y="3305176"/>
              <a:ext cx="101600" cy="85725"/>
            </a:xfrm>
            <a:custGeom>
              <a:avLst/>
              <a:gdLst>
                <a:gd name="T0" fmla="*/ 2 w 64"/>
                <a:gd name="T1" fmla="*/ 0 h 54"/>
                <a:gd name="T2" fmla="*/ 0 w 64"/>
                <a:gd name="T3" fmla="*/ 16 h 54"/>
                <a:gd name="T4" fmla="*/ 64 w 64"/>
                <a:gd name="T5" fmla="*/ 54 h 54"/>
                <a:gd name="T6" fmla="*/ 64 w 64"/>
                <a:gd name="T7" fmla="*/ 36 h 54"/>
                <a:gd name="T8" fmla="*/ 2 w 64"/>
                <a:gd name="T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4">
                  <a:moveTo>
                    <a:pt x="2" y="0"/>
                  </a:moveTo>
                  <a:lnTo>
                    <a:pt x="0" y="16"/>
                  </a:lnTo>
                  <a:lnTo>
                    <a:pt x="64" y="54"/>
                  </a:lnTo>
                  <a:lnTo>
                    <a:pt x="64" y="3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8" name="îşlîḓê">
              <a:extLst>
                <a:ext uri="{FF2B5EF4-FFF2-40B4-BE49-F238E27FC236}">
                  <a16:creationId xmlns:a16="http://schemas.microsoft.com/office/drawing/2014/main" id="{E95F6916-B0C6-47D8-B739-0E5C0B379641}"/>
                </a:ext>
              </a:extLst>
            </p:cNvPr>
            <p:cNvSpPr/>
            <p:nvPr/>
          </p:nvSpPr>
          <p:spPr bwMode="auto">
            <a:xfrm>
              <a:off x="5730876" y="3394076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7 h 53"/>
                <a:gd name="T4" fmla="*/ 62 w 62"/>
                <a:gd name="T5" fmla="*/ 53 h 53"/>
                <a:gd name="T6" fmla="*/ 62 w 62"/>
                <a:gd name="T7" fmla="*/ 35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7"/>
                  </a:lnTo>
                  <a:lnTo>
                    <a:pt x="62" y="53"/>
                  </a:lnTo>
                  <a:lnTo>
                    <a:pt x="6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9" name="îs1ïḓè">
              <a:extLst>
                <a:ext uri="{FF2B5EF4-FFF2-40B4-BE49-F238E27FC236}">
                  <a16:creationId xmlns:a16="http://schemas.microsoft.com/office/drawing/2014/main" id="{5268FA74-B2BE-43E6-8E9E-058162BADD38}"/>
                </a:ext>
              </a:extLst>
            </p:cNvPr>
            <p:cNvSpPr/>
            <p:nvPr/>
          </p:nvSpPr>
          <p:spPr bwMode="auto">
            <a:xfrm>
              <a:off x="5575301" y="3481388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8 h 53"/>
                <a:gd name="T4" fmla="*/ 62 w 62"/>
                <a:gd name="T5" fmla="*/ 53 h 53"/>
                <a:gd name="T6" fmla="*/ 62 w 62"/>
                <a:gd name="T7" fmla="*/ 38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8"/>
                  </a:lnTo>
                  <a:lnTo>
                    <a:pt x="62" y="53"/>
                  </a:lnTo>
                  <a:lnTo>
                    <a:pt x="6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0" name="îṡḷïďé">
              <a:extLst>
                <a:ext uri="{FF2B5EF4-FFF2-40B4-BE49-F238E27FC236}">
                  <a16:creationId xmlns:a16="http://schemas.microsoft.com/office/drawing/2014/main" id="{6327C1B7-0767-479E-A84F-002D8F5B8F15}"/>
                </a:ext>
              </a:extLst>
            </p:cNvPr>
            <p:cNvSpPr/>
            <p:nvPr/>
          </p:nvSpPr>
          <p:spPr bwMode="auto">
            <a:xfrm>
              <a:off x="5421313" y="3573463"/>
              <a:ext cx="101600" cy="84138"/>
            </a:xfrm>
            <a:custGeom>
              <a:avLst/>
              <a:gdLst>
                <a:gd name="T0" fmla="*/ 0 w 64"/>
                <a:gd name="T1" fmla="*/ 0 h 53"/>
                <a:gd name="T2" fmla="*/ 0 w 64"/>
                <a:gd name="T3" fmla="*/ 17 h 53"/>
                <a:gd name="T4" fmla="*/ 62 w 64"/>
                <a:gd name="T5" fmla="*/ 53 h 53"/>
                <a:gd name="T6" fmla="*/ 64 w 64"/>
                <a:gd name="T7" fmla="*/ 35 h 53"/>
                <a:gd name="T8" fmla="*/ 0 w 64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0" y="0"/>
                  </a:moveTo>
                  <a:lnTo>
                    <a:pt x="0" y="17"/>
                  </a:lnTo>
                  <a:lnTo>
                    <a:pt x="62" y="53"/>
                  </a:lnTo>
                  <a:lnTo>
                    <a:pt x="64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1" name="ïsľïḑè">
              <a:extLst>
                <a:ext uri="{FF2B5EF4-FFF2-40B4-BE49-F238E27FC236}">
                  <a16:creationId xmlns:a16="http://schemas.microsoft.com/office/drawing/2014/main" id="{94AC7004-5BC1-4091-B8FC-BBEABFC165AC}"/>
                </a:ext>
              </a:extLst>
            </p:cNvPr>
            <p:cNvSpPr/>
            <p:nvPr/>
          </p:nvSpPr>
          <p:spPr bwMode="auto">
            <a:xfrm>
              <a:off x="5270501" y="3660776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8 h 53"/>
                <a:gd name="T4" fmla="*/ 62 w 62"/>
                <a:gd name="T5" fmla="*/ 53 h 53"/>
                <a:gd name="T6" fmla="*/ 62 w 62"/>
                <a:gd name="T7" fmla="*/ 35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8"/>
                  </a:lnTo>
                  <a:lnTo>
                    <a:pt x="62" y="53"/>
                  </a:lnTo>
                  <a:lnTo>
                    <a:pt x="6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2" name="í$lîḑê">
              <a:extLst>
                <a:ext uri="{FF2B5EF4-FFF2-40B4-BE49-F238E27FC236}">
                  <a16:creationId xmlns:a16="http://schemas.microsoft.com/office/drawing/2014/main" id="{2886C4C3-544E-4A53-964E-DC6B454C658D}"/>
                </a:ext>
              </a:extLst>
            </p:cNvPr>
            <p:cNvSpPr/>
            <p:nvPr/>
          </p:nvSpPr>
          <p:spPr bwMode="auto">
            <a:xfrm>
              <a:off x="5116513" y="3748088"/>
              <a:ext cx="98425" cy="87313"/>
            </a:xfrm>
            <a:custGeom>
              <a:avLst/>
              <a:gdLst>
                <a:gd name="T0" fmla="*/ 0 w 62"/>
                <a:gd name="T1" fmla="*/ 0 h 55"/>
                <a:gd name="T2" fmla="*/ 0 w 62"/>
                <a:gd name="T3" fmla="*/ 18 h 55"/>
                <a:gd name="T4" fmla="*/ 62 w 62"/>
                <a:gd name="T5" fmla="*/ 55 h 55"/>
                <a:gd name="T6" fmla="*/ 62 w 62"/>
                <a:gd name="T7" fmla="*/ 38 h 55"/>
                <a:gd name="T8" fmla="*/ 0 w 62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0" y="0"/>
                  </a:moveTo>
                  <a:lnTo>
                    <a:pt x="0" y="18"/>
                  </a:lnTo>
                  <a:lnTo>
                    <a:pt x="62" y="55"/>
                  </a:lnTo>
                  <a:lnTo>
                    <a:pt x="6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3" name="ïSḻîḓé">
              <a:extLst>
                <a:ext uri="{FF2B5EF4-FFF2-40B4-BE49-F238E27FC236}">
                  <a16:creationId xmlns:a16="http://schemas.microsoft.com/office/drawing/2014/main" id="{3DF7E93C-29C7-486D-96E8-1EFA0AF40170}"/>
                </a:ext>
              </a:extLst>
            </p:cNvPr>
            <p:cNvSpPr/>
            <p:nvPr/>
          </p:nvSpPr>
          <p:spPr bwMode="auto">
            <a:xfrm>
              <a:off x="4960938" y="3840163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7 h 53"/>
                <a:gd name="T4" fmla="*/ 62 w 62"/>
                <a:gd name="T5" fmla="*/ 53 h 53"/>
                <a:gd name="T6" fmla="*/ 62 w 62"/>
                <a:gd name="T7" fmla="*/ 35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7"/>
                  </a:lnTo>
                  <a:lnTo>
                    <a:pt x="62" y="53"/>
                  </a:lnTo>
                  <a:lnTo>
                    <a:pt x="6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4" name="îşḷïḋe">
              <a:extLst>
                <a:ext uri="{FF2B5EF4-FFF2-40B4-BE49-F238E27FC236}">
                  <a16:creationId xmlns:a16="http://schemas.microsoft.com/office/drawing/2014/main" id="{AC99FF14-8427-4605-9F2A-26000FBA28B9}"/>
                </a:ext>
              </a:extLst>
            </p:cNvPr>
            <p:cNvSpPr/>
            <p:nvPr/>
          </p:nvSpPr>
          <p:spPr bwMode="auto">
            <a:xfrm>
              <a:off x="4806951" y="3927476"/>
              <a:ext cx="101600" cy="84138"/>
            </a:xfrm>
            <a:custGeom>
              <a:avLst/>
              <a:gdLst>
                <a:gd name="T0" fmla="*/ 0 w 64"/>
                <a:gd name="T1" fmla="*/ 0 h 53"/>
                <a:gd name="T2" fmla="*/ 0 w 64"/>
                <a:gd name="T3" fmla="*/ 18 h 53"/>
                <a:gd name="T4" fmla="*/ 64 w 64"/>
                <a:gd name="T5" fmla="*/ 53 h 53"/>
                <a:gd name="T6" fmla="*/ 64 w 64"/>
                <a:gd name="T7" fmla="*/ 35 h 53"/>
                <a:gd name="T8" fmla="*/ 0 w 64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0" y="0"/>
                  </a:moveTo>
                  <a:lnTo>
                    <a:pt x="0" y="18"/>
                  </a:lnTo>
                  <a:lnTo>
                    <a:pt x="64" y="53"/>
                  </a:lnTo>
                  <a:lnTo>
                    <a:pt x="64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5" name="íṧ1íḍè">
              <a:extLst>
                <a:ext uri="{FF2B5EF4-FFF2-40B4-BE49-F238E27FC236}">
                  <a16:creationId xmlns:a16="http://schemas.microsoft.com/office/drawing/2014/main" id="{A244E706-8EA5-4B96-90E7-467B062FB5F8}"/>
                </a:ext>
              </a:extLst>
            </p:cNvPr>
            <p:cNvSpPr/>
            <p:nvPr/>
          </p:nvSpPr>
          <p:spPr bwMode="auto">
            <a:xfrm>
              <a:off x="4656138" y="4014788"/>
              <a:ext cx="98425" cy="87313"/>
            </a:xfrm>
            <a:custGeom>
              <a:avLst/>
              <a:gdLst>
                <a:gd name="T0" fmla="*/ 0 w 62"/>
                <a:gd name="T1" fmla="*/ 0 h 55"/>
                <a:gd name="T2" fmla="*/ 0 w 62"/>
                <a:gd name="T3" fmla="*/ 18 h 55"/>
                <a:gd name="T4" fmla="*/ 62 w 62"/>
                <a:gd name="T5" fmla="*/ 55 h 55"/>
                <a:gd name="T6" fmla="*/ 62 w 62"/>
                <a:gd name="T7" fmla="*/ 38 h 55"/>
                <a:gd name="T8" fmla="*/ 0 w 62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0" y="0"/>
                  </a:moveTo>
                  <a:lnTo>
                    <a:pt x="0" y="18"/>
                  </a:lnTo>
                  <a:lnTo>
                    <a:pt x="62" y="55"/>
                  </a:lnTo>
                  <a:lnTo>
                    <a:pt x="6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6" name="íşliďè">
              <a:extLst>
                <a:ext uri="{FF2B5EF4-FFF2-40B4-BE49-F238E27FC236}">
                  <a16:creationId xmlns:a16="http://schemas.microsoft.com/office/drawing/2014/main" id="{6E498EDD-81EB-4E52-8829-FD8C6E9B3FF3}"/>
                </a:ext>
              </a:extLst>
            </p:cNvPr>
            <p:cNvSpPr/>
            <p:nvPr/>
          </p:nvSpPr>
          <p:spPr bwMode="auto">
            <a:xfrm>
              <a:off x="6376988" y="3235326"/>
              <a:ext cx="101600" cy="84138"/>
            </a:xfrm>
            <a:custGeom>
              <a:avLst/>
              <a:gdLst>
                <a:gd name="T0" fmla="*/ 64 w 64"/>
                <a:gd name="T1" fmla="*/ 36 h 53"/>
                <a:gd name="T2" fmla="*/ 0 w 64"/>
                <a:gd name="T3" fmla="*/ 0 h 53"/>
                <a:gd name="T4" fmla="*/ 0 w 64"/>
                <a:gd name="T5" fmla="*/ 18 h 53"/>
                <a:gd name="T6" fmla="*/ 64 w 64"/>
                <a:gd name="T7" fmla="*/ 53 h 53"/>
                <a:gd name="T8" fmla="*/ 64 w 64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64" y="36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4" y="53"/>
                  </a:lnTo>
                  <a:lnTo>
                    <a:pt x="64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7" name="ïṧľïdè">
              <a:extLst>
                <a:ext uri="{FF2B5EF4-FFF2-40B4-BE49-F238E27FC236}">
                  <a16:creationId xmlns:a16="http://schemas.microsoft.com/office/drawing/2014/main" id="{AD1D2364-B10D-42BB-B7A0-A57C5A28B0AC}"/>
                </a:ext>
              </a:extLst>
            </p:cNvPr>
            <p:cNvSpPr/>
            <p:nvPr/>
          </p:nvSpPr>
          <p:spPr bwMode="auto">
            <a:xfrm>
              <a:off x="6226176" y="3324226"/>
              <a:ext cx="98425" cy="84138"/>
            </a:xfrm>
            <a:custGeom>
              <a:avLst/>
              <a:gdLst>
                <a:gd name="T0" fmla="*/ 62 w 62"/>
                <a:gd name="T1" fmla="*/ 35 h 53"/>
                <a:gd name="T2" fmla="*/ 0 w 62"/>
                <a:gd name="T3" fmla="*/ 0 h 53"/>
                <a:gd name="T4" fmla="*/ 0 w 62"/>
                <a:gd name="T5" fmla="*/ 17 h 53"/>
                <a:gd name="T6" fmla="*/ 62 w 62"/>
                <a:gd name="T7" fmla="*/ 53 h 53"/>
                <a:gd name="T8" fmla="*/ 62 w 62"/>
                <a:gd name="T9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5"/>
                  </a:moveTo>
                  <a:lnTo>
                    <a:pt x="0" y="0"/>
                  </a:lnTo>
                  <a:lnTo>
                    <a:pt x="0" y="17"/>
                  </a:lnTo>
                  <a:lnTo>
                    <a:pt x="62" y="53"/>
                  </a:lnTo>
                  <a:lnTo>
                    <a:pt x="62" y="35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8" name="îšļiďé">
              <a:extLst>
                <a:ext uri="{FF2B5EF4-FFF2-40B4-BE49-F238E27FC236}">
                  <a16:creationId xmlns:a16="http://schemas.microsoft.com/office/drawing/2014/main" id="{7002262C-E7A2-4F23-A887-0A4A9BD7BA20}"/>
                </a:ext>
              </a:extLst>
            </p:cNvPr>
            <p:cNvSpPr/>
            <p:nvPr/>
          </p:nvSpPr>
          <p:spPr bwMode="auto">
            <a:xfrm>
              <a:off x="6070601" y="3411538"/>
              <a:ext cx="98425" cy="87313"/>
            </a:xfrm>
            <a:custGeom>
              <a:avLst/>
              <a:gdLst>
                <a:gd name="T0" fmla="*/ 62 w 62"/>
                <a:gd name="T1" fmla="*/ 37 h 55"/>
                <a:gd name="T2" fmla="*/ 0 w 62"/>
                <a:gd name="T3" fmla="*/ 0 h 55"/>
                <a:gd name="T4" fmla="*/ 0 w 62"/>
                <a:gd name="T5" fmla="*/ 18 h 55"/>
                <a:gd name="T6" fmla="*/ 62 w 62"/>
                <a:gd name="T7" fmla="*/ 55 h 55"/>
                <a:gd name="T8" fmla="*/ 62 w 62"/>
                <a:gd name="T9" fmla="*/ 3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62" y="37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5"/>
                  </a:lnTo>
                  <a:lnTo>
                    <a:pt x="62" y="37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9" name="îsḷíḍe">
              <a:extLst>
                <a:ext uri="{FF2B5EF4-FFF2-40B4-BE49-F238E27FC236}">
                  <a16:creationId xmlns:a16="http://schemas.microsoft.com/office/drawing/2014/main" id="{B1A5BC43-6307-414D-B7C0-450B48F2B827}"/>
                </a:ext>
              </a:extLst>
            </p:cNvPr>
            <p:cNvSpPr/>
            <p:nvPr/>
          </p:nvSpPr>
          <p:spPr bwMode="auto">
            <a:xfrm>
              <a:off x="5916613" y="3502026"/>
              <a:ext cx="98425" cy="84138"/>
            </a:xfrm>
            <a:custGeom>
              <a:avLst/>
              <a:gdLst>
                <a:gd name="T0" fmla="*/ 62 w 62"/>
                <a:gd name="T1" fmla="*/ 36 h 53"/>
                <a:gd name="T2" fmla="*/ 0 w 62"/>
                <a:gd name="T3" fmla="*/ 0 h 53"/>
                <a:gd name="T4" fmla="*/ 0 w 62"/>
                <a:gd name="T5" fmla="*/ 18 h 53"/>
                <a:gd name="T6" fmla="*/ 62 w 62"/>
                <a:gd name="T7" fmla="*/ 53 h 53"/>
                <a:gd name="T8" fmla="*/ 62 w 62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6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3"/>
                  </a:lnTo>
                  <a:lnTo>
                    <a:pt x="62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0" name="ïSḻíḍê">
              <a:extLst>
                <a:ext uri="{FF2B5EF4-FFF2-40B4-BE49-F238E27FC236}">
                  <a16:creationId xmlns:a16="http://schemas.microsoft.com/office/drawing/2014/main" id="{4EA4D6BA-F35E-4988-ABE6-C17426C8DEE6}"/>
                </a:ext>
              </a:extLst>
            </p:cNvPr>
            <p:cNvSpPr/>
            <p:nvPr/>
          </p:nvSpPr>
          <p:spPr bwMode="auto">
            <a:xfrm>
              <a:off x="5762626" y="3590926"/>
              <a:ext cx="101600" cy="84138"/>
            </a:xfrm>
            <a:custGeom>
              <a:avLst/>
              <a:gdLst>
                <a:gd name="T0" fmla="*/ 64 w 64"/>
                <a:gd name="T1" fmla="*/ 37 h 53"/>
                <a:gd name="T2" fmla="*/ 0 w 64"/>
                <a:gd name="T3" fmla="*/ 0 h 53"/>
                <a:gd name="T4" fmla="*/ 0 w 64"/>
                <a:gd name="T5" fmla="*/ 17 h 53"/>
                <a:gd name="T6" fmla="*/ 64 w 64"/>
                <a:gd name="T7" fmla="*/ 53 h 53"/>
                <a:gd name="T8" fmla="*/ 64 w 64"/>
                <a:gd name="T9" fmla="*/ 37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64" y="37"/>
                  </a:moveTo>
                  <a:lnTo>
                    <a:pt x="0" y="0"/>
                  </a:lnTo>
                  <a:lnTo>
                    <a:pt x="0" y="17"/>
                  </a:lnTo>
                  <a:lnTo>
                    <a:pt x="64" y="53"/>
                  </a:lnTo>
                  <a:lnTo>
                    <a:pt x="64" y="37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1" name="íšḻïḋé">
              <a:extLst>
                <a:ext uri="{FF2B5EF4-FFF2-40B4-BE49-F238E27FC236}">
                  <a16:creationId xmlns:a16="http://schemas.microsoft.com/office/drawing/2014/main" id="{959D9275-54E0-40C2-952B-0EC64B65807C}"/>
                </a:ext>
              </a:extLst>
            </p:cNvPr>
            <p:cNvSpPr/>
            <p:nvPr/>
          </p:nvSpPr>
          <p:spPr bwMode="auto">
            <a:xfrm>
              <a:off x="5611813" y="3681413"/>
              <a:ext cx="98425" cy="84138"/>
            </a:xfrm>
            <a:custGeom>
              <a:avLst/>
              <a:gdLst>
                <a:gd name="T0" fmla="*/ 62 w 62"/>
                <a:gd name="T1" fmla="*/ 35 h 53"/>
                <a:gd name="T2" fmla="*/ 0 w 62"/>
                <a:gd name="T3" fmla="*/ 0 h 53"/>
                <a:gd name="T4" fmla="*/ 0 w 62"/>
                <a:gd name="T5" fmla="*/ 16 h 53"/>
                <a:gd name="T6" fmla="*/ 62 w 62"/>
                <a:gd name="T7" fmla="*/ 53 h 53"/>
                <a:gd name="T8" fmla="*/ 62 w 62"/>
                <a:gd name="T9" fmla="*/ 35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5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62" y="53"/>
                  </a:lnTo>
                  <a:lnTo>
                    <a:pt x="62" y="35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2" name="îš1íḓê">
              <a:extLst>
                <a:ext uri="{FF2B5EF4-FFF2-40B4-BE49-F238E27FC236}">
                  <a16:creationId xmlns:a16="http://schemas.microsoft.com/office/drawing/2014/main" id="{47F5F1CA-3A64-4DED-9BBB-493D16160CDC}"/>
                </a:ext>
              </a:extLst>
            </p:cNvPr>
            <p:cNvSpPr/>
            <p:nvPr/>
          </p:nvSpPr>
          <p:spPr bwMode="auto">
            <a:xfrm>
              <a:off x="5456238" y="3768726"/>
              <a:ext cx="98425" cy="84138"/>
            </a:xfrm>
            <a:custGeom>
              <a:avLst/>
              <a:gdLst>
                <a:gd name="T0" fmla="*/ 62 w 62"/>
                <a:gd name="T1" fmla="*/ 36 h 53"/>
                <a:gd name="T2" fmla="*/ 0 w 62"/>
                <a:gd name="T3" fmla="*/ 0 h 53"/>
                <a:gd name="T4" fmla="*/ 0 w 62"/>
                <a:gd name="T5" fmla="*/ 18 h 53"/>
                <a:gd name="T6" fmla="*/ 62 w 62"/>
                <a:gd name="T7" fmla="*/ 53 h 53"/>
                <a:gd name="T8" fmla="*/ 62 w 62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6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3"/>
                  </a:lnTo>
                  <a:lnTo>
                    <a:pt x="62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3" name="iŝḷidè">
              <a:extLst>
                <a:ext uri="{FF2B5EF4-FFF2-40B4-BE49-F238E27FC236}">
                  <a16:creationId xmlns:a16="http://schemas.microsoft.com/office/drawing/2014/main" id="{F25E0D64-4148-4FE5-8D0F-C6D036BA5EA1}"/>
                </a:ext>
              </a:extLst>
            </p:cNvPr>
            <p:cNvSpPr/>
            <p:nvPr/>
          </p:nvSpPr>
          <p:spPr bwMode="auto">
            <a:xfrm>
              <a:off x="5302251" y="3857626"/>
              <a:ext cx="98425" cy="84138"/>
            </a:xfrm>
            <a:custGeom>
              <a:avLst/>
              <a:gdLst>
                <a:gd name="T0" fmla="*/ 62 w 62"/>
                <a:gd name="T1" fmla="*/ 37 h 53"/>
                <a:gd name="T2" fmla="*/ 0 w 62"/>
                <a:gd name="T3" fmla="*/ 0 h 53"/>
                <a:gd name="T4" fmla="*/ 0 w 62"/>
                <a:gd name="T5" fmla="*/ 17 h 53"/>
                <a:gd name="T6" fmla="*/ 62 w 62"/>
                <a:gd name="T7" fmla="*/ 53 h 53"/>
                <a:gd name="T8" fmla="*/ 62 w 62"/>
                <a:gd name="T9" fmla="*/ 37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7"/>
                  </a:moveTo>
                  <a:lnTo>
                    <a:pt x="0" y="0"/>
                  </a:lnTo>
                  <a:lnTo>
                    <a:pt x="0" y="17"/>
                  </a:lnTo>
                  <a:lnTo>
                    <a:pt x="62" y="53"/>
                  </a:lnTo>
                  <a:lnTo>
                    <a:pt x="62" y="37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4" name="íśḻíďe">
              <a:extLst>
                <a:ext uri="{FF2B5EF4-FFF2-40B4-BE49-F238E27FC236}">
                  <a16:creationId xmlns:a16="http://schemas.microsoft.com/office/drawing/2014/main" id="{11E570D6-EFB4-485A-9658-DE132B62A353}"/>
                </a:ext>
              </a:extLst>
            </p:cNvPr>
            <p:cNvSpPr/>
            <p:nvPr/>
          </p:nvSpPr>
          <p:spPr bwMode="auto">
            <a:xfrm>
              <a:off x="5148263" y="3948113"/>
              <a:ext cx="101600" cy="84138"/>
            </a:xfrm>
            <a:custGeom>
              <a:avLst/>
              <a:gdLst>
                <a:gd name="T0" fmla="*/ 64 w 64"/>
                <a:gd name="T1" fmla="*/ 36 h 53"/>
                <a:gd name="T2" fmla="*/ 0 w 64"/>
                <a:gd name="T3" fmla="*/ 0 h 53"/>
                <a:gd name="T4" fmla="*/ 0 w 64"/>
                <a:gd name="T5" fmla="*/ 16 h 53"/>
                <a:gd name="T6" fmla="*/ 64 w 64"/>
                <a:gd name="T7" fmla="*/ 53 h 53"/>
                <a:gd name="T8" fmla="*/ 64 w 64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64" y="36"/>
                  </a:moveTo>
                  <a:lnTo>
                    <a:pt x="0" y="0"/>
                  </a:lnTo>
                  <a:lnTo>
                    <a:pt x="0" y="16"/>
                  </a:lnTo>
                  <a:lnTo>
                    <a:pt x="64" y="53"/>
                  </a:lnTo>
                  <a:lnTo>
                    <a:pt x="64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5" name="îsļidê">
              <a:extLst>
                <a:ext uri="{FF2B5EF4-FFF2-40B4-BE49-F238E27FC236}">
                  <a16:creationId xmlns:a16="http://schemas.microsoft.com/office/drawing/2014/main" id="{9C4F6BE3-D8D5-40C3-A901-29F425F62E54}"/>
                </a:ext>
              </a:extLst>
            </p:cNvPr>
            <p:cNvSpPr/>
            <p:nvPr/>
          </p:nvSpPr>
          <p:spPr bwMode="auto">
            <a:xfrm>
              <a:off x="4995863" y="4035426"/>
              <a:ext cx="98425" cy="84138"/>
            </a:xfrm>
            <a:custGeom>
              <a:avLst/>
              <a:gdLst>
                <a:gd name="T0" fmla="*/ 62 w 62"/>
                <a:gd name="T1" fmla="*/ 36 h 53"/>
                <a:gd name="T2" fmla="*/ 0 w 62"/>
                <a:gd name="T3" fmla="*/ 0 h 53"/>
                <a:gd name="T4" fmla="*/ 0 w 62"/>
                <a:gd name="T5" fmla="*/ 18 h 53"/>
                <a:gd name="T6" fmla="*/ 62 w 62"/>
                <a:gd name="T7" fmla="*/ 53 h 53"/>
                <a:gd name="T8" fmla="*/ 62 w 62"/>
                <a:gd name="T9" fmla="*/ 36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36"/>
                  </a:moveTo>
                  <a:lnTo>
                    <a:pt x="0" y="0"/>
                  </a:lnTo>
                  <a:lnTo>
                    <a:pt x="0" y="18"/>
                  </a:lnTo>
                  <a:lnTo>
                    <a:pt x="62" y="53"/>
                  </a:lnTo>
                  <a:lnTo>
                    <a:pt x="62" y="3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6" name="îṩľîḓè">
              <a:extLst>
                <a:ext uri="{FF2B5EF4-FFF2-40B4-BE49-F238E27FC236}">
                  <a16:creationId xmlns:a16="http://schemas.microsoft.com/office/drawing/2014/main" id="{75A6ADB7-6F21-4449-B823-6FD57A6DC6B1}"/>
                </a:ext>
              </a:extLst>
            </p:cNvPr>
            <p:cNvSpPr/>
            <p:nvPr/>
          </p:nvSpPr>
          <p:spPr bwMode="auto">
            <a:xfrm>
              <a:off x="4841876" y="4124326"/>
              <a:ext cx="98425" cy="87313"/>
            </a:xfrm>
            <a:custGeom>
              <a:avLst/>
              <a:gdLst>
                <a:gd name="T0" fmla="*/ 0 w 62"/>
                <a:gd name="T1" fmla="*/ 0 h 55"/>
                <a:gd name="T2" fmla="*/ 0 w 62"/>
                <a:gd name="T3" fmla="*/ 17 h 55"/>
                <a:gd name="T4" fmla="*/ 62 w 62"/>
                <a:gd name="T5" fmla="*/ 55 h 55"/>
                <a:gd name="T6" fmla="*/ 62 w 62"/>
                <a:gd name="T7" fmla="*/ 37 h 55"/>
                <a:gd name="T8" fmla="*/ 0 w 62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0" y="0"/>
                  </a:moveTo>
                  <a:lnTo>
                    <a:pt x="0" y="17"/>
                  </a:lnTo>
                  <a:lnTo>
                    <a:pt x="62" y="55"/>
                  </a:lnTo>
                  <a:lnTo>
                    <a:pt x="62" y="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7" name="îŝḷïḍê">
              <a:extLst>
                <a:ext uri="{FF2B5EF4-FFF2-40B4-BE49-F238E27FC236}">
                  <a16:creationId xmlns:a16="http://schemas.microsoft.com/office/drawing/2014/main" id="{DC71C110-9A43-493D-9399-4DF4F50EB962}"/>
                </a:ext>
              </a:extLst>
            </p:cNvPr>
            <p:cNvSpPr/>
            <p:nvPr/>
          </p:nvSpPr>
          <p:spPr bwMode="auto">
            <a:xfrm>
              <a:off x="7061201" y="3168651"/>
              <a:ext cx="4763" cy="28575"/>
            </a:xfrm>
            <a:custGeom>
              <a:avLst/>
              <a:gdLst>
                <a:gd name="T0" fmla="*/ 1 w 1"/>
                <a:gd name="T1" fmla="*/ 0 h 8"/>
                <a:gd name="T2" fmla="*/ 1 w 1"/>
                <a:gd name="T3" fmla="*/ 0 h 8"/>
                <a:gd name="T4" fmla="*/ 1 w 1"/>
                <a:gd name="T5" fmla="*/ 0 h 8"/>
                <a:gd name="T6" fmla="*/ 0 w 1"/>
                <a:gd name="T7" fmla="*/ 0 h 8"/>
                <a:gd name="T8" fmla="*/ 0 w 1"/>
                <a:gd name="T9" fmla="*/ 8 h 8"/>
                <a:gd name="T10" fmla="*/ 0 w 1"/>
                <a:gd name="T11" fmla="*/ 8 h 8"/>
                <a:gd name="T12" fmla="*/ 1 w 1"/>
                <a:gd name="T13" fmla="*/ 8 h 8"/>
                <a:gd name="T14" fmla="*/ 1 w 1"/>
                <a:gd name="T15" fmla="*/ 7 h 8"/>
                <a:gd name="T16" fmla="*/ 1 w 1"/>
                <a:gd name="T17" fmla="*/ 0 h 8"/>
                <a:gd name="T18" fmla="*/ 1 w 1"/>
                <a:gd name="T1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" h="8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7"/>
                    <a:pt x="1" y="7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777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8" name="î$lïdé">
              <a:extLst>
                <a:ext uri="{FF2B5EF4-FFF2-40B4-BE49-F238E27FC236}">
                  <a16:creationId xmlns:a16="http://schemas.microsoft.com/office/drawing/2014/main" id="{E40A73FF-C8C2-433E-8788-0DEDCF35D7DD}"/>
                </a:ext>
              </a:extLst>
            </p:cNvPr>
            <p:cNvSpPr/>
            <p:nvPr/>
          </p:nvSpPr>
          <p:spPr bwMode="auto">
            <a:xfrm>
              <a:off x="7061201" y="3168651"/>
              <a:ext cx="0" cy="28575"/>
            </a:xfrm>
            <a:custGeom>
              <a:avLst/>
              <a:gdLst>
                <a:gd name="T0" fmla="*/ 0 h 8"/>
                <a:gd name="T1" fmla="*/ 8 h 8"/>
                <a:gd name="T2" fmla="*/ 8 h 8"/>
                <a:gd name="T3" fmla="*/ 0 h 8"/>
                <a:gd name="T4" fmla="*/ 0 h 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8">
                  <a:moveTo>
                    <a:pt x="0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B7B7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9" name="íŝḻíďe">
              <a:extLst>
                <a:ext uri="{FF2B5EF4-FFF2-40B4-BE49-F238E27FC236}">
                  <a16:creationId xmlns:a16="http://schemas.microsoft.com/office/drawing/2014/main" id="{D777F1A8-1113-4DDA-AFF7-12AECA521361}"/>
                </a:ext>
              </a:extLst>
            </p:cNvPr>
            <p:cNvSpPr/>
            <p:nvPr/>
          </p:nvSpPr>
          <p:spPr bwMode="auto">
            <a:xfrm>
              <a:off x="6872288" y="3165476"/>
              <a:ext cx="101600" cy="84138"/>
            </a:xfrm>
            <a:custGeom>
              <a:avLst/>
              <a:gdLst>
                <a:gd name="T0" fmla="*/ 0 w 64"/>
                <a:gd name="T1" fmla="*/ 0 h 53"/>
                <a:gd name="T2" fmla="*/ 0 w 64"/>
                <a:gd name="T3" fmla="*/ 18 h 53"/>
                <a:gd name="T4" fmla="*/ 64 w 64"/>
                <a:gd name="T5" fmla="*/ 53 h 53"/>
                <a:gd name="T6" fmla="*/ 64 w 64"/>
                <a:gd name="T7" fmla="*/ 35 h 53"/>
                <a:gd name="T8" fmla="*/ 0 w 64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0" y="0"/>
                  </a:moveTo>
                  <a:lnTo>
                    <a:pt x="0" y="18"/>
                  </a:lnTo>
                  <a:lnTo>
                    <a:pt x="64" y="53"/>
                  </a:lnTo>
                  <a:lnTo>
                    <a:pt x="64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0" name="ïš1îḍe">
              <a:extLst>
                <a:ext uri="{FF2B5EF4-FFF2-40B4-BE49-F238E27FC236}">
                  <a16:creationId xmlns:a16="http://schemas.microsoft.com/office/drawing/2014/main" id="{B6FA65C5-72DA-4F27-B905-0C5C8F0309D2}"/>
                </a:ext>
              </a:extLst>
            </p:cNvPr>
            <p:cNvSpPr/>
            <p:nvPr/>
          </p:nvSpPr>
          <p:spPr bwMode="auto">
            <a:xfrm>
              <a:off x="6721476" y="3252788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8 h 53"/>
                <a:gd name="T4" fmla="*/ 62 w 62"/>
                <a:gd name="T5" fmla="*/ 53 h 53"/>
                <a:gd name="T6" fmla="*/ 62 w 62"/>
                <a:gd name="T7" fmla="*/ 38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8"/>
                  </a:lnTo>
                  <a:lnTo>
                    <a:pt x="62" y="53"/>
                  </a:lnTo>
                  <a:lnTo>
                    <a:pt x="62" y="3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1" name="ïṥḷíḓè">
              <a:extLst>
                <a:ext uri="{FF2B5EF4-FFF2-40B4-BE49-F238E27FC236}">
                  <a16:creationId xmlns:a16="http://schemas.microsoft.com/office/drawing/2014/main" id="{3CBC1FE3-A4DB-4B11-B377-24C2E0D8D245}"/>
                </a:ext>
              </a:extLst>
            </p:cNvPr>
            <p:cNvSpPr/>
            <p:nvPr/>
          </p:nvSpPr>
          <p:spPr bwMode="auto">
            <a:xfrm>
              <a:off x="6565901" y="3344863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7 h 53"/>
                <a:gd name="T4" fmla="*/ 62 w 62"/>
                <a:gd name="T5" fmla="*/ 53 h 53"/>
                <a:gd name="T6" fmla="*/ 62 w 62"/>
                <a:gd name="T7" fmla="*/ 35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7"/>
                  </a:lnTo>
                  <a:lnTo>
                    <a:pt x="62" y="53"/>
                  </a:lnTo>
                  <a:lnTo>
                    <a:pt x="6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2" name="îṥḻíḓè">
              <a:extLst>
                <a:ext uri="{FF2B5EF4-FFF2-40B4-BE49-F238E27FC236}">
                  <a16:creationId xmlns:a16="http://schemas.microsoft.com/office/drawing/2014/main" id="{74B50437-DCFD-4FBB-86AD-D6112B8B8576}"/>
                </a:ext>
              </a:extLst>
            </p:cNvPr>
            <p:cNvSpPr/>
            <p:nvPr/>
          </p:nvSpPr>
          <p:spPr bwMode="auto">
            <a:xfrm>
              <a:off x="6411913" y="3432176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8 h 53"/>
                <a:gd name="T4" fmla="*/ 62 w 62"/>
                <a:gd name="T5" fmla="*/ 53 h 53"/>
                <a:gd name="T6" fmla="*/ 62 w 62"/>
                <a:gd name="T7" fmla="*/ 35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8"/>
                  </a:lnTo>
                  <a:lnTo>
                    <a:pt x="62" y="53"/>
                  </a:lnTo>
                  <a:lnTo>
                    <a:pt x="6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3" name="îṥḻïḓé">
              <a:extLst>
                <a:ext uri="{FF2B5EF4-FFF2-40B4-BE49-F238E27FC236}">
                  <a16:creationId xmlns:a16="http://schemas.microsoft.com/office/drawing/2014/main" id="{C9E7D580-F119-42AB-BB99-5FE19B9EB60F}"/>
                </a:ext>
              </a:extLst>
            </p:cNvPr>
            <p:cNvSpPr/>
            <p:nvPr/>
          </p:nvSpPr>
          <p:spPr bwMode="auto">
            <a:xfrm>
              <a:off x="5643563" y="3878263"/>
              <a:ext cx="101600" cy="84138"/>
            </a:xfrm>
            <a:custGeom>
              <a:avLst/>
              <a:gdLst>
                <a:gd name="T0" fmla="*/ 0 w 64"/>
                <a:gd name="T1" fmla="*/ 0 h 53"/>
                <a:gd name="T2" fmla="*/ 0 w 64"/>
                <a:gd name="T3" fmla="*/ 18 h 53"/>
                <a:gd name="T4" fmla="*/ 64 w 64"/>
                <a:gd name="T5" fmla="*/ 53 h 53"/>
                <a:gd name="T6" fmla="*/ 64 w 64"/>
                <a:gd name="T7" fmla="*/ 35 h 53"/>
                <a:gd name="T8" fmla="*/ 0 w 64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0" y="0"/>
                  </a:moveTo>
                  <a:lnTo>
                    <a:pt x="0" y="18"/>
                  </a:lnTo>
                  <a:lnTo>
                    <a:pt x="64" y="53"/>
                  </a:lnTo>
                  <a:lnTo>
                    <a:pt x="64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4" name="ïŝ1iďè">
              <a:extLst>
                <a:ext uri="{FF2B5EF4-FFF2-40B4-BE49-F238E27FC236}">
                  <a16:creationId xmlns:a16="http://schemas.microsoft.com/office/drawing/2014/main" id="{D2C11084-710E-434A-878E-F6974213F6BC}"/>
                </a:ext>
              </a:extLst>
            </p:cNvPr>
            <p:cNvSpPr/>
            <p:nvPr/>
          </p:nvSpPr>
          <p:spPr bwMode="auto">
            <a:xfrm>
              <a:off x="5491163" y="3965576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8 h 53"/>
                <a:gd name="T4" fmla="*/ 62 w 62"/>
                <a:gd name="T5" fmla="*/ 53 h 53"/>
                <a:gd name="T6" fmla="*/ 62 w 62"/>
                <a:gd name="T7" fmla="*/ 36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8"/>
                  </a:lnTo>
                  <a:lnTo>
                    <a:pt x="62" y="53"/>
                  </a:lnTo>
                  <a:lnTo>
                    <a:pt x="62" y="3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5" name="ïsļiḓê">
              <a:extLst>
                <a:ext uri="{FF2B5EF4-FFF2-40B4-BE49-F238E27FC236}">
                  <a16:creationId xmlns:a16="http://schemas.microsoft.com/office/drawing/2014/main" id="{BB7860C6-9534-48AE-B413-3203E54F01D8}"/>
                </a:ext>
              </a:extLst>
            </p:cNvPr>
            <p:cNvSpPr/>
            <p:nvPr/>
          </p:nvSpPr>
          <p:spPr bwMode="auto">
            <a:xfrm>
              <a:off x="5337176" y="4057651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5 h 53"/>
                <a:gd name="T4" fmla="*/ 62 w 62"/>
                <a:gd name="T5" fmla="*/ 53 h 53"/>
                <a:gd name="T6" fmla="*/ 62 w 62"/>
                <a:gd name="T7" fmla="*/ 35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5"/>
                  </a:lnTo>
                  <a:lnTo>
                    <a:pt x="62" y="53"/>
                  </a:lnTo>
                  <a:lnTo>
                    <a:pt x="6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6" name="íšlîdê">
              <a:extLst>
                <a:ext uri="{FF2B5EF4-FFF2-40B4-BE49-F238E27FC236}">
                  <a16:creationId xmlns:a16="http://schemas.microsoft.com/office/drawing/2014/main" id="{1558EAA3-A7A7-4ABA-8B92-9D91DAC60225}"/>
                </a:ext>
              </a:extLst>
            </p:cNvPr>
            <p:cNvSpPr/>
            <p:nvPr/>
          </p:nvSpPr>
          <p:spPr bwMode="auto">
            <a:xfrm>
              <a:off x="5183188" y="4144963"/>
              <a:ext cx="98425" cy="84138"/>
            </a:xfrm>
            <a:custGeom>
              <a:avLst/>
              <a:gdLst>
                <a:gd name="T0" fmla="*/ 0 w 62"/>
                <a:gd name="T1" fmla="*/ 0 h 53"/>
                <a:gd name="T2" fmla="*/ 0 w 62"/>
                <a:gd name="T3" fmla="*/ 18 h 53"/>
                <a:gd name="T4" fmla="*/ 62 w 62"/>
                <a:gd name="T5" fmla="*/ 53 h 53"/>
                <a:gd name="T6" fmla="*/ 62 w 62"/>
                <a:gd name="T7" fmla="*/ 35 h 53"/>
                <a:gd name="T8" fmla="*/ 0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0"/>
                  </a:moveTo>
                  <a:lnTo>
                    <a:pt x="0" y="18"/>
                  </a:lnTo>
                  <a:lnTo>
                    <a:pt x="62" y="53"/>
                  </a:lnTo>
                  <a:lnTo>
                    <a:pt x="62" y="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7" name="iśľiḋé">
              <a:extLst>
                <a:ext uri="{FF2B5EF4-FFF2-40B4-BE49-F238E27FC236}">
                  <a16:creationId xmlns:a16="http://schemas.microsoft.com/office/drawing/2014/main" id="{AE6981F1-0C0A-484E-9BEB-268523642D9A}"/>
                </a:ext>
              </a:extLst>
            </p:cNvPr>
            <p:cNvSpPr/>
            <p:nvPr/>
          </p:nvSpPr>
          <p:spPr bwMode="auto">
            <a:xfrm>
              <a:off x="5027613" y="4232276"/>
              <a:ext cx="103188" cy="80963"/>
            </a:xfrm>
            <a:custGeom>
              <a:avLst/>
              <a:gdLst>
                <a:gd name="T0" fmla="*/ 28 w 29"/>
                <a:gd name="T1" fmla="*/ 16 h 23"/>
                <a:gd name="T2" fmla="*/ 27 w 29"/>
                <a:gd name="T3" fmla="*/ 15 h 23"/>
                <a:gd name="T4" fmla="*/ 26 w 29"/>
                <a:gd name="T5" fmla="*/ 15 h 23"/>
                <a:gd name="T6" fmla="*/ 26 w 29"/>
                <a:gd name="T7" fmla="*/ 15 h 23"/>
                <a:gd name="T8" fmla="*/ 26 w 29"/>
                <a:gd name="T9" fmla="*/ 15 h 23"/>
                <a:gd name="T10" fmla="*/ 0 w 29"/>
                <a:gd name="T11" fmla="*/ 0 h 23"/>
                <a:gd name="T12" fmla="*/ 0 w 29"/>
                <a:gd name="T13" fmla="*/ 8 h 23"/>
                <a:gd name="T14" fmla="*/ 26 w 29"/>
                <a:gd name="T15" fmla="*/ 23 h 23"/>
                <a:gd name="T16" fmla="*/ 26 w 29"/>
                <a:gd name="T17" fmla="*/ 23 h 23"/>
                <a:gd name="T18" fmla="*/ 26 w 29"/>
                <a:gd name="T19" fmla="*/ 23 h 23"/>
                <a:gd name="T20" fmla="*/ 27 w 29"/>
                <a:gd name="T21" fmla="*/ 23 h 23"/>
                <a:gd name="T22" fmla="*/ 28 w 29"/>
                <a:gd name="T23" fmla="*/ 23 h 23"/>
                <a:gd name="T24" fmla="*/ 28 w 29"/>
                <a:gd name="T25" fmla="*/ 23 h 23"/>
                <a:gd name="T26" fmla="*/ 29 w 29"/>
                <a:gd name="T27" fmla="*/ 23 h 23"/>
                <a:gd name="T28" fmla="*/ 29 w 29"/>
                <a:gd name="T29" fmla="*/ 16 h 23"/>
                <a:gd name="T30" fmla="*/ 28 w 29"/>
                <a:gd name="T31" fmla="*/ 16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9" h="23">
                  <a:moveTo>
                    <a:pt x="28" y="16"/>
                  </a:moveTo>
                  <a:cubicBezTo>
                    <a:pt x="28" y="16"/>
                    <a:pt x="27" y="15"/>
                    <a:pt x="27" y="15"/>
                  </a:cubicBezTo>
                  <a:cubicBezTo>
                    <a:pt x="27" y="15"/>
                    <a:pt x="27" y="15"/>
                    <a:pt x="26" y="15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6" y="23"/>
                    <a:pt x="26" y="23"/>
                    <a:pt x="26" y="23"/>
                  </a:cubicBezTo>
                  <a:cubicBezTo>
                    <a:pt x="27" y="23"/>
                    <a:pt x="27" y="23"/>
                    <a:pt x="27" y="23"/>
                  </a:cubicBezTo>
                  <a:cubicBezTo>
                    <a:pt x="27" y="23"/>
                    <a:pt x="28" y="23"/>
                    <a:pt x="28" y="23"/>
                  </a:cubicBezTo>
                  <a:cubicBezTo>
                    <a:pt x="28" y="23"/>
                    <a:pt x="28" y="23"/>
                    <a:pt x="28" y="23"/>
                  </a:cubicBezTo>
                  <a:cubicBezTo>
                    <a:pt x="29" y="23"/>
                    <a:pt x="29" y="23"/>
                    <a:pt x="29" y="23"/>
                  </a:cubicBezTo>
                  <a:cubicBezTo>
                    <a:pt x="29" y="16"/>
                    <a:pt x="29" y="16"/>
                    <a:pt x="29" y="16"/>
                  </a:cubicBezTo>
                  <a:lnTo>
                    <a:pt x="28" y="16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8" name="îṧ1îḓè">
              <a:extLst>
                <a:ext uri="{FF2B5EF4-FFF2-40B4-BE49-F238E27FC236}">
                  <a16:creationId xmlns:a16="http://schemas.microsoft.com/office/drawing/2014/main" id="{1488E6C0-9086-43FE-A5B9-9436872E0C88}"/>
                </a:ext>
              </a:extLst>
            </p:cNvPr>
            <p:cNvSpPr/>
            <p:nvPr/>
          </p:nvSpPr>
          <p:spPr bwMode="auto">
            <a:xfrm>
              <a:off x="6408738" y="2838451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9" name="íš1íḓé">
              <a:extLst>
                <a:ext uri="{FF2B5EF4-FFF2-40B4-BE49-F238E27FC236}">
                  <a16:creationId xmlns:a16="http://schemas.microsoft.com/office/drawing/2014/main" id="{46A2BD67-BD16-40F6-AB66-41084D9861C8}"/>
                </a:ext>
              </a:extLst>
            </p:cNvPr>
            <p:cNvSpPr/>
            <p:nvPr/>
          </p:nvSpPr>
          <p:spPr bwMode="auto">
            <a:xfrm>
              <a:off x="6257926" y="29305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5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0" name="išļíḍé">
              <a:extLst>
                <a:ext uri="{FF2B5EF4-FFF2-40B4-BE49-F238E27FC236}">
                  <a16:creationId xmlns:a16="http://schemas.microsoft.com/office/drawing/2014/main" id="{DC864A35-7354-4880-B2E6-F05FA491AD8C}"/>
                </a:ext>
              </a:extLst>
            </p:cNvPr>
            <p:cNvSpPr/>
            <p:nvPr/>
          </p:nvSpPr>
          <p:spPr bwMode="auto">
            <a:xfrm>
              <a:off x="6102351" y="3017838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1" name="ïṡḷiḋê">
              <a:extLst>
                <a:ext uri="{FF2B5EF4-FFF2-40B4-BE49-F238E27FC236}">
                  <a16:creationId xmlns:a16="http://schemas.microsoft.com/office/drawing/2014/main" id="{0A79E0EA-C2FF-4B23-8633-F60AF41228F9}"/>
                </a:ext>
              </a:extLst>
            </p:cNvPr>
            <p:cNvSpPr/>
            <p:nvPr/>
          </p:nvSpPr>
          <p:spPr bwMode="auto">
            <a:xfrm>
              <a:off x="5948363" y="3105151"/>
              <a:ext cx="98425" cy="85725"/>
            </a:xfrm>
            <a:custGeom>
              <a:avLst/>
              <a:gdLst>
                <a:gd name="T0" fmla="*/ 0 w 62"/>
                <a:gd name="T1" fmla="*/ 54 h 54"/>
                <a:gd name="T2" fmla="*/ 62 w 62"/>
                <a:gd name="T3" fmla="*/ 18 h 54"/>
                <a:gd name="T4" fmla="*/ 62 w 62"/>
                <a:gd name="T5" fmla="*/ 0 h 54"/>
                <a:gd name="T6" fmla="*/ 0 w 62"/>
                <a:gd name="T7" fmla="*/ 38 h 54"/>
                <a:gd name="T8" fmla="*/ 0 w 62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4">
                  <a:moveTo>
                    <a:pt x="0" y="54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2" name="iSľiḓé">
              <a:extLst>
                <a:ext uri="{FF2B5EF4-FFF2-40B4-BE49-F238E27FC236}">
                  <a16:creationId xmlns:a16="http://schemas.microsoft.com/office/drawing/2014/main" id="{27EF77DF-DED1-4483-AFE2-498E5BD4B3BC}"/>
                </a:ext>
              </a:extLst>
            </p:cNvPr>
            <p:cNvSpPr/>
            <p:nvPr/>
          </p:nvSpPr>
          <p:spPr bwMode="auto">
            <a:xfrm>
              <a:off x="5794376" y="31972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3" name="išľíḍe">
              <a:extLst>
                <a:ext uri="{FF2B5EF4-FFF2-40B4-BE49-F238E27FC236}">
                  <a16:creationId xmlns:a16="http://schemas.microsoft.com/office/drawing/2014/main" id="{2331E639-936B-45F1-8D56-BE3FDA0EC509}"/>
                </a:ext>
              </a:extLst>
            </p:cNvPr>
            <p:cNvSpPr/>
            <p:nvPr/>
          </p:nvSpPr>
          <p:spPr bwMode="auto">
            <a:xfrm>
              <a:off x="5643563" y="3284538"/>
              <a:ext cx="96838" cy="84138"/>
            </a:xfrm>
            <a:custGeom>
              <a:avLst/>
              <a:gdLst>
                <a:gd name="T0" fmla="*/ 0 w 61"/>
                <a:gd name="T1" fmla="*/ 53 h 53"/>
                <a:gd name="T2" fmla="*/ 61 w 61"/>
                <a:gd name="T3" fmla="*/ 18 h 53"/>
                <a:gd name="T4" fmla="*/ 61 w 61"/>
                <a:gd name="T5" fmla="*/ 0 h 53"/>
                <a:gd name="T6" fmla="*/ 0 w 61"/>
                <a:gd name="T7" fmla="*/ 36 h 53"/>
                <a:gd name="T8" fmla="*/ 0 w 61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53">
                  <a:moveTo>
                    <a:pt x="0" y="53"/>
                  </a:moveTo>
                  <a:lnTo>
                    <a:pt x="61" y="18"/>
                  </a:lnTo>
                  <a:lnTo>
                    <a:pt x="61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4" name="íṡľiďê">
              <a:extLst>
                <a:ext uri="{FF2B5EF4-FFF2-40B4-BE49-F238E27FC236}">
                  <a16:creationId xmlns:a16="http://schemas.microsoft.com/office/drawing/2014/main" id="{B4C7ADB9-30DF-43B5-B9E3-0B5C37F3B4B2}"/>
                </a:ext>
              </a:extLst>
            </p:cNvPr>
            <p:cNvSpPr/>
            <p:nvPr/>
          </p:nvSpPr>
          <p:spPr bwMode="auto">
            <a:xfrm>
              <a:off x="5487988" y="3371851"/>
              <a:ext cx="98425" cy="88900"/>
            </a:xfrm>
            <a:custGeom>
              <a:avLst/>
              <a:gdLst>
                <a:gd name="T0" fmla="*/ 0 w 62"/>
                <a:gd name="T1" fmla="*/ 56 h 56"/>
                <a:gd name="T2" fmla="*/ 62 w 62"/>
                <a:gd name="T3" fmla="*/ 18 h 56"/>
                <a:gd name="T4" fmla="*/ 62 w 62"/>
                <a:gd name="T5" fmla="*/ 0 h 56"/>
                <a:gd name="T6" fmla="*/ 0 w 62"/>
                <a:gd name="T7" fmla="*/ 38 h 56"/>
                <a:gd name="T8" fmla="*/ 0 w 62"/>
                <a:gd name="T9" fmla="*/ 56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6">
                  <a:moveTo>
                    <a:pt x="0" y="56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6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5" name="ïş1îḑe">
              <a:extLst>
                <a:ext uri="{FF2B5EF4-FFF2-40B4-BE49-F238E27FC236}">
                  <a16:creationId xmlns:a16="http://schemas.microsoft.com/office/drawing/2014/main" id="{0FB52A43-C2D8-4C2A-86EE-D5DF4024310A}"/>
                </a:ext>
              </a:extLst>
            </p:cNvPr>
            <p:cNvSpPr/>
            <p:nvPr/>
          </p:nvSpPr>
          <p:spPr bwMode="auto">
            <a:xfrm>
              <a:off x="5334001" y="34639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6" name="íšḻïḋê">
              <a:extLst>
                <a:ext uri="{FF2B5EF4-FFF2-40B4-BE49-F238E27FC236}">
                  <a16:creationId xmlns:a16="http://schemas.microsoft.com/office/drawing/2014/main" id="{E83D2ADC-EE40-42B1-A334-6F287B7256F4}"/>
                </a:ext>
              </a:extLst>
            </p:cNvPr>
            <p:cNvSpPr/>
            <p:nvPr/>
          </p:nvSpPr>
          <p:spPr bwMode="auto">
            <a:xfrm>
              <a:off x="5178426" y="3551238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7" name="îṩļiḍê">
              <a:extLst>
                <a:ext uri="{FF2B5EF4-FFF2-40B4-BE49-F238E27FC236}">
                  <a16:creationId xmlns:a16="http://schemas.microsoft.com/office/drawing/2014/main" id="{AEB342EF-C534-4FB0-B328-54522D590922}"/>
                </a:ext>
              </a:extLst>
            </p:cNvPr>
            <p:cNvSpPr/>
            <p:nvPr/>
          </p:nvSpPr>
          <p:spPr bwMode="auto">
            <a:xfrm>
              <a:off x="5027613" y="3640138"/>
              <a:ext cx="98425" cy="87313"/>
            </a:xfrm>
            <a:custGeom>
              <a:avLst/>
              <a:gdLst>
                <a:gd name="T0" fmla="*/ 0 w 62"/>
                <a:gd name="T1" fmla="*/ 55 h 55"/>
                <a:gd name="T2" fmla="*/ 62 w 62"/>
                <a:gd name="T3" fmla="*/ 17 h 55"/>
                <a:gd name="T4" fmla="*/ 62 w 62"/>
                <a:gd name="T5" fmla="*/ 0 h 55"/>
                <a:gd name="T6" fmla="*/ 0 w 62"/>
                <a:gd name="T7" fmla="*/ 37 h 55"/>
                <a:gd name="T8" fmla="*/ 0 w 62"/>
                <a:gd name="T9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0" y="55"/>
                  </a:moveTo>
                  <a:lnTo>
                    <a:pt x="62" y="17"/>
                  </a:lnTo>
                  <a:lnTo>
                    <a:pt x="62" y="0"/>
                  </a:lnTo>
                  <a:lnTo>
                    <a:pt x="0" y="37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8" name="iślídê">
              <a:extLst>
                <a:ext uri="{FF2B5EF4-FFF2-40B4-BE49-F238E27FC236}">
                  <a16:creationId xmlns:a16="http://schemas.microsoft.com/office/drawing/2014/main" id="{E9077A60-78F9-421B-BF1F-6E9C19837698}"/>
                </a:ext>
              </a:extLst>
            </p:cNvPr>
            <p:cNvSpPr/>
            <p:nvPr/>
          </p:nvSpPr>
          <p:spPr bwMode="auto">
            <a:xfrm>
              <a:off x="4873626" y="37306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9" name="iṥļîďe">
              <a:extLst>
                <a:ext uri="{FF2B5EF4-FFF2-40B4-BE49-F238E27FC236}">
                  <a16:creationId xmlns:a16="http://schemas.microsoft.com/office/drawing/2014/main" id="{A3570AD2-B3E7-4CF8-B923-1EF53EC37C37}"/>
                </a:ext>
              </a:extLst>
            </p:cNvPr>
            <p:cNvSpPr/>
            <p:nvPr/>
          </p:nvSpPr>
          <p:spPr bwMode="auto">
            <a:xfrm>
              <a:off x="4719638" y="3817938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0" name="íŝļïḍè">
              <a:extLst>
                <a:ext uri="{FF2B5EF4-FFF2-40B4-BE49-F238E27FC236}">
                  <a16:creationId xmlns:a16="http://schemas.microsoft.com/office/drawing/2014/main" id="{D4E5C457-5AFE-4877-987E-07FFDA3B2E6F}"/>
                </a:ext>
              </a:extLst>
            </p:cNvPr>
            <p:cNvSpPr/>
            <p:nvPr/>
          </p:nvSpPr>
          <p:spPr bwMode="auto">
            <a:xfrm>
              <a:off x="4564063" y="3910013"/>
              <a:ext cx="98425" cy="84138"/>
            </a:xfrm>
            <a:custGeom>
              <a:avLst/>
              <a:gdLst>
                <a:gd name="T0" fmla="*/ 62 w 62"/>
                <a:gd name="T1" fmla="*/ 0 h 53"/>
                <a:gd name="T2" fmla="*/ 62 w 62"/>
                <a:gd name="T3" fmla="*/ 15 h 53"/>
                <a:gd name="T4" fmla="*/ 0 w 62"/>
                <a:gd name="T5" fmla="*/ 53 h 53"/>
                <a:gd name="T6" fmla="*/ 0 w 62"/>
                <a:gd name="T7" fmla="*/ 35 h 53"/>
                <a:gd name="T8" fmla="*/ 62 w 6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62" y="0"/>
                  </a:moveTo>
                  <a:lnTo>
                    <a:pt x="62" y="15"/>
                  </a:lnTo>
                  <a:lnTo>
                    <a:pt x="0" y="53"/>
                  </a:lnTo>
                  <a:lnTo>
                    <a:pt x="0" y="35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1" name="îṥľiḓê">
              <a:extLst>
                <a:ext uri="{FF2B5EF4-FFF2-40B4-BE49-F238E27FC236}">
                  <a16:creationId xmlns:a16="http://schemas.microsoft.com/office/drawing/2014/main" id="{A85D6563-BBDF-44AA-B76E-664E9C69A8B1}"/>
                </a:ext>
              </a:extLst>
            </p:cNvPr>
            <p:cNvSpPr/>
            <p:nvPr/>
          </p:nvSpPr>
          <p:spPr bwMode="auto">
            <a:xfrm>
              <a:off x="6443663" y="3035301"/>
              <a:ext cx="98425" cy="87313"/>
            </a:xfrm>
            <a:custGeom>
              <a:avLst/>
              <a:gdLst>
                <a:gd name="T0" fmla="*/ 0 w 62"/>
                <a:gd name="T1" fmla="*/ 55 h 55"/>
                <a:gd name="T2" fmla="*/ 62 w 62"/>
                <a:gd name="T3" fmla="*/ 18 h 55"/>
                <a:gd name="T4" fmla="*/ 62 w 62"/>
                <a:gd name="T5" fmla="*/ 0 h 55"/>
                <a:gd name="T6" fmla="*/ 0 w 62"/>
                <a:gd name="T7" fmla="*/ 38 h 55"/>
                <a:gd name="T8" fmla="*/ 0 w 62"/>
                <a:gd name="T9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0" y="55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2" name="îṩḷîḓê">
              <a:extLst>
                <a:ext uri="{FF2B5EF4-FFF2-40B4-BE49-F238E27FC236}">
                  <a16:creationId xmlns:a16="http://schemas.microsoft.com/office/drawing/2014/main" id="{607A13E1-A43B-4957-B3D4-C0C4C558866A}"/>
                </a:ext>
              </a:extLst>
            </p:cNvPr>
            <p:cNvSpPr/>
            <p:nvPr/>
          </p:nvSpPr>
          <p:spPr bwMode="auto">
            <a:xfrm>
              <a:off x="6289676" y="312737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7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7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3" name="îsḻîdé">
              <a:extLst>
                <a:ext uri="{FF2B5EF4-FFF2-40B4-BE49-F238E27FC236}">
                  <a16:creationId xmlns:a16="http://schemas.microsoft.com/office/drawing/2014/main" id="{0C912674-12C7-4E17-BCEC-F473C36FD0A8}"/>
                </a:ext>
              </a:extLst>
            </p:cNvPr>
            <p:cNvSpPr/>
            <p:nvPr/>
          </p:nvSpPr>
          <p:spPr bwMode="auto">
            <a:xfrm>
              <a:off x="6134101" y="3214688"/>
              <a:ext cx="101600" cy="84138"/>
            </a:xfrm>
            <a:custGeom>
              <a:avLst/>
              <a:gdLst>
                <a:gd name="T0" fmla="*/ 0 w 64"/>
                <a:gd name="T1" fmla="*/ 53 h 53"/>
                <a:gd name="T2" fmla="*/ 64 w 64"/>
                <a:gd name="T3" fmla="*/ 18 h 53"/>
                <a:gd name="T4" fmla="*/ 64 w 64"/>
                <a:gd name="T5" fmla="*/ 0 h 53"/>
                <a:gd name="T6" fmla="*/ 0 w 64"/>
                <a:gd name="T7" fmla="*/ 35 h 53"/>
                <a:gd name="T8" fmla="*/ 0 w 64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0" y="53"/>
                  </a:moveTo>
                  <a:lnTo>
                    <a:pt x="64" y="18"/>
                  </a:lnTo>
                  <a:lnTo>
                    <a:pt x="64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4" name="îśḷíḍe">
              <a:extLst>
                <a:ext uri="{FF2B5EF4-FFF2-40B4-BE49-F238E27FC236}">
                  <a16:creationId xmlns:a16="http://schemas.microsoft.com/office/drawing/2014/main" id="{437826E3-DB3B-4CB4-9A9F-4C79F5E3B319}"/>
                </a:ext>
              </a:extLst>
            </p:cNvPr>
            <p:cNvSpPr/>
            <p:nvPr/>
          </p:nvSpPr>
          <p:spPr bwMode="auto">
            <a:xfrm>
              <a:off x="5983288" y="3305176"/>
              <a:ext cx="98425" cy="85725"/>
            </a:xfrm>
            <a:custGeom>
              <a:avLst/>
              <a:gdLst>
                <a:gd name="T0" fmla="*/ 0 w 62"/>
                <a:gd name="T1" fmla="*/ 54 h 54"/>
                <a:gd name="T2" fmla="*/ 62 w 62"/>
                <a:gd name="T3" fmla="*/ 16 h 54"/>
                <a:gd name="T4" fmla="*/ 62 w 62"/>
                <a:gd name="T5" fmla="*/ 0 h 54"/>
                <a:gd name="T6" fmla="*/ 0 w 62"/>
                <a:gd name="T7" fmla="*/ 36 h 54"/>
                <a:gd name="T8" fmla="*/ 0 w 62"/>
                <a:gd name="T9" fmla="*/ 54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4">
                  <a:moveTo>
                    <a:pt x="0" y="54"/>
                  </a:moveTo>
                  <a:lnTo>
                    <a:pt x="62" y="16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5" name="îṧḻïḍè">
              <a:extLst>
                <a:ext uri="{FF2B5EF4-FFF2-40B4-BE49-F238E27FC236}">
                  <a16:creationId xmlns:a16="http://schemas.microsoft.com/office/drawing/2014/main" id="{A1C7CFB4-D5A1-415C-9DFA-E7E6EC5414FC}"/>
                </a:ext>
              </a:extLst>
            </p:cNvPr>
            <p:cNvSpPr/>
            <p:nvPr/>
          </p:nvSpPr>
          <p:spPr bwMode="auto">
            <a:xfrm>
              <a:off x="5829301" y="339407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7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7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6" name="íṧ1íḑê">
              <a:extLst>
                <a:ext uri="{FF2B5EF4-FFF2-40B4-BE49-F238E27FC236}">
                  <a16:creationId xmlns:a16="http://schemas.microsoft.com/office/drawing/2014/main" id="{2288FD2B-0284-47F1-A8DD-8C594C88DCC5}"/>
                </a:ext>
              </a:extLst>
            </p:cNvPr>
            <p:cNvSpPr/>
            <p:nvPr/>
          </p:nvSpPr>
          <p:spPr bwMode="auto">
            <a:xfrm>
              <a:off x="5673726" y="3481388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8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7" name="íšļíḓé">
              <a:extLst>
                <a:ext uri="{FF2B5EF4-FFF2-40B4-BE49-F238E27FC236}">
                  <a16:creationId xmlns:a16="http://schemas.microsoft.com/office/drawing/2014/main" id="{C64AB432-90BB-4FFC-B5AE-4ED056B31C4F}"/>
                </a:ext>
              </a:extLst>
            </p:cNvPr>
            <p:cNvSpPr/>
            <p:nvPr/>
          </p:nvSpPr>
          <p:spPr bwMode="auto">
            <a:xfrm>
              <a:off x="5519738" y="3573463"/>
              <a:ext cx="101600" cy="84138"/>
            </a:xfrm>
            <a:custGeom>
              <a:avLst/>
              <a:gdLst>
                <a:gd name="T0" fmla="*/ 0 w 64"/>
                <a:gd name="T1" fmla="*/ 53 h 53"/>
                <a:gd name="T2" fmla="*/ 64 w 64"/>
                <a:gd name="T3" fmla="*/ 17 h 53"/>
                <a:gd name="T4" fmla="*/ 64 w 64"/>
                <a:gd name="T5" fmla="*/ 0 h 53"/>
                <a:gd name="T6" fmla="*/ 2 w 64"/>
                <a:gd name="T7" fmla="*/ 35 h 53"/>
                <a:gd name="T8" fmla="*/ 0 w 64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0" y="53"/>
                  </a:moveTo>
                  <a:lnTo>
                    <a:pt x="64" y="17"/>
                  </a:lnTo>
                  <a:lnTo>
                    <a:pt x="64" y="0"/>
                  </a:lnTo>
                  <a:lnTo>
                    <a:pt x="2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8" name="iŝḷîdê">
              <a:extLst>
                <a:ext uri="{FF2B5EF4-FFF2-40B4-BE49-F238E27FC236}">
                  <a16:creationId xmlns:a16="http://schemas.microsoft.com/office/drawing/2014/main" id="{638804FA-D0B6-40EF-9D4D-0765C809C765}"/>
                </a:ext>
              </a:extLst>
            </p:cNvPr>
            <p:cNvSpPr/>
            <p:nvPr/>
          </p:nvSpPr>
          <p:spPr bwMode="auto">
            <a:xfrm>
              <a:off x="5368926" y="366077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9" name="iŝḷiḋe">
              <a:extLst>
                <a:ext uri="{FF2B5EF4-FFF2-40B4-BE49-F238E27FC236}">
                  <a16:creationId xmlns:a16="http://schemas.microsoft.com/office/drawing/2014/main" id="{5A330BCE-B178-4D77-8316-D29426FC2C2C}"/>
                </a:ext>
              </a:extLst>
            </p:cNvPr>
            <p:cNvSpPr/>
            <p:nvPr/>
          </p:nvSpPr>
          <p:spPr bwMode="auto">
            <a:xfrm>
              <a:off x="5214938" y="3748088"/>
              <a:ext cx="98425" cy="87313"/>
            </a:xfrm>
            <a:custGeom>
              <a:avLst/>
              <a:gdLst>
                <a:gd name="T0" fmla="*/ 0 w 62"/>
                <a:gd name="T1" fmla="*/ 55 h 55"/>
                <a:gd name="T2" fmla="*/ 62 w 62"/>
                <a:gd name="T3" fmla="*/ 18 h 55"/>
                <a:gd name="T4" fmla="*/ 62 w 62"/>
                <a:gd name="T5" fmla="*/ 0 h 55"/>
                <a:gd name="T6" fmla="*/ 0 w 62"/>
                <a:gd name="T7" fmla="*/ 38 h 55"/>
                <a:gd name="T8" fmla="*/ 0 w 62"/>
                <a:gd name="T9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0" y="55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0" name="îṡlíḍê">
              <a:extLst>
                <a:ext uri="{FF2B5EF4-FFF2-40B4-BE49-F238E27FC236}">
                  <a16:creationId xmlns:a16="http://schemas.microsoft.com/office/drawing/2014/main" id="{BF98B11A-2525-4740-8253-A5C7CD830025}"/>
                </a:ext>
              </a:extLst>
            </p:cNvPr>
            <p:cNvSpPr/>
            <p:nvPr/>
          </p:nvSpPr>
          <p:spPr bwMode="auto">
            <a:xfrm>
              <a:off x="5059363" y="3840163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7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7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1" name="ïş1iḋê">
              <a:extLst>
                <a:ext uri="{FF2B5EF4-FFF2-40B4-BE49-F238E27FC236}">
                  <a16:creationId xmlns:a16="http://schemas.microsoft.com/office/drawing/2014/main" id="{8FA54E0A-24FD-4DF5-90E6-F325C632210B}"/>
                </a:ext>
              </a:extLst>
            </p:cNvPr>
            <p:cNvSpPr/>
            <p:nvPr/>
          </p:nvSpPr>
          <p:spPr bwMode="auto">
            <a:xfrm>
              <a:off x="4908551" y="392747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2" name="ï$ļiḋe">
              <a:extLst>
                <a:ext uri="{FF2B5EF4-FFF2-40B4-BE49-F238E27FC236}">
                  <a16:creationId xmlns:a16="http://schemas.microsoft.com/office/drawing/2014/main" id="{DE91FB81-CADD-44B2-B3D4-082AC2996D7B}"/>
                </a:ext>
              </a:extLst>
            </p:cNvPr>
            <p:cNvSpPr/>
            <p:nvPr/>
          </p:nvSpPr>
          <p:spPr bwMode="auto">
            <a:xfrm>
              <a:off x="4754563" y="4014788"/>
              <a:ext cx="98425" cy="87313"/>
            </a:xfrm>
            <a:custGeom>
              <a:avLst/>
              <a:gdLst>
                <a:gd name="T0" fmla="*/ 62 w 62"/>
                <a:gd name="T1" fmla="*/ 0 h 55"/>
                <a:gd name="T2" fmla="*/ 0 w 62"/>
                <a:gd name="T3" fmla="*/ 38 h 55"/>
                <a:gd name="T4" fmla="*/ 0 w 62"/>
                <a:gd name="T5" fmla="*/ 55 h 55"/>
                <a:gd name="T6" fmla="*/ 62 w 62"/>
                <a:gd name="T7" fmla="*/ 18 h 55"/>
                <a:gd name="T8" fmla="*/ 62 w 62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62" y="0"/>
                  </a:moveTo>
                  <a:lnTo>
                    <a:pt x="0" y="38"/>
                  </a:lnTo>
                  <a:lnTo>
                    <a:pt x="0" y="55"/>
                  </a:lnTo>
                  <a:lnTo>
                    <a:pt x="62" y="18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3" name="ïṡľiḋé">
              <a:extLst>
                <a:ext uri="{FF2B5EF4-FFF2-40B4-BE49-F238E27FC236}">
                  <a16:creationId xmlns:a16="http://schemas.microsoft.com/office/drawing/2014/main" id="{CFAADA85-299C-4154-BF42-9AE9E16B73B5}"/>
                </a:ext>
              </a:extLst>
            </p:cNvPr>
            <p:cNvSpPr/>
            <p:nvPr/>
          </p:nvSpPr>
          <p:spPr bwMode="auto">
            <a:xfrm>
              <a:off x="6478588" y="32353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4" name="isḷiḑé">
              <a:extLst>
                <a:ext uri="{FF2B5EF4-FFF2-40B4-BE49-F238E27FC236}">
                  <a16:creationId xmlns:a16="http://schemas.microsoft.com/office/drawing/2014/main" id="{C9F4EF26-FAAE-45B1-83D1-824DBC8706B2}"/>
                </a:ext>
              </a:extLst>
            </p:cNvPr>
            <p:cNvSpPr/>
            <p:nvPr/>
          </p:nvSpPr>
          <p:spPr bwMode="auto">
            <a:xfrm>
              <a:off x="6324601" y="33242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7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7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5" name="îṡļiḓe">
              <a:extLst>
                <a:ext uri="{FF2B5EF4-FFF2-40B4-BE49-F238E27FC236}">
                  <a16:creationId xmlns:a16="http://schemas.microsoft.com/office/drawing/2014/main" id="{73715245-4807-4271-96BF-FD7899F1973C}"/>
                </a:ext>
              </a:extLst>
            </p:cNvPr>
            <p:cNvSpPr/>
            <p:nvPr/>
          </p:nvSpPr>
          <p:spPr bwMode="auto">
            <a:xfrm>
              <a:off x="6169026" y="3411538"/>
              <a:ext cx="98425" cy="87313"/>
            </a:xfrm>
            <a:custGeom>
              <a:avLst/>
              <a:gdLst>
                <a:gd name="T0" fmla="*/ 0 w 62"/>
                <a:gd name="T1" fmla="*/ 55 h 55"/>
                <a:gd name="T2" fmla="*/ 62 w 62"/>
                <a:gd name="T3" fmla="*/ 18 h 55"/>
                <a:gd name="T4" fmla="*/ 62 w 62"/>
                <a:gd name="T5" fmla="*/ 0 h 55"/>
                <a:gd name="T6" fmla="*/ 0 w 62"/>
                <a:gd name="T7" fmla="*/ 37 h 55"/>
                <a:gd name="T8" fmla="*/ 0 w 62"/>
                <a:gd name="T9" fmla="*/ 5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0" y="55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7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6" name="îšľîḍê">
              <a:extLst>
                <a:ext uri="{FF2B5EF4-FFF2-40B4-BE49-F238E27FC236}">
                  <a16:creationId xmlns:a16="http://schemas.microsoft.com/office/drawing/2014/main" id="{A0CA4E8C-5DA1-4021-92CA-560D1CC28B0C}"/>
                </a:ext>
              </a:extLst>
            </p:cNvPr>
            <p:cNvSpPr/>
            <p:nvPr/>
          </p:nvSpPr>
          <p:spPr bwMode="auto">
            <a:xfrm>
              <a:off x="6015038" y="35020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7" name="îšľïďê">
              <a:extLst>
                <a:ext uri="{FF2B5EF4-FFF2-40B4-BE49-F238E27FC236}">
                  <a16:creationId xmlns:a16="http://schemas.microsoft.com/office/drawing/2014/main" id="{72500B45-EBA4-4747-9F76-03FD3541571D}"/>
                </a:ext>
              </a:extLst>
            </p:cNvPr>
            <p:cNvSpPr/>
            <p:nvPr/>
          </p:nvSpPr>
          <p:spPr bwMode="auto">
            <a:xfrm>
              <a:off x="5864226" y="35909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7 h 53"/>
                <a:gd name="T4" fmla="*/ 62 w 62"/>
                <a:gd name="T5" fmla="*/ 0 h 53"/>
                <a:gd name="T6" fmla="*/ 0 w 62"/>
                <a:gd name="T7" fmla="*/ 37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7"/>
                  </a:lnTo>
                  <a:lnTo>
                    <a:pt x="62" y="0"/>
                  </a:lnTo>
                  <a:lnTo>
                    <a:pt x="0" y="37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8" name="işľîdê">
              <a:extLst>
                <a:ext uri="{FF2B5EF4-FFF2-40B4-BE49-F238E27FC236}">
                  <a16:creationId xmlns:a16="http://schemas.microsoft.com/office/drawing/2014/main" id="{16136963-A035-4894-9A22-A5CE2D314702}"/>
                </a:ext>
              </a:extLst>
            </p:cNvPr>
            <p:cNvSpPr/>
            <p:nvPr/>
          </p:nvSpPr>
          <p:spPr bwMode="auto">
            <a:xfrm>
              <a:off x="5710238" y="3681413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6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6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9" name="îṡlîḋè">
              <a:extLst>
                <a:ext uri="{FF2B5EF4-FFF2-40B4-BE49-F238E27FC236}">
                  <a16:creationId xmlns:a16="http://schemas.microsoft.com/office/drawing/2014/main" id="{0A47B5A7-85B8-4FBD-B6E3-22A6F53CEEE6}"/>
                </a:ext>
              </a:extLst>
            </p:cNvPr>
            <p:cNvSpPr/>
            <p:nvPr/>
          </p:nvSpPr>
          <p:spPr bwMode="auto">
            <a:xfrm>
              <a:off x="5554663" y="37687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0" name="išlíḍê">
              <a:extLst>
                <a:ext uri="{FF2B5EF4-FFF2-40B4-BE49-F238E27FC236}">
                  <a16:creationId xmlns:a16="http://schemas.microsoft.com/office/drawing/2014/main" id="{A49E580A-C032-4B36-A08F-B7C8E7F24875}"/>
                </a:ext>
              </a:extLst>
            </p:cNvPr>
            <p:cNvSpPr/>
            <p:nvPr/>
          </p:nvSpPr>
          <p:spPr bwMode="auto">
            <a:xfrm>
              <a:off x="5400676" y="3857626"/>
              <a:ext cx="101600" cy="84138"/>
            </a:xfrm>
            <a:custGeom>
              <a:avLst/>
              <a:gdLst>
                <a:gd name="T0" fmla="*/ 0 w 64"/>
                <a:gd name="T1" fmla="*/ 53 h 53"/>
                <a:gd name="T2" fmla="*/ 62 w 64"/>
                <a:gd name="T3" fmla="*/ 17 h 53"/>
                <a:gd name="T4" fmla="*/ 64 w 64"/>
                <a:gd name="T5" fmla="*/ 0 h 53"/>
                <a:gd name="T6" fmla="*/ 0 w 64"/>
                <a:gd name="T7" fmla="*/ 37 h 53"/>
                <a:gd name="T8" fmla="*/ 0 w 64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53">
                  <a:moveTo>
                    <a:pt x="0" y="53"/>
                  </a:moveTo>
                  <a:lnTo>
                    <a:pt x="62" y="17"/>
                  </a:lnTo>
                  <a:lnTo>
                    <a:pt x="64" y="0"/>
                  </a:lnTo>
                  <a:lnTo>
                    <a:pt x="0" y="37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1" name="íṧľíḑè">
              <a:extLst>
                <a:ext uri="{FF2B5EF4-FFF2-40B4-BE49-F238E27FC236}">
                  <a16:creationId xmlns:a16="http://schemas.microsoft.com/office/drawing/2014/main" id="{4F9B215F-1C77-4D70-8544-53BB35603C20}"/>
                </a:ext>
              </a:extLst>
            </p:cNvPr>
            <p:cNvSpPr/>
            <p:nvPr/>
          </p:nvSpPr>
          <p:spPr bwMode="auto">
            <a:xfrm>
              <a:off x="5249863" y="3948113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2" name="îṡḻîḍè">
              <a:extLst>
                <a:ext uri="{FF2B5EF4-FFF2-40B4-BE49-F238E27FC236}">
                  <a16:creationId xmlns:a16="http://schemas.microsoft.com/office/drawing/2014/main" id="{F9A77A2B-7DF0-4170-9AAA-E46BA3AC7503}"/>
                </a:ext>
              </a:extLst>
            </p:cNvPr>
            <p:cNvSpPr/>
            <p:nvPr/>
          </p:nvSpPr>
          <p:spPr bwMode="auto">
            <a:xfrm>
              <a:off x="5094288" y="403542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3" name="iṡlïḓé">
              <a:extLst>
                <a:ext uri="{FF2B5EF4-FFF2-40B4-BE49-F238E27FC236}">
                  <a16:creationId xmlns:a16="http://schemas.microsoft.com/office/drawing/2014/main" id="{34806069-F7D8-4FAA-8C34-96F5C1D318D4}"/>
                </a:ext>
              </a:extLst>
            </p:cNvPr>
            <p:cNvSpPr/>
            <p:nvPr/>
          </p:nvSpPr>
          <p:spPr bwMode="auto">
            <a:xfrm>
              <a:off x="4940301" y="4124326"/>
              <a:ext cx="98425" cy="87313"/>
            </a:xfrm>
            <a:custGeom>
              <a:avLst/>
              <a:gdLst>
                <a:gd name="T0" fmla="*/ 62 w 62"/>
                <a:gd name="T1" fmla="*/ 0 h 55"/>
                <a:gd name="T2" fmla="*/ 0 w 62"/>
                <a:gd name="T3" fmla="*/ 37 h 55"/>
                <a:gd name="T4" fmla="*/ 0 w 62"/>
                <a:gd name="T5" fmla="*/ 55 h 55"/>
                <a:gd name="T6" fmla="*/ 62 w 62"/>
                <a:gd name="T7" fmla="*/ 17 h 55"/>
                <a:gd name="T8" fmla="*/ 62 w 62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5">
                  <a:moveTo>
                    <a:pt x="62" y="0"/>
                  </a:moveTo>
                  <a:lnTo>
                    <a:pt x="0" y="37"/>
                  </a:lnTo>
                  <a:lnTo>
                    <a:pt x="0" y="55"/>
                  </a:lnTo>
                  <a:lnTo>
                    <a:pt x="62" y="17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4" name="íslîḍè">
              <a:extLst>
                <a:ext uri="{FF2B5EF4-FFF2-40B4-BE49-F238E27FC236}">
                  <a16:creationId xmlns:a16="http://schemas.microsoft.com/office/drawing/2014/main" id="{F9FB6A6C-795B-4379-8315-B83F6AB87C92}"/>
                </a:ext>
              </a:extLst>
            </p:cNvPr>
            <p:cNvSpPr/>
            <p:nvPr/>
          </p:nvSpPr>
          <p:spPr bwMode="auto">
            <a:xfrm>
              <a:off x="6973888" y="3171826"/>
              <a:ext cx="87313" cy="77788"/>
            </a:xfrm>
            <a:custGeom>
              <a:avLst/>
              <a:gdLst>
                <a:gd name="T0" fmla="*/ 0 w 55"/>
                <a:gd name="T1" fmla="*/ 31 h 49"/>
                <a:gd name="T2" fmla="*/ 0 w 55"/>
                <a:gd name="T3" fmla="*/ 49 h 49"/>
                <a:gd name="T4" fmla="*/ 55 w 55"/>
                <a:gd name="T5" fmla="*/ 18 h 49"/>
                <a:gd name="T6" fmla="*/ 55 w 55"/>
                <a:gd name="T7" fmla="*/ 0 h 49"/>
                <a:gd name="T8" fmla="*/ 0 w 55"/>
                <a:gd name="T9" fmla="*/ 3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49">
                  <a:moveTo>
                    <a:pt x="0" y="31"/>
                  </a:moveTo>
                  <a:lnTo>
                    <a:pt x="0" y="49"/>
                  </a:lnTo>
                  <a:lnTo>
                    <a:pt x="55" y="18"/>
                  </a:lnTo>
                  <a:lnTo>
                    <a:pt x="55" y="0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5" name="ïSļiḍé">
              <a:extLst>
                <a:ext uri="{FF2B5EF4-FFF2-40B4-BE49-F238E27FC236}">
                  <a16:creationId xmlns:a16="http://schemas.microsoft.com/office/drawing/2014/main" id="{C5252EB8-7834-475B-8C8D-A2EA3F522272}"/>
                </a:ext>
              </a:extLst>
            </p:cNvPr>
            <p:cNvSpPr/>
            <p:nvPr/>
          </p:nvSpPr>
          <p:spPr bwMode="auto">
            <a:xfrm>
              <a:off x="6819901" y="3252788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8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8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6" name="îṡľîḍe">
              <a:extLst>
                <a:ext uri="{FF2B5EF4-FFF2-40B4-BE49-F238E27FC236}">
                  <a16:creationId xmlns:a16="http://schemas.microsoft.com/office/drawing/2014/main" id="{F6D58CD2-1F44-45EE-A020-198D7CE49044}"/>
                </a:ext>
              </a:extLst>
            </p:cNvPr>
            <p:cNvSpPr/>
            <p:nvPr/>
          </p:nvSpPr>
          <p:spPr bwMode="auto">
            <a:xfrm>
              <a:off x="6664326" y="3344863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7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7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7" name="íŝľïďé">
              <a:extLst>
                <a:ext uri="{FF2B5EF4-FFF2-40B4-BE49-F238E27FC236}">
                  <a16:creationId xmlns:a16="http://schemas.microsoft.com/office/drawing/2014/main" id="{9DFBACBB-0111-4840-8465-DD4DC042034D}"/>
                </a:ext>
              </a:extLst>
            </p:cNvPr>
            <p:cNvSpPr/>
            <p:nvPr/>
          </p:nvSpPr>
          <p:spPr bwMode="auto">
            <a:xfrm>
              <a:off x="6510338" y="343217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8" name="ïSḻïḍê">
              <a:extLst>
                <a:ext uri="{FF2B5EF4-FFF2-40B4-BE49-F238E27FC236}">
                  <a16:creationId xmlns:a16="http://schemas.microsoft.com/office/drawing/2014/main" id="{C918B780-92E7-4960-B179-7615B0D02569}"/>
                </a:ext>
              </a:extLst>
            </p:cNvPr>
            <p:cNvSpPr/>
            <p:nvPr/>
          </p:nvSpPr>
          <p:spPr bwMode="auto">
            <a:xfrm>
              <a:off x="5745163" y="3519488"/>
              <a:ext cx="712788" cy="442913"/>
            </a:xfrm>
            <a:custGeom>
              <a:avLst/>
              <a:gdLst>
                <a:gd name="T0" fmla="*/ 0 w 449"/>
                <a:gd name="T1" fmla="*/ 279 h 279"/>
                <a:gd name="T2" fmla="*/ 449 w 449"/>
                <a:gd name="T3" fmla="*/ 18 h 279"/>
                <a:gd name="T4" fmla="*/ 449 w 449"/>
                <a:gd name="T5" fmla="*/ 0 h 279"/>
                <a:gd name="T6" fmla="*/ 0 w 449"/>
                <a:gd name="T7" fmla="*/ 261 h 279"/>
                <a:gd name="T8" fmla="*/ 0 w 449"/>
                <a:gd name="T9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9" h="279">
                  <a:moveTo>
                    <a:pt x="0" y="279"/>
                  </a:moveTo>
                  <a:lnTo>
                    <a:pt x="449" y="18"/>
                  </a:lnTo>
                  <a:lnTo>
                    <a:pt x="449" y="0"/>
                  </a:lnTo>
                  <a:lnTo>
                    <a:pt x="0" y="261"/>
                  </a:lnTo>
                  <a:lnTo>
                    <a:pt x="0" y="279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9" name="i$1îďè">
              <a:extLst>
                <a:ext uri="{FF2B5EF4-FFF2-40B4-BE49-F238E27FC236}">
                  <a16:creationId xmlns:a16="http://schemas.microsoft.com/office/drawing/2014/main" id="{78D6EA3D-F6BA-4D02-B952-8133C35391A4}"/>
                </a:ext>
              </a:extLst>
            </p:cNvPr>
            <p:cNvSpPr/>
            <p:nvPr/>
          </p:nvSpPr>
          <p:spPr bwMode="auto">
            <a:xfrm>
              <a:off x="5589588" y="3965576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6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6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0" name="îŝľiḍè">
              <a:extLst>
                <a:ext uri="{FF2B5EF4-FFF2-40B4-BE49-F238E27FC236}">
                  <a16:creationId xmlns:a16="http://schemas.microsoft.com/office/drawing/2014/main" id="{3483F7A9-C40B-47DA-BEE9-3AE6CDF42A42}"/>
                </a:ext>
              </a:extLst>
            </p:cNvPr>
            <p:cNvSpPr/>
            <p:nvPr/>
          </p:nvSpPr>
          <p:spPr bwMode="auto">
            <a:xfrm>
              <a:off x="5435601" y="4057651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5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5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1" name="ïṣ1íďe">
              <a:extLst>
                <a:ext uri="{FF2B5EF4-FFF2-40B4-BE49-F238E27FC236}">
                  <a16:creationId xmlns:a16="http://schemas.microsoft.com/office/drawing/2014/main" id="{4189BE3D-CF08-41D6-B36A-29E83A89850E}"/>
                </a:ext>
              </a:extLst>
            </p:cNvPr>
            <p:cNvSpPr/>
            <p:nvPr/>
          </p:nvSpPr>
          <p:spPr bwMode="auto">
            <a:xfrm>
              <a:off x="5281613" y="4144963"/>
              <a:ext cx="98425" cy="84138"/>
            </a:xfrm>
            <a:custGeom>
              <a:avLst/>
              <a:gdLst>
                <a:gd name="T0" fmla="*/ 0 w 62"/>
                <a:gd name="T1" fmla="*/ 53 h 53"/>
                <a:gd name="T2" fmla="*/ 62 w 62"/>
                <a:gd name="T3" fmla="*/ 18 h 53"/>
                <a:gd name="T4" fmla="*/ 62 w 62"/>
                <a:gd name="T5" fmla="*/ 0 h 53"/>
                <a:gd name="T6" fmla="*/ 0 w 62"/>
                <a:gd name="T7" fmla="*/ 35 h 53"/>
                <a:gd name="T8" fmla="*/ 0 w 62"/>
                <a:gd name="T9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53">
                  <a:moveTo>
                    <a:pt x="0" y="53"/>
                  </a:moveTo>
                  <a:lnTo>
                    <a:pt x="62" y="18"/>
                  </a:lnTo>
                  <a:lnTo>
                    <a:pt x="62" y="0"/>
                  </a:lnTo>
                  <a:lnTo>
                    <a:pt x="0" y="35"/>
                  </a:lnTo>
                  <a:lnTo>
                    <a:pt x="0" y="53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2" name="ïṣḻiḑe">
              <a:extLst>
                <a:ext uri="{FF2B5EF4-FFF2-40B4-BE49-F238E27FC236}">
                  <a16:creationId xmlns:a16="http://schemas.microsoft.com/office/drawing/2014/main" id="{CD50A52D-3BEE-4A57-A0E5-87D9E2E910C3}"/>
                </a:ext>
              </a:extLst>
            </p:cNvPr>
            <p:cNvSpPr/>
            <p:nvPr/>
          </p:nvSpPr>
          <p:spPr bwMode="auto">
            <a:xfrm>
              <a:off x="6629401" y="3032126"/>
              <a:ext cx="239713" cy="200025"/>
            </a:xfrm>
            <a:custGeom>
              <a:avLst/>
              <a:gdLst>
                <a:gd name="T0" fmla="*/ 63 w 68"/>
                <a:gd name="T1" fmla="*/ 4 h 57"/>
                <a:gd name="T2" fmla="*/ 60 w 68"/>
                <a:gd name="T3" fmla="*/ 0 h 57"/>
                <a:gd name="T4" fmla="*/ 56 w 68"/>
                <a:gd name="T5" fmla="*/ 16 h 57"/>
                <a:gd name="T6" fmla="*/ 0 w 68"/>
                <a:gd name="T7" fmla="*/ 49 h 57"/>
                <a:gd name="T8" fmla="*/ 0 w 68"/>
                <a:gd name="T9" fmla="*/ 49 h 57"/>
                <a:gd name="T10" fmla="*/ 0 w 68"/>
                <a:gd name="T11" fmla="*/ 57 h 57"/>
                <a:gd name="T12" fmla="*/ 44 w 68"/>
                <a:gd name="T13" fmla="*/ 31 h 57"/>
                <a:gd name="T14" fmla="*/ 58 w 68"/>
                <a:gd name="T15" fmla="*/ 23 h 57"/>
                <a:gd name="T16" fmla="*/ 59 w 68"/>
                <a:gd name="T17" fmla="*/ 23 h 57"/>
                <a:gd name="T18" fmla="*/ 65 w 68"/>
                <a:gd name="T19" fmla="*/ 11 h 57"/>
                <a:gd name="T20" fmla="*/ 63 w 68"/>
                <a:gd name="T21" fmla="*/ 3 h 57"/>
                <a:gd name="T22" fmla="*/ 63 w 68"/>
                <a:gd name="T23" fmla="*/ 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" h="57">
                  <a:moveTo>
                    <a:pt x="63" y="4"/>
                  </a:moveTo>
                  <a:cubicBezTo>
                    <a:pt x="62" y="2"/>
                    <a:pt x="61" y="1"/>
                    <a:pt x="60" y="0"/>
                  </a:cubicBezTo>
                  <a:cubicBezTo>
                    <a:pt x="68" y="8"/>
                    <a:pt x="56" y="16"/>
                    <a:pt x="56" y="16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44" y="31"/>
                    <a:pt x="44" y="31"/>
                    <a:pt x="44" y="31"/>
                  </a:cubicBezTo>
                  <a:cubicBezTo>
                    <a:pt x="58" y="23"/>
                    <a:pt x="58" y="23"/>
                    <a:pt x="58" y="23"/>
                  </a:cubicBezTo>
                  <a:cubicBezTo>
                    <a:pt x="58" y="23"/>
                    <a:pt x="58" y="23"/>
                    <a:pt x="59" y="23"/>
                  </a:cubicBezTo>
                  <a:cubicBezTo>
                    <a:pt x="64" y="20"/>
                    <a:pt x="65" y="15"/>
                    <a:pt x="65" y="11"/>
                  </a:cubicBezTo>
                  <a:cubicBezTo>
                    <a:pt x="64" y="6"/>
                    <a:pt x="63" y="3"/>
                    <a:pt x="63" y="3"/>
                  </a:cubicBezTo>
                  <a:lnTo>
                    <a:pt x="63" y="4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3" name="iṡlîḓè">
              <a:extLst>
                <a:ext uri="{FF2B5EF4-FFF2-40B4-BE49-F238E27FC236}">
                  <a16:creationId xmlns:a16="http://schemas.microsoft.com/office/drawing/2014/main" id="{4C5A6051-DD72-47CB-BB80-FD03CBBD2FD8}"/>
                </a:ext>
              </a:extLst>
            </p:cNvPr>
            <p:cNvSpPr/>
            <p:nvPr/>
          </p:nvSpPr>
          <p:spPr bwMode="auto">
            <a:xfrm>
              <a:off x="5130801" y="4232276"/>
              <a:ext cx="96838" cy="80963"/>
            </a:xfrm>
            <a:custGeom>
              <a:avLst/>
              <a:gdLst>
                <a:gd name="T0" fmla="*/ 3 w 28"/>
                <a:gd name="T1" fmla="*/ 15 h 23"/>
                <a:gd name="T2" fmla="*/ 2 w 28"/>
                <a:gd name="T3" fmla="*/ 15 h 23"/>
                <a:gd name="T4" fmla="*/ 2 w 28"/>
                <a:gd name="T5" fmla="*/ 15 h 23"/>
                <a:gd name="T6" fmla="*/ 0 w 28"/>
                <a:gd name="T7" fmla="*/ 16 h 23"/>
                <a:gd name="T8" fmla="*/ 0 w 28"/>
                <a:gd name="T9" fmla="*/ 16 h 23"/>
                <a:gd name="T10" fmla="*/ 0 w 28"/>
                <a:gd name="T11" fmla="*/ 16 h 23"/>
                <a:gd name="T12" fmla="*/ 0 w 28"/>
                <a:gd name="T13" fmla="*/ 16 h 23"/>
                <a:gd name="T14" fmla="*/ 0 w 28"/>
                <a:gd name="T15" fmla="*/ 23 h 23"/>
                <a:gd name="T16" fmla="*/ 0 w 28"/>
                <a:gd name="T17" fmla="*/ 23 h 23"/>
                <a:gd name="T18" fmla="*/ 0 w 28"/>
                <a:gd name="T19" fmla="*/ 23 h 23"/>
                <a:gd name="T20" fmla="*/ 2 w 28"/>
                <a:gd name="T21" fmla="*/ 23 h 23"/>
                <a:gd name="T22" fmla="*/ 2 w 28"/>
                <a:gd name="T23" fmla="*/ 23 h 23"/>
                <a:gd name="T24" fmla="*/ 3 w 28"/>
                <a:gd name="T25" fmla="*/ 23 h 23"/>
                <a:gd name="T26" fmla="*/ 28 w 28"/>
                <a:gd name="T27" fmla="*/ 8 h 23"/>
                <a:gd name="T28" fmla="*/ 28 w 28"/>
                <a:gd name="T29" fmla="*/ 0 h 23"/>
                <a:gd name="T30" fmla="*/ 3 w 28"/>
                <a:gd name="T31" fmla="*/ 15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8" h="23">
                  <a:moveTo>
                    <a:pt x="3" y="15"/>
                  </a:move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1" y="15"/>
                    <a:pt x="1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1" y="23"/>
                    <a:pt x="1" y="23"/>
                    <a:pt x="2" y="23"/>
                  </a:cubicBezTo>
                  <a:cubicBezTo>
                    <a:pt x="2" y="23"/>
                    <a:pt x="2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28" y="8"/>
                    <a:pt x="28" y="8"/>
                    <a:pt x="28" y="8"/>
                  </a:cubicBezTo>
                  <a:cubicBezTo>
                    <a:pt x="28" y="0"/>
                    <a:pt x="28" y="0"/>
                    <a:pt x="28" y="0"/>
                  </a:cubicBezTo>
                  <a:lnTo>
                    <a:pt x="3" y="15"/>
                  </a:lnTo>
                  <a:close/>
                </a:path>
              </a:pathLst>
            </a:custGeom>
            <a:solidFill>
              <a:srgbClr val="8888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4" name="íSḷîďe">
              <a:extLst>
                <a:ext uri="{FF2B5EF4-FFF2-40B4-BE49-F238E27FC236}">
                  <a16:creationId xmlns:a16="http://schemas.microsoft.com/office/drawing/2014/main" id="{CD25A73E-DFD1-4EAC-A2DD-B875FE504954}"/>
                </a:ext>
              </a:extLst>
            </p:cNvPr>
            <p:cNvSpPr/>
            <p:nvPr/>
          </p:nvSpPr>
          <p:spPr bwMode="auto">
            <a:xfrm>
              <a:off x="8175626" y="2246313"/>
              <a:ext cx="498475" cy="339725"/>
            </a:xfrm>
            <a:custGeom>
              <a:avLst/>
              <a:gdLst>
                <a:gd name="T0" fmla="*/ 314 w 314"/>
                <a:gd name="T1" fmla="*/ 0 h 214"/>
                <a:gd name="T2" fmla="*/ 314 w 314"/>
                <a:gd name="T3" fmla="*/ 31 h 214"/>
                <a:gd name="T4" fmla="*/ 0 w 314"/>
                <a:gd name="T5" fmla="*/ 214 h 214"/>
                <a:gd name="T6" fmla="*/ 0 w 314"/>
                <a:gd name="T7" fmla="*/ 185 h 214"/>
                <a:gd name="T8" fmla="*/ 314 w 314"/>
                <a:gd name="T9" fmla="*/ 0 h 214"/>
                <a:gd name="T10" fmla="*/ 314 w 314"/>
                <a:gd name="T11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4" h="214">
                  <a:moveTo>
                    <a:pt x="314" y="0"/>
                  </a:moveTo>
                  <a:lnTo>
                    <a:pt x="314" y="31"/>
                  </a:lnTo>
                  <a:lnTo>
                    <a:pt x="0" y="214"/>
                  </a:lnTo>
                  <a:lnTo>
                    <a:pt x="0" y="185"/>
                  </a:lnTo>
                  <a:lnTo>
                    <a:pt x="314" y="0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5" name="íSľiďé">
              <a:extLst>
                <a:ext uri="{FF2B5EF4-FFF2-40B4-BE49-F238E27FC236}">
                  <a16:creationId xmlns:a16="http://schemas.microsoft.com/office/drawing/2014/main" id="{2A074DEA-7BD6-43EB-BD17-0DE246636464}"/>
                </a:ext>
              </a:extLst>
            </p:cNvPr>
            <p:cNvSpPr/>
            <p:nvPr/>
          </p:nvSpPr>
          <p:spPr bwMode="auto">
            <a:xfrm>
              <a:off x="7493001" y="1852613"/>
              <a:ext cx="1181100" cy="687388"/>
            </a:xfrm>
            <a:custGeom>
              <a:avLst/>
              <a:gdLst>
                <a:gd name="T0" fmla="*/ 430 w 744"/>
                <a:gd name="T1" fmla="*/ 433 h 433"/>
                <a:gd name="T2" fmla="*/ 0 w 744"/>
                <a:gd name="T3" fmla="*/ 186 h 433"/>
                <a:gd name="T4" fmla="*/ 315 w 744"/>
                <a:gd name="T5" fmla="*/ 0 h 433"/>
                <a:gd name="T6" fmla="*/ 744 w 744"/>
                <a:gd name="T7" fmla="*/ 248 h 433"/>
                <a:gd name="T8" fmla="*/ 430 w 744"/>
                <a:gd name="T9" fmla="*/ 433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4" h="433">
                  <a:moveTo>
                    <a:pt x="430" y="433"/>
                  </a:moveTo>
                  <a:lnTo>
                    <a:pt x="0" y="186"/>
                  </a:lnTo>
                  <a:lnTo>
                    <a:pt x="315" y="0"/>
                  </a:lnTo>
                  <a:lnTo>
                    <a:pt x="744" y="248"/>
                  </a:lnTo>
                  <a:lnTo>
                    <a:pt x="430" y="433"/>
                  </a:lnTo>
                  <a:close/>
                </a:path>
              </a:pathLst>
            </a:custGeom>
            <a:solidFill>
              <a:srgbClr val="FFF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6" name="îślïdè">
              <a:extLst>
                <a:ext uri="{FF2B5EF4-FFF2-40B4-BE49-F238E27FC236}">
                  <a16:creationId xmlns:a16="http://schemas.microsoft.com/office/drawing/2014/main" id="{69F71E04-3377-4C7E-94EC-CC1DC593EC1F}"/>
                </a:ext>
              </a:extLst>
            </p:cNvPr>
            <p:cNvSpPr/>
            <p:nvPr/>
          </p:nvSpPr>
          <p:spPr bwMode="auto">
            <a:xfrm>
              <a:off x="7493001" y="2147888"/>
              <a:ext cx="682625" cy="438150"/>
            </a:xfrm>
            <a:custGeom>
              <a:avLst/>
              <a:gdLst>
                <a:gd name="T0" fmla="*/ 0 w 430"/>
                <a:gd name="T1" fmla="*/ 0 h 276"/>
                <a:gd name="T2" fmla="*/ 430 w 430"/>
                <a:gd name="T3" fmla="*/ 247 h 276"/>
                <a:gd name="T4" fmla="*/ 430 w 430"/>
                <a:gd name="T5" fmla="*/ 276 h 276"/>
                <a:gd name="T6" fmla="*/ 0 w 430"/>
                <a:gd name="T7" fmla="*/ 29 h 276"/>
                <a:gd name="T8" fmla="*/ 0 w 430"/>
                <a:gd name="T9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0" h="276">
                  <a:moveTo>
                    <a:pt x="0" y="0"/>
                  </a:moveTo>
                  <a:lnTo>
                    <a:pt x="430" y="247"/>
                  </a:lnTo>
                  <a:lnTo>
                    <a:pt x="430" y="276"/>
                  </a:lnTo>
                  <a:lnTo>
                    <a:pt x="0" y="2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7" name="îṥ1ïdé">
              <a:extLst>
                <a:ext uri="{FF2B5EF4-FFF2-40B4-BE49-F238E27FC236}">
                  <a16:creationId xmlns:a16="http://schemas.microsoft.com/office/drawing/2014/main" id="{C5BDE617-380A-4297-889C-593DD471B198}"/>
                </a:ext>
              </a:extLst>
            </p:cNvPr>
            <p:cNvSpPr/>
            <p:nvPr/>
          </p:nvSpPr>
          <p:spPr bwMode="auto">
            <a:xfrm>
              <a:off x="8340726" y="2435226"/>
              <a:ext cx="750888" cy="492125"/>
            </a:xfrm>
            <a:custGeom>
              <a:avLst/>
              <a:gdLst>
                <a:gd name="T0" fmla="*/ 214 w 214"/>
                <a:gd name="T1" fmla="*/ 66 h 140"/>
                <a:gd name="T2" fmla="*/ 214 w 214"/>
                <a:gd name="T3" fmla="*/ 74 h 140"/>
                <a:gd name="T4" fmla="*/ 203 w 214"/>
                <a:gd name="T5" fmla="*/ 89 h 140"/>
                <a:gd name="T6" fmla="*/ 115 w 214"/>
                <a:gd name="T7" fmla="*/ 140 h 140"/>
                <a:gd name="T8" fmla="*/ 0 w 214"/>
                <a:gd name="T9" fmla="*/ 74 h 140"/>
                <a:gd name="T10" fmla="*/ 0 w 214"/>
                <a:gd name="T11" fmla="*/ 66 h 140"/>
                <a:gd name="T12" fmla="*/ 114 w 214"/>
                <a:gd name="T13" fmla="*/ 0 h 140"/>
                <a:gd name="T14" fmla="*/ 203 w 214"/>
                <a:gd name="T15" fmla="*/ 51 h 140"/>
                <a:gd name="T16" fmla="*/ 214 w 214"/>
                <a:gd name="T17" fmla="*/ 66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4" h="140">
                  <a:moveTo>
                    <a:pt x="214" y="66"/>
                  </a:moveTo>
                  <a:cubicBezTo>
                    <a:pt x="214" y="74"/>
                    <a:pt x="214" y="74"/>
                    <a:pt x="214" y="74"/>
                  </a:cubicBezTo>
                  <a:cubicBezTo>
                    <a:pt x="214" y="79"/>
                    <a:pt x="211" y="85"/>
                    <a:pt x="203" y="89"/>
                  </a:cubicBezTo>
                  <a:cubicBezTo>
                    <a:pt x="115" y="140"/>
                    <a:pt x="115" y="140"/>
                    <a:pt x="115" y="140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203" y="51"/>
                    <a:pt x="203" y="51"/>
                    <a:pt x="203" y="51"/>
                  </a:cubicBezTo>
                  <a:cubicBezTo>
                    <a:pt x="211" y="55"/>
                    <a:pt x="214" y="61"/>
                    <a:pt x="214" y="66"/>
                  </a:cubicBezTo>
                  <a:close/>
                </a:path>
              </a:pathLst>
            </a:custGeom>
            <a:solidFill>
              <a:srgbClr val="D6D1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8" name="işļïḍé">
              <a:extLst>
                <a:ext uri="{FF2B5EF4-FFF2-40B4-BE49-F238E27FC236}">
                  <a16:creationId xmlns:a16="http://schemas.microsoft.com/office/drawing/2014/main" id="{CE1F8FC3-C6A6-4AB9-94FB-F80B86B28F59}"/>
                </a:ext>
              </a:extLst>
            </p:cNvPr>
            <p:cNvSpPr/>
            <p:nvPr/>
          </p:nvSpPr>
          <p:spPr bwMode="auto">
            <a:xfrm>
              <a:off x="8340726" y="2435226"/>
              <a:ext cx="750888" cy="466725"/>
            </a:xfrm>
            <a:custGeom>
              <a:avLst/>
              <a:gdLst>
                <a:gd name="T0" fmla="*/ 115 w 214"/>
                <a:gd name="T1" fmla="*/ 133 h 133"/>
                <a:gd name="T2" fmla="*/ 115 w 214"/>
                <a:gd name="T3" fmla="*/ 133 h 133"/>
                <a:gd name="T4" fmla="*/ 187 w 214"/>
                <a:gd name="T5" fmla="*/ 91 h 133"/>
                <a:gd name="T6" fmla="*/ 193 w 214"/>
                <a:gd name="T7" fmla="*/ 87 h 133"/>
                <a:gd name="T8" fmla="*/ 201 w 214"/>
                <a:gd name="T9" fmla="*/ 82 h 133"/>
                <a:gd name="T10" fmla="*/ 204 w 214"/>
                <a:gd name="T11" fmla="*/ 81 h 133"/>
                <a:gd name="T12" fmla="*/ 210 w 214"/>
                <a:gd name="T13" fmla="*/ 76 h 133"/>
                <a:gd name="T14" fmla="*/ 211 w 214"/>
                <a:gd name="T15" fmla="*/ 75 h 133"/>
                <a:gd name="T16" fmla="*/ 212 w 214"/>
                <a:gd name="T17" fmla="*/ 74 h 133"/>
                <a:gd name="T18" fmla="*/ 214 w 214"/>
                <a:gd name="T19" fmla="*/ 66 h 133"/>
                <a:gd name="T20" fmla="*/ 203 w 214"/>
                <a:gd name="T21" fmla="*/ 51 h 133"/>
                <a:gd name="T22" fmla="*/ 114 w 214"/>
                <a:gd name="T23" fmla="*/ 0 h 133"/>
                <a:gd name="T24" fmla="*/ 0 w 214"/>
                <a:gd name="T25" fmla="*/ 66 h 133"/>
                <a:gd name="T26" fmla="*/ 115 w 214"/>
                <a:gd name="T27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4" h="133">
                  <a:moveTo>
                    <a:pt x="115" y="133"/>
                  </a:moveTo>
                  <a:cubicBezTo>
                    <a:pt x="115" y="133"/>
                    <a:pt x="115" y="133"/>
                    <a:pt x="115" y="133"/>
                  </a:cubicBezTo>
                  <a:cubicBezTo>
                    <a:pt x="187" y="91"/>
                    <a:pt x="187" y="91"/>
                    <a:pt x="187" y="91"/>
                  </a:cubicBezTo>
                  <a:cubicBezTo>
                    <a:pt x="193" y="87"/>
                    <a:pt x="193" y="87"/>
                    <a:pt x="193" y="87"/>
                  </a:cubicBezTo>
                  <a:cubicBezTo>
                    <a:pt x="201" y="82"/>
                    <a:pt x="201" y="82"/>
                    <a:pt x="201" y="82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6" y="80"/>
                    <a:pt x="208" y="78"/>
                    <a:pt x="210" y="76"/>
                  </a:cubicBezTo>
                  <a:cubicBezTo>
                    <a:pt x="210" y="76"/>
                    <a:pt x="211" y="75"/>
                    <a:pt x="211" y="75"/>
                  </a:cubicBezTo>
                  <a:cubicBezTo>
                    <a:pt x="211" y="75"/>
                    <a:pt x="211" y="74"/>
                    <a:pt x="212" y="74"/>
                  </a:cubicBezTo>
                  <a:cubicBezTo>
                    <a:pt x="213" y="72"/>
                    <a:pt x="214" y="69"/>
                    <a:pt x="214" y="66"/>
                  </a:cubicBezTo>
                  <a:cubicBezTo>
                    <a:pt x="214" y="61"/>
                    <a:pt x="211" y="55"/>
                    <a:pt x="203" y="51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115" y="133"/>
                    <a:pt x="115" y="133"/>
                    <a:pt x="115" y="133"/>
                  </a:cubicBezTo>
                  <a:close/>
                </a:path>
              </a:pathLst>
            </a:custGeom>
            <a:solidFill>
              <a:srgbClr val="EFE69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9" name="iš1ïḑè">
              <a:extLst>
                <a:ext uri="{FF2B5EF4-FFF2-40B4-BE49-F238E27FC236}">
                  <a16:creationId xmlns:a16="http://schemas.microsoft.com/office/drawing/2014/main" id="{B4570268-F7B6-426C-B8C0-0A037E7C687F}"/>
                </a:ext>
              </a:extLst>
            </p:cNvPr>
            <p:cNvSpPr/>
            <p:nvPr/>
          </p:nvSpPr>
          <p:spPr bwMode="auto">
            <a:xfrm>
              <a:off x="8743951" y="2667001"/>
              <a:ext cx="347663" cy="260350"/>
            </a:xfrm>
            <a:custGeom>
              <a:avLst/>
              <a:gdLst>
                <a:gd name="T0" fmla="*/ 99 w 99"/>
                <a:gd name="T1" fmla="*/ 0 h 74"/>
                <a:gd name="T2" fmla="*/ 97 w 99"/>
                <a:gd name="T3" fmla="*/ 8 h 74"/>
                <a:gd name="T4" fmla="*/ 96 w 99"/>
                <a:gd name="T5" fmla="*/ 9 h 74"/>
                <a:gd name="T6" fmla="*/ 95 w 99"/>
                <a:gd name="T7" fmla="*/ 10 h 74"/>
                <a:gd name="T8" fmla="*/ 89 w 99"/>
                <a:gd name="T9" fmla="*/ 15 h 74"/>
                <a:gd name="T10" fmla="*/ 86 w 99"/>
                <a:gd name="T11" fmla="*/ 16 h 74"/>
                <a:gd name="T12" fmla="*/ 78 w 99"/>
                <a:gd name="T13" fmla="*/ 21 h 74"/>
                <a:gd name="T14" fmla="*/ 72 w 99"/>
                <a:gd name="T15" fmla="*/ 25 h 74"/>
                <a:gd name="T16" fmla="*/ 0 w 99"/>
                <a:gd name="T17" fmla="*/ 67 h 74"/>
                <a:gd name="T18" fmla="*/ 0 w 99"/>
                <a:gd name="T19" fmla="*/ 73 h 74"/>
                <a:gd name="T20" fmla="*/ 0 w 99"/>
                <a:gd name="T21" fmla="*/ 74 h 74"/>
                <a:gd name="T22" fmla="*/ 0 w 99"/>
                <a:gd name="T23" fmla="*/ 74 h 74"/>
                <a:gd name="T24" fmla="*/ 0 w 99"/>
                <a:gd name="T25" fmla="*/ 74 h 74"/>
                <a:gd name="T26" fmla="*/ 88 w 99"/>
                <a:gd name="T27" fmla="*/ 23 h 74"/>
                <a:gd name="T28" fmla="*/ 88 w 99"/>
                <a:gd name="T29" fmla="*/ 23 h 74"/>
                <a:gd name="T30" fmla="*/ 99 w 99"/>
                <a:gd name="T31" fmla="*/ 8 h 74"/>
                <a:gd name="T32" fmla="*/ 99 w 99"/>
                <a:gd name="T33" fmla="*/ 0 h 74"/>
                <a:gd name="T34" fmla="*/ 99 w 99"/>
                <a:gd name="T35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9" h="74">
                  <a:moveTo>
                    <a:pt x="99" y="0"/>
                  </a:moveTo>
                  <a:cubicBezTo>
                    <a:pt x="99" y="3"/>
                    <a:pt x="98" y="6"/>
                    <a:pt x="97" y="8"/>
                  </a:cubicBezTo>
                  <a:cubicBezTo>
                    <a:pt x="96" y="8"/>
                    <a:pt x="96" y="9"/>
                    <a:pt x="96" y="9"/>
                  </a:cubicBezTo>
                  <a:cubicBezTo>
                    <a:pt x="96" y="9"/>
                    <a:pt x="95" y="10"/>
                    <a:pt x="95" y="10"/>
                  </a:cubicBezTo>
                  <a:cubicBezTo>
                    <a:pt x="93" y="12"/>
                    <a:pt x="91" y="14"/>
                    <a:pt x="89" y="15"/>
                  </a:cubicBezTo>
                  <a:cubicBezTo>
                    <a:pt x="86" y="16"/>
                    <a:pt x="86" y="16"/>
                    <a:pt x="86" y="16"/>
                  </a:cubicBezTo>
                  <a:cubicBezTo>
                    <a:pt x="78" y="21"/>
                    <a:pt x="78" y="21"/>
                    <a:pt x="78" y="21"/>
                  </a:cubicBezTo>
                  <a:cubicBezTo>
                    <a:pt x="72" y="25"/>
                    <a:pt x="72" y="25"/>
                    <a:pt x="72" y="2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88" y="23"/>
                    <a:pt x="88" y="23"/>
                    <a:pt x="88" y="23"/>
                  </a:cubicBezTo>
                  <a:cubicBezTo>
                    <a:pt x="88" y="23"/>
                    <a:pt x="88" y="23"/>
                    <a:pt x="88" y="23"/>
                  </a:cubicBezTo>
                  <a:cubicBezTo>
                    <a:pt x="96" y="19"/>
                    <a:pt x="99" y="13"/>
                    <a:pt x="99" y="8"/>
                  </a:cubicBezTo>
                  <a:cubicBezTo>
                    <a:pt x="99" y="0"/>
                    <a:pt x="99" y="0"/>
                    <a:pt x="99" y="0"/>
                  </a:cubicBezTo>
                  <a:cubicBezTo>
                    <a:pt x="99" y="0"/>
                    <a:pt x="99" y="0"/>
                    <a:pt x="99" y="0"/>
                  </a:cubicBezTo>
                  <a:close/>
                </a:path>
              </a:pathLst>
            </a:custGeom>
            <a:solidFill>
              <a:srgbClr val="DBD48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0" name="ïsḷïďê">
              <a:extLst>
                <a:ext uri="{FF2B5EF4-FFF2-40B4-BE49-F238E27FC236}">
                  <a16:creationId xmlns:a16="http://schemas.microsoft.com/office/drawing/2014/main" id="{30092BF0-5079-4F70-8590-26C0B00FFFF6}"/>
                </a:ext>
              </a:extLst>
            </p:cNvPr>
            <p:cNvSpPr/>
            <p:nvPr/>
          </p:nvSpPr>
          <p:spPr bwMode="auto">
            <a:xfrm>
              <a:off x="8340726" y="2667001"/>
              <a:ext cx="403225" cy="260350"/>
            </a:xfrm>
            <a:custGeom>
              <a:avLst/>
              <a:gdLst>
                <a:gd name="T0" fmla="*/ 254 w 254"/>
                <a:gd name="T1" fmla="*/ 148 h 164"/>
                <a:gd name="T2" fmla="*/ 0 w 254"/>
                <a:gd name="T3" fmla="*/ 0 h 164"/>
                <a:gd name="T4" fmla="*/ 0 w 254"/>
                <a:gd name="T5" fmla="*/ 0 h 164"/>
                <a:gd name="T6" fmla="*/ 0 w 254"/>
                <a:gd name="T7" fmla="*/ 0 h 164"/>
                <a:gd name="T8" fmla="*/ 0 w 254"/>
                <a:gd name="T9" fmla="*/ 18 h 164"/>
                <a:gd name="T10" fmla="*/ 254 w 254"/>
                <a:gd name="T11" fmla="*/ 164 h 164"/>
                <a:gd name="T12" fmla="*/ 254 w 254"/>
                <a:gd name="T13" fmla="*/ 161 h 164"/>
                <a:gd name="T14" fmla="*/ 254 w 254"/>
                <a:gd name="T15" fmla="*/ 148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4" h="164">
                  <a:moveTo>
                    <a:pt x="254" y="148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18"/>
                  </a:lnTo>
                  <a:lnTo>
                    <a:pt x="254" y="164"/>
                  </a:lnTo>
                  <a:lnTo>
                    <a:pt x="254" y="161"/>
                  </a:lnTo>
                  <a:lnTo>
                    <a:pt x="254" y="148"/>
                  </a:lnTo>
                  <a:close/>
                </a:path>
              </a:pathLst>
            </a:custGeom>
            <a:solidFill>
              <a:srgbClr val="B7B1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1" name="îṧļiḍè">
              <a:extLst>
                <a:ext uri="{FF2B5EF4-FFF2-40B4-BE49-F238E27FC236}">
                  <a16:creationId xmlns:a16="http://schemas.microsoft.com/office/drawing/2014/main" id="{4526BDCB-285C-4DC7-9A6B-BE8FA0E34C2A}"/>
                </a:ext>
              </a:extLst>
            </p:cNvPr>
            <p:cNvSpPr/>
            <p:nvPr/>
          </p:nvSpPr>
          <p:spPr bwMode="auto">
            <a:xfrm>
              <a:off x="9004301" y="2586038"/>
              <a:ext cx="87313" cy="165100"/>
            </a:xfrm>
            <a:custGeom>
              <a:avLst/>
              <a:gdLst>
                <a:gd name="T0" fmla="*/ 14 w 25"/>
                <a:gd name="T1" fmla="*/ 8 h 47"/>
                <a:gd name="T2" fmla="*/ 0 w 25"/>
                <a:gd name="T3" fmla="*/ 0 h 47"/>
                <a:gd name="T4" fmla="*/ 0 w 25"/>
                <a:gd name="T5" fmla="*/ 47 h 47"/>
                <a:gd name="T6" fmla="*/ 4 w 25"/>
                <a:gd name="T7" fmla="*/ 44 h 47"/>
                <a:gd name="T8" fmla="*/ 12 w 25"/>
                <a:gd name="T9" fmla="*/ 39 h 47"/>
                <a:gd name="T10" fmla="*/ 15 w 25"/>
                <a:gd name="T11" fmla="*/ 38 h 47"/>
                <a:gd name="T12" fmla="*/ 21 w 25"/>
                <a:gd name="T13" fmla="*/ 33 h 47"/>
                <a:gd name="T14" fmla="*/ 22 w 25"/>
                <a:gd name="T15" fmla="*/ 32 h 47"/>
                <a:gd name="T16" fmla="*/ 23 w 25"/>
                <a:gd name="T17" fmla="*/ 31 h 47"/>
                <a:gd name="T18" fmla="*/ 25 w 25"/>
                <a:gd name="T19" fmla="*/ 23 h 47"/>
                <a:gd name="T20" fmla="*/ 14 w 25"/>
                <a:gd name="T21" fmla="*/ 8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5" h="47">
                  <a:moveTo>
                    <a:pt x="14" y="8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47"/>
                    <a:pt x="0" y="47"/>
                    <a:pt x="0" y="47"/>
                  </a:cubicBezTo>
                  <a:cubicBezTo>
                    <a:pt x="4" y="44"/>
                    <a:pt x="4" y="44"/>
                    <a:pt x="4" y="44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5" y="38"/>
                    <a:pt x="15" y="38"/>
                    <a:pt x="15" y="38"/>
                  </a:cubicBezTo>
                  <a:cubicBezTo>
                    <a:pt x="17" y="37"/>
                    <a:pt x="19" y="35"/>
                    <a:pt x="21" y="33"/>
                  </a:cubicBezTo>
                  <a:cubicBezTo>
                    <a:pt x="21" y="33"/>
                    <a:pt x="22" y="32"/>
                    <a:pt x="22" y="32"/>
                  </a:cubicBezTo>
                  <a:cubicBezTo>
                    <a:pt x="22" y="32"/>
                    <a:pt x="22" y="31"/>
                    <a:pt x="23" y="31"/>
                  </a:cubicBezTo>
                  <a:cubicBezTo>
                    <a:pt x="24" y="29"/>
                    <a:pt x="25" y="26"/>
                    <a:pt x="25" y="23"/>
                  </a:cubicBezTo>
                  <a:cubicBezTo>
                    <a:pt x="25" y="18"/>
                    <a:pt x="22" y="12"/>
                    <a:pt x="14" y="8"/>
                  </a:cubicBezTo>
                  <a:close/>
                </a:path>
              </a:pathLst>
            </a:custGeom>
            <a:solidFill>
              <a:srgbClr val="FFF5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2" name="ï$lïde">
              <a:extLst>
                <a:ext uri="{FF2B5EF4-FFF2-40B4-BE49-F238E27FC236}">
                  <a16:creationId xmlns:a16="http://schemas.microsoft.com/office/drawing/2014/main" id="{D71E82EE-3438-4A6C-A6DF-C7A84AC6BFCA}"/>
                </a:ext>
              </a:extLst>
            </p:cNvPr>
            <p:cNvSpPr/>
            <p:nvPr/>
          </p:nvSpPr>
          <p:spPr bwMode="auto">
            <a:xfrm>
              <a:off x="4676776" y="5437188"/>
              <a:ext cx="611188" cy="438150"/>
            </a:xfrm>
            <a:custGeom>
              <a:avLst/>
              <a:gdLst>
                <a:gd name="T0" fmla="*/ 385 w 385"/>
                <a:gd name="T1" fmla="*/ 0 h 276"/>
                <a:gd name="T2" fmla="*/ 385 w 385"/>
                <a:gd name="T3" fmla="*/ 51 h 276"/>
                <a:gd name="T4" fmla="*/ 0 w 385"/>
                <a:gd name="T5" fmla="*/ 276 h 276"/>
                <a:gd name="T6" fmla="*/ 0 w 385"/>
                <a:gd name="T7" fmla="*/ 225 h 276"/>
                <a:gd name="T8" fmla="*/ 385 w 385"/>
                <a:gd name="T9" fmla="*/ 0 h 276"/>
                <a:gd name="T10" fmla="*/ 385 w 385"/>
                <a:gd name="T11" fmla="*/ 0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" h="276">
                  <a:moveTo>
                    <a:pt x="385" y="0"/>
                  </a:moveTo>
                  <a:lnTo>
                    <a:pt x="385" y="51"/>
                  </a:lnTo>
                  <a:lnTo>
                    <a:pt x="0" y="276"/>
                  </a:lnTo>
                  <a:lnTo>
                    <a:pt x="0" y="225"/>
                  </a:lnTo>
                  <a:lnTo>
                    <a:pt x="385" y="0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3" name="íṣḻïḓê">
              <a:extLst>
                <a:ext uri="{FF2B5EF4-FFF2-40B4-BE49-F238E27FC236}">
                  <a16:creationId xmlns:a16="http://schemas.microsoft.com/office/drawing/2014/main" id="{5E8B1E04-A75E-46DC-BF03-CA18A091292A}"/>
                </a:ext>
              </a:extLst>
            </p:cNvPr>
            <p:cNvSpPr/>
            <p:nvPr/>
          </p:nvSpPr>
          <p:spPr bwMode="auto">
            <a:xfrm>
              <a:off x="3506788" y="4762501"/>
              <a:ext cx="1781175" cy="1031875"/>
            </a:xfrm>
            <a:custGeom>
              <a:avLst/>
              <a:gdLst>
                <a:gd name="T0" fmla="*/ 737 w 1122"/>
                <a:gd name="T1" fmla="*/ 650 h 650"/>
                <a:gd name="T2" fmla="*/ 0 w 1122"/>
                <a:gd name="T3" fmla="*/ 226 h 650"/>
                <a:gd name="T4" fmla="*/ 385 w 1122"/>
                <a:gd name="T5" fmla="*/ 0 h 650"/>
                <a:gd name="T6" fmla="*/ 1122 w 1122"/>
                <a:gd name="T7" fmla="*/ 425 h 650"/>
                <a:gd name="T8" fmla="*/ 737 w 1122"/>
                <a:gd name="T9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2" h="650">
                  <a:moveTo>
                    <a:pt x="737" y="650"/>
                  </a:moveTo>
                  <a:lnTo>
                    <a:pt x="0" y="226"/>
                  </a:lnTo>
                  <a:lnTo>
                    <a:pt x="385" y="0"/>
                  </a:lnTo>
                  <a:lnTo>
                    <a:pt x="1122" y="425"/>
                  </a:lnTo>
                  <a:lnTo>
                    <a:pt x="737" y="650"/>
                  </a:lnTo>
                  <a:close/>
                </a:path>
              </a:pathLst>
            </a:custGeom>
            <a:solidFill>
              <a:srgbClr val="FFFD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4" name="îṩļïďe">
              <a:extLst>
                <a:ext uri="{FF2B5EF4-FFF2-40B4-BE49-F238E27FC236}">
                  <a16:creationId xmlns:a16="http://schemas.microsoft.com/office/drawing/2014/main" id="{F47F7F21-44D2-4F5A-AA51-D6746D3059FD}"/>
                </a:ext>
              </a:extLst>
            </p:cNvPr>
            <p:cNvSpPr/>
            <p:nvPr/>
          </p:nvSpPr>
          <p:spPr bwMode="auto">
            <a:xfrm>
              <a:off x="3506788" y="5121276"/>
              <a:ext cx="1169988" cy="754063"/>
            </a:xfrm>
            <a:custGeom>
              <a:avLst/>
              <a:gdLst>
                <a:gd name="T0" fmla="*/ 0 w 737"/>
                <a:gd name="T1" fmla="*/ 0 h 475"/>
                <a:gd name="T2" fmla="*/ 737 w 737"/>
                <a:gd name="T3" fmla="*/ 424 h 475"/>
                <a:gd name="T4" fmla="*/ 737 w 737"/>
                <a:gd name="T5" fmla="*/ 475 h 475"/>
                <a:gd name="T6" fmla="*/ 0 w 737"/>
                <a:gd name="T7" fmla="*/ 48 h 475"/>
                <a:gd name="T8" fmla="*/ 0 w 737"/>
                <a:gd name="T9" fmla="*/ 0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37" h="475">
                  <a:moveTo>
                    <a:pt x="0" y="0"/>
                  </a:moveTo>
                  <a:lnTo>
                    <a:pt x="737" y="424"/>
                  </a:lnTo>
                  <a:lnTo>
                    <a:pt x="737" y="475"/>
                  </a:lnTo>
                  <a:lnTo>
                    <a:pt x="0" y="4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5" name="îŝḷïḋê">
              <a:extLst>
                <a:ext uri="{FF2B5EF4-FFF2-40B4-BE49-F238E27FC236}">
                  <a16:creationId xmlns:a16="http://schemas.microsoft.com/office/drawing/2014/main" id="{00E3ABD5-E25F-40B2-AC66-5C34E3D565C3}"/>
                </a:ext>
              </a:extLst>
            </p:cNvPr>
            <p:cNvSpPr/>
            <p:nvPr/>
          </p:nvSpPr>
          <p:spPr bwMode="auto">
            <a:xfrm>
              <a:off x="4581526" y="5295901"/>
              <a:ext cx="393700" cy="231775"/>
            </a:xfrm>
            <a:custGeom>
              <a:avLst/>
              <a:gdLst>
                <a:gd name="T0" fmla="*/ 230 w 248"/>
                <a:gd name="T1" fmla="*/ 0 h 146"/>
                <a:gd name="T2" fmla="*/ 84 w 248"/>
                <a:gd name="T3" fmla="*/ 86 h 146"/>
                <a:gd name="T4" fmla="*/ 0 w 248"/>
                <a:gd name="T5" fmla="*/ 137 h 146"/>
                <a:gd name="T6" fmla="*/ 18 w 248"/>
                <a:gd name="T7" fmla="*/ 146 h 146"/>
                <a:gd name="T8" fmla="*/ 248 w 248"/>
                <a:gd name="T9" fmla="*/ 9 h 146"/>
                <a:gd name="T10" fmla="*/ 230 w 248"/>
                <a:gd name="T11" fmla="*/ 0 h 146"/>
                <a:gd name="T12" fmla="*/ 230 w 248"/>
                <a:gd name="T13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8" h="146">
                  <a:moveTo>
                    <a:pt x="230" y="0"/>
                  </a:moveTo>
                  <a:lnTo>
                    <a:pt x="84" y="86"/>
                  </a:lnTo>
                  <a:lnTo>
                    <a:pt x="0" y="137"/>
                  </a:lnTo>
                  <a:lnTo>
                    <a:pt x="18" y="146"/>
                  </a:lnTo>
                  <a:lnTo>
                    <a:pt x="248" y="9"/>
                  </a:lnTo>
                  <a:lnTo>
                    <a:pt x="230" y="0"/>
                  </a:lnTo>
                  <a:lnTo>
                    <a:pt x="230" y="0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6" name="îŝļidè">
              <a:extLst>
                <a:ext uri="{FF2B5EF4-FFF2-40B4-BE49-F238E27FC236}">
                  <a16:creationId xmlns:a16="http://schemas.microsoft.com/office/drawing/2014/main" id="{852C5D2B-6A8D-485A-B614-4CD69A71A967}"/>
                </a:ext>
              </a:extLst>
            </p:cNvPr>
            <p:cNvSpPr/>
            <p:nvPr/>
          </p:nvSpPr>
          <p:spPr bwMode="auto">
            <a:xfrm>
              <a:off x="4349751" y="5237163"/>
              <a:ext cx="517525" cy="307975"/>
            </a:xfrm>
            <a:custGeom>
              <a:avLst/>
              <a:gdLst>
                <a:gd name="T0" fmla="*/ 0 w 326"/>
                <a:gd name="T1" fmla="*/ 183 h 194"/>
                <a:gd name="T2" fmla="*/ 18 w 326"/>
                <a:gd name="T3" fmla="*/ 194 h 194"/>
                <a:gd name="T4" fmla="*/ 326 w 326"/>
                <a:gd name="T5" fmla="*/ 8 h 194"/>
                <a:gd name="T6" fmla="*/ 308 w 326"/>
                <a:gd name="T7" fmla="*/ 0 h 194"/>
                <a:gd name="T8" fmla="*/ 0 w 326"/>
                <a:gd name="T9" fmla="*/ 183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6" h="194">
                  <a:moveTo>
                    <a:pt x="0" y="183"/>
                  </a:moveTo>
                  <a:lnTo>
                    <a:pt x="18" y="194"/>
                  </a:lnTo>
                  <a:lnTo>
                    <a:pt x="326" y="8"/>
                  </a:lnTo>
                  <a:lnTo>
                    <a:pt x="308" y="0"/>
                  </a:lnTo>
                  <a:lnTo>
                    <a:pt x="0" y="183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7" name="išļíde">
              <a:extLst>
                <a:ext uri="{FF2B5EF4-FFF2-40B4-BE49-F238E27FC236}">
                  <a16:creationId xmlns:a16="http://schemas.microsoft.com/office/drawing/2014/main" id="{F73EB8A7-D300-40A8-8B1B-D8F7BB1AD7A7}"/>
                </a:ext>
              </a:extLst>
            </p:cNvPr>
            <p:cNvSpPr/>
            <p:nvPr/>
          </p:nvSpPr>
          <p:spPr bwMode="auto">
            <a:xfrm>
              <a:off x="3970338" y="4953001"/>
              <a:ext cx="393700" cy="234950"/>
            </a:xfrm>
            <a:custGeom>
              <a:avLst/>
              <a:gdLst>
                <a:gd name="T0" fmla="*/ 231 w 248"/>
                <a:gd name="T1" fmla="*/ 0 h 148"/>
                <a:gd name="T2" fmla="*/ 0 w 248"/>
                <a:gd name="T3" fmla="*/ 137 h 148"/>
                <a:gd name="T4" fmla="*/ 0 w 248"/>
                <a:gd name="T5" fmla="*/ 137 h 148"/>
                <a:gd name="T6" fmla="*/ 18 w 248"/>
                <a:gd name="T7" fmla="*/ 148 h 148"/>
                <a:gd name="T8" fmla="*/ 248 w 248"/>
                <a:gd name="T9" fmla="*/ 11 h 148"/>
                <a:gd name="T10" fmla="*/ 231 w 248"/>
                <a:gd name="T11" fmla="*/ 0 h 148"/>
                <a:gd name="T12" fmla="*/ 231 w 248"/>
                <a:gd name="T13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8" h="148">
                  <a:moveTo>
                    <a:pt x="231" y="0"/>
                  </a:moveTo>
                  <a:lnTo>
                    <a:pt x="0" y="137"/>
                  </a:lnTo>
                  <a:lnTo>
                    <a:pt x="0" y="137"/>
                  </a:lnTo>
                  <a:lnTo>
                    <a:pt x="18" y="148"/>
                  </a:lnTo>
                  <a:lnTo>
                    <a:pt x="248" y="11"/>
                  </a:lnTo>
                  <a:lnTo>
                    <a:pt x="231" y="0"/>
                  </a:lnTo>
                  <a:lnTo>
                    <a:pt x="231" y="0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8" name="í$ḷïḑê">
              <a:extLst>
                <a:ext uri="{FF2B5EF4-FFF2-40B4-BE49-F238E27FC236}">
                  <a16:creationId xmlns:a16="http://schemas.microsoft.com/office/drawing/2014/main" id="{A99F5DA7-8348-49DD-A3D5-7BCF62A22F18}"/>
                </a:ext>
              </a:extLst>
            </p:cNvPr>
            <p:cNvSpPr/>
            <p:nvPr/>
          </p:nvSpPr>
          <p:spPr bwMode="auto">
            <a:xfrm>
              <a:off x="4065588" y="5005388"/>
              <a:ext cx="471488" cy="280988"/>
            </a:xfrm>
            <a:custGeom>
              <a:avLst/>
              <a:gdLst>
                <a:gd name="T0" fmla="*/ 0 w 297"/>
                <a:gd name="T1" fmla="*/ 137 h 177"/>
                <a:gd name="T2" fmla="*/ 69 w 297"/>
                <a:gd name="T3" fmla="*/ 177 h 177"/>
                <a:gd name="T4" fmla="*/ 297 w 297"/>
                <a:gd name="T5" fmla="*/ 40 h 177"/>
                <a:gd name="T6" fmla="*/ 297 w 297"/>
                <a:gd name="T7" fmla="*/ 40 h 177"/>
                <a:gd name="T8" fmla="*/ 228 w 297"/>
                <a:gd name="T9" fmla="*/ 0 h 177"/>
                <a:gd name="T10" fmla="*/ 0 w 297"/>
                <a:gd name="T11" fmla="*/ 137 h 177"/>
                <a:gd name="T12" fmla="*/ 0 w 297"/>
                <a:gd name="T13" fmla="*/ 137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7" h="177">
                  <a:moveTo>
                    <a:pt x="0" y="137"/>
                  </a:moveTo>
                  <a:lnTo>
                    <a:pt x="69" y="177"/>
                  </a:lnTo>
                  <a:lnTo>
                    <a:pt x="297" y="40"/>
                  </a:lnTo>
                  <a:lnTo>
                    <a:pt x="297" y="40"/>
                  </a:lnTo>
                  <a:lnTo>
                    <a:pt x="228" y="0"/>
                  </a:lnTo>
                  <a:lnTo>
                    <a:pt x="0" y="137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575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9" name="îṧľîḍé">
              <a:extLst>
                <a:ext uri="{FF2B5EF4-FFF2-40B4-BE49-F238E27FC236}">
                  <a16:creationId xmlns:a16="http://schemas.microsoft.com/office/drawing/2014/main" id="{6112C1A5-CBB6-4206-923C-4C5524BDBA09}"/>
                </a:ext>
              </a:extLst>
            </p:cNvPr>
            <p:cNvSpPr/>
            <p:nvPr/>
          </p:nvSpPr>
          <p:spPr bwMode="auto">
            <a:xfrm>
              <a:off x="4224338" y="5095876"/>
              <a:ext cx="388938" cy="231775"/>
            </a:xfrm>
            <a:custGeom>
              <a:avLst/>
              <a:gdLst>
                <a:gd name="T0" fmla="*/ 0 w 245"/>
                <a:gd name="T1" fmla="*/ 137 h 146"/>
                <a:gd name="T2" fmla="*/ 0 w 245"/>
                <a:gd name="T3" fmla="*/ 137 h 146"/>
                <a:gd name="T4" fmla="*/ 17 w 245"/>
                <a:gd name="T5" fmla="*/ 146 h 146"/>
                <a:gd name="T6" fmla="*/ 245 w 245"/>
                <a:gd name="T7" fmla="*/ 9 h 146"/>
                <a:gd name="T8" fmla="*/ 245 w 245"/>
                <a:gd name="T9" fmla="*/ 9 h 146"/>
                <a:gd name="T10" fmla="*/ 234 w 245"/>
                <a:gd name="T11" fmla="*/ 2 h 146"/>
                <a:gd name="T12" fmla="*/ 228 w 245"/>
                <a:gd name="T13" fmla="*/ 0 h 146"/>
                <a:gd name="T14" fmla="*/ 228 w 245"/>
                <a:gd name="T15" fmla="*/ 0 h 146"/>
                <a:gd name="T16" fmla="*/ 228 w 245"/>
                <a:gd name="T17" fmla="*/ 0 h 146"/>
                <a:gd name="T18" fmla="*/ 0 w 245"/>
                <a:gd name="T19" fmla="*/ 13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5" h="146">
                  <a:moveTo>
                    <a:pt x="0" y="137"/>
                  </a:moveTo>
                  <a:lnTo>
                    <a:pt x="0" y="137"/>
                  </a:lnTo>
                  <a:lnTo>
                    <a:pt x="17" y="146"/>
                  </a:lnTo>
                  <a:lnTo>
                    <a:pt x="245" y="9"/>
                  </a:lnTo>
                  <a:lnTo>
                    <a:pt x="245" y="9"/>
                  </a:lnTo>
                  <a:lnTo>
                    <a:pt x="234" y="2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E14B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0" name="íšḻîḍé">
              <a:extLst>
                <a:ext uri="{FF2B5EF4-FFF2-40B4-BE49-F238E27FC236}">
                  <a16:creationId xmlns:a16="http://schemas.microsoft.com/office/drawing/2014/main" id="{FDA2B99E-8CE8-464C-AF35-4CBEA55664B8}"/>
                </a:ext>
              </a:extLst>
            </p:cNvPr>
            <p:cNvSpPr/>
            <p:nvPr/>
          </p:nvSpPr>
          <p:spPr bwMode="auto">
            <a:xfrm>
              <a:off x="4283076" y="5127626"/>
              <a:ext cx="390525" cy="231775"/>
            </a:xfrm>
            <a:custGeom>
              <a:avLst/>
              <a:gdLst>
                <a:gd name="T0" fmla="*/ 0 w 246"/>
                <a:gd name="T1" fmla="*/ 137 h 146"/>
                <a:gd name="T2" fmla="*/ 0 w 246"/>
                <a:gd name="T3" fmla="*/ 137 h 146"/>
                <a:gd name="T4" fmla="*/ 18 w 246"/>
                <a:gd name="T5" fmla="*/ 146 h 146"/>
                <a:gd name="T6" fmla="*/ 246 w 246"/>
                <a:gd name="T7" fmla="*/ 9 h 146"/>
                <a:gd name="T8" fmla="*/ 228 w 246"/>
                <a:gd name="T9" fmla="*/ 0 h 146"/>
                <a:gd name="T10" fmla="*/ 228 w 246"/>
                <a:gd name="T11" fmla="*/ 0 h 146"/>
                <a:gd name="T12" fmla="*/ 228 w 246"/>
                <a:gd name="T13" fmla="*/ 0 h 146"/>
                <a:gd name="T14" fmla="*/ 0 w 246"/>
                <a:gd name="T15" fmla="*/ 137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6" h="146">
                  <a:moveTo>
                    <a:pt x="0" y="137"/>
                  </a:moveTo>
                  <a:lnTo>
                    <a:pt x="0" y="137"/>
                  </a:lnTo>
                  <a:lnTo>
                    <a:pt x="18" y="146"/>
                  </a:lnTo>
                  <a:lnTo>
                    <a:pt x="246" y="9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228" y="0"/>
                  </a:lnTo>
                  <a:lnTo>
                    <a:pt x="0" y="137"/>
                  </a:lnTo>
                  <a:close/>
                </a:path>
              </a:pathLst>
            </a:custGeom>
            <a:solidFill>
              <a:srgbClr val="EFCB1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1" name="îSḻíḍè">
              <a:extLst>
                <a:ext uri="{FF2B5EF4-FFF2-40B4-BE49-F238E27FC236}">
                  <a16:creationId xmlns:a16="http://schemas.microsoft.com/office/drawing/2014/main" id="{1F057B9C-BACB-4283-9E78-23389D0A39A4}"/>
                </a:ext>
              </a:extLst>
            </p:cNvPr>
            <p:cNvSpPr/>
            <p:nvPr/>
          </p:nvSpPr>
          <p:spPr bwMode="auto">
            <a:xfrm>
              <a:off x="4195763" y="5380038"/>
              <a:ext cx="171450" cy="98425"/>
            </a:xfrm>
            <a:custGeom>
              <a:avLst/>
              <a:gdLst>
                <a:gd name="T0" fmla="*/ 66 w 108"/>
                <a:gd name="T1" fmla="*/ 0 h 62"/>
                <a:gd name="T2" fmla="*/ 66 w 108"/>
                <a:gd name="T3" fmla="*/ 0 h 62"/>
                <a:gd name="T4" fmla="*/ 0 w 108"/>
                <a:gd name="T5" fmla="*/ 40 h 62"/>
                <a:gd name="T6" fmla="*/ 0 w 108"/>
                <a:gd name="T7" fmla="*/ 40 h 62"/>
                <a:gd name="T8" fmla="*/ 42 w 108"/>
                <a:gd name="T9" fmla="*/ 62 h 62"/>
                <a:gd name="T10" fmla="*/ 108 w 108"/>
                <a:gd name="T11" fmla="*/ 25 h 62"/>
                <a:gd name="T12" fmla="*/ 108 w 108"/>
                <a:gd name="T13" fmla="*/ 25 h 62"/>
                <a:gd name="T14" fmla="*/ 66 w 108"/>
                <a:gd name="T1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" h="62">
                  <a:moveTo>
                    <a:pt x="66" y="0"/>
                  </a:moveTo>
                  <a:lnTo>
                    <a:pt x="66" y="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42" y="62"/>
                  </a:lnTo>
                  <a:lnTo>
                    <a:pt x="108" y="25"/>
                  </a:lnTo>
                  <a:lnTo>
                    <a:pt x="108" y="25"/>
                  </a:lnTo>
                  <a:lnTo>
                    <a:pt x="66" y="0"/>
                  </a:lnTo>
                  <a:close/>
                </a:path>
              </a:pathLst>
            </a:custGeom>
            <a:solidFill>
              <a:srgbClr val="5757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2" name="îśļîďê">
              <a:extLst>
                <a:ext uri="{FF2B5EF4-FFF2-40B4-BE49-F238E27FC236}">
                  <a16:creationId xmlns:a16="http://schemas.microsoft.com/office/drawing/2014/main" id="{4B13D7FC-0563-4773-B01D-15411481B1FE}"/>
                </a:ext>
              </a:extLst>
            </p:cNvPr>
            <p:cNvSpPr/>
            <p:nvPr/>
          </p:nvSpPr>
          <p:spPr bwMode="auto">
            <a:xfrm>
              <a:off x="4297363" y="5281613"/>
              <a:ext cx="390525" cy="231775"/>
            </a:xfrm>
            <a:custGeom>
              <a:avLst/>
              <a:gdLst>
                <a:gd name="T0" fmla="*/ 228 w 246"/>
                <a:gd name="T1" fmla="*/ 0 h 146"/>
                <a:gd name="T2" fmla="*/ 228 w 246"/>
                <a:gd name="T3" fmla="*/ 0 h 146"/>
                <a:gd name="T4" fmla="*/ 0 w 246"/>
                <a:gd name="T5" fmla="*/ 137 h 146"/>
                <a:gd name="T6" fmla="*/ 18 w 246"/>
                <a:gd name="T7" fmla="*/ 146 h 146"/>
                <a:gd name="T8" fmla="*/ 246 w 246"/>
                <a:gd name="T9" fmla="*/ 9 h 146"/>
                <a:gd name="T10" fmla="*/ 228 w 246"/>
                <a:gd name="T11" fmla="*/ 0 h 146"/>
                <a:gd name="T12" fmla="*/ 228 w 246"/>
                <a:gd name="T13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6" h="146">
                  <a:moveTo>
                    <a:pt x="228" y="0"/>
                  </a:moveTo>
                  <a:lnTo>
                    <a:pt x="228" y="0"/>
                  </a:lnTo>
                  <a:lnTo>
                    <a:pt x="0" y="137"/>
                  </a:lnTo>
                  <a:lnTo>
                    <a:pt x="18" y="146"/>
                  </a:lnTo>
                  <a:lnTo>
                    <a:pt x="246" y="9"/>
                  </a:lnTo>
                  <a:lnTo>
                    <a:pt x="228" y="0"/>
                  </a:lnTo>
                  <a:lnTo>
                    <a:pt x="228" y="0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3" name="íślíḍê">
              <a:extLst>
                <a:ext uri="{FF2B5EF4-FFF2-40B4-BE49-F238E27FC236}">
                  <a16:creationId xmlns:a16="http://schemas.microsoft.com/office/drawing/2014/main" id="{0B8F3961-180D-4BD6-9581-FDE3CF0D9180}"/>
                </a:ext>
              </a:extLst>
            </p:cNvPr>
            <p:cNvSpPr/>
            <p:nvPr/>
          </p:nvSpPr>
          <p:spPr bwMode="auto">
            <a:xfrm>
              <a:off x="4403726" y="5264151"/>
              <a:ext cx="515938" cy="309563"/>
            </a:xfrm>
            <a:custGeom>
              <a:avLst/>
              <a:gdLst>
                <a:gd name="T0" fmla="*/ 0 w 325"/>
                <a:gd name="T1" fmla="*/ 186 h 195"/>
                <a:gd name="T2" fmla="*/ 17 w 325"/>
                <a:gd name="T3" fmla="*/ 195 h 195"/>
                <a:gd name="T4" fmla="*/ 325 w 325"/>
                <a:gd name="T5" fmla="*/ 11 h 195"/>
                <a:gd name="T6" fmla="*/ 307 w 325"/>
                <a:gd name="T7" fmla="*/ 0 h 195"/>
                <a:gd name="T8" fmla="*/ 0 w 325"/>
                <a:gd name="T9" fmla="*/ 186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5" h="195">
                  <a:moveTo>
                    <a:pt x="0" y="186"/>
                  </a:moveTo>
                  <a:lnTo>
                    <a:pt x="17" y="195"/>
                  </a:lnTo>
                  <a:lnTo>
                    <a:pt x="325" y="11"/>
                  </a:lnTo>
                  <a:lnTo>
                    <a:pt x="307" y="0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4" name="íṧ1ïḋè">
              <a:extLst>
                <a:ext uri="{FF2B5EF4-FFF2-40B4-BE49-F238E27FC236}">
                  <a16:creationId xmlns:a16="http://schemas.microsoft.com/office/drawing/2014/main" id="{AF234FC3-9E1F-44CF-A096-0CBD1811B70C}"/>
                </a:ext>
              </a:extLst>
            </p:cNvPr>
            <p:cNvSpPr/>
            <p:nvPr/>
          </p:nvSpPr>
          <p:spPr bwMode="auto">
            <a:xfrm>
              <a:off x="4537076" y="5338763"/>
              <a:ext cx="620713" cy="368300"/>
            </a:xfrm>
            <a:custGeom>
              <a:avLst/>
              <a:gdLst>
                <a:gd name="T0" fmla="*/ 0 w 391"/>
                <a:gd name="T1" fmla="*/ 186 h 232"/>
                <a:gd name="T2" fmla="*/ 0 w 391"/>
                <a:gd name="T3" fmla="*/ 186 h 232"/>
                <a:gd name="T4" fmla="*/ 84 w 391"/>
                <a:gd name="T5" fmla="*/ 232 h 232"/>
                <a:gd name="T6" fmla="*/ 84 w 391"/>
                <a:gd name="T7" fmla="*/ 232 h 232"/>
                <a:gd name="T8" fmla="*/ 239 w 391"/>
                <a:gd name="T9" fmla="*/ 139 h 232"/>
                <a:gd name="T10" fmla="*/ 391 w 391"/>
                <a:gd name="T11" fmla="*/ 46 h 232"/>
                <a:gd name="T12" fmla="*/ 307 w 391"/>
                <a:gd name="T13" fmla="*/ 0 h 232"/>
                <a:gd name="T14" fmla="*/ 307 w 391"/>
                <a:gd name="T15" fmla="*/ 0 h 232"/>
                <a:gd name="T16" fmla="*/ 307 w 391"/>
                <a:gd name="T17" fmla="*/ 0 h 232"/>
                <a:gd name="T18" fmla="*/ 0 w 391"/>
                <a:gd name="T19" fmla="*/ 186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1" h="232">
                  <a:moveTo>
                    <a:pt x="0" y="186"/>
                  </a:moveTo>
                  <a:lnTo>
                    <a:pt x="0" y="186"/>
                  </a:lnTo>
                  <a:lnTo>
                    <a:pt x="84" y="232"/>
                  </a:lnTo>
                  <a:lnTo>
                    <a:pt x="84" y="232"/>
                  </a:lnTo>
                  <a:lnTo>
                    <a:pt x="239" y="139"/>
                  </a:lnTo>
                  <a:lnTo>
                    <a:pt x="391" y="46"/>
                  </a:lnTo>
                  <a:lnTo>
                    <a:pt x="307" y="0"/>
                  </a:lnTo>
                  <a:lnTo>
                    <a:pt x="307" y="0"/>
                  </a:lnTo>
                  <a:lnTo>
                    <a:pt x="307" y="0"/>
                  </a:lnTo>
                  <a:lnTo>
                    <a:pt x="0" y="186"/>
                  </a:ln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5" name="îšľiḑè">
              <a:extLst>
                <a:ext uri="{FF2B5EF4-FFF2-40B4-BE49-F238E27FC236}">
                  <a16:creationId xmlns:a16="http://schemas.microsoft.com/office/drawing/2014/main" id="{FF60693E-4145-407C-9DB0-1177DEF4345A}"/>
                </a:ext>
              </a:extLst>
            </p:cNvPr>
            <p:cNvSpPr/>
            <p:nvPr/>
          </p:nvSpPr>
          <p:spPr bwMode="auto">
            <a:xfrm>
              <a:off x="3506788" y="4762501"/>
              <a:ext cx="758825" cy="439738"/>
            </a:xfrm>
            <a:custGeom>
              <a:avLst/>
              <a:gdLst>
                <a:gd name="T0" fmla="*/ 385 w 478"/>
                <a:gd name="T1" fmla="*/ 0 h 277"/>
                <a:gd name="T2" fmla="*/ 0 w 478"/>
                <a:gd name="T3" fmla="*/ 226 h 277"/>
                <a:gd name="T4" fmla="*/ 91 w 478"/>
                <a:gd name="T5" fmla="*/ 277 h 277"/>
                <a:gd name="T6" fmla="*/ 478 w 478"/>
                <a:gd name="T7" fmla="*/ 53 h 277"/>
                <a:gd name="T8" fmla="*/ 385 w 478"/>
                <a:gd name="T9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8" h="277">
                  <a:moveTo>
                    <a:pt x="385" y="0"/>
                  </a:moveTo>
                  <a:lnTo>
                    <a:pt x="0" y="226"/>
                  </a:lnTo>
                  <a:lnTo>
                    <a:pt x="91" y="277"/>
                  </a:lnTo>
                  <a:lnTo>
                    <a:pt x="478" y="53"/>
                  </a:lnTo>
                  <a:lnTo>
                    <a:pt x="385" y="0"/>
                  </a:lnTo>
                  <a:close/>
                </a:path>
              </a:pathLst>
            </a:custGeom>
            <a:solidFill>
              <a:srgbClr val="DADA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6" name="íṥľïḑe">
              <a:extLst>
                <a:ext uri="{FF2B5EF4-FFF2-40B4-BE49-F238E27FC236}">
                  <a16:creationId xmlns:a16="http://schemas.microsoft.com/office/drawing/2014/main" id="{D5F8DC0C-1484-4511-86AF-0E82E711E7ED}"/>
                </a:ext>
              </a:extLst>
            </p:cNvPr>
            <p:cNvSpPr/>
            <p:nvPr/>
          </p:nvSpPr>
          <p:spPr bwMode="auto">
            <a:xfrm>
              <a:off x="7512051" y="2782888"/>
              <a:ext cx="976313" cy="600075"/>
            </a:xfrm>
            <a:custGeom>
              <a:avLst/>
              <a:gdLst>
                <a:gd name="T0" fmla="*/ 278 w 278"/>
                <a:gd name="T1" fmla="*/ 116 h 171"/>
                <a:gd name="T2" fmla="*/ 277 w 278"/>
                <a:gd name="T3" fmla="*/ 119 h 171"/>
                <a:gd name="T4" fmla="*/ 274 w 278"/>
                <a:gd name="T5" fmla="*/ 122 h 171"/>
                <a:gd name="T6" fmla="*/ 192 w 278"/>
                <a:gd name="T7" fmla="*/ 169 h 171"/>
                <a:gd name="T8" fmla="*/ 190 w 278"/>
                <a:gd name="T9" fmla="*/ 170 h 171"/>
                <a:gd name="T10" fmla="*/ 189 w 278"/>
                <a:gd name="T11" fmla="*/ 170 h 171"/>
                <a:gd name="T12" fmla="*/ 188 w 278"/>
                <a:gd name="T13" fmla="*/ 171 h 171"/>
                <a:gd name="T14" fmla="*/ 188 w 278"/>
                <a:gd name="T15" fmla="*/ 171 h 171"/>
                <a:gd name="T16" fmla="*/ 184 w 278"/>
                <a:gd name="T17" fmla="*/ 171 h 171"/>
                <a:gd name="T18" fmla="*/ 183 w 278"/>
                <a:gd name="T19" fmla="*/ 171 h 171"/>
                <a:gd name="T20" fmla="*/ 180 w 278"/>
                <a:gd name="T21" fmla="*/ 171 h 171"/>
                <a:gd name="T22" fmla="*/ 180 w 278"/>
                <a:gd name="T23" fmla="*/ 171 h 171"/>
                <a:gd name="T24" fmla="*/ 176 w 278"/>
                <a:gd name="T25" fmla="*/ 171 h 171"/>
                <a:gd name="T26" fmla="*/ 176 w 278"/>
                <a:gd name="T27" fmla="*/ 170 h 171"/>
                <a:gd name="T28" fmla="*/ 173 w 278"/>
                <a:gd name="T29" fmla="*/ 169 h 171"/>
                <a:gd name="T30" fmla="*/ 173 w 278"/>
                <a:gd name="T31" fmla="*/ 169 h 171"/>
                <a:gd name="T32" fmla="*/ 4 w 278"/>
                <a:gd name="T33" fmla="*/ 72 h 171"/>
                <a:gd name="T34" fmla="*/ 3 w 278"/>
                <a:gd name="T35" fmla="*/ 71 h 171"/>
                <a:gd name="T36" fmla="*/ 2 w 278"/>
                <a:gd name="T37" fmla="*/ 70 h 171"/>
                <a:gd name="T38" fmla="*/ 2 w 278"/>
                <a:gd name="T39" fmla="*/ 70 h 171"/>
                <a:gd name="T40" fmla="*/ 1 w 278"/>
                <a:gd name="T41" fmla="*/ 69 h 171"/>
                <a:gd name="T42" fmla="*/ 1 w 278"/>
                <a:gd name="T43" fmla="*/ 68 h 171"/>
                <a:gd name="T44" fmla="*/ 1 w 278"/>
                <a:gd name="T45" fmla="*/ 68 h 171"/>
                <a:gd name="T46" fmla="*/ 0 w 278"/>
                <a:gd name="T47" fmla="*/ 66 h 171"/>
                <a:gd name="T48" fmla="*/ 0 w 278"/>
                <a:gd name="T49" fmla="*/ 56 h 171"/>
                <a:gd name="T50" fmla="*/ 4 w 278"/>
                <a:gd name="T51" fmla="*/ 51 h 171"/>
                <a:gd name="T52" fmla="*/ 86 w 278"/>
                <a:gd name="T53" fmla="*/ 4 h 171"/>
                <a:gd name="T54" fmla="*/ 105 w 278"/>
                <a:gd name="T55" fmla="*/ 4 h 171"/>
                <a:gd name="T56" fmla="*/ 113 w 278"/>
                <a:gd name="T57" fmla="*/ 8 h 171"/>
                <a:gd name="T58" fmla="*/ 274 w 278"/>
                <a:gd name="T59" fmla="*/ 101 h 171"/>
                <a:gd name="T60" fmla="*/ 278 w 278"/>
                <a:gd name="T61" fmla="*/ 107 h 171"/>
                <a:gd name="T62" fmla="*/ 278 w 278"/>
                <a:gd name="T63" fmla="*/ 116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8" h="171">
                  <a:moveTo>
                    <a:pt x="278" y="116"/>
                  </a:moveTo>
                  <a:cubicBezTo>
                    <a:pt x="278" y="117"/>
                    <a:pt x="277" y="118"/>
                    <a:pt x="277" y="119"/>
                  </a:cubicBezTo>
                  <a:cubicBezTo>
                    <a:pt x="276" y="120"/>
                    <a:pt x="275" y="121"/>
                    <a:pt x="274" y="122"/>
                  </a:cubicBezTo>
                  <a:cubicBezTo>
                    <a:pt x="192" y="169"/>
                    <a:pt x="192" y="169"/>
                    <a:pt x="192" y="169"/>
                  </a:cubicBezTo>
                  <a:cubicBezTo>
                    <a:pt x="191" y="169"/>
                    <a:pt x="191" y="170"/>
                    <a:pt x="190" y="170"/>
                  </a:cubicBezTo>
                  <a:cubicBezTo>
                    <a:pt x="190" y="170"/>
                    <a:pt x="189" y="170"/>
                    <a:pt x="189" y="170"/>
                  </a:cubicBezTo>
                  <a:cubicBezTo>
                    <a:pt x="189" y="170"/>
                    <a:pt x="188" y="171"/>
                    <a:pt x="188" y="171"/>
                  </a:cubicBezTo>
                  <a:cubicBezTo>
                    <a:pt x="188" y="171"/>
                    <a:pt x="188" y="171"/>
                    <a:pt x="188" y="171"/>
                  </a:cubicBezTo>
                  <a:cubicBezTo>
                    <a:pt x="187" y="171"/>
                    <a:pt x="185" y="171"/>
                    <a:pt x="184" y="171"/>
                  </a:cubicBezTo>
                  <a:cubicBezTo>
                    <a:pt x="184" y="171"/>
                    <a:pt x="184" y="171"/>
                    <a:pt x="183" y="171"/>
                  </a:cubicBezTo>
                  <a:cubicBezTo>
                    <a:pt x="182" y="171"/>
                    <a:pt x="181" y="171"/>
                    <a:pt x="180" y="171"/>
                  </a:cubicBezTo>
                  <a:cubicBezTo>
                    <a:pt x="180" y="171"/>
                    <a:pt x="180" y="171"/>
                    <a:pt x="180" y="171"/>
                  </a:cubicBezTo>
                  <a:cubicBezTo>
                    <a:pt x="179" y="171"/>
                    <a:pt x="178" y="171"/>
                    <a:pt x="176" y="171"/>
                  </a:cubicBezTo>
                  <a:cubicBezTo>
                    <a:pt x="176" y="170"/>
                    <a:pt x="176" y="170"/>
                    <a:pt x="176" y="170"/>
                  </a:cubicBezTo>
                  <a:cubicBezTo>
                    <a:pt x="175" y="170"/>
                    <a:pt x="174" y="170"/>
                    <a:pt x="173" y="169"/>
                  </a:cubicBezTo>
                  <a:cubicBezTo>
                    <a:pt x="173" y="169"/>
                    <a:pt x="173" y="169"/>
                    <a:pt x="173" y="169"/>
                  </a:cubicBezTo>
                  <a:cubicBezTo>
                    <a:pt x="4" y="72"/>
                    <a:pt x="4" y="72"/>
                    <a:pt x="4" y="72"/>
                  </a:cubicBezTo>
                  <a:cubicBezTo>
                    <a:pt x="4" y="72"/>
                    <a:pt x="3" y="71"/>
                    <a:pt x="3" y="71"/>
                  </a:cubicBezTo>
                  <a:cubicBezTo>
                    <a:pt x="3" y="71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1" y="69"/>
                    <a:pt x="1" y="69"/>
                    <a:pt x="1" y="69"/>
                  </a:cubicBezTo>
                  <a:cubicBezTo>
                    <a:pt x="1" y="69"/>
                    <a:pt x="1" y="69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0" y="67"/>
                    <a:pt x="0" y="67"/>
                    <a:pt x="0" y="6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4"/>
                    <a:pt x="2" y="52"/>
                    <a:pt x="4" y="51"/>
                  </a:cubicBezTo>
                  <a:cubicBezTo>
                    <a:pt x="86" y="4"/>
                    <a:pt x="86" y="4"/>
                    <a:pt x="86" y="4"/>
                  </a:cubicBezTo>
                  <a:cubicBezTo>
                    <a:pt x="91" y="0"/>
                    <a:pt x="100" y="0"/>
                    <a:pt x="105" y="4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274" y="101"/>
                    <a:pt x="274" y="101"/>
                    <a:pt x="274" y="101"/>
                  </a:cubicBezTo>
                  <a:cubicBezTo>
                    <a:pt x="277" y="102"/>
                    <a:pt x="277" y="104"/>
                    <a:pt x="278" y="107"/>
                  </a:cubicBezTo>
                  <a:cubicBezTo>
                    <a:pt x="278" y="107"/>
                    <a:pt x="278" y="116"/>
                    <a:pt x="278" y="116"/>
                  </a:cubicBezTo>
                  <a:close/>
                </a:path>
              </a:pathLst>
            </a:custGeom>
            <a:solidFill>
              <a:srgbClr val="303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7" name="isḷíḋè">
              <a:extLst>
                <a:ext uri="{FF2B5EF4-FFF2-40B4-BE49-F238E27FC236}">
                  <a16:creationId xmlns:a16="http://schemas.microsoft.com/office/drawing/2014/main" id="{CB413849-98E1-4574-81C8-3FDE1E3B1366}"/>
                </a:ext>
              </a:extLst>
            </p:cNvPr>
            <p:cNvSpPr/>
            <p:nvPr/>
          </p:nvSpPr>
          <p:spPr bwMode="auto">
            <a:xfrm>
              <a:off x="7512051" y="2782888"/>
              <a:ext cx="976313" cy="568325"/>
            </a:xfrm>
            <a:custGeom>
              <a:avLst/>
              <a:gdLst>
                <a:gd name="T0" fmla="*/ 273 w 278"/>
                <a:gd name="T1" fmla="*/ 101 h 162"/>
                <a:gd name="T2" fmla="*/ 113 w 278"/>
                <a:gd name="T3" fmla="*/ 8 h 162"/>
                <a:gd name="T4" fmla="*/ 105 w 278"/>
                <a:gd name="T5" fmla="*/ 4 h 162"/>
                <a:gd name="T6" fmla="*/ 86 w 278"/>
                <a:gd name="T7" fmla="*/ 4 h 162"/>
                <a:gd name="T8" fmla="*/ 5 w 278"/>
                <a:gd name="T9" fmla="*/ 51 h 162"/>
                <a:gd name="T10" fmla="*/ 0 w 278"/>
                <a:gd name="T11" fmla="*/ 56 h 162"/>
                <a:gd name="T12" fmla="*/ 1 w 278"/>
                <a:gd name="T13" fmla="*/ 59 h 162"/>
                <a:gd name="T14" fmla="*/ 5 w 278"/>
                <a:gd name="T15" fmla="*/ 62 h 162"/>
                <a:gd name="T16" fmla="*/ 13 w 278"/>
                <a:gd name="T17" fmla="*/ 67 h 162"/>
                <a:gd name="T18" fmla="*/ 95 w 278"/>
                <a:gd name="T19" fmla="*/ 115 h 162"/>
                <a:gd name="T20" fmla="*/ 172 w 278"/>
                <a:gd name="T21" fmla="*/ 159 h 162"/>
                <a:gd name="T22" fmla="*/ 173 w 278"/>
                <a:gd name="T23" fmla="*/ 159 h 162"/>
                <a:gd name="T24" fmla="*/ 190 w 278"/>
                <a:gd name="T25" fmla="*/ 160 h 162"/>
                <a:gd name="T26" fmla="*/ 199 w 278"/>
                <a:gd name="T27" fmla="*/ 155 h 162"/>
                <a:gd name="T28" fmla="*/ 217 w 278"/>
                <a:gd name="T29" fmla="*/ 145 h 162"/>
                <a:gd name="T30" fmla="*/ 239 w 278"/>
                <a:gd name="T31" fmla="*/ 132 h 162"/>
                <a:gd name="T32" fmla="*/ 260 w 278"/>
                <a:gd name="T33" fmla="*/ 120 h 162"/>
                <a:gd name="T34" fmla="*/ 272 w 278"/>
                <a:gd name="T35" fmla="*/ 113 h 162"/>
                <a:gd name="T36" fmla="*/ 277 w 278"/>
                <a:gd name="T37" fmla="*/ 107 h 162"/>
                <a:gd name="T38" fmla="*/ 273 w 278"/>
                <a:gd name="T39" fmla="*/ 10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8" h="162">
                  <a:moveTo>
                    <a:pt x="273" y="101"/>
                  </a:moveTo>
                  <a:cubicBezTo>
                    <a:pt x="113" y="8"/>
                    <a:pt x="113" y="8"/>
                    <a:pt x="113" y="8"/>
                  </a:cubicBezTo>
                  <a:cubicBezTo>
                    <a:pt x="105" y="4"/>
                    <a:pt x="105" y="4"/>
                    <a:pt x="105" y="4"/>
                  </a:cubicBezTo>
                  <a:cubicBezTo>
                    <a:pt x="100" y="0"/>
                    <a:pt x="91" y="0"/>
                    <a:pt x="86" y="4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3" y="52"/>
                    <a:pt x="1" y="54"/>
                    <a:pt x="0" y="56"/>
                  </a:cubicBezTo>
                  <a:cubicBezTo>
                    <a:pt x="0" y="57"/>
                    <a:pt x="1" y="58"/>
                    <a:pt x="1" y="59"/>
                  </a:cubicBezTo>
                  <a:cubicBezTo>
                    <a:pt x="2" y="61"/>
                    <a:pt x="3" y="61"/>
                    <a:pt x="5" y="62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95" y="115"/>
                    <a:pt x="95" y="115"/>
                    <a:pt x="95" y="115"/>
                  </a:cubicBezTo>
                  <a:cubicBezTo>
                    <a:pt x="95" y="115"/>
                    <a:pt x="172" y="159"/>
                    <a:pt x="172" y="159"/>
                  </a:cubicBezTo>
                  <a:cubicBezTo>
                    <a:pt x="172" y="159"/>
                    <a:pt x="173" y="159"/>
                    <a:pt x="173" y="159"/>
                  </a:cubicBezTo>
                  <a:cubicBezTo>
                    <a:pt x="178" y="162"/>
                    <a:pt x="184" y="162"/>
                    <a:pt x="190" y="160"/>
                  </a:cubicBezTo>
                  <a:cubicBezTo>
                    <a:pt x="193" y="159"/>
                    <a:pt x="196" y="157"/>
                    <a:pt x="199" y="155"/>
                  </a:cubicBezTo>
                  <a:cubicBezTo>
                    <a:pt x="205" y="151"/>
                    <a:pt x="211" y="148"/>
                    <a:pt x="217" y="145"/>
                  </a:cubicBezTo>
                  <a:cubicBezTo>
                    <a:pt x="225" y="140"/>
                    <a:pt x="232" y="136"/>
                    <a:pt x="239" y="132"/>
                  </a:cubicBezTo>
                  <a:cubicBezTo>
                    <a:pt x="246" y="128"/>
                    <a:pt x="253" y="124"/>
                    <a:pt x="260" y="120"/>
                  </a:cubicBezTo>
                  <a:cubicBezTo>
                    <a:pt x="264" y="117"/>
                    <a:pt x="268" y="115"/>
                    <a:pt x="272" y="113"/>
                  </a:cubicBezTo>
                  <a:cubicBezTo>
                    <a:pt x="274" y="111"/>
                    <a:pt x="277" y="110"/>
                    <a:pt x="277" y="107"/>
                  </a:cubicBezTo>
                  <a:cubicBezTo>
                    <a:pt x="278" y="104"/>
                    <a:pt x="276" y="102"/>
                    <a:pt x="273" y="101"/>
                  </a:cubicBezTo>
                  <a:close/>
                </a:path>
              </a:pathLst>
            </a:custGeom>
            <a:solidFill>
              <a:srgbClr val="45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8" name="íṧḻîḋe">
              <a:extLst>
                <a:ext uri="{FF2B5EF4-FFF2-40B4-BE49-F238E27FC236}">
                  <a16:creationId xmlns:a16="http://schemas.microsoft.com/office/drawing/2014/main" id="{45295C98-4189-42BF-AA36-A41CFA107959}"/>
                </a:ext>
              </a:extLst>
            </p:cNvPr>
            <p:cNvSpPr/>
            <p:nvPr/>
          </p:nvSpPr>
          <p:spPr bwMode="auto">
            <a:xfrm>
              <a:off x="7512051" y="2782888"/>
              <a:ext cx="976313" cy="568325"/>
            </a:xfrm>
            <a:custGeom>
              <a:avLst/>
              <a:gdLst>
                <a:gd name="T0" fmla="*/ 273 w 278"/>
                <a:gd name="T1" fmla="*/ 101 h 162"/>
                <a:gd name="T2" fmla="*/ 113 w 278"/>
                <a:gd name="T3" fmla="*/ 8 h 162"/>
                <a:gd name="T4" fmla="*/ 105 w 278"/>
                <a:gd name="T5" fmla="*/ 4 h 162"/>
                <a:gd name="T6" fmla="*/ 86 w 278"/>
                <a:gd name="T7" fmla="*/ 4 h 162"/>
                <a:gd name="T8" fmla="*/ 5 w 278"/>
                <a:gd name="T9" fmla="*/ 51 h 162"/>
                <a:gd name="T10" fmla="*/ 0 w 278"/>
                <a:gd name="T11" fmla="*/ 56 h 162"/>
                <a:gd name="T12" fmla="*/ 1 w 278"/>
                <a:gd name="T13" fmla="*/ 59 h 162"/>
                <a:gd name="T14" fmla="*/ 5 w 278"/>
                <a:gd name="T15" fmla="*/ 62 h 162"/>
                <a:gd name="T16" fmla="*/ 13 w 278"/>
                <a:gd name="T17" fmla="*/ 67 h 162"/>
                <a:gd name="T18" fmla="*/ 95 w 278"/>
                <a:gd name="T19" fmla="*/ 115 h 162"/>
                <a:gd name="T20" fmla="*/ 172 w 278"/>
                <a:gd name="T21" fmla="*/ 159 h 162"/>
                <a:gd name="T22" fmla="*/ 173 w 278"/>
                <a:gd name="T23" fmla="*/ 159 h 162"/>
                <a:gd name="T24" fmla="*/ 190 w 278"/>
                <a:gd name="T25" fmla="*/ 160 h 162"/>
                <a:gd name="T26" fmla="*/ 199 w 278"/>
                <a:gd name="T27" fmla="*/ 155 h 162"/>
                <a:gd name="T28" fmla="*/ 217 w 278"/>
                <a:gd name="T29" fmla="*/ 145 h 162"/>
                <a:gd name="T30" fmla="*/ 239 w 278"/>
                <a:gd name="T31" fmla="*/ 132 h 162"/>
                <a:gd name="T32" fmla="*/ 260 w 278"/>
                <a:gd name="T33" fmla="*/ 120 h 162"/>
                <a:gd name="T34" fmla="*/ 272 w 278"/>
                <a:gd name="T35" fmla="*/ 113 h 162"/>
                <a:gd name="T36" fmla="*/ 277 w 278"/>
                <a:gd name="T37" fmla="*/ 107 h 162"/>
                <a:gd name="T38" fmla="*/ 273 w 278"/>
                <a:gd name="T39" fmla="*/ 101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78" h="162">
                  <a:moveTo>
                    <a:pt x="273" y="101"/>
                  </a:moveTo>
                  <a:cubicBezTo>
                    <a:pt x="113" y="8"/>
                    <a:pt x="113" y="8"/>
                    <a:pt x="113" y="8"/>
                  </a:cubicBezTo>
                  <a:cubicBezTo>
                    <a:pt x="105" y="4"/>
                    <a:pt x="105" y="4"/>
                    <a:pt x="105" y="4"/>
                  </a:cubicBezTo>
                  <a:cubicBezTo>
                    <a:pt x="100" y="0"/>
                    <a:pt x="91" y="0"/>
                    <a:pt x="86" y="4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3" y="52"/>
                    <a:pt x="1" y="54"/>
                    <a:pt x="0" y="56"/>
                  </a:cubicBezTo>
                  <a:cubicBezTo>
                    <a:pt x="0" y="57"/>
                    <a:pt x="1" y="58"/>
                    <a:pt x="1" y="59"/>
                  </a:cubicBezTo>
                  <a:cubicBezTo>
                    <a:pt x="2" y="61"/>
                    <a:pt x="3" y="61"/>
                    <a:pt x="5" y="62"/>
                  </a:cubicBezTo>
                  <a:cubicBezTo>
                    <a:pt x="13" y="67"/>
                    <a:pt x="13" y="67"/>
                    <a:pt x="13" y="67"/>
                  </a:cubicBezTo>
                  <a:cubicBezTo>
                    <a:pt x="95" y="115"/>
                    <a:pt x="95" y="115"/>
                    <a:pt x="95" y="115"/>
                  </a:cubicBezTo>
                  <a:cubicBezTo>
                    <a:pt x="95" y="115"/>
                    <a:pt x="172" y="159"/>
                    <a:pt x="172" y="159"/>
                  </a:cubicBezTo>
                  <a:cubicBezTo>
                    <a:pt x="172" y="159"/>
                    <a:pt x="173" y="159"/>
                    <a:pt x="173" y="159"/>
                  </a:cubicBezTo>
                  <a:cubicBezTo>
                    <a:pt x="178" y="162"/>
                    <a:pt x="184" y="162"/>
                    <a:pt x="190" y="160"/>
                  </a:cubicBezTo>
                  <a:cubicBezTo>
                    <a:pt x="193" y="159"/>
                    <a:pt x="196" y="157"/>
                    <a:pt x="199" y="155"/>
                  </a:cubicBezTo>
                  <a:cubicBezTo>
                    <a:pt x="205" y="151"/>
                    <a:pt x="211" y="148"/>
                    <a:pt x="217" y="145"/>
                  </a:cubicBezTo>
                  <a:cubicBezTo>
                    <a:pt x="225" y="140"/>
                    <a:pt x="232" y="136"/>
                    <a:pt x="239" y="132"/>
                  </a:cubicBezTo>
                  <a:cubicBezTo>
                    <a:pt x="246" y="128"/>
                    <a:pt x="253" y="124"/>
                    <a:pt x="260" y="120"/>
                  </a:cubicBezTo>
                  <a:cubicBezTo>
                    <a:pt x="264" y="117"/>
                    <a:pt x="268" y="115"/>
                    <a:pt x="272" y="113"/>
                  </a:cubicBezTo>
                  <a:cubicBezTo>
                    <a:pt x="274" y="111"/>
                    <a:pt x="277" y="110"/>
                    <a:pt x="277" y="107"/>
                  </a:cubicBezTo>
                  <a:cubicBezTo>
                    <a:pt x="278" y="104"/>
                    <a:pt x="276" y="102"/>
                    <a:pt x="273" y="101"/>
                  </a:cubicBezTo>
                  <a:close/>
                </a:path>
              </a:pathLst>
            </a:custGeom>
            <a:gradFill>
              <a:gsLst>
                <a:gs pos="96460">
                  <a:srgbClr val="C5D2B4"/>
                </a:gs>
                <a:gs pos="60158">
                  <a:srgbClr val="D2C5B8"/>
                </a:gs>
                <a:gs pos="30000">
                  <a:srgbClr val="E0B8BC"/>
                </a:gs>
                <a:gs pos="0">
                  <a:srgbClr val="78CABD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9" name="iSľiḋé">
              <a:extLst>
                <a:ext uri="{FF2B5EF4-FFF2-40B4-BE49-F238E27FC236}">
                  <a16:creationId xmlns:a16="http://schemas.microsoft.com/office/drawing/2014/main" id="{395FC3C1-2939-410B-98ED-D456EF6BD1CE}"/>
                </a:ext>
              </a:extLst>
            </p:cNvPr>
            <p:cNvSpPr/>
            <p:nvPr/>
          </p:nvSpPr>
          <p:spPr bwMode="auto">
            <a:xfrm>
              <a:off x="7529513" y="2797176"/>
              <a:ext cx="958850" cy="554038"/>
            </a:xfrm>
            <a:custGeom>
              <a:avLst/>
              <a:gdLst>
                <a:gd name="T0" fmla="*/ 90 w 273"/>
                <a:gd name="T1" fmla="*/ 111 h 158"/>
                <a:gd name="T2" fmla="*/ 167 w 273"/>
                <a:gd name="T3" fmla="*/ 155 h 158"/>
                <a:gd name="T4" fmla="*/ 168 w 273"/>
                <a:gd name="T5" fmla="*/ 155 h 158"/>
                <a:gd name="T6" fmla="*/ 185 w 273"/>
                <a:gd name="T7" fmla="*/ 156 h 158"/>
                <a:gd name="T8" fmla="*/ 194 w 273"/>
                <a:gd name="T9" fmla="*/ 151 h 158"/>
                <a:gd name="T10" fmla="*/ 212 w 273"/>
                <a:gd name="T11" fmla="*/ 141 h 158"/>
                <a:gd name="T12" fmla="*/ 234 w 273"/>
                <a:gd name="T13" fmla="*/ 128 h 158"/>
                <a:gd name="T14" fmla="*/ 255 w 273"/>
                <a:gd name="T15" fmla="*/ 116 h 158"/>
                <a:gd name="T16" fmla="*/ 267 w 273"/>
                <a:gd name="T17" fmla="*/ 109 h 158"/>
                <a:gd name="T18" fmla="*/ 272 w 273"/>
                <a:gd name="T19" fmla="*/ 103 h 158"/>
                <a:gd name="T20" fmla="*/ 268 w 273"/>
                <a:gd name="T21" fmla="*/ 97 h 158"/>
                <a:gd name="T22" fmla="*/ 108 w 273"/>
                <a:gd name="T23" fmla="*/ 4 h 158"/>
                <a:gd name="T24" fmla="*/ 102 w 273"/>
                <a:gd name="T25" fmla="*/ 1 h 158"/>
                <a:gd name="T26" fmla="*/ 95 w 273"/>
                <a:gd name="T27" fmla="*/ 0 h 158"/>
                <a:gd name="T28" fmla="*/ 90 w 273"/>
                <a:gd name="T29" fmla="*/ 2 h 158"/>
                <a:gd name="T30" fmla="*/ 88 w 273"/>
                <a:gd name="T31" fmla="*/ 3 h 158"/>
                <a:gd name="T32" fmla="*/ 87 w 273"/>
                <a:gd name="T33" fmla="*/ 3 h 158"/>
                <a:gd name="T34" fmla="*/ 239 w 273"/>
                <a:gd name="T35" fmla="*/ 91 h 158"/>
                <a:gd name="T36" fmla="*/ 246 w 273"/>
                <a:gd name="T37" fmla="*/ 95 h 158"/>
                <a:gd name="T38" fmla="*/ 164 w 273"/>
                <a:gd name="T39" fmla="*/ 143 h 158"/>
                <a:gd name="T40" fmla="*/ 158 w 273"/>
                <a:gd name="T41" fmla="*/ 139 h 158"/>
                <a:gd name="T42" fmla="*/ 157 w 273"/>
                <a:gd name="T43" fmla="*/ 139 h 158"/>
                <a:gd name="T44" fmla="*/ 5 w 273"/>
                <a:gd name="T45" fmla="*/ 51 h 158"/>
                <a:gd name="T46" fmla="*/ 4 w 273"/>
                <a:gd name="T47" fmla="*/ 51 h 158"/>
                <a:gd name="T48" fmla="*/ 2 w 273"/>
                <a:gd name="T49" fmla="*/ 52 h 158"/>
                <a:gd name="T50" fmla="*/ 1 w 273"/>
                <a:gd name="T51" fmla="*/ 54 h 158"/>
                <a:gd name="T52" fmla="*/ 0 w 273"/>
                <a:gd name="T53" fmla="*/ 58 h 158"/>
                <a:gd name="T54" fmla="*/ 0 w 273"/>
                <a:gd name="T55" fmla="*/ 59 h 158"/>
                <a:gd name="T56" fmla="*/ 8 w 273"/>
                <a:gd name="T57" fmla="*/ 63 h 158"/>
                <a:gd name="T58" fmla="*/ 90 w 273"/>
                <a:gd name="T59" fmla="*/ 111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3" h="158">
                  <a:moveTo>
                    <a:pt x="90" y="111"/>
                  </a:moveTo>
                  <a:cubicBezTo>
                    <a:pt x="90" y="111"/>
                    <a:pt x="167" y="155"/>
                    <a:pt x="167" y="155"/>
                  </a:cubicBezTo>
                  <a:cubicBezTo>
                    <a:pt x="167" y="155"/>
                    <a:pt x="168" y="155"/>
                    <a:pt x="168" y="155"/>
                  </a:cubicBezTo>
                  <a:cubicBezTo>
                    <a:pt x="173" y="158"/>
                    <a:pt x="179" y="158"/>
                    <a:pt x="185" y="156"/>
                  </a:cubicBezTo>
                  <a:cubicBezTo>
                    <a:pt x="188" y="155"/>
                    <a:pt x="191" y="153"/>
                    <a:pt x="194" y="151"/>
                  </a:cubicBezTo>
                  <a:cubicBezTo>
                    <a:pt x="200" y="147"/>
                    <a:pt x="206" y="144"/>
                    <a:pt x="212" y="141"/>
                  </a:cubicBezTo>
                  <a:cubicBezTo>
                    <a:pt x="220" y="136"/>
                    <a:pt x="227" y="132"/>
                    <a:pt x="234" y="128"/>
                  </a:cubicBezTo>
                  <a:cubicBezTo>
                    <a:pt x="241" y="124"/>
                    <a:pt x="248" y="120"/>
                    <a:pt x="255" y="116"/>
                  </a:cubicBezTo>
                  <a:cubicBezTo>
                    <a:pt x="259" y="113"/>
                    <a:pt x="263" y="111"/>
                    <a:pt x="267" y="109"/>
                  </a:cubicBezTo>
                  <a:cubicBezTo>
                    <a:pt x="269" y="107"/>
                    <a:pt x="272" y="106"/>
                    <a:pt x="272" y="103"/>
                  </a:cubicBezTo>
                  <a:cubicBezTo>
                    <a:pt x="273" y="100"/>
                    <a:pt x="271" y="98"/>
                    <a:pt x="268" y="97"/>
                  </a:cubicBezTo>
                  <a:cubicBezTo>
                    <a:pt x="108" y="4"/>
                    <a:pt x="108" y="4"/>
                    <a:pt x="108" y="4"/>
                  </a:cubicBezTo>
                  <a:cubicBezTo>
                    <a:pt x="102" y="1"/>
                    <a:pt x="102" y="1"/>
                    <a:pt x="102" y="1"/>
                  </a:cubicBezTo>
                  <a:cubicBezTo>
                    <a:pt x="100" y="0"/>
                    <a:pt x="97" y="0"/>
                    <a:pt x="95" y="0"/>
                  </a:cubicBezTo>
                  <a:cubicBezTo>
                    <a:pt x="93" y="1"/>
                    <a:pt x="91" y="1"/>
                    <a:pt x="90" y="2"/>
                  </a:cubicBezTo>
                  <a:cubicBezTo>
                    <a:pt x="89" y="2"/>
                    <a:pt x="88" y="2"/>
                    <a:pt x="88" y="3"/>
                  </a:cubicBezTo>
                  <a:cubicBezTo>
                    <a:pt x="87" y="3"/>
                    <a:pt x="87" y="3"/>
                    <a:pt x="87" y="3"/>
                  </a:cubicBezTo>
                  <a:cubicBezTo>
                    <a:pt x="239" y="91"/>
                    <a:pt x="239" y="91"/>
                    <a:pt x="239" y="91"/>
                  </a:cubicBezTo>
                  <a:cubicBezTo>
                    <a:pt x="246" y="95"/>
                    <a:pt x="246" y="95"/>
                    <a:pt x="246" y="95"/>
                  </a:cubicBezTo>
                  <a:cubicBezTo>
                    <a:pt x="164" y="143"/>
                    <a:pt x="164" y="143"/>
                    <a:pt x="164" y="143"/>
                  </a:cubicBezTo>
                  <a:cubicBezTo>
                    <a:pt x="158" y="139"/>
                    <a:pt x="158" y="139"/>
                    <a:pt x="158" y="139"/>
                  </a:cubicBezTo>
                  <a:cubicBezTo>
                    <a:pt x="157" y="139"/>
                    <a:pt x="157" y="139"/>
                    <a:pt x="157" y="139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4" y="51"/>
                    <a:pt x="4" y="51"/>
                    <a:pt x="4" y="51"/>
                  </a:cubicBezTo>
                  <a:cubicBezTo>
                    <a:pt x="3" y="51"/>
                    <a:pt x="3" y="52"/>
                    <a:pt x="2" y="52"/>
                  </a:cubicBezTo>
                  <a:cubicBezTo>
                    <a:pt x="2" y="53"/>
                    <a:pt x="1" y="53"/>
                    <a:pt x="1" y="54"/>
                  </a:cubicBezTo>
                  <a:cubicBezTo>
                    <a:pt x="0" y="55"/>
                    <a:pt x="0" y="57"/>
                    <a:pt x="0" y="58"/>
                  </a:cubicBezTo>
                  <a:cubicBezTo>
                    <a:pt x="0" y="58"/>
                    <a:pt x="0" y="59"/>
                    <a:pt x="0" y="59"/>
                  </a:cubicBezTo>
                  <a:cubicBezTo>
                    <a:pt x="8" y="63"/>
                    <a:pt x="8" y="63"/>
                    <a:pt x="8" y="63"/>
                  </a:cubicBezTo>
                  <a:lnTo>
                    <a:pt x="90" y="111"/>
                  </a:lnTo>
                  <a:close/>
                </a:path>
              </a:pathLst>
            </a:custGeom>
            <a:solidFill>
              <a:srgbClr val="3F3F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0" name="îṧḷîḓé">
              <a:extLst>
                <a:ext uri="{FF2B5EF4-FFF2-40B4-BE49-F238E27FC236}">
                  <a16:creationId xmlns:a16="http://schemas.microsoft.com/office/drawing/2014/main" id="{DEA736B5-EF7C-4786-9E19-575C7C4EB3DF}"/>
                </a:ext>
              </a:extLst>
            </p:cNvPr>
            <p:cNvSpPr/>
            <p:nvPr/>
          </p:nvSpPr>
          <p:spPr bwMode="auto">
            <a:xfrm>
              <a:off x="8256588" y="3211513"/>
              <a:ext cx="66675" cy="38100"/>
            </a:xfrm>
            <a:custGeom>
              <a:avLst/>
              <a:gdLst>
                <a:gd name="T0" fmla="*/ 15 w 19"/>
                <a:gd name="T1" fmla="*/ 2 h 11"/>
                <a:gd name="T2" fmla="*/ 9 w 19"/>
                <a:gd name="T3" fmla="*/ 0 h 11"/>
                <a:gd name="T4" fmla="*/ 5 w 19"/>
                <a:gd name="T5" fmla="*/ 1 h 11"/>
                <a:gd name="T6" fmla="*/ 2 w 19"/>
                <a:gd name="T7" fmla="*/ 3 h 11"/>
                <a:gd name="T8" fmla="*/ 0 w 19"/>
                <a:gd name="T9" fmla="*/ 6 h 11"/>
                <a:gd name="T10" fmla="*/ 2 w 19"/>
                <a:gd name="T11" fmla="*/ 10 h 11"/>
                <a:gd name="T12" fmla="*/ 6 w 19"/>
                <a:gd name="T13" fmla="*/ 11 h 11"/>
                <a:gd name="T14" fmla="*/ 12 w 19"/>
                <a:gd name="T15" fmla="*/ 11 h 11"/>
                <a:gd name="T16" fmla="*/ 16 w 19"/>
                <a:gd name="T17" fmla="*/ 10 h 11"/>
                <a:gd name="T18" fmla="*/ 15 w 19"/>
                <a:gd name="T19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" h="11">
                  <a:moveTo>
                    <a:pt x="15" y="2"/>
                  </a:moveTo>
                  <a:cubicBezTo>
                    <a:pt x="14" y="1"/>
                    <a:pt x="11" y="0"/>
                    <a:pt x="9" y="0"/>
                  </a:cubicBezTo>
                  <a:cubicBezTo>
                    <a:pt x="8" y="0"/>
                    <a:pt x="7" y="1"/>
                    <a:pt x="5" y="1"/>
                  </a:cubicBezTo>
                  <a:cubicBezTo>
                    <a:pt x="4" y="1"/>
                    <a:pt x="3" y="2"/>
                    <a:pt x="2" y="3"/>
                  </a:cubicBezTo>
                  <a:cubicBezTo>
                    <a:pt x="1" y="3"/>
                    <a:pt x="0" y="4"/>
                    <a:pt x="0" y="6"/>
                  </a:cubicBezTo>
                  <a:cubicBezTo>
                    <a:pt x="0" y="7"/>
                    <a:pt x="1" y="9"/>
                    <a:pt x="2" y="10"/>
                  </a:cubicBezTo>
                  <a:cubicBezTo>
                    <a:pt x="3" y="10"/>
                    <a:pt x="4" y="10"/>
                    <a:pt x="6" y="11"/>
                  </a:cubicBezTo>
                  <a:cubicBezTo>
                    <a:pt x="8" y="11"/>
                    <a:pt x="10" y="11"/>
                    <a:pt x="12" y="11"/>
                  </a:cubicBezTo>
                  <a:cubicBezTo>
                    <a:pt x="14" y="10"/>
                    <a:pt x="15" y="10"/>
                    <a:pt x="16" y="10"/>
                  </a:cubicBezTo>
                  <a:cubicBezTo>
                    <a:pt x="19" y="7"/>
                    <a:pt x="19" y="4"/>
                    <a:pt x="15" y="2"/>
                  </a:cubicBezTo>
                  <a:close/>
                </a:path>
              </a:pathLst>
            </a:custGeom>
            <a:solidFill>
              <a:srgbClr val="2828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1" name="ïṥļíḋè">
              <a:extLst>
                <a:ext uri="{FF2B5EF4-FFF2-40B4-BE49-F238E27FC236}">
                  <a16:creationId xmlns:a16="http://schemas.microsoft.com/office/drawing/2014/main" id="{2B44EEB1-51A0-458D-BA5B-AB2BF870F2CD}"/>
                </a:ext>
              </a:extLst>
            </p:cNvPr>
            <p:cNvSpPr/>
            <p:nvPr/>
          </p:nvSpPr>
          <p:spPr bwMode="auto">
            <a:xfrm>
              <a:off x="7512051" y="2782888"/>
              <a:ext cx="374650" cy="225425"/>
            </a:xfrm>
            <a:custGeom>
              <a:avLst/>
              <a:gdLst>
                <a:gd name="T0" fmla="*/ 105 w 107"/>
                <a:gd name="T1" fmla="*/ 4 h 64"/>
                <a:gd name="T2" fmla="*/ 86 w 107"/>
                <a:gd name="T3" fmla="*/ 4 h 64"/>
                <a:gd name="T4" fmla="*/ 5 w 107"/>
                <a:gd name="T5" fmla="*/ 51 h 64"/>
                <a:gd name="T6" fmla="*/ 0 w 107"/>
                <a:gd name="T7" fmla="*/ 56 h 64"/>
                <a:gd name="T8" fmla="*/ 1 w 107"/>
                <a:gd name="T9" fmla="*/ 59 h 64"/>
                <a:gd name="T10" fmla="*/ 5 w 107"/>
                <a:gd name="T11" fmla="*/ 62 h 64"/>
                <a:gd name="T12" fmla="*/ 7 w 107"/>
                <a:gd name="T13" fmla="*/ 64 h 64"/>
                <a:gd name="T14" fmla="*/ 107 w 107"/>
                <a:gd name="T15" fmla="*/ 5 h 64"/>
                <a:gd name="T16" fmla="*/ 105 w 107"/>
                <a:gd name="T17" fmla="*/ 4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64">
                  <a:moveTo>
                    <a:pt x="105" y="4"/>
                  </a:moveTo>
                  <a:cubicBezTo>
                    <a:pt x="100" y="0"/>
                    <a:pt x="91" y="0"/>
                    <a:pt x="86" y="4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3" y="52"/>
                    <a:pt x="1" y="54"/>
                    <a:pt x="0" y="56"/>
                  </a:cubicBezTo>
                  <a:cubicBezTo>
                    <a:pt x="0" y="57"/>
                    <a:pt x="1" y="58"/>
                    <a:pt x="1" y="59"/>
                  </a:cubicBezTo>
                  <a:cubicBezTo>
                    <a:pt x="2" y="61"/>
                    <a:pt x="3" y="61"/>
                    <a:pt x="5" y="62"/>
                  </a:cubicBezTo>
                  <a:cubicBezTo>
                    <a:pt x="7" y="64"/>
                    <a:pt x="7" y="64"/>
                    <a:pt x="7" y="64"/>
                  </a:cubicBezTo>
                  <a:cubicBezTo>
                    <a:pt x="107" y="5"/>
                    <a:pt x="107" y="5"/>
                    <a:pt x="107" y="5"/>
                  </a:cubicBezTo>
                  <a:lnTo>
                    <a:pt x="105" y="4"/>
                  </a:lnTo>
                  <a:close/>
                </a:path>
              </a:pathLst>
            </a:custGeom>
            <a:solidFill>
              <a:srgbClr val="797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2" name="íṣļidè">
              <a:extLst>
                <a:ext uri="{FF2B5EF4-FFF2-40B4-BE49-F238E27FC236}">
                  <a16:creationId xmlns:a16="http://schemas.microsoft.com/office/drawing/2014/main" id="{3E28BA2D-61CB-41E9-AC3B-5E64BA1D3AE9}"/>
                </a:ext>
              </a:extLst>
            </p:cNvPr>
            <p:cNvSpPr/>
            <p:nvPr/>
          </p:nvSpPr>
          <p:spPr>
            <a:xfrm>
              <a:off x="4043363" y="5302252"/>
              <a:ext cx="95251" cy="52387"/>
            </a:xfrm>
            <a:prstGeom prst="ellipse">
              <a:avLst/>
            </a:prstGeom>
            <a:solidFill>
              <a:srgbClr val="5757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23" name="dc0e2702-5da6-4650-b76f-6899c059874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5FEC54AA-0CCB-4BC5-BCA8-EE68451B04E3}"/>
              </a:ext>
            </a:extLst>
          </p:cNvPr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4187675" y="1950559"/>
            <a:ext cx="1622481" cy="1517984"/>
            <a:chOff x="3549650" y="1062038"/>
            <a:chExt cx="5102226" cy="4773613"/>
          </a:xfrm>
        </p:grpSpPr>
        <p:sp>
          <p:nvSpPr>
            <p:cNvPr id="324" name="ïṧļïḍè">
              <a:extLst>
                <a:ext uri="{FF2B5EF4-FFF2-40B4-BE49-F238E27FC236}">
                  <a16:creationId xmlns:a16="http://schemas.microsoft.com/office/drawing/2014/main" id="{4E15A226-7331-4DEF-A891-255C4151D657}"/>
                </a:ext>
              </a:extLst>
            </p:cNvPr>
            <p:cNvSpPr/>
            <p:nvPr/>
          </p:nvSpPr>
          <p:spPr>
            <a:xfrm>
              <a:off x="6515894" y="5475288"/>
              <a:ext cx="1065212" cy="36036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5" name="îşļíḓé">
              <a:extLst>
                <a:ext uri="{FF2B5EF4-FFF2-40B4-BE49-F238E27FC236}">
                  <a16:creationId xmlns:a16="http://schemas.microsoft.com/office/drawing/2014/main" id="{4E3D9DCC-0C36-4BC1-97C2-E419CC8DC6D7}"/>
                </a:ext>
              </a:extLst>
            </p:cNvPr>
            <p:cNvSpPr/>
            <p:nvPr/>
          </p:nvSpPr>
          <p:spPr>
            <a:xfrm>
              <a:off x="4915944" y="4951414"/>
              <a:ext cx="1454693" cy="492125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6" name="ïṡlîḋê">
              <a:extLst>
                <a:ext uri="{FF2B5EF4-FFF2-40B4-BE49-F238E27FC236}">
                  <a16:creationId xmlns:a16="http://schemas.microsoft.com/office/drawing/2014/main" id="{143055F2-A391-4EA7-BC9E-6472E60E3C33}"/>
                </a:ext>
              </a:extLst>
            </p:cNvPr>
            <p:cNvSpPr/>
            <p:nvPr/>
          </p:nvSpPr>
          <p:spPr bwMode="auto">
            <a:xfrm>
              <a:off x="3805238" y="2103438"/>
              <a:ext cx="1965325" cy="98425"/>
            </a:xfrm>
            <a:custGeom>
              <a:avLst/>
              <a:gdLst>
                <a:gd name="T0" fmla="*/ 199 w 200"/>
                <a:gd name="T1" fmla="*/ 2 h 10"/>
                <a:gd name="T2" fmla="*/ 53 w 200"/>
                <a:gd name="T3" fmla="*/ 1 h 10"/>
                <a:gd name="T4" fmla="*/ 2 w 200"/>
                <a:gd name="T5" fmla="*/ 2 h 10"/>
                <a:gd name="T6" fmla="*/ 1 w 200"/>
                <a:gd name="T7" fmla="*/ 10 h 10"/>
                <a:gd name="T8" fmla="*/ 199 w 200"/>
                <a:gd name="T9" fmla="*/ 9 h 10"/>
                <a:gd name="T10" fmla="*/ 199 w 200"/>
                <a:gd name="T11" fmla="*/ 2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10">
                  <a:moveTo>
                    <a:pt x="199" y="2"/>
                  </a:moveTo>
                  <a:cubicBezTo>
                    <a:pt x="167" y="0"/>
                    <a:pt x="85" y="2"/>
                    <a:pt x="53" y="1"/>
                  </a:cubicBezTo>
                  <a:cubicBezTo>
                    <a:pt x="36" y="1"/>
                    <a:pt x="19" y="2"/>
                    <a:pt x="2" y="2"/>
                  </a:cubicBezTo>
                  <a:cubicBezTo>
                    <a:pt x="0" y="4"/>
                    <a:pt x="1" y="7"/>
                    <a:pt x="1" y="10"/>
                  </a:cubicBezTo>
                  <a:cubicBezTo>
                    <a:pt x="50" y="9"/>
                    <a:pt x="150" y="9"/>
                    <a:pt x="199" y="9"/>
                  </a:cubicBezTo>
                  <a:cubicBezTo>
                    <a:pt x="200" y="6"/>
                    <a:pt x="200" y="4"/>
                    <a:pt x="199" y="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7" name="íŝlíḍé">
              <a:extLst>
                <a:ext uri="{FF2B5EF4-FFF2-40B4-BE49-F238E27FC236}">
                  <a16:creationId xmlns:a16="http://schemas.microsoft.com/office/drawing/2014/main" id="{CCF7B9BF-40C2-4937-96DC-03C54F407F33}"/>
                </a:ext>
              </a:extLst>
            </p:cNvPr>
            <p:cNvSpPr/>
            <p:nvPr/>
          </p:nvSpPr>
          <p:spPr bwMode="auto">
            <a:xfrm>
              <a:off x="3805238" y="1062038"/>
              <a:ext cx="1965325" cy="88900"/>
            </a:xfrm>
            <a:custGeom>
              <a:avLst/>
              <a:gdLst>
                <a:gd name="T0" fmla="*/ 199 w 200"/>
                <a:gd name="T1" fmla="*/ 1 h 9"/>
                <a:gd name="T2" fmla="*/ 53 w 200"/>
                <a:gd name="T3" fmla="*/ 1 h 9"/>
                <a:gd name="T4" fmla="*/ 2 w 200"/>
                <a:gd name="T5" fmla="*/ 2 h 9"/>
                <a:gd name="T6" fmla="*/ 1 w 200"/>
                <a:gd name="T7" fmla="*/ 9 h 9"/>
                <a:gd name="T8" fmla="*/ 199 w 200"/>
                <a:gd name="T9" fmla="*/ 8 h 9"/>
                <a:gd name="T10" fmla="*/ 199 w 200"/>
                <a:gd name="T11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9">
                  <a:moveTo>
                    <a:pt x="199" y="1"/>
                  </a:moveTo>
                  <a:cubicBezTo>
                    <a:pt x="167" y="0"/>
                    <a:pt x="85" y="2"/>
                    <a:pt x="53" y="1"/>
                  </a:cubicBezTo>
                  <a:cubicBezTo>
                    <a:pt x="36" y="0"/>
                    <a:pt x="19" y="2"/>
                    <a:pt x="2" y="2"/>
                  </a:cubicBezTo>
                  <a:cubicBezTo>
                    <a:pt x="0" y="3"/>
                    <a:pt x="1" y="7"/>
                    <a:pt x="1" y="9"/>
                  </a:cubicBezTo>
                  <a:cubicBezTo>
                    <a:pt x="50" y="9"/>
                    <a:pt x="150" y="9"/>
                    <a:pt x="199" y="8"/>
                  </a:cubicBezTo>
                  <a:cubicBezTo>
                    <a:pt x="200" y="6"/>
                    <a:pt x="200" y="4"/>
                    <a:pt x="199" y="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8" name="îsļîdé">
              <a:extLst>
                <a:ext uri="{FF2B5EF4-FFF2-40B4-BE49-F238E27FC236}">
                  <a16:creationId xmlns:a16="http://schemas.microsoft.com/office/drawing/2014/main" id="{FF5187C8-FDE0-44CB-811E-44EB2ED31111}"/>
                </a:ext>
              </a:extLst>
            </p:cNvPr>
            <p:cNvSpPr/>
            <p:nvPr/>
          </p:nvSpPr>
          <p:spPr bwMode="auto">
            <a:xfrm>
              <a:off x="3805238" y="1611313"/>
              <a:ext cx="1965325" cy="88900"/>
            </a:xfrm>
            <a:custGeom>
              <a:avLst/>
              <a:gdLst>
                <a:gd name="T0" fmla="*/ 199 w 200"/>
                <a:gd name="T1" fmla="*/ 1 h 9"/>
                <a:gd name="T2" fmla="*/ 53 w 200"/>
                <a:gd name="T3" fmla="*/ 1 h 9"/>
                <a:gd name="T4" fmla="*/ 2 w 200"/>
                <a:gd name="T5" fmla="*/ 2 h 9"/>
                <a:gd name="T6" fmla="*/ 1 w 200"/>
                <a:gd name="T7" fmla="*/ 9 h 9"/>
                <a:gd name="T8" fmla="*/ 199 w 200"/>
                <a:gd name="T9" fmla="*/ 8 h 9"/>
                <a:gd name="T10" fmla="*/ 199 w 200"/>
                <a:gd name="T11" fmla="*/ 1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0" h="9">
                  <a:moveTo>
                    <a:pt x="199" y="1"/>
                  </a:moveTo>
                  <a:cubicBezTo>
                    <a:pt x="167" y="0"/>
                    <a:pt x="85" y="2"/>
                    <a:pt x="53" y="1"/>
                  </a:cubicBezTo>
                  <a:cubicBezTo>
                    <a:pt x="36" y="1"/>
                    <a:pt x="19" y="2"/>
                    <a:pt x="2" y="2"/>
                  </a:cubicBezTo>
                  <a:cubicBezTo>
                    <a:pt x="0" y="3"/>
                    <a:pt x="1" y="7"/>
                    <a:pt x="1" y="9"/>
                  </a:cubicBezTo>
                  <a:cubicBezTo>
                    <a:pt x="50" y="9"/>
                    <a:pt x="150" y="9"/>
                    <a:pt x="199" y="8"/>
                  </a:cubicBezTo>
                  <a:cubicBezTo>
                    <a:pt x="200" y="6"/>
                    <a:pt x="200" y="4"/>
                    <a:pt x="199" y="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9" name="íSḻidé">
              <a:extLst>
                <a:ext uri="{FF2B5EF4-FFF2-40B4-BE49-F238E27FC236}">
                  <a16:creationId xmlns:a16="http://schemas.microsoft.com/office/drawing/2014/main" id="{C826657E-3D1A-4007-9046-276280327D68}"/>
                </a:ext>
              </a:extLst>
            </p:cNvPr>
            <p:cNvSpPr/>
            <p:nvPr/>
          </p:nvSpPr>
          <p:spPr bwMode="auto">
            <a:xfrm>
              <a:off x="5141913" y="2781301"/>
              <a:ext cx="1071563" cy="1227138"/>
            </a:xfrm>
            <a:custGeom>
              <a:avLst/>
              <a:gdLst>
                <a:gd name="T0" fmla="*/ 1 w 109"/>
                <a:gd name="T1" fmla="*/ 116 h 125"/>
                <a:gd name="T2" fmla="*/ 2 w 109"/>
                <a:gd name="T3" fmla="*/ 119 h 125"/>
                <a:gd name="T4" fmla="*/ 10 w 109"/>
                <a:gd name="T5" fmla="*/ 123 h 125"/>
                <a:gd name="T6" fmla="*/ 87 w 109"/>
                <a:gd name="T7" fmla="*/ 124 h 125"/>
                <a:gd name="T8" fmla="*/ 106 w 109"/>
                <a:gd name="T9" fmla="*/ 120 h 125"/>
                <a:gd name="T10" fmla="*/ 107 w 109"/>
                <a:gd name="T11" fmla="*/ 111 h 125"/>
                <a:gd name="T12" fmla="*/ 109 w 109"/>
                <a:gd name="T13" fmla="*/ 18 h 125"/>
                <a:gd name="T14" fmla="*/ 108 w 109"/>
                <a:gd name="T15" fmla="*/ 11 h 125"/>
                <a:gd name="T16" fmla="*/ 103 w 109"/>
                <a:gd name="T17" fmla="*/ 6 h 125"/>
                <a:gd name="T18" fmla="*/ 96 w 109"/>
                <a:gd name="T19" fmla="*/ 4 h 125"/>
                <a:gd name="T20" fmla="*/ 52 w 109"/>
                <a:gd name="T21" fmla="*/ 2 h 125"/>
                <a:gd name="T22" fmla="*/ 10 w 109"/>
                <a:gd name="T23" fmla="*/ 4 h 125"/>
                <a:gd name="T24" fmla="*/ 1 w 109"/>
                <a:gd name="T25" fmla="*/ 24 h 125"/>
                <a:gd name="T26" fmla="*/ 1 w 109"/>
                <a:gd name="T27" fmla="*/ 67 h 125"/>
                <a:gd name="T28" fmla="*/ 1 w 109"/>
                <a:gd name="T29" fmla="*/ 116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9" h="125">
                  <a:moveTo>
                    <a:pt x="1" y="116"/>
                  </a:moveTo>
                  <a:cubicBezTo>
                    <a:pt x="1" y="117"/>
                    <a:pt x="1" y="118"/>
                    <a:pt x="2" y="119"/>
                  </a:cubicBezTo>
                  <a:cubicBezTo>
                    <a:pt x="3" y="122"/>
                    <a:pt x="7" y="123"/>
                    <a:pt x="10" y="123"/>
                  </a:cubicBezTo>
                  <a:cubicBezTo>
                    <a:pt x="35" y="125"/>
                    <a:pt x="62" y="125"/>
                    <a:pt x="87" y="124"/>
                  </a:cubicBezTo>
                  <a:cubicBezTo>
                    <a:pt x="92" y="124"/>
                    <a:pt x="103" y="123"/>
                    <a:pt x="106" y="120"/>
                  </a:cubicBezTo>
                  <a:cubicBezTo>
                    <a:pt x="108" y="118"/>
                    <a:pt x="107" y="114"/>
                    <a:pt x="107" y="111"/>
                  </a:cubicBezTo>
                  <a:cubicBezTo>
                    <a:pt x="108" y="63"/>
                    <a:pt x="108" y="49"/>
                    <a:pt x="109" y="18"/>
                  </a:cubicBezTo>
                  <a:cubicBezTo>
                    <a:pt x="109" y="16"/>
                    <a:pt x="109" y="14"/>
                    <a:pt x="108" y="11"/>
                  </a:cubicBezTo>
                  <a:cubicBezTo>
                    <a:pt x="107" y="9"/>
                    <a:pt x="105" y="7"/>
                    <a:pt x="103" y="6"/>
                  </a:cubicBezTo>
                  <a:cubicBezTo>
                    <a:pt x="101" y="5"/>
                    <a:pt x="98" y="4"/>
                    <a:pt x="96" y="4"/>
                  </a:cubicBezTo>
                  <a:cubicBezTo>
                    <a:pt x="81" y="3"/>
                    <a:pt x="67" y="2"/>
                    <a:pt x="52" y="2"/>
                  </a:cubicBezTo>
                  <a:cubicBezTo>
                    <a:pt x="39" y="2"/>
                    <a:pt x="23" y="0"/>
                    <a:pt x="10" y="4"/>
                  </a:cubicBezTo>
                  <a:cubicBezTo>
                    <a:pt x="0" y="7"/>
                    <a:pt x="1" y="15"/>
                    <a:pt x="1" y="24"/>
                  </a:cubicBezTo>
                  <a:cubicBezTo>
                    <a:pt x="1" y="38"/>
                    <a:pt x="1" y="53"/>
                    <a:pt x="1" y="67"/>
                  </a:cubicBezTo>
                  <a:cubicBezTo>
                    <a:pt x="0" y="83"/>
                    <a:pt x="2" y="100"/>
                    <a:pt x="1" y="116"/>
                  </a:cubicBezTo>
                  <a:close/>
                </a:path>
              </a:pathLst>
            </a:custGeom>
            <a:solidFill>
              <a:srgbClr val="C0C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0" name="iṧľídê">
              <a:extLst>
                <a:ext uri="{FF2B5EF4-FFF2-40B4-BE49-F238E27FC236}">
                  <a16:creationId xmlns:a16="http://schemas.microsoft.com/office/drawing/2014/main" id="{B9B23E0E-F8CC-4C4C-9F29-F680CBD688F9}"/>
                </a:ext>
              </a:extLst>
            </p:cNvPr>
            <p:cNvSpPr/>
            <p:nvPr/>
          </p:nvSpPr>
          <p:spPr bwMode="auto">
            <a:xfrm>
              <a:off x="5564188" y="4008438"/>
              <a:ext cx="168275" cy="874713"/>
            </a:xfrm>
            <a:custGeom>
              <a:avLst/>
              <a:gdLst>
                <a:gd name="T0" fmla="*/ 14 w 17"/>
                <a:gd name="T1" fmla="*/ 10 h 89"/>
                <a:gd name="T2" fmla="*/ 2 w 17"/>
                <a:gd name="T3" fmla="*/ 13 h 89"/>
                <a:gd name="T4" fmla="*/ 2 w 17"/>
                <a:gd name="T5" fmla="*/ 48 h 89"/>
                <a:gd name="T6" fmla="*/ 0 w 17"/>
                <a:gd name="T7" fmla="*/ 87 h 89"/>
                <a:gd name="T8" fmla="*/ 12 w 17"/>
                <a:gd name="T9" fmla="*/ 86 h 89"/>
                <a:gd name="T10" fmla="*/ 14 w 17"/>
                <a:gd name="T11" fmla="*/ 81 h 89"/>
                <a:gd name="T12" fmla="*/ 14 w 17"/>
                <a:gd name="T13" fmla="*/ 1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89">
                  <a:moveTo>
                    <a:pt x="14" y="10"/>
                  </a:moveTo>
                  <a:cubicBezTo>
                    <a:pt x="12" y="0"/>
                    <a:pt x="2" y="6"/>
                    <a:pt x="2" y="13"/>
                  </a:cubicBezTo>
                  <a:cubicBezTo>
                    <a:pt x="1" y="25"/>
                    <a:pt x="2" y="37"/>
                    <a:pt x="2" y="48"/>
                  </a:cubicBezTo>
                  <a:cubicBezTo>
                    <a:pt x="2" y="52"/>
                    <a:pt x="2" y="87"/>
                    <a:pt x="0" y="87"/>
                  </a:cubicBezTo>
                  <a:cubicBezTo>
                    <a:pt x="4" y="86"/>
                    <a:pt x="9" y="89"/>
                    <a:pt x="12" y="86"/>
                  </a:cubicBezTo>
                  <a:cubicBezTo>
                    <a:pt x="13" y="85"/>
                    <a:pt x="13" y="83"/>
                    <a:pt x="14" y="81"/>
                  </a:cubicBezTo>
                  <a:cubicBezTo>
                    <a:pt x="15" y="58"/>
                    <a:pt x="17" y="33"/>
                    <a:pt x="14" y="1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1" name="ïŝḷïḍê">
              <a:extLst>
                <a:ext uri="{FF2B5EF4-FFF2-40B4-BE49-F238E27FC236}">
                  <a16:creationId xmlns:a16="http://schemas.microsoft.com/office/drawing/2014/main" id="{0411156B-736D-4DF8-A31A-62FB3C393E88}"/>
                </a:ext>
              </a:extLst>
            </p:cNvPr>
            <p:cNvSpPr/>
            <p:nvPr/>
          </p:nvSpPr>
          <p:spPr bwMode="auto">
            <a:xfrm>
              <a:off x="5200650" y="4814888"/>
              <a:ext cx="874713" cy="363538"/>
            </a:xfrm>
            <a:custGeom>
              <a:avLst/>
              <a:gdLst>
                <a:gd name="T0" fmla="*/ 72 w 89"/>
                <a:gd name="T1" fmla="*/ 4 h 37"/>
                <a:gd name="T2" fmla="*/ 45 w 89"/>
                <a:gd name="T3" fmla="*/ 3 h 37"/>
                <a:gd name="T4" fmla="*/ 18 w 89"/>
                <a:gd name="T5" fmla="*/ 7 h 37"/>
                <a:gd name="T6" fmla="*/ 5 w 89"/>
                <a:gd name="T7" fmla="*/ 13 h 37"/>
                <a:gd name="T8" fmla="*/ 1 w 89"/>
                <a:gd name="T9" fmla="*/ 24 h 37"/>
                <a:gd name="T10" fmla="*/ 9 w 89"/>
                <a:gd name="T11" fmla="*/ 33 h 37"/>
                <a:gd name="T12" fmla="*/ 15 w 89"/>
                <a:gd name="T13" fmla="*/ 15 h 37"/>
                <a:gd name="T14" fmla="*/ 33 w 89"/>
                <a:gd name="T15" fmla="*/ 10 h 37"/>
                <a:gd name="T16" fmla="*/ 52 w 89"/>
                <a:gd name="T17" fmla="*/ 11 h 37"/>
                <a:gd name="T18" fmla="*/ 67 w 89"/>
                <a:gd name="T19" fmla="*/ 13 h 37"/>
                <a:gd name="T20" fmla="*/ 80 w 89"/>
                <a:gd name="T21" fmla="*/ 31 h 37"/>
                <a:gd name="T22" fmla="*/ 89 w 89"/>
                <a:gd name="T23" fmla="*/ 30 h 37"/>
                <a:gd name="T24" fmla="*/ 72 w 89"/>
                <a:gd name="T25" fmla="*/ 4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9" h="37">
                  <a:moveTo>
                    <a:pt x="72" y="4"/>
                  </a:moveTo>
                  <a:cubicBezTo>
                    <a:pt x="64" y="0"/>
                    <a:pt x="54" y="1"/>
                    <a:pt x="45" y="3"/>
                  </a:cubicBezTo>
                  <a:cubicBezTo>
                    <a:pt x="36" y="4"/>
                    <a:pt x="27" y="5"/>
                    <a:pt x="18" y="7"/>
                  </a:cubicBezTo>
                  <a:cubicBezTo>
                    <a:pt x="14" y="8"/>
                    <a:pt x="8" y="9"/>
                    <a:pt x="5" y="13"/>
                  </a:cubicBezTo>
                  <a:cubicBezTo>
                    <a:pt x="2" y="16"/>
                    <a:pt x="2" y="20"/>
                    <a:pt x="1" y="24"/>
                  </a:cubicBezTo>
                  <a:cubicBezTo>
                    <a:pt x="0" y="30"/>
                    <a:pt x="0" y="37"/>
                    <a:pt x="9" y="33"/>
                  </a:cubicBezTo>
                  <a:cubicBezTo>
                    <a:pt x="9" y="27"/>
                    <a:pt x="10" y="19"/>
                    <a:pt x="15" y="15"/>
                  </a:cubicBezTo>
                  <a:cubicBezTo>
                    <a:pt x="19" y="11"/>
                    <a:pt x="27" y="10"/>
                    <a:pt x="33" y="10"/>
                  </a:cubicBezTo>
                  <a:cubicBezTo>
                    <a:pt x="40" y="10"/>
                    <a:pt x="46" y="11"/>
                    <a:pt x="52" y="11"/>
                  </a:cubicBezTo>
                  <a:cubicBezTo>
                    <a:pt x="57" y="11"/>
                    <a:pt x="62" y="11"/>
                    <a:pt x="67" y="13"/>
                  </a:cubicBezTo>
                  <a:cubicBezTo>
                    <a:pt x="74" y="16"/>
                    <a:pt x="77" y="24"/>
                    <a:pt x="80" y="31"/>
                  </a:cubicBezTo>
                  <a:cubicBezTo>
                    <a:pt x="83" y="31"/>
                    <a:pt x="86" y="30"/>
                    <a:pt x="89" y="30"/>
                  </a:cubicBezTo>
                  <a:cubicBezTo>
                    <a:pt x="86" y="20"/>
                    <a:pt x="82" y="9"/>
                    <a:pt x="72" y="4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2" name="iṧľïďè">
              <a:extLst>
                <a:ext uri="{FF2B5EF4-FFF2-40B4-BE49-F238E27FC236}">
                  <a16:creationId xmlns:a16="http://schemas.microsoft.com/office/drawing/2014/main" id="{D949DA1D-AA87-4B79-92D6-C94525D6B6FA}"/>
                </a:ext>
              </a:extLst>
            </p:cNvPr>
            <p:cNvSpPr/>
            <p:nvPr/>
          </p:nvSpPr>
          <p:spPr bwMode="auto">
            <a:xfrm>
              <a:off x="5160963" y="5089526"/>
              <a:ext cx="196850" cy="166688"/>
            </a:xfrm>
            <a:custGeom>
              <a:avLst/>
              <a:gdLst>
                <a:gd name="T0" fmla="*/ 16 w 20"/>
                <a:gd name="T1" fmla="*/ 3 h 17"/>
                <a:gd name="T2" fmla="*/ 1 w 20"/>
                <a:gd name="T3" fmla="*/ 5 h 17"/>
                <a:gd name="T4" fmla="*/ 0 w 20"/>
                <a:gd name="T5" fmla="*/ 8 h 17"/>
                <a:gd name="T6" fmla="*/ 1 w 20"/>
                <a:gd name="T7" fmla="*/ 14 h 17"/>
                <a:gd name="T8" fmla="*/ 9 w 20"/>
                <a:gd name="T9" fmla="*/ 17 h 17"/>
                <a:gd name="T10" fmla="*/ 13 w 20"/>
                <a:gd name="T11" fmla="*/ 17 h 17"/>
                <a:gd name="T12" fmla="*/ 16 w 20"/>
                <a:gd name="T13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17">
                  <a:moveTo>
                    <a:pt x="16" y="3"/>
                  </a:moveTo>
                  <a:cubicBezTo>
                    <a:pt x="13" y="0"/>
                    <a:pt x="3" y="1"/>
                    <a:pt x="1" y="5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0" y="10"/>
                    <a:pt x="0" y="12"/>
                    <a:pt x="1" y="14"/>
                  </a:cubicBezTo>
                  <a:cubicBezTo>
                    <a:pt x="2" y="16"/>
                    <a:pt x="6" y="17"/>
                    <a:pt x="9" y="17"/>
                  </a:cubicBezTo>
                  <a:cubicBezTo>
                    <a:pt x="10" y="17"/>
                    <a:pt x="12" y="17"/>
                    <a:pt x="13" y="17"/>
                  </a:cubicBezTo>
                  <a:cubicBezTo>
                    <a:pt x="17" y="15"/>
                    <a:pt x="20" y="6"/>
                    <a:pt x="16" y="3"/>
                  </a:cubicBezTo>
                  <a:close/>
                </a:path>
              </a:pathLst>
            </a:custGeom>
            <a:solidFill>
              <a:srgbClr val="6868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3" name="iŝlïḋè">
              <a:extLst>
                <a:ext uri="{FF2B5EF4-FFF2-40B4-BE49-F238E27FC236}">
                  <a16:creationId xmlns:a16="http://schemas.microsoft.com/office/drawing/2014/main" id="{FB0FFE1A-9F5C-4207-8611-3060F1557A3B}"/>
                </a:ext>
              </a:extLst>
            </p:cNvPr>
            <p:cNvSpPr/>
            <p:nvPr/>
          </p:nvSpPr>
          <p:spPr bwMode="auto">
            <a:xfrm>
              <a:off x="5908675" y="5040313"/>
              <a:ext cx="304800" cy="196850"/>
            </a:xfrm>
            <a:custGeom>
              <a:avLst/>
              <a:gdLst>
                <a:gd name="T0" fmla="*/ 8 w 31"/>
                <a:gd name="T1" fmla="*/ 3 h 20"/>
                <a:gd name="T2" fmla="*/ 2 w 31"/>
                <a:gd name="T3" fmla="*/ 15 h 20"/>
                <a:gd name="T4" fmla="*/ 9 w 31"/>
                <a:gd name="T5" fmla="*/ 19 h 20"/>
                <a:gd name="T6" fmla="*/ 18 w 31"/>
                <a:gd name="T7" fmla="*/ 18 h 20"/>
                <a:gd name="T8" fmla="*/ 8 w 31"/>
                <a:gd name="T9" fmla="*/ 3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0">
                  <a:moveTo>
                    <a:pt x="8" y="3"/>
                  </a:moveTo>
                  <a:cubicBezTo>
                    <a:pt x="3" y="5"/>
                    <a:pt x="0" y="11"/>
                    <a:pt x="2" y="15"/>
                  </a:cubicBezTo>
                  <a:cubicBezTo>
                    <a:pt x="4" y="17"/>
                    <a:pt x="6" y="19"/>
                    <a:pt x="9" y="19"/>
                  </a:cubicBezTo>
                  <a:cubicBezTo>
                    <a:pt x="12" y="20"/>
                    <a:pt x="16" y="20"/>
                    <a:pt x="18" y="18"/>
                  </a:cubicBezTo>
                  <a:cubicBezTo>
                    <a:pt x="31" y="12"/>
                    <a:pt x="18" y="0"/>
                    <a:pt x="8" y="3"/>
                  </a:cubicBezTo>
                  <a:close/>
                </a:path>
              </a:pathLst>
            </a:custGeom>
            <a:solidFill>
              <a:srgbClr val="6868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4" name="ïşḻïďé">
              <a:extLst>
                <a:ext uri="{FF2B5EF4-FFF2-40B4-BE49-F238E27FC236}">
                  <a16:creationId xmlns:a16="http://schemas.microsoft.com/office/drawing/2014/main" id="{BCA95479-DE19-4BC5-AA23-955FC45473F5}"/>
                </a:ext>
              </a:extLst>
            </p:cNvPr>
            <p:cNvSpPr/>
            <p:nvPr/>
          </p:nvSpPr>
          <p:spPr bwMode="auto">
            <a:xfrm>
              <a:off x="5545138" y="5080001"/>
              <a:ext cx="196850" cy="146050"/>
            </a:xfrm>
            <a:custGeom>
              <a:avLst/>
              <a:gdLst>
                <a:gd name="T0" fmla="*/ 15 w 20"/>
                <a:gd name="T1" fmla="*/ 2 h 15"/>
                <a:gd name="T2" fmla="*/ 6 w 20"/>
                <a:gd name="T3" fmla="*/ 0 h 15"/>
                <a:gd name="T4" fmla="*/ 4 w 20"/>
                <a:gd name="T5" fmla="*/ 1 h 15"/>
                <a:gd name="T6" fmla="*/ 1 w 20"/>
                <a:gd name="T7" fmla="*/ 4 h 15"/>
                <a:gd name="T8" fmla="*/ 4 w 20"/>
                <a:gd name="T9" fmla="*/ 12 h 15"/>
                <a:gd name="T10" fmla="*/ 13 w 20"/>
                <a:gd name="T11" fmla="*/ 14 h 15"/>
                <a:gd name="T12" fmla="*/ 19 w 20"/>
                <a:gd name="T13" fmla="*/ 9 h 15"/>
                <a:gd name="T14" fmla="*/ 15 w 20"/>
                <a:gd name="T15" fmla="*/ 2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" h="15">
                  <a:moveTo>
                    <a:pt x="15" y="2"/>
                  </a:moveTo>
                  <a:cubicBezTo>
                    <a:pt x="12" y="1"/>
                    <a:pt x="9" y="0"/>
                    <a:pt x="6" y="0"/>
                  </a:cubicBezTo>
                  <a:cubicBezTo>
                    <a:pt x="5" y="0"/>
                    <a:pt x="4" y="0"/>
                    <a:pt x="4" y="1"/>
                  </a:cubicBezTo>
                  <a:cubicBezTo>
                    <a:pt x="2" y="1"/>
                    <a:pt x="1" y="3"/>
                    <a:pt x="1" y="4"/>
                  </a:cubicBezTo>
                  <a:cubicBezTo>
                    <a:pt x="0" y="7"/>
                    <a:pt x="1" y="11"/>
                    <a:pt x="4" y="12"/>
                  </a:cubicBezTo>
                  <a:cubicBezTo>
                    <a:pt x="7" y="14"/>
                    <a:pt x="10" y="15"/>
                    <a:pt x="13" y="14"/>
                  </a:cubicBezTo>
                  <a:cubicBezTo>
                    <a:pt x="16" y="13"/>
                    <a:pt x="18" y="11"/>
                    <a:pt x="19" y="9"/>
                  </a:cubicBezTo>
                  <a:cubicBezTo>
                    <a:pt x="20" y="6"/>
                    <a:pt x="18" y="2"/>
                    <a:pt x="15" y="2"/>
                  </a:cubicBezTo>
                  <a:close/>
                </a:path>
              </a:pathLst>
            </a:custGeom>
            <a:solidFill>
              <a:srgbClr val="6868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5" name="ïŝlïḑè">
              <a:extLst>
                <a:ext uri="{FF2B5EF4-FFF2-40B4-BE49-F238E27FC236}">
                  <a16:creationId xmlns:a16="http://schemas.microsoft.com/office/drawing/2014/main" id="{5DDE23A1-A371-45B3-8283-43504483A350}"/>
                </a:ext>
              </a:extLst>
            </p:cNvPr>
            <p:cNvSpPr/>
            <p:nvPr/>
          </p:nvSpPr>
          <p:spPr bwMode="auto">
            <a:xfrm>
              <a:off x="5564188" y="4883151"/>
              <a:ext cx="128588" cy="215900"/>
            </a:xfrm>
            <a:custGeom>
              <a:avLst/>
              <a:gdLst>
                <a:gd name="T0" fmla="*/ 11 w 13"/>
                <a:gd name="T1" fmla="*/ 2 h 22"/>
                <a:gd name="T2" fmla="*/ 11 w 13"/>
                <a:gd name="T3" fmla="*/ 1 h 22"/>
                <a:gd name="T4" fmla="*/ 10 w 13"/>
                <a:gd name="T5" fmla="*/ 1 h 22"/>
                <a:gd name="T6" fmla="*/ 2 w 13"/>
                <a:gd name="T7" fmla="*/ 0 h 22"/>
                <a:gd name="T8" fmla="*/ 1 w 13"/>
                <a:gd name="T9" fmla="*/ 5 h 22"/>
                <a:gd name="T10" fmla="*/ 2 w 13"/>
                <a:gd name="T11" fmla="*/ 18 h 22"/>
                <a:gd name="T12" fmla="*/ 3 w 13"/>
                <a:gd name="T13" fmla="*/ 22 h 22"/>
                <a:gd name="T14" fmla="*/ 6 w 13"/>
                <a:gd name="T15" fmla="*/ 22 h 22"/>
                <a:gd name="T16" fmla="*/ 10 w 13"/>
                <a:gd name="T17" fmla="*/ 22 h 22"/>
                <a:gd name="T18" fmla="*/ 12 w 13"/>
                <a:gd name="T19" fmla="*/ 21 h 22"/>
                <a:gd name="T20" fmla="*/ 13 w 13"/>
                <a:gd name="T21" fmla="*/ 20 h 22"/>
                <a:gd name="T22" fmla="*/ 11 w 13"/>
                <a:gd name="T23" fmla="*/ 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" h="22">
                  <a:moveTo>
                    <a:pt x="11" y="2"/>
                  </a:moveTo>
                  <a:cubicBezTo>
                    <a:pt x="11" y="1"/>
                    <a:pt x="11" y="1"/>
                    <a:pt x="11" y="1"/>
                  </a:cubicBezTo>
                  <a:cubicBezTo>
                    <a:pt x="11" y="1"/>
                    <a:pt x="10" y="1"/>
                    <a:pt x="10" y="1"/>
                  </a:cubicBezTo>
                  <a:cubicBezTo>
                    <a:pt x="8" y="0"/>
                    <a:pt x="4" y="0"/>
                    <a:pt x="2" y="0"/>
                  </a:cubicBezTo>
                  <a:cubicBezTo>
                    <a:pt x="0" y="1"/>
                    <a:pt x="1" y="2"/>
                    <a:pt x="1" y="5"/>
                  </a:cubicBezTo>
                  <a:cubicBezTo>
                    <a:pt x="1" y="9"/>
                    <a:pt x="2" y="14"/>
                    <a:pt x="2" y="18"/>
                  </a:cubicBezTo>
                  <a:cubicBezTo>
                    <a:pt x="2" y="20"/>
                    <a:pt x="2" y="21"/>
                    <a:pt x="3" y="22"/>
                  </a:cubicBezTo>
                  <a:cubicBezTo>
                    <a:pt x="4" y="22"/>
                    <a:pt x="5" y="22"/>
                    <a:pt x="6" y="22"/>
                  </a:cubicBezTo>
                  <a:cubicBezTo>
                    <a:pt x="7" y="22"/>
                    <a:pt x="9" y="22"/>
                    <a:pt x="10" y="22"/>
                  </a:cubicBezTo>
                  <a:cubicBezTo>
                    <a:pt x="11" y="22"/>
                    <a:pt x="12" y="22"/>
                    <a:pt x="12" y="21"/>
                  </a:cubicBezTo>
                  <a:cubicBezTo>
                    <a:pt x="13" y="21"/>
                    <a:pt x="13" y="21"/>
                    <a:pt x="13" y="20"/>
                  </a:cubicBezTo>
                  <a:cubicBezTo>
                    <a:pt x="13" y="14"/>
                    <a:pt x="13" y="8"/>
                    <a:pt x="11" y="2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6" name="íSļíḋê">
              <a:extLst>
                <a:ext uri="{FF2B5EF4-FFF2-40B4-BE49-F238E27FC236}">
                  <a16:creationId xmlns:a16="http://schemas.microsoft.com/office/drawing/2014/main" id="{527DB49E-90E8-43F7-9C66-DD2659EEECA0}"/>
                </a:ext>
              </a:extLst>
            </p:cNvPr>
            <p:cNvSpPr/>
            <p:nvPr/>
          </p:nvSpPr>
          <p:spPr bwMode="auto">
            <a:xfrm>
              <a:off x="5033963" y="3900488"/>
              <a:ext cx="1247775" cy="196850"/>
            </a:xfrm>
            <a:custGeom>
              <a:avLst/>
              <a:gdLst>
                <a:gd name="T0" fmla="*/ 113 w 127"/>
                <a:gd name="T1" fmla="*/ 1 h 20"/>
                <a:gd name="T2" fmla="*/ 126 w 127"/>
                <a:gd name="T3" fmla="*/ 6 h 20"/>
                <a:gd name="T4" fmla="*/ 126 w 127"/>
                <a:gd name="T5" fmla="*/ 14 h 20"/>
                <a:gd name="T6" fmla="*/ 125 w 127"/>
                <a:gd name="T7" fmla="*/ 17 h 20"/>
                <a:gd name="T8" fmla="*/ 122 w 127"/>
                <a:gd name="T9" fmla="*/ 18 h 20"/>
                <a:gd name="T10" fmla="*/ 107 w 127"/>
                <a:gd name="T11" fmla="*/ 19 h 20"/>
                <a:gd name="T12" fmla="*/ 20 w 127"/>
                <a:gd name="T13" fmla="*/ 20 h 20"/>
                <a:gd name="T14" fmla="*/ 5 w 127"/>
                <a:gd name="T15" fmla="*/ 18 h 20"/>
                <a:gd name="T16" fmla="*/ 5 w 127"/>
                <a:gd name="T17" fmla="*/ 3 h 20"/>
                <a:gd name="T18" fmla="*/ 13 w 127"/>
                <a:gd name="T19" fmla="*/ 2 h 20"/>
                <a:gd name="T20" fmla="*/ 27 w 127"/>
                <a:gd name="T21" fmla="*/ 2 h 20"/>
                <a:gd name="T22" fmla="*/ 82 w 127"/>
                <a:gd name="T23" fmla="*/ 1 h 20"/>
                <a:gd name="T24" fmla="*/ 113 w 127"/>
                <a:gd name="T25" fmla="*/ 1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20">
                  <a:moveTo>
                    <a:pt x="113" y="1"/>
                  </a:moveTo>
                  <a:cubicBezTo>
                    <a:pt x="118" y="1"/>
                    <a:pt x="123" y="2"/>
                    <a:pt x="126" y="6"/>
                  </a:cubicBezTo>
                  <a:cubicBezTo>
                    <a:pt x="127" y="8"/>
                    <a:pt x="126" y="12"/>
                    <a:pt x="126" y="14"/>
                  </a:cubicBezTo>
                  <a:cubicBezTo>
                    <a:pt x="126" y="15"/>
                    <a:pt x="126" y="16"/>
                    <a:pt x="125" y="17"/>
                  </a:cubicBezTo>
                  <a:cubicBezTo>
                    <a:pt x="125" y="18"/>
                    <a:pt x="123" y="18"/>
                    <a:pt x="122" y="18"/>
                  </a:cubicBezTo>
                  <a:cubicBezTo>
                    <a:pt x="116" y="19"/>
                    <a:pt x="112" y="19"/>
                    <a:pt x="107" y="19"/>
                  </a:cubicBezTo>
                  <a:cubicBezTo>
                    <a:pt x="78" y="19"/>
                    <a:pt x="49" y="19"/>
                    <a:pt x="20" y="20"/>
                  </a:cubicBezTo>
                  <a:cubicBezTo>
                    <a:pt x="16" y="20"/>
                    <a:pt x="9" y="20"/>
                    <a:pt x="5" y="18"/>
                  </a:cubicBezTo>
                  <a:cubicBezTo>
                    <a:pt x="0" y="15"/>
                    <a:pt x="0" y="6"/>
                    <a:pt x="5" y="3"/>
                  </a:cubicBezTo>
                  <a:cubicBezTo>
                    <a:pt x="7" y="1"/>
                    <a:pt x="10" y="2"/>
                    <a:pt x="13" y="2"/>
                  </a:cubicBezTo>
                  <a:cubicBezTo>
                    <a:pt x="18" y="2"/>
                    <a:pt x="22" y="2"/>
                    <a:pt x="27" y="2"/>
                  </a:cubicBezTo>
                  <a:cubicBezTo>
                    <a:pt x="46" y="2"/>
                    <a:pt x="64" y="1"/>
                    <a:pt x="82" y="1"/>
                  </a:cubicBezTo>
                  <a:cubicBezTo>
                    <a:pt x="93" y="2"/>
                    <a:pt x="103" y="0"/>
                    <a:pt x="113" y="1"/>
                  </a:cubicBezTo>
                  <a:close/>
                </a:path>
              </a:pathLst>
            </a:custGeom>
            <a:solidFill>
              <a:srgbClr val="C0C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7" name="ïṣļîḑè">
              <a:extLst>
                <a:ext uri="{FF2B5EF4-FFF2-40B4-BE49-F238E27FC236}">
                  <a16:creationId xmlns:a16="http://schemas.microsoft.com/office/drawing/2014/main" id="{6B81AF27-86C3-4B61-A316-A4FD3C5DBB34}"/>
                </a:ext>
              </a:extLst>
            </p:cNvPr>
            <p:cNvSpPr/>
            <p:nvPr/>
          </p:nvSpPr>
          <p:spPr bwMode="auto">
            <a:xfrm>
              <a:off x="3716338" y="3635376"/>
              <a:ext cx="185738" cy="1738313"/>
            </a:xfrm>
            <a:custGeom>
              <a:avLst/>
              <a:gdLst>
                <a:gd name="T0" fmla="*/ 1 w 19"/>
                <a:gd name="T1" fmla="*/ 176 h 177"/>
                <a:gd name="T2" fmla="*/ 13 w 19"/>
                <a:gd name="T3" fmla="*/ 176 h 177"/>
                <a:gd name="T4" fmla="*/ 15 w 19"/>
                <a:gd name="T5" fmla="*/ 170 h 177"/>
                <a:gd name="T6" fmla="*/ 15 w 19"/>
                <a:gd name="T7" fmla="*/ 4 h 177"/>
                <a:gd name="T8" fmla="*/ 3 w 19"/>
                <a:gd name="T9" fmla="*/ 5 h 177"/>
                <a:gd name="T10" fmla="*/ 1 w 19"/>
                <a:gd name="T11" fmla="*/ 17 h 177"/>
                <a:gd name="T12" fmla="*/ 2 w 19"/>
                <a:gd name="T13" fmla="*/ 96 h 177"/>
                <a:gd name="T14" fmla="*/ 1 w 19"/>
                <a:gd name="T15" fmla="*/ 17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177">
                  <a:moveTo>
                    <a:pt x="1" y="176"/>
                  </a:moveTo>
                  <a:cubicBezTo>
                    <a:pt x="6" y="177"/>
                    <a:pt x="9" y="177"/>
                    <a:pt x="13" y="176"/>
                  </a:cubicBezTo>
                  <a:cubicBezTo>
                    <a:pt x="14" y="174"/>
                    <a:pt x="15" y="172"/>
                    <a:pt x="15" y="170"/>
                  </a:cubicBezTo>
                  <a:cubicBezTo>
                    <a:pt x="13" y="128"/>
                    <a:pt x="19" y="46"/>
                    <a:pt x="15" y="4"/>
                  </a:cubicBezTo>
                  <a:cubicBezTo>
                    <a:pt x="12" y="0"/>
                    <a:pt x="6" y="2"/>
                    <a:pt x="3" y="5"/>
                  </a:cubicBezTo>
                  <a:cubicBezTo>
                    <a:pt x="1" y="8"/>
                    <a:pt x="1" y="13"/>
                    <a:pt x="1" y="17"/>
                  </a:cubicBezTo>
                  <a:cubicBezTo>
                    <a:pt x="2" y="43"/>
                    <a:pt x="2" y="69"/>
                    <a:pt x="2" y="96"/>
                  </a:cubicBezTo>
                  <a:cubicBezTo>
                    <a:pt x="1" y="108"/>
                    <a:pt x="0" y="163"/>
                    <a:pt x="1" y="176"/>
                  </a:cubicBezTo>
                  <a:close/>
                </a:path>
              </a:pathLst>
            </a:custGeom>
            <a:solidFill>
              <a:srgbClr val="4C4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8" name="iṣlídè">
              <a:extLst>
                <a:ext uri="{FF2B5EF4-FFF2-40B4-BE49-F238E27FC236}">
                  <a16:creationId xmlns:a16="http://schemas.microsoft.com/office/drawing/2014/main" id="{E8D1C6DA-39EF-482E-BBDE-2E0511316321}"/>
                </a:ext>
              </a:extLst>
            </p:cNvPr>
            <p:cNvSpPr/>
            <p:nvPr/>
          </p:nvSpPr>
          <p:spPr bwMode="auto">
            <a:xfrm>
              <a:off x="7383463" y="3616326"/>
              <a:ext cx="166688" cy="1787525"/>
            </a:xfrm>
            <a:custGeom>
              <a:avLst/>
              <a:gdLst>
                <a:gd name="T0" fmla="*/ 2 w 17"/>
                <a:gd name="T1" fmla="*/ 3 h 182"/>
                <a:gd name="T2" fmla="*/ 3 w 17"/>
                <a:gd name="T3" fmla="*/ 0 h 182"/>
                <a:gd name="T4" fmla="*/ 6 w 17"/>
                <a:gd name="T5" fmla="*/ 0 h 182"/>
                <a:gd name="T6" fmla="*/ 17 w 17"/>
                <a:gd name="T7" fmla="*/ 0 h 182"/>
                <a:gd name="T8" fmla="*/ 14 w 17"/>
                <a:gd name="T9" fmla="*/ 51 h 182"/>
                <a:gd name="T10" fmla="*/ 15 w 17"/>
                <a:gd name="T11" fmla="*/ 104 h 182"/>
                <a:gd name="T12" fmla="*/ 13 w 17"/>
                <a:gd name="T13" fmla="*/ 179 h 182"/>
                <a:gd name="T14" fmla="*/ 2 w 17"/>
                <a:gd name="T15" fmla="*/ 179 h 182"/>
                <a:gd name="T16" fmla="*/ 2 w 17"/>
                <a:gd name="T17" fmla="*/ 119 h 182"/>
                <a:gd name="T18" fmla="*/ 2 w 17"/>
                <a:gd name="T19" fmla="*/ 80 h 182"/>
                <a:gd name="T20" fmla="*/ 2 w 17"/>
                <a:gd name="T21" fmla="*/ 3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182">
                  <a:moveTo>
                    <a:pt x="2" y="3"/>
                  </a:moveTo>
                  <a:cubicBezTo>
                    <a:pt x="2" y="2"/>
                    <a:pt x="2" y="1"/>
                    <a:pt x="3" y="0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10" y="0"/>
                    <a:pt x="13" y="0"/>
                    <a:pt x="17" y="0"/>
                  </a:cubicBezTo>
                  <a:cubicBezTo>
                    <a:pt x="15" y="17"/>
                    <a:pt x="14" y="34"/>
                    <a:pt x="14" y="51"/>
                  </a:cubicBezTo>
                  <a:cubicBezTo>
                    <a:pt x="15" y="68"/>
                    <a:pt x="17" y="86"/>
                    <a:pt x="15" y="104"/>
                  </a:cubicBezTo>
                  <a:cubicBezTo>
                    <a:pt x="14" y="116"/>
                    <a:pt x="11" y="167"/>
                    <a:pt x="13" y="179"/>
                  </a:cubicBezTo>
                  <a:cubicBezTo>
                    <a:pt x="13" y="180"/>
                    <a:pt x="4" y="182"/>
                    <a:pt x="2" y="179"/>
                  </a:cubicBezTo>
                  <a:cubicBezTo>
                    <a:pt x="0" y="174"/>
                    <a:pt x="2" y="124"/>
                    <a:pt x="2" y="119"/>
                  </a:cubicBezTo>
                  <a:cubicBezTo>
                    <a:pt x="2" y="106"/>
                    <a:pt x="2" y="93"/>
                    <a:pt x="2" y="80"/>
                  </a:cubicBezTo>
                  <a:cubicBezTo>
                    <a:pt x="2" y="55"/>
                    <a:pt x="2" y="29"/>
                    <a:pt x="2" y="3"/>
                  </a:cubicBezTo>
                  <a:close/>
                </a:path>
              </a:pathLst>
            </a:custGeom>
            <a:solidFill>
              <a:srgbClr val="4C4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9" name="iṡļiḍe">
              <a:extLst>
                <a:ext uri="{FF2B5EF4-FFF2-40B4-BE49-F238E27FC236}">
                  <a16:creationId xmlns:a16="http://schemas.microsoft.com/office/drawing/2014/main" id="{4DEF6855-4BA8-43E0-9704-058254FE6562}"/>
                </a:ext>
              </a:extLst>
            </p:cNvPr>
            <p:cNvSpPr/>
            <p:nvPr/>
          </p:nvSpPr>
          <p:spPr bwMode="auto">
            <a:xfrm>
              <a:off x="3617913" y="3497263"/>
              <a:ext cx="4002088" cy="236538"/>
            </a:xfrm>
            <a:custGeom>
              <a:avLst/>
              <a:gdLst>
                <a:gd name="T0" fmla="*/ 401 w 407"/>
                <a:gd name="T1" fmla="*/ 0 h 24"/>
                <a:gd name="T2" fmla="*/ 366 w 407"/>
                <a:gd name="T3" fmla="*/ 0 h 24"/>
                <a:gd name="T4" fmla="*/ 47 w 407"/>
                <a:gd name="T5" fmla="*/ 0 h 24"/>
                <a:gd name="T6" fmla="*/ 9 w 407"/>
                <a:gd name="T7" fmla="*/ 0 h 24"/>
                <a:gd name="T8" fmla="*/ 3 w 407"/>
                <a:gd name="T9" fmla="*/ 3 h 24"/>
                <a:gd name="T10" fmla="*/ 1 w 407"/>
                <a:gd name="T11" fmla="*/ 10 h 24"/>
                <a:gd name="T12" fmla="*/ 1 w 407"/>
                <a:gd name="T13" fmla="*/ 17 h 24"/>
                <a:gd name="T14" fmla="*/ 2 w 407"/>
                <a:gd name="T15" fmla="*/ 20 h 24"/>
                <a:gd name="T16" fmla="*/ 2 w 407"/>
                <a:gd name="T17" fmla="*/ 23 h 24"/>
                <a:gd name="T18" fmla="*/ 7 w 407"/>
                <a:gd name="T19" fmla="*/ 24 h 24"/>
                <a:gd name="T20" fmla="*/ 25 w 407"/>
                <a:gd name="T21" fmla="*/ 24 h 24"/>
                <a:gd name="T22" fmla="*/ 26 w 407"/>
                <a:gd name="T23" fmla="*/ 24 h 24"/>
                <a:gd name="T24" fmla="*/ 26 w 407"/>
                <a:gd name="T25" fmla="*/ 24 h 24"/>
                <a:gd name="T26" fmla="*/ 53 w 407"/>
                <a:gd name="T27" fmla="*/ 24 h 24"/>
                <a:gd name="T28" fmla="*/ 92 w 407"/>
                <a:gd name="T29" fmla="*/ 24 h 24"/>
                <a:gd name="T30" fmla="*/ 366 w 407"/>
                <a:gd name="T31" fmla="*/ 24 h 24"/>
                <a:gd name="T32" fmla="*/ 400 w 407"/>
                <a:gd name="T33" fmla="*/ 24 h 24"/>
                <a:gd name="T34" fmla="*/ 404 w 407"/>
                <a:gd name="T35" fmla="*/ 23 h 24"/>
                <a:gd name="T36" fmla="*/ 406 w 407"/>
                <a:gd name="T37" fmla="*/ 21 h 24"/>
                <a:gd name="T38" fmla="*/ 405 w 407"/>
                <a:gd name="T39" fmla="*/ 21 h 24"/>
                <a:gd name="T40" fmla="*/ 405 w 407"/>
                <a:gd name="T41" fmla="*/ 21 h 24"/>
                <a:gd name="T42" fmla="*/ 405 w 407"/>
                <a:gd name="T43" fmla="*/ 18 h 24"/>
                <a:gd name="T44" fmla="*/ 405 w 407"/>
                <a:gd name="T45" fmla="*/ 13 h 24"/>
                <a:gd name="T46" fmla="*/ 404 w 407"/>
                <a:gd name="T47" fmla="*/ 7 h 24"/>
                <a:gd name="T48" fmla="*/ 406 w 407"/>
                <a:gd name="T49" fmla="*/ 1 h 24"/>
                <a:gd name="T50" fmla="*/ 401 w 407"/>
                <a:gd name="T51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07" h="24">
                  <a:moveTo>
                    <a:pt x="401" y="0"/>
                  </a:moveTo>
                  <a:cubicBezTo>
                    <a:pt x="395" y="0"/>
                    <a:pt x="373" y="0"/>
                    <a:pt x="366" y="0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5" y="0"/>
                    <a:pt x="20" y="0"/>
                    <a:pt x="9" y="0"/>
                  </a:cubicBezTo>
                  <a:cubicBezTo>
                    <a:pt x="2" y="0"/>
                    <a:pt x="4" y="0"/>
                    <a:pt x="3" y="3"/>
                  </a:cubicBezTo>
                  <a:cubicBezTo>
                    <a:pt x="1" y="5"/>
                    <a:pt x="1" y="7"/>
                    <a:pt x="1" y="10"/>
                  </a:cubicBezTo>
                  <a:cubicBezTo>
                    <a:pt x="1" y="12"/>
                    <a:pt x="1" y="15"/>
                    <a:pt x="1" y="17"/>
                  </a:cubicBezTo>
                  <a:cubicBezTo>
                    <a:pt x="1" y="18"/>
                    <a:pt x="2" y="19"/>
                    <a:pt x="2" y="20"/>
                  </a:cubicBezTo>
                  <a:cubicBezTo>
                    <a:pt x="2" y="21"/>
                    <a:pt x="0" y="22"/>
                    <a:pt x="2" y="23"/>
                  </a:cubicBezTo>
                  <a:cubicBezTo>
                    <a:pt x="2" y="23"/>
                    <a:pt x="2" y="24"/>
                    <a:pt x="7" y="24"/>
                  </a:cubicBezTo>
                  <a:cubicBezTo>
                    <a:pt x="11" y="24"/>
                    <a:pt x="17" y="24"/>
                    <a:pt x="25" y="24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26" y="24"/>
                    <a:pt x="26" y="24"/>
                    <a:pt x="26" y="24"/>
                  </a:cubicBezTo>
                  <a:cubicBezTo>
                    <a:pt x="36" y="24"/>
                    <a:pt x="47" y="24"/>
                    <a:pt x="53" y="24"/>
                  </a:cubicBezTo>
                  <a:cubicBezTo>
                    <a:pt x="66" y="24"/>
                    <a:pt x="79" y="24"/>
                    <a:pt x="92" y="24"/>
                  </a:cubicBezTo>
                  <a:cubicBezTo>
                    <a:pt x="152" y="24"/>
                    <a:pt x="306" y="24"/>
                    <a:pt x="366" y="24"/>
                  </a:cubicBezTo>
                  <a:cubicBezTo>
                    <a:pt x="372" y="24"/>
                    <a:pt x="395" y="24"/>
                    <a:pt x="400" y="24"/>
                  </a:cubicBezTo>
                  <a:cubicBezTo>
                    <a:pt x="402" y="24"/>
                    <a:pt x="403" y="24"/>
                    <a:pt x="404" y="23"/>
                  </a:cubicBezTo>
                  <a:cubicBezTo>
                    <a:pt x="407" y="23"/>
                    <a:pt x="405" y="22"/>
                    <a:pt x="406" y="21"/>
                  </a:cubicBezTo>
                  <a:cubicBezTo>
                    <a:pt x="405" y="21"/>
                    <a:pt x="405" y="21"/>
                    <a:pt x="405" y="21"/>
                  </a:cubicBezTo>
                  <a:cubicBezTo>
                    <a:pt x="405" y="21"/>
                    <a:pt x="405" y="21"/>
                    <a:pt x="405" y="21"/>
                  </a:cubicBezTo>
                  <a:cubicBezTo>
                    <a:pt x="405" y="20"/>
                    <a:pt x="404" y="19"/>
                    <a:pt x="405" y="18"/>
                  </a:cubicBezTo>
                  <a:cubicBezTo>
                    <a:pt x="405" y="16"/>
                    <a:pt x="405" y="14"/>
                    <a:pt x="405" y="13"/>
                  </a:cubicBezTo>
                  <a:cubicBezTo>
                    <a:pt x="405" y="11"/>
                    <a:pt x="405" y="9"/>
                    <a:pt x="404" y="7"/>
                  </a:cubicBezTo>
                  <a:cubicBezTo>
                    <a:pt x="404" y="5"/>
                    <a:pt x="406" y="3"/>
                    <a:pt x="406" y="1"/>
                  </a:cubicBezTo>
                  <a:cubicBezTo>
                    <a:pt x="407" y="0"/>
                    <a:pt x="407" y="0"/>
                    <a:pt x="401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0" name="ïSḻiḋê">
              <a:extLst>
                <a:ext uri="{FF2B5EF4-FFF2-40B4-BE49-F238E27FC236}">
                  <a16:creationId xmlns:a16="http://schemas.microsoft.com/office/drawing/2014/main" id="{CC732D83-2DAB-4EAD-9D63-02DFF968B83E}"/>
                </a:ext>
              </a:extLst>
            </p:cNvPr>
            <p:cNvSpPr/>
            <p:nvPr/>
          </p:nvSpPr>
          <p:spPr bwMode="auto">
            <a:xfrm>
              <a:off x="3549650" y="3468688"/>
              <a:ext cx="4119563" cy="49213"/>
            </a:xfrm>
            <a:custGeom>
              <a:avLst/>
              <a:gdLst>
                <a:gd name="T0" fmla="*/ 418 w 419"/>
                <a:gd name="T1" fmla="*/ 1 h 5"/>
                <a:gd name="T2" fmla="*/ 107 w 419"/>
                <a:gd name="T3" fmla="*/ 0 h 5"/>
                <a:gd name="T4" fmla="*/ 5 w 419"/>
                <a:gd name="T5" fmla="*/ 1 h 5"/>
                <a:gd name="T6" fmla="*/ 3 w 419"/>
                <a:gd name="T7" fmla="*/ 5 h 5"/>
                <a:gd name="T8" fmla="*/ 418 w 419"/>
                <a:gd name="T9" fmla="*/ 5 h 5"/>
                <a:gd name="T10" fmla="*/ 418 w 419"/>
                <a:gd name="T11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9" h="5">
                  <a:moveTo>
                    <a:pt x="418" y="1"/>
                  </a:moveTo>
                  <a:cubicBezTo>
                    <a:pt x="350" y="0"/>
                    <a:pt x="174" y="1"/>
                    <a:pt x="107" y="0"/>
                  </a:cubicBezTo>
                  <a:cubicBezTo>
                    <a:pt x="71" y="0"/>
                    <a:pt x="41" y="1"/>
                    <a:pt x="5" y="1"/>
                  </a:cubicBezTo>
                  <a:cubicBezTo>
                    <a:pt x="0" y="1"/>
                    <a:pt x="2" y="4"/>
                    <a:pt x="3" y="5"/>
                  </a:cubicBezTo>
                  <a:cubicBezTo>
                    <a:pt x="107" y="5"/>
                    <a:pt x="314" y="5"/>
                    <a:pt x="418" y="5"/>
                  </a:cubicBezTo>
                  <a:cubicBezTo>
                    <a:pt x="419" y="3"/>
                    <a:pt x="419" y="2"/>
                    <a:pt x="418" y="1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1" name="îśliḋê">
              <a:extLst>
                <a:ext uri="{FF2B5EF4-FFF2-40B4-BE49-F238E27FC236}">
                  <a16:creationId xmlns:a16="http://schemas.microsoft.com/office/drawing/2014/main" id="{F842FC7D-4290-4E25-9AA1-A9E9C094BD64}"/>
                </a:ext>
              </a:extLst>
            </p:cNvPr>
            <p:cNvSpPr/>
            <p:nvPr/>
          </p:nvSpPr>
          <p:spPr bwMode="auto">
            <a:xfrm>
              <a:off x="7688263" y="2192338"/>
              <a:ext cx="688975" cy="873125"/>
            </a:xfrm>
            <a:custGeom>
              <a:avLst/>
              <a:gdLst>
                <a:gd name="T0" fmla="*/ 7 w 70"/>
                <a:gd name="T1" fmla="*/ 6 h 89"/>
                <a:gd name="T2" fmla="*/ 8 w 70"/>
                <a:gd name="T3" fmla="*/ 3 h 89"/>
                <a:gd name="T4" fmla="*/ 12 w 70"/>
                <a:gd name="T5" fmla="*/ 1 h 89"/>
                <a:gd name="T6" fmla="*/ 20 w 70"/>
                <a:gd name="T7" fmla="*/ 0 h 89"/>
                <a:gd name="T8" fmla="*/ 33 w 70"/>
                <a:gd name="T9" fmla="*/ 1 h 89"/>
                <a:gd name="T10" fmla="*/ 67 w 70"/>
                <a:gd name="T11" fmla="*/ 7 h 89"/>
                <a:gd name="T12" fmla="*/ 69 w 70"/>
                <a:gd name="T13" fmla="*/ 8 h 89"/>
                <a:gd name="T14" fmla="*/ 70 w 70"/>
                <a:gd name="T15" fmla="*/ 10 h 89"/>
                <a:gd name="T16" fmla="*/ 70 w 70"/>
                <a:gd name="T17" fmla="*/ 18 h 89"/>
                <a:gd name="T18" fmla="*/ 60 w 70"/>
                <a:gd name="T19" fmla="*/ 79 h 89"/>
                <a:gd name="T20" fmla="*/ 58 w 70"/>
                <a:gd name="T21" fmla="*/ 85 h 89"/>
                <a:gd name="T22" fmla="*/ 49 w 70"/>
                <a:gd name="T23" fmla="*/ 88 h 89"/>
                <a:gd name="T24" fmla="*/ 37 w 70"/>
                <a:gd name="T25" fmla="*/ 89 h 89"/>
                <a:gd name="T26" fmla="*/ 15 w 70"/>
                <a:gd name="T27" fmla="*/ 87 h 89"/>
                <a:gd name="T28" fmla="*/ 1 w 70"/>
                <a:gd name="T29" fmla="*/ 80 h 89"/>
                <a:gd name="T30" fmla="*/ 2 w 70"/>
                <a:gd name="T31" fmla="*/ 56 h 89"/>
                <a:gd name="T32" fmla="*/ 4 w 70"/>
                <a:gd name="T33" fmla="*/ 33 h 89"/>
                <a:gd name="T34" fmla="*/ 7 w 70"/>
                <a:gd name="T35" fmla="*/ 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89">
                  <a:moveTo>
                    <a:pt x="7" y="6"/>
                  </a:moveTo>
                  <a:cubicBezTo>
                    <a:pt x="8" y="5"/>
                    <a:pt x="8" y="4"/>
                    <a:pt x="8" y="3"/>
                  </a:cubicBezTo>
                  <a:cubicBezTo>
                    <a:pt x="9" y="2"/>
                    <a:pt x="11" y="2"/>
                    <a:pt x="12" y="1"/>
                  </a:cubicBezTo>
                  <a:cubicBezTo>
                    <a:pt x="14" y="1"/>
                    <a:pt x="17" y="0"/>
                    <a:pt x="20" y="0"/>
                  </a:cubicBezTo>
                  <a:cubicBezTo>
                    <a:pt x="24" y="0"/>
                    <a:pt x="28" y="0"/>
                    <a:pt x="33" y="1"/>
                  </a:cubicBezTo>
                  <a:cubicBezTo>
                    <a:pt x="44" y="2"/>
                    <a:pt x="56" y="3"/>
                    <a:pt x="67" y="7"/>
                  </a:cubicBezTo>
                  <a:cubicBezTo>
                    <a:pt x="68" y="7"/>
                    <a:pt x="68" y="7"/>
                    <a:pt x="69" y="8"/>
                  </a:cubicBezTo>
                  <a:cubicBezTo>
                    <a:pt x="69" y="8"/>
                    <a:pt x="70" y="9"/>
                    <a:pt x="70" y="10"/>
                  </a:cubicBezTo>
                  <a:cubicBezTo>
                    <a:pt x="70" y="12"/>
                    <a:pt x="70" y="15"/>
                    <a:pt x="70" y="18"/>
                  </a:cubicBezTo>
                  <a:cubicBezTo>
                    <a:pt x="69" y="39"/>
                    <a:pt x="63" y="59"/>
                    <a:pt x="60" y="79"/>
                  </a:cubicBezTo>
                  <a:cubicBezTo>
                    <a:pt x="60" y="81"/>
                    <a:pt x="59" y="84"/>
                    <a:pt x="58" y="85"/>
                  </a:cubicBezTo>
                  <a:cubicBezTo>
                    <a:pt x="56" y="88"/>
                    <a:pt x="53" y="88"/>
                    <a:pt x="49" y="88"/>
                  </a:cubicBezTo>
                  <a:cubicBezTo>
                    <a:pt x="45" y="89"/>
                    <a:pt x="41" y="89"/>
                    <a:pt x="37" y="89"/>
                  </a:cubicBezTo>
                  <a:cubicBezTo>
                    <a:pt x="29" y="89"/>
                    <a:pt x="22" y="88"/>
                    <a:pt x="15" y="87"/>
                  </a:cubicBezTo>
                  <a:cubicBezTo>
                    <a:pt x="11" y="86"/>
                    <a:pt x="1" y="85"/>
                    <a:pt x="1" y="80"/>
                  </a:cubicBezTo>
                  <a:cubicBezTo>
                    <a:pt x="0" y="72"/>
                    <a:pt x="2" y="64"/>
                    <a:pt x="2" y="56"/>
                  </a:cubicBezTo>
                  <a:cubicBezTo>
                    <a:pt x="3" y="48"/>
                    <a:pt x="4" y="41"/>
                    <a:pt x="4" y="33"/>
                  </a:cubicBezTo>
                  <a:cubicBezTo>
                    <a:pt x="5" y="24"/>
                    <a:pt x="6" y="15"/>
                    <a:pt x="7" y="6"/>
                  </a:cubicBezTo>
                </a:path>
              </a:pathLst>
            </a:custGeom>
            <a:solidFill>
              <a:srgbClr val="6650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2" name="ïṥľíḓé">
              <a:extLst>
                <a:ext uri="{FF2B5EF4-FFF2-40B4-BE49-F238E27FC236}">
                  <a16:creationId xmlns:a16="http://schemas.microsoft.com/office/drawing/2014/main" id="{F9EA4B08-35D1-44A1-8DE2-F18D8E101840}"/>
                </a:ext>
              </a:extLst>
            </p:cNvPr>
            <p:cNvSpPr/>
            <p:nvPr/>
          </p:nvSpPr>
          <p:spPr bwMode="auto">
            <a:xfrm>
              <a:off x="7629525" y="2192338"/>
              <a:ext cx="687388" cy="873125"/>
            </a:xfrm>
            <a:custGeom>
              <a:avLst/>
              <a:gdLst>
                <a:gd name="T0" fmla="*/ 8 w 70"/>
                <a:gd name="T1" fmla="*/ 6 h 89"/>
                <a:gd name="T2" fmla="*/ 9 w 70"/>
                <a:gd name="T3" fmla="*/ 3 h 89"/>
                <a:gd name="T4" fmla="*/ 12 w 70"/>
                <a:gd name="T5" fmla="*/ 1 h 89"/>
                <a:gd name="T6" fmla="*/ 20 w 70"/>
                <a:gd name="T7" fmla="*/ 0 h 89"/>
                <a:gd name="T8" fmla="*/ 33 w 70"/>
                <a:gd name="T9" fmla="*/ 1 h 89"/>
                <a:gd name="T10" fmla="*/ 67 w 70"/>
                <a:gd name="T11" fmla="*/ 7 h 89"/>
                <a:gd name="T12" fmla="*/ 69 w 70"/>
                <a:gd name="T13" fmla="*/ 8 h 89"/>
                <a:gd name="T14" fmla="*/ 70 w 70"/>
                <a:gd name="T15" fmla="*/ 10 h 89"/>
                <a:gd name="T16" fmla="*/ 70 w 70"/>
                <a:gd name="T17" fmla="*/ 18 h 89"/>
                <a:gd name="T18" fmla="*/ 60 w 70"/>
                <a:gd name="T19" fmla="*/ 79 h 89"/>
                <a:gd name="T20" fmla="*/ 58 w 70"/>
                <a:gd name="T21" fmla="*/ 85 h 89"/>
                <a:gd name="T22" fmla="*/ 50 w 70"/>
                <a:gd name="T23" fmla="*/ 88 h 89"/>
                <a:gd name="T24" fmla="*/ 37 w 70"/>
                <a:gd name="T25" fmla="*/ 89 h 89"/>
                <a:gd name="T26" fmla="*/ 15 w 70"/>
                <a:gd name="T27" fmla="*/ 87 h 89"/>
                <a:gd name="T28" fmla="*/ 1 w 70"/>
                <a:gd name="T29" fmla="*/ 80 h 89"/>
                <a:gd name="T30" fmla="*/ 2 w 70"/>
                <a:gd name="T31" fmla="*/ 56 h 89"/>
                <a:gd name="T32" fmla="*/ 4 w 70"/>
                <a:gd name="T33" fmla="*/ 33 h 89"/>
                <a:gd name="T34" fmla="*/ 8 w 70"/>
                <a:gd name="T35" fmla="*/ 6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0" h="89">
                  <a:moveTo>
                    <a:pt x="8" y="6"/>
                  </a:moveTo>
                  <a:cubicBezTo>
                    <a:pt x="8" y="5"/>
                    <a:pt x="8" y="4"/>
                    <a:pt x="9" y="3"/>
                  </a:cubicBezTo>
                  <a:cubicBezTo>
                    <a:pt x="9" y="2"/>
                    <a:pt x="11" y="2"/>
                    <a:pt x="12" y="1"/>
                  </a:cubicBezTo>
                  <a:cubicBezTo>
                    <a:pt x="14" y="1"/>
                    <a:pt x="17" y="0"/>
                    <a:pt x="20" y="0"/>
                  </a:cubicBezTo>
                  <a:cubicBezTo>
                    <a:pt x="24" y="0"/>
                    <a:pt x="28" y="0"/>
                    <a:pt x="33" y="1"/>
                  </a:cubicBezTo>
                  <a:cubicBezTo>
                    <a:pt x="44" y="2"/>
                    <a:pt x="56" y="3"/>
                    <a:pt x="67" y="7"/>
                  </a:cubicBezTo>
                  <a:cubicBezTo>
                    <a:pt x="68" y="7"/>
                    <a:pt x="68" y="7"/>
                    <a:pt x="69" y="8"/>
                  </a:cubicBezTo>
                  <a:cubicBezTo>
                    <a:pt x="69" y="8"/>
                    <a:pt x="70" y="9"/>
                    <a:pt x="70" y="10"/>
                  </a:cubicBezTo>
                  <a:cubicBezTo>
                    <a:pt x="70" y="12"/>
                    <a:pt x="70" y="15"/>
                    <a:pt x="70" y="18"/>
                  </a:cubicBezTo>
                  <a:cubicBezTo>
                    <a:pt x="69" y="39"/>
                    <a:pt x="63" y="59"/>
                    <a:pt x="60" y="79"/>
                  </a:cubicBezTo>
                  <a:cubicBezTo>
                    <a:pt x="60" y="81"/>
                    <a:pt x="59" y="84"/>
                    <a:pt x="58" y="85"/>
                  </a:cubicBezTo>
                  <a:cubicBezTo>
                    <a:pt x="56" y="88"/>
                    <a:pt x="53" y="88"/>
                    <a:pt x="50" y="88"/>
                  </a:cubicBezTo>
                  <a:cubicBezTo>
                    <a:pt x="45" y="89"/>
                    <a:pt x="41" y="89"/>
                    <a:pt x="37" y="89"/>
                  </a:cubicBezTo>
                  <a:cubicBezTo>
                    <a:pt x="29" y="89"/>
                    <a:pt x="22" y="88"/>
                    <a:pt x="15" y="87"/>
                  </a:cubicBezTo>
                  <a:cubicBezTo>
                    <a:pt x="11" y="86"/>
                    <a:pt x="1" y="85"/>
                    <a:pt x="1" y="80"/>
                  </a:cubicBezTo>
                  <a:cubicBezTo>
                    <a:pt x="0" y="72"/>
                    <a:pt x="2" y="64"/>
                    <a:pt x="2" y="56"/>
                  </a:cubicBezTo>
                  <a:cubicBezTo>
                    <a:pt x="3" y="48"/>
                    <a:pt x="4" y="41"/>
                    <a:pt x="4" y="33"/>
                  </a:cubicBezTo>
                  <a:cubicBezTo>
                    <a:pt x="5" y="24"/>
                    <a:pt x="6" y="15"/>
                    <a:pt x="8" y="6"/>
                  </a:cubicBezTo>
                </a:path>
              </a:pathLst>
            </a:custGeom>
            <a:solidFill>
              <a:srgbClr val="5947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3" name="î$ľîḓe">
              <a:extLst>
                <a:ext uri="{FF2B5EF4-FFF2-40B4-BE49-F238E27FC236}">
                  <a16:creationId xmlns:a16="http://schemas.microsoft.com/office/drawing/2014/main" id="{784C8F17-B20A-444C-A111-51C7E76C24E1}"/>
                </a:ext>
              </a:extLst>
            </p:cNvPr>
            <p:cNvSpPr/>
            <p:nvPr/>
          </p:nvSpPr>
          <p:spPr bwMode="auto">
            <a:xfrm>
              <a:off x="7747000" y="2239963"/>
              <a:ext cx="688975" cy="874713"/>
            </a:xfrm>
            <a:custGeom>
              <a:avLst/>
              <a:gdLst>
                <a:gd name="T0" fmla="*/ 8 w 70"/>
                <a:gd name="T1" fmla="*/ 0 h 89"/>
                <a:gd name="T2" fmla="*/ 6 w 70"/>
                <a:gd name="T3" fmla="*/ 11 h 89"/>
                <a:gd name="T4" fmla="*/ 0 w 70"/>
                <a:gd name="T5" fmla="*/ 81 h 89"/>
                <a:gd name="T6" fmla="*/ 60 w 70"/>
                <a:gd name="T7" fmla="*/ 87 h 89"/>
                <a:gd name="T8" fmla="*/ 65 w 70"/>
                <a:gd name="T9" fmla="*/ 26 h 89"/>
                <a:gd name="T10" fmla="*/ 67 w 70"/>
                <a:gd name="T11" fmla="*/ 8 h 89"/>
                <a:gd name="T12" fmla="*/ 54 w 70"/>
                <a:gd name="T13" fmla="*/ 6 h 89"/>
                <a:gd name="T14" fmla="*/ 49 w 70"/>
                <a:gd name="T15" fmla="*/ 7 h 89"/>
                <a:gd name="T16" fmla="*/ 28 w 70"/>
                <a:gd name="T17" fmla="*/ 4 h 89"/>
                <a:gd name="T18" fmla="*/ 8 w 70"/>
                <a:gd name="T19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0" h="89">
                  <a:moveTo>
                    <a:pt x="8" y="0"/>
                  </a:moveTo>
                  <a:cubicBezTo>
                    <a:pt x="6" y="3"/>
                    <a:pt x="6" y="7"/>
                    <a:pt x="6" y="11"/>
                  </a:cubicBezTo>
                  <a:cubicBezTo>
                    <a:pt x="4" y="34"/>
                    <a:pt x="2" y="58"/>
                    <a:pt x="0" y="81"/>
                  </a:cubicBezTo>
                  <a:cubicBezTo>
                    <a:pt x="18" y="89"/>
                    <a:pt x="40" y="85"/>
                    <a:pt x="60" y="87"/>
                  </a:cubicBezTo>
                  <a:cubicBezTo>
                    <a:pt x="59" y="67"/>
                    <a:pt x="61" y="46"/>
                    <a:pt x="65" y="26"/>
                  </a:cubicBezTo>
                  <a:cubicBezTo>
                    <a:pt x="66" y="22"/>
                    <a:pt x="70" y="12"/>
                    <a:pt x="67" y="8"/>
                  </a:cubicBezTo>
                  <a:cubicBezTo>
                    <a:pt x="65" y="6"/>
                    <a:pt x="59" y="6"/>
                    <a:pt x="54" y="6"/>
                  </a:cubicBezTo>
                  <a:cubicBezTo>
                    <a:pt x="52" y="7"/>
                    <a:pt x="50" y="7"/>
                    <a:pt x="49" y="7"/>
                  </a:cubicBezTo>
                  <a:cubicBezTo>
                    <a:pt x="42" y="6"/>
                    <a:pt x="35" y="6"/>
                    <a:pt x="28" y="4"/>
                  </a:cubicBezTo>
                  <a:cubicBezTo>
                    <a:pt x="26" y="4"/>
                    <a:pt x="8" y="0"/>
                    <a:pt x="8" y="0"/>
                  </a:cubicBezTo>
                </a:path>
              </a:pathLst>
            </a:custGeom>
            <a:solidFill>
              <a:srgbClr val="EFEFE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4" name="îṡļïḑe">
              <a:extLst>
                <a:ext uri="{FF2B5EF4-FFF2-40B4-BE49-F238E27FC236}">
                  <a16:creationId xmlns:a16="http://schemas.microsoft.com/office/drawing/2014/main" id="{0226DE36-9D2D-4552-8D04-37005F1F74A6}"/>
                </a:ext>
              </a:extLst>
            </p:cNvPr>
            <p:cNvSpPr/>
            <p:nvPr/>
          </p:nvSpPr>
          <p:spPr bwMode="auto">
            <a:xfrm>
              <a:off x="7875588" y="2830513"/>
              <a:ext cx="68263" cy="166688"/>
            </a:xfrm>
            <a:custGeom>
              <a:avLst/>
              <a:gdLst>
                <a:gd name="T0" fmla="*/ 1 w 7"/>
                <a:gd name="T1" fmla="*/ 5 h 17"/>
                <a:gd name="T2" fmla="*/ 2 w 7"/>
                <a:gd name="T3" fmla="*/ 0 h 17"/>
                <a:gd name="T4" fmla="*/ 7 w 7"/>
                <a:gd name="T5" fmla="*/ 0 h 17"/>
                <a:gd name="T6" fmla="*/ 5 w 7"/>
                <a:gd name="T7" fmla="*/ 17 h 17"/>
                <a:gd name="T8" fmla="*/ 0 w 7"/>
                <a:gd name="T9" fmla="*/ 14 h 17"/>
                <a:gd name="T10" fmla="*/ 1 w 7"/>
                <a:gd name="T11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7">
                  <a:moveTo>
                    <a:pt x="1" y="5"/>
                  </a:moveTo>
                  <a:cubicBezTo>
                    <a:pt x="1" y="3"/>
                    <a:pt x="1" y="1"/>
                    <a:pt x="2" y="0"/>
                  </a:cubicBezTo>
                  <a:cubicBezTo>
                    <a:pt x="4" y="0"/>
                    <a:pt x="5" y="0"/>
                    <a:pt x="7" y="0"/>
                  </a:cubicBezTo>
                  <a:cubicBezTo>
                    <a:pt x="6" y="6"/>
                    <a:pt x="5" y="11"/>
                    <a:pt x="5" y="17"/>
                  </a:cubicBezTo>
                  <a:cubicBezTo>
                    <a:pt x="2" y="17"/>
                    <a:pt x="0" y="17"/>
                    <a:pt x="0" y="14"/>
                  </a:cubicBezTo>
                  <a:cubicBezTo>
                    <a:pt x="1" y="11"/>
                    <a:pt x="1" y="8"/>
                    <a:pt x="1" y="5"/>
                  </a:cubicBezTo>
                  <a:close/>
                </a:path>
              </a:pathLst>
            </a:custGeom>
            <a:solidFill>
              <a:srgbClr val="B0D7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5" name="ïṩļîḍe">
              <a:extLst>
                <a:ext uri="{FF2B5EF4-FFF2-40B4-BE49-F238E27FC236}">
                  <a16:creationId xmlns:a16="http://schemas.microsoft.com/office/drawing/2014/main" id="{6BAF7C9A-E2DC-4453-B4E6-D1D995C322C9}"/>
                </a:ext>
              </a:extLst>
            </p:cNvPr>
            <p:cNvSpPr/>
            <p:nvPr/>
          </p:nvSpPr>
          <p:spPr bwMode="auto">
            <a:xfrm>
              <a:off x="7953375" y="2760663"/>
              <a:ext cx="119063" cy="236538"/>
            </a:xfrm>
            <a:custGeom>
              <a:avLst/>
              <a:gdLst>
                <a:gd name="T0" fmla="*/ 2 w 12"/>
                <a:gd name="T1" fmla="*/ 1 h 24"/>
                <a:gd name="T2" fmla="*/ 2 w 12"/>
                <a:gd name="T3" fmla="*/ 1 h 24"/>
                <a:gd name="T4" fmla="*/ 3 w 12"/>
                <a:gd name="T5" fmla="*/ 0 h 24"/>
                <a:gd name="T6" fmla="*/ 12 w 12"/>
                <a:gd name="T7" fmla="*/ 0 h 24"/>
                <a:gd name="T8" fmla="*/ 10 w 12"/>
                <a:gd name="T9" fmla="*/ 24 h 24"/>
                <a:gd name="T10" fmla="*/ 2 w 12"/>
                <a:gd name="T11" fmla="*/ 24 h 24"/>
                <a:gd name="T12" fmla="*/ 2 w 12"/>
                <a:gd name="T13" fmla="*/ 17 h 24"/>
                <a:gd name="T14" fmla="*/ 2 w 12"/>
                <a:gd name="T15" fmla="*/ 1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4">
                  <a:moveTo>
                    <a:pt x="2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3" y="0"/>
                    <a:pt x="3" y="0"/>
                  </a:cubicBezTo>
                  <a:cubicBezTo>
                    <a:pt x="6" y="0"/>
                    <a:pt x="9" y="0"/>
                    <a:pt x="12" y="0"/>
                  </a:cubicBezTo>
                  <a:cubicBezTo>
                    <a:pt x="11" y="8"/>
                    <a:pt x="10" y="16"/>
                    <a:pt x="10" y="24"/>
                  </a:cubicBezTo>
                  <a:cubicBezTo>
                    <a:pt x="10" y="24"/>
                    <a:pt x="2" y="24"/>
                    <a:pt x="2" y="24"/>
                  </a:cubicBezTo>
                  <a:cubicBezTo>
                    <a:pt x="0" y="23"/>
                    <a:pt x="2" y="19"/>
                    <a:pt x="2" y="17"/>
                  </a:cubicBezTo>
                  <a:cubicBezTo>
                    <a:pt x="2" y="12"/>
                    <a:pt x="1" y="7"/>
                    <a:pt x="2" y="1"/>
                  </a:cubicBezTo>
                </a:path>
              </a:pathLst>
            </a:custGeom>
            <a:solidFill>
              <a:srgbClr val="A3C6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6" name="ïşľïďe">
              <a:extLst>
                <a:ext uri="{FF2B5EF4-FFF2-40B4-BE49-F238E27FC236}">
                  <a16:creationId xmlns:a16="http://schemas.microsoft.com/office/drawing/2014/main" id="{83C68387-C511-4CD0-AD94-040D6FF8B209}"/>
                </a:ext>
              </a:extLst>
            </p:cNvPr>
            <p:cNvSpPr/>
            <p:nvPr/>
          </p:nvSpPr>
          <p:spPr bwMode="auto">
            <a:xfrm>
              <a:off x="8072438" y="2692401"/>
              <a:ext cx="176213" cy="314325"/>
            </a:xfrm>
            <a:custGeom>
              <a:avLst/>
              <a:gdLst>
                <a:gd name="T0" fmla="*/ 3 w 18"/>
                <a:gd name="T1" fmla="*/ 0 h 32"/>
                <a:gd name="T2" fmla="*/ 16 w 18"/>
                <a:gd name="T3" fmla="*/ 2 h 32"/>
                <a:gd name="T4" fmla="*/ 17 w 18"/>
                <a:gd name="T5" fmla="*/ 2 h 32"/>
                <a:gd name="T6" fmla="*/ 17 w 18"/>
                <a:gd name="T7" fmla="*/ 3 h 32"/>
                <a:gd name="T8" fmla="*/ 18 w 18"/>
                <a:gd name="T9" fmla="*/ 8 h 32"/>
                <a:gd name="T10" fmla="*/ 17 w 18"/>
                <a:gd name="T11" fmla="*/ 17 h 32"/>
                <a:gd name="T12" fmla="*/ 15 w 18"/>
                <a:gd name="T13" fmla="*/ 27 h 32"/>
                <a:gd name="T14" fmla="*/ 14 w 18"/>
                <a:gd name="T15" fmla="*/ 31 h 32"/>
                <a:gd name="T16" fmla="*/ 13 w 18"/>
                <a:gd name="T17" fmla="*/ 32 h 32"/>
                <a:gd name="T18" fmla="*/ 12 w 18"/>
                <a:gd name="T19" fmla="*/ 32 h 32"/>
                <a:gd name="T20" fmla="*/ 3 w 18"/>
                <a:gd name="T21" fmla="*/ 32 h 32"/>
                <a:gd name="T22" fmla="*/ 0 w 18"/>
                <a:gd name="T23" fmla="*/ 28 h 32"/>
                <a:gd name="T24" fmla="*/ 2 w 18"/>
                <a:gd name="T25" fmla="*/ 10 h 32"/>
                <a:gd name="T26" fmla="*/ 3 w 18"/>
                <a:gd name="T2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8" h="32">
                  <a:moveTo>
                    <a:pt x="3" y="0"/>
                  </a:moveTo>
                  <a:cubicBezTo>
                    <a:pt x="7" y="0"/>
                    <a:pt x="12" y="1"/>
                    <a:pt x="16" y="2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8" y="5"/>
                    <a:pt x="18" y="6"/>
                    <a:pt x="18" y="8"/>
                  </a:cubicBezTo>
                  <a:cubicBezTo>
                    <a:pt x="17" y="11"/>
                    <a:pt x="17" y="14"/>
                    <a:pt x="17" y="17"/>
                  </a:cubicBezTo>
                  <a:cubicBezTo>
                    <a:pt x="16" y="20"/>
                    <a:pt x="16" y="24"/>
                    <a:pt x="15" y="27"/>
                  </a:cubicBezTo>
                  <a:cubicBezTo>
                    <a:pt x="15" y="28"/>
                    <a:pt x="15" y="30"/>
                    <a:pt x="14" y="31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2" y="32"/>
                    <a:pt x="12" y="32"/>
                    <a:pt x="12" y="32"/>
                  </a:cubicBezTo>
                  <a:cubicBezTo>
                    <a:pt x="9" y="32"/>
                    <a:pt x="6" y="32"/>
                    <a:pt x="3" y="32"/>
                  </a:cubicBezTo>
                  <a:cubicBezTo>
                    <a:pt x="0" y="31"/>
                    <a:pt x="0" y="31"/>
                    <a:pt x="0" y="28"/>
                  </a:cubicBezTo>
                  <a:cubicBezTo>
                    <a:pt x="1" y="22"/>
                    <a:pt x="1" y="16"/>
                    <a:pt x="2" y="10"/>
                  </a:cubicBezTo>
                  <a:cubicBezTo>
                    <a:pt x="2" y="9"/>
                    <a:pt x="3" y="0"/>
                    <a:pt x="3" y="0"/>
                  </a:cubicBezTo>
                </a:path>
              </a:pathLst>
            </a:custGeom>
            <a:solidFill>
              <a:srgbClr val="8CADA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7" name="islíḑé">
              <a:extLst>
                <a:ext uri="{FF2B5EF4-FFF2-40B4-BE49-F238E27FC236}">
                  <a16:creationId xmlns:a16="http://schemas.microsoft.com/office/drawing/2014/main" id="{E5326AD8-6AA4-44B7-8E55-AD55838C78D9}"/>
                </a:ext>
              </a:extLst>
            </p:cNvPr>
            <p:cNvSpPr/>
            <p:nvPr/>
          </p:nvSpPr>
          <p:spPr bwMode="auto">
            <a:xfrm>
              <a:off x="7894638" y="2408238"/>
              <a:ext cx="157163" cy="38100"/>
            </a:xfrm>
            <a:custGeom>
              <a:avLst/>
              <a:gdLst>
                <a:gd name="T0" fmla="*/ 16 w 16"/>
                <a:gd name="T1" fmla="*/ 3 h 4"/>
                <a:gd name="T2" fmla="*/ 16 w 16"/>
                <a:gd name="T3" fmla="*/ 3 h 4"/>
                <a:gd name="T4" fmla="*/ 15 w 16"/>
                <a:gd name="T5" fmla="*/ 3 h 4"/>
                <a:gd name="T6" fmla="*/ 13 w 16"/>
                <a:gd name="T7" fmla="*/ 4 h 4"/>
                <a:gd name="T8" fmla="*/ 12 w 16"/>
                <a:gd name="T9" fmla="*/ 3 h 4"/>
                <a:gd name="T10" fmla="*/ 11 w 16"/>
                <a:gd name="T11" fmla="*/ 3 h 4"/>
                <a:gd name="T12" fmla="*/ 10 w 16"/>
                <a:gd name="T13" fmla="*/ 3 h 4"/>
                <a:gd name="T14" fmla="*/ 9 w 16"/>
                <a:gd name="T15" fmla="*/ 2 h 4"/>
                <a:gd name="T16" fmla="*/ 8 w 16"/>
                <a:gd name="T17" fmla="*/ 3 h 4"/>
                <a:gd name="T18" fmla="*/ 7 w 16"/>
                <a:gd name="T19" fmla="*/ 2 h 4"/>
                <a:gd name="T20" fmla="*/ 7 w 16"/>
                <a:gd name="T21" fmla="*/ 2 h 4"/>
                <a:gd name="T22" fmla="*/ 8 w 16"/>
                <a:gd name="T23" fmla="*/ 2 h 4"/>
                <a:gd name="T24" fmla="*/ 7 w 16"/>
                <a:gd name="T25" fmla="*/ 2 h 4"/>
                <a:gd name="T26" fmla="*/ 7 w 16"/>
                <a:gd name="T27" fmla="*/ 2 h 4"/>
                <a:gd name="T28" fmla="*/ 6 w 16"/>
                <a:gd name="T29" fmla="*/ 3 h 4"/>
                <a:gd name="T30" fmla="*/ 6 w 16"/>
                <a:gd name="T31" fmla="*/ 1 h 4"/>
                <a:gd name="T32" fmla="*/ 6 w 16"/>
                <a:gd name="T33" fmla="*/ 1 h 4"/>
                <a:gd name="T34" fmla="*/ 6 w 16"/>
                <a:gd name="T35" fmla="*/ 3 h 4"/>
                <a:gd name="T36" fmla="*/ 4 w 16"/>
                <a:gd name="T37" fmla="*/ 4 h 4"/>
                <a:gd name="T38" fmla="*/ 3 w 16"/>
                <a:gd name="T39" fmla="*/ 3 h 4"/>
                <a:gd name="T40" fmla="*/ 4 w 16"/>
                <a:gd name="T41" fmla="*/ 2 h 4"/>
                <a:gd name="T42" fmla="*/ 4 w 16"/>
                <a:gd name="T43" fmla="*/ 0 h 4"/>
                <a:gd name="T44" fmla="*/ 3 w 16"/>
                <a:gd name="T45" fmla="*/ 0 h 4"/>
                <a:gd name="T46" fmla="*/ 3 w 16"/>
                <a:gd name="T47" fmla="*/ 2 h 4"/>
                <a:gd name="T48" fmla="*/ 3 w 16"/>
                <a:gd name="T49" fmla="*/ 3 h 4"/>
                <a:gd name="T50" fmla="*/ 0 w 16"/>
                <a:gd name="T51" fmla="*/ 3 h 4"/>
                <a:gd name="T52" fmla="*/ 0 w 16"/>
                <a:gd name="T53" fmla="*/ 3 h 4"/>
                <a:gd name="T54" fmla="*/ 3 w 16"/>
                <a:gd name="T55" fmla="*/ 3 h 4"/>
                <a:gd name="T56" fmla="*/ 4 w 16"/>
                <a:gd name="T57" fmla="*/ 4 h 4"/>
                <a:gd name="T58" fmla="*/ 6 w 16"/>
                <a:gd name="T59" fmla="*/ 3 h 4"/>
                <a:gd name="T60" fmla="*/ 6 w 16"/>
                <a:gd name="T61" fmla="*/ 3 h 4"/>
                <a:gd name="T62" fmla="*/ 7 w 16"/>
                <a:gd name="T63" fmla="*/ 3 h 4"/>
                <a:gd name="T64" fmla="*/ 7 w 16"/>
                <a:gd name="T65" fmla="*/ 3 h 4"/>
                <a:gd name="T66" fmla="*/ 8 w 16"/>
                <a:gd name="T67" fmla="*/ 3 h 4"/>
                <a:gd name="T68" fmla="*/ 9 w 16"/>
                <a:gd name="T69" fmla="*/ 3 h 4"/>
                <a:gd name="T70" fmla="*/ 9 w 16"/>
                <a:gd name="T71" fmla="*/ 3 h 4"/>
                <a:gd name="T72" fmla="*/ 9 w 16"/>
                <a:gd name="T73" fmla="*/ 3 h 4"/>
                <a:gd name="T74" fmla="*/ 10 w 16"/>
                <a:gd name="T75" fmla="*/ 4 h 4"/>
                <a:gd name="T76" fmla="*/ 10 w 16"/>
                <a:gd name="T77" fmla="*/ 4 h 4"/>
                <a:gd name="T78" fmla="*/ 11 w 16"/>
                <a:gd name="T79" fmla="*/ 3 h 4"/>
                <a:gd name="T80" fmla="*/ 11 w 16"/>
                <a:gd name="T81" fmla="*/ 3 h 4"/>
                <a:gd name="T82" fmla="*/ 11 w 16"/>
                <a:gd name="T83" fmla="*/ 4 h 4"/>
                <a:gd name="T84" fmla="*/ 11 w 16"/>
                <a:gd name="T85" fmla="*/ 4 h 4"/>
                <a:gd name="T86" fmla="*/ 12 w 16"/>
                <a:gd name="T87" fmla="*/ 3 h 4"/>
                <a:gd name="T88" fmla="*/ 13 w 16"/>
                <a:gd name="T89" fmla="*/ 4 h 4"/>
                <a:gd name="T90" fmla="*/ 13 w 16"/>
                <a:gd name="T91" fmla="*/ 4 h 4"/>
                <a:gd name="T92" fmla="*/ 14 w 16"/>
                <a:gd name="T93" fmla="*/ 3 h 4"/>
                <a:gd name="T94" fmla="*/ 16 w 16"/>
                <a:gd name="T95" fmla="*/ 3 h 4"/>
                <a:gd name="T96" fmla="*/ 16 w 16"/>
                <a:gd name="T97" fmla="*/ 3 h 4"/>
                <a:gd name="T98" fmla="*/ 16 w 16"/>
                <a:gd name="T99" fmla="*/ 3 h 4"/>
                <a:gd name="T100" fmla="*/ 16 w 16"/>
                <a:gd name="T101" fmla="*/ 3 h 4"/>
                <a:gd name="T102" fmla="*/ 3 w 16"/>
                <a:gd name="T103" fmla="*/ 1 h 4"/>
                <a:gd name="T104" fmla="*/ 4 w 16"/>
                <a:gd name="T105" fmla="*/ 0 h 4"/>
                <a:gd name="T106" fmla="*/ 4 w 16"/>
                <a:gd name="T107" fmla="*/ 0 h 4"/>
                <a:gd name="T108" fmla="*/ 5 w 16"/>
                <a:gd name="T109" fmla="*/ 0 h 4"/>
                <a:gd name="T110" fmla="*/ 4 w 16"/>
                <a:gd name="T111" fmla="*/ 2 h 4"/>
                <a:gd name="T112" fmla="*/ 3 w 16"/>
                <a:gd name="T113" fmla="*/ 3 h 4"/>
                <a:gd name="T114" fmla="*/ 3 w 16"/>
                <a:gd name="T115" fmla="*/ 1 h 4"/>
                <a:gd name="T116" fmla="*/ 6 w 16"/>
                <a:gd name="T117" fmla="*/ 1 h 4"/>
                <a:gd name="T118" fmla="*/ 6 w 16"/>
                <a:gd name="T119" fmla="*/ 3 h 4"/>
                <a:gd name="T120" fmla="*/ 6 w 16"/>
                <a:gd name="T12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6" h="4">
                  <a:moveTo>
                    <a:pt x="16" y="3"/>
                  </a:moveTo>
                  <a:cubicBezTo>
                    <a:pt x="16" y="3"/>
                    <a:pt x="16" y="3"/>
                    <a:pt x="16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4" y="3"/>
                    <a:pt x="14" y="4"/>
                    <a:pt x="13" y="4"/>
                  </a:cubicBezTo>
                  <a:cubicBezTo>
                    <a:pt x="13" y="3"/>
                    <a:pt x="12" y="3"/>
                    <a:pt x="12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3"/>
                    <a:pt x="10" y="3"/>
                    <a:pt x="10" y="3"/>
                  </a:cubicBezTo>
                  <a:cubicBezTo>
                    <a:pt x="9" y="3"/>
                    <a:pt x="10" y="2"/>
                    <a:pt x="9" y="2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7" y="3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3"/>
                    <a:pt x="6" y="3"/>
                    <a:pt x="6" y="3"/>
                  </a:cubicBezTo>
                  <a:cubicBezTo>
                    <a:pt x="6" y="2"/>
                    <a:pt x="6" y="2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1"/>
                    <a:pt x="5" y="2"/>
                    <a:pt x="6" y="3"/>
                  </a:cubicBezTo>
                  <a:cubicBezTo>
                    <a:pt x="5" y="3"/>
                    <a:pt x="5" y="4"/>
                    <a:pt x="4" y="4"/>
                  </a:cubicBezTo>
                  <a:cubicBezTo>
                    <a:pt x="4" y="4"/>
                    <a:pt x="3" y="3"/>
                    <a:pt x="3" y="3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5" y="0"/>
                    <a:pt x="4" y="0"/>
                  </a:cubicBezTo>
                  <a:cubicBezTo>
                    <a:pt x="4" y="0"/>
                    <a:pt x="4" y="0"/>
                    <a:pt x="3" y="0"/>
                  </a:cubicBezTo>
                  <a:cubicBezTo>
                    <a:pt x="3" y="1"/>
                    <a:pt x="3" y="1"/>
                    <a:pt x="3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3"/>
                    <a:pt x="1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3" y="3"/>
                    <a:pt x="4" y="4"/>
                    <a:pt x="4" y="4"/>
                  </a:cubicBezTo>
                  <a:cubicBezTo>
                    <a:pt x="5" y="4"/>
                    <a:pt x="5" y="3"/>
                    <a:pt x="6" y="3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3"/>
                    <a:pt x="7" y="3"/>
                    <a:pt x="7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0" y="3"/>
                    <a:pt x="11" y="3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3"/>
                    <a:pt x="13" y="3"/>
                    <a:pt x="13" y="4"/>
                  </a:cubicBezTo>
                  <a:cubicBezTo>
                    <a:pt x="13" y="4"/>
                    <a:pt x="13" y="4"/>
                    <a:pt x="13" y="4"/>
                  </a:cubicBezTo>
                  <a:cubicBezTo>
                    <a:pt x="13" y="4"/>
                    <a:pt x="14" y="4"/>
                    <a:pt x="14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lose/>
                  <a:moveTo>
                    <a:pt x="3" y="1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1"/>
                    <a:pt x="4" y="2"/>
                    <a:pt x="4" y="2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2"/>
                    <a:pt x="3" y="1"/>
                    <a:pt x="3" y="1"/>
                  </a:cubicBezTo>
                  <a:close/>
                  <a:moveTo>
                    <a:pt x="6" y="1"/>
                  </a:moveTo>
                  <a:cubicBezTo>
                    <a:pt x="6" y="2"/>
                    <a:pt x="6" y="2"/>
                    <a:pt x="6" y="3"/>
                  </a:cubicBezTo>
                  <a:cubicBezTo>
                    <a:pt x="5" y="2"/>
                    <a:pt x="6" y="2"/>
                    <a:pt x="6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8" name="iŝļiḍè">
              <a:extLst>
                <a:ext uri="{FF2B5EF4-FFF2-40B4-BE49-F238E27FC236}">
                  <a16:creationId xmlns:a16="http://schemas.microsoft.com/office/drawing/2014/main" id="{6E08832A-3B1A-4A3A-9EDE-2E30B4296119}"/>
                </a:ext>
              </a:extLst>
            </p:cNvPr>
            <p:cNvSpPr/>
            <p:nvPr/>
          </p:nvSpPr>
          <p:spPr bwMode="auto">
            <a:xfrm>
              <a:off x="8072438" y="2427288"/>
              <a:ext cx="127000" cy="19050"/>
            </a:xfrm>
            <a:custGeom>
              <a:avLst/>
              <a:gdLst>
                <a:gd name="T0" fmla="*/ 13 w 13"/>
                <a:gd name="T1" fmla="*/ 2 h 2"/>
                <a:gd name="T2" fmla="*/ 12 w 13"/>
                <a:gd name="T3" fmla="*/ 1 h 2"/>
                <a:gd name="T4" fmla="*/ 12 w 13"/>
                <a:gd name="T5" fmla="*/ 1 h 2"/>
                <a:gd name="T6" fmla="*/ 10 w 13"/>
                <a:gd name="T7" fmla="*/ 2 h 2"/>
                <a:gd name="T8" fmla="*/ 9 w 13"/>
                <a:gd name="T9" fmla="*/ 2 h 2"/>
                <a:gd name="T10" fmla="*/ 9 w 13"/>
                <a:gd name="T11" fmla="*/ 2 h 2"/>
                <a:gd name="T12" fmla="*/ 8 w 13"/>
                <a:gd name="T13" fmla="*/ 1 h 2"/>
                <a:gd name="T14" fmla="*/ 8 w 13"/>
                <a:gd name="T15" fmla="*/ 1 h 2"/>
                <a:gd name="T16" fmla="*/ 6 w 13"/>
                <a:gd name="T17" fmla="*/ 1 h 2"/>
                <a:gd name="T18" fmla="*/ 6 w 13"/>
                <a:gd name="T19" fmla="*/ 1 h 2"/>
                <a:gd name="T20" fmla="*/ 4 w 13"/>
                <a:gd name="T21" fmla="*/ 1 h 2"/>
                <a:gd name="T22" fmla="*/ 3 w 13"/>
                <a:gd name="T23" fmla="*/ 1 h 2"/>
                <a:gd name="T24" fmla="*/ 2 w 13"/>
                <a:gd name="T25" fmla="*/ 1 h 2"/>
                <a:gd name="T26" fmla="*/ 2 w 13"/>
                <a:gd name="T27" fmla="*/ 1 h 2"/>
                <a:gd name="T28" fmla="*/ 1 w 13"/>
                <a:gd name="T29" fmla="*/ 1 h 2"/>
                <a:gd name="T30" fmla="*/ 2 w 13"/>
                <a:gd name="T31" fmla="*/ 1 h 2"/>
                <a:gd name="T32" fmla="*/ 2 w 13"/>
                <a:gd name="T33" fmla="*/ 0 h 2"/>
                <a:gd name="T34" fmla="*/ 1 w 13"/>
                <a:gd name="T35" fmla="*/ 1 h 2"/>
                <a:gd name="T36" fmla="*/ 1 w 13"/>
                <a:gd name="T37" fmla="*/ 2 h 2"/>
                <a:gd name="T38" fmla="*/ 0 w 13"/>
                <a:gd name="T39" fmla="*/ 2 h 2"/>
                <a:gd name="T40" fmla="*/ 0 w 13"/>
                <a:gd name="T41" fmla="*/ 1 h 2"/>
                <a:gd name="T42" fmla="*/ 0 w 13"/>
                <a:gd name="T43" fmla="*/ 1 h 2"/>
                <a:gd name="T44" fmla="*/ 0 w 13"/>
                <a:gd name="T45" fmla="*/ 2 h 2"/>
                <a:gd name="T46" fmla="*/ 1 w 13"/>
                <a:gd name="T47" fmla="*/ 2 h 2"/>
                <a:gd name="T48" fmla="*/ 1 w 13"/>
                <a:gd name="T49" fmla="*/ 2 h 2"/>
                <a:gd name="T50" fmla="*/ 2 w 13"/>
                <a:gd name="T51" fmla="*/ 2 h 2"/>
                <a:gd name="T52" fmla="*/ 3 w 13"/>
                <a:gd name="T53" fmla="*/ 1 h 2"/>
                <a:gd name="T54" fmla="*/ 4 w 13"/>
                <a:gd name="T55" fmla="*/ 1 h 2"/>
                <a:gd name="T56" fmla="*/ 6 w 13"/>
                <a:gd name="T57" fmla="*/ 1 h 2"/>
                <a:gd name="T58" fmla="*/ 6 w 13"/>
                <a:gd name="T59" fmla="*/ 1 h 2"/>
                <a:gd name="T60" fmla="*/ 7 w 13"/>
                <a:gd name="T61" fmla="*/ 1 h 2"/>
                <a:gd name="T62" fmla="*/ 8 w 13"/>
                <a:gd name="T63" fmla="*/ 1 h 2"/>
                <a:gd name="T64" fmla="*/ 8 w 13"/>
                <a:gd name="T65" fmla="*/ 2 h 2"/>
                <a:gd name="T66" fmla="*/ 10 w 13"/>
                <a:gd name="T67" fmla="*/ 2 h 2"/>
                <a:gd name="T68" fmla="*/ 11 w 13"/>
                <a:gd name="T69" fmla="*/ 1 h 2"/>
                <a:gd name="T70" fmla="*/ 12 w 13"/>
                <a:gd name="T71" fmla="*/ 2 h 2"/>
                <a:gd name="T72" fmla="*/ 12 w 13"/>
                <a:gd name="T73" fmla="*/ 2 h 2"/>
                <a:gd name="T74" fmla="*/ 13 w 13"/>
                <a:gd name="T75" fmla="*/ 2 h 2"/>
                <a:gd name="T76" fmla="*/ 1 w 13"/>
                <a:gd name="T77" fmla="*/ 1 h 2"/>
                <a:gd name="T78" fmla="*/ 1 w 13"/>
                <a:gd name="T79" fmla="*/ 1 h 2"/>
                <a:gd name="T80" fmla="*/ 1 w 13"/>
                <a:gd name="T8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3" h="2">
                  <a:moveTo>
                    <a:pt x="13" y="2"/>
                  </a:move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0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7" y="1"/>
                    <a:pt x="6" y="2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5" y="1"/>
                    <a:pt x="4" y="2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2"/>
                    <a:pt x="5" y="1"/>
                    <a:pt x="6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" y="1"/>
                    <a:pt x="8" y="1"/>
                    <a:pt x="8" y="1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9" y="2"/>
                    <a:pt x="10" y="2"/>
                    <a:pt x="10" y="2"/>
                  </a:cubicBezTo>
                  <a:cubicBezTo>
                    <a:pt x="11" y="2"/>
                    <a:pt x="11" y="2"/>
                    <a:pt x="11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lnTo>
                    <a:pt x="13" y="2"/>
                  </a:lnTo>
                  <a:close/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9" name="îṩľîḑê">
              <a:extLst>
                <a:ext uri="{FF2B5EF4-FFF2-40B4-BE49-F238E27FC236}">
                  <a16:creationId xmlns:a16="http://schemas.microsoft.com/office/drawing/2014/main" id="{2E21D932-D0B8-49FD-B072-DFE65514C070}"/>
                </a:ext>
              </a:extLst>
            </p:cNvPr>
            <p:cNvSpPr/>
            <p:nvPr/>
          </p:nvSpPr>
          <p:spPr bwMode="auto">
            <a:xfrm>
              <a:off x="8229600" y="2446338"/>
              <a:ext cx="39688" cy="11113"/>
            </a:xfrm>
            <a:custGeom>
              <a:avLst/>
              <a:gdLst>
                <a:gd name="T0" fmla="*/ 4 w 4"/>
                <a:gd name="T1" fmla="*/ 1 h 1"/>
                <a:gd name="T2" fmla="*/ 2 w 4"/>
                <a:gd name="T3" fmla="*/ 1 h 1"/>
                <a:gd name="T4" fmla="*/ 1 w 4"/>
                <a:gd name="T5" fmla="*/ 0 h 1"/>
                <a:gd name="T6" fmla="*/ 0 w 4"/>
                <a:gd name="T7" fmla="*/ 0 h 1"/>
                <a:gd name="T8" fmla="*/ 0 w 4"/>
                <a:gd name="T9" fmla="*/ 0 h 1"/>
                <a:gd name="T10" fmla="*/ 0 w 4"/>
                <a:gd name="T11" fmla="*/ 0 h 1"/>
                <a:gd name="T12" fmla="*/ 2 w 4"/>
                <a:gd name="T13" fmla="*/ 1 h 1"/>
                <a:gd name="T14" fmla="*/ 4 w 4"/>
                <a:gd name="T1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" h="1">
                  <a:moveTo>
                    <a:pt x="4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ubicBezTo>
                    <a:pt x="3" y="1"/>
                    <a:pt x="3" y="1"/>
                    <a:pt x="4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0" name="işḷïḋê">
              <a:extLst>
                <a:ext uri="{FF2B5EF4-FFF2-40B4-BE49-F238E27FC236}">
                  <a16:creationId xmlns:a16="http://schemas.microsoft.com/office/drawing/2014/main" id="{7120A24C-8E07-4720-ACF0-B2E0EE81754A}"/>
                </a:ext>
              </a:extLst>
            </p:cNvPr>
            <p:cNvSpPr/>
            <p:nvPr/>
          </p:nvSpPr>
          <p:spPr bwMode="auto">
            <a:xfrm>
              <a:off x="7915275" y="2476501"/>
              <a:ext cx="382588" cy="30163"/>
            </a:xfrm>
            <a:custGeom>
              <a:avLst/>
              <a:gdLst>
                <a:gd name="T0" fmla="*/ 37 w 39"/>
                <a:gd name="T1" fmla="*/ 2 h 3"/>
                <a:gd name="T2" fmla="*/ 36 w 39"/>
                <a:gd name="T3" fmla="*/ 3 h 3"/>
                <a:gd name="T4" fmla="*/ 36 w 39"/>
                <a:gd name="T5" fmla="*/ 2 h 3"/>
                <a:gd name="T6" fmla="*/ 36 w 39"/>
                <a:gd name="T7" fmla="*/ 2 h 3"/>
                <a:gd name="T8" fmla="*/ 35 w 39"/>
                <a:gd name="T9" fmla="*/ 3 h 3"/>
                <a:gd name="T10" fmla="*/ 35 w 39"/>
                <a:gd name="T11" fmla="*/ 1 h 3"/>
                <a:gd name="T12" fmla="*/ 34 w 39"/>
                <a:gd name="T13" fmla="*/ 2 h 3"/>
                <a:gd name="T14" fmla="*/ 32 w 39"/>
                <a:gd name="T15" fmla="*/ 2 h 3"/>
                <a:gd name="T16" fmla="*/ 31 w 39"/>
                <a:gd name="T17" fmla="*/ 1 h 3"/>
                <a:gd name="T18" fmla="*/ 27 w 39"/>
                <a:gd name="T19" fmla="*/ 3 h 3"/>
                <a:gd name="T20" fmla="*/ 26 w 39"/>
                <a:gd name="T21" fmla="*/ 3 h 3"/>
                <a:gd name="T22" fmla="*/ 25 w 39"/>
                <a:gd name="T23" fmla="*/ 2 h 3"/>
                <a:gd name="T24" fmla="*/ 25 w 39"/>
                <a:gd name="T25" fmla="*/ 2 h 3"/>
                <a:gd name="T26" fmla="*/ 22 w 39"/>
                <a:gd name="T27" fmla="*/ 3 h 3"/>
                <a:gd name="T28" fmla="*/ 21 w 39"/>
                <a:gd name="T29" fmla="*/ 2 h 3"/>
                <a:gd name="T30" fmla="*/ 19 w 39"/>
                <a:gd name="T31" fmla="*/ 1 h 3"/>
                <a:gd name="T32" fmla="*/ 15 w 39"/>
                <a:gd name="T33" fmla="*/ 1 h 3"/>
                <a:gd name="T34" fmla="*/ 14 w 39"/>
                <a:gd name="T35" fmla="*/ 1 h 3"/>
                <a:gd name="T36" fmla="*/ 12 w 39"/>
                <a:gd name="T37" fmla="*/ 1 h 3"/>
                <a:gd name="T38" fmla="*/ 10 w 39"/>
                <a:gd name="T39" fmla="*/ 2 h 3"/>
                <a:gd name="T40" fmla="*/ 10 w 39"/>
                <a:gd name="T41" fmla="*/ 1 h 3"/>
                <a:gd name="T42" fmla="*/ 10 w 39"/>
                <a:gd name="T43" fmla="*/ 1 h 3"/>
                <a:gd name="T44" fmla="*/ 8 w 39"/>
                <a:gd name="T45" fmla="*/ 2 h 3"/>
                <a:gd name="T46" fmla="*/ 6 w 39"/>
                <a:gd name="T47" fmla="*/ 2 h 3"/>
                <a:gd name="T48" fmla="*/ 4 w 39"/>
                <a:gd name="T49" fmla="*/ 1 h 3"/>
                <a:gd name="T50" fmla="*/ 2 w 39"/>
                <a:gd name="T51" fmla="*/ 2 h 3"/>
                <a:gd name="T52" fmla="*/ 2 w 39"/>
                <a:gd name="T53" fmla="*/ 2 h 3"/>
                <a:gd name="T54" fmla="*/ 1 w 39"/>
                <a:gd name="T55" fmla="*/ 1 h 3"/>
                <a:gd name="T56" fmla="*/ 2 w 39"/>
                <a:gd name="T57" fmla="*/ 0 h 3"/>
                <a:gd name="T58" fmla="*/ 0 w 39"/>
                <a:gd name="T59" fmla="*/ 1 h 3"/>
                <a:gd name="T60" fmla="*/ 1 w 39"/>
                <a:gd name="T61" fmla="*/ 1 h 3"/>
                <a:gd name="T62" fmla="*/ 1 w 39"/>
                <a:gd name="T63" fmla="*/ 2 h 3"/>
                <a:gd name="T64" fmla="*/ 4 w 39"/>
                <a:gd name="T65" fmla="*/ 1 h 3"/>
                <a:gd name="T66" fmla="*/ 6 w 39"/>
                <a:gd name="T67" fmla="*/ 2 h 3"/>
                <a:gd name="T68" fmla="*/ 8 w 39"/>
                <a:gd name="T69" fmla="*/ 2 h 3"/>
                <a:gd name="T70" fmla="*/ 10 w 39"/>
                <a:gd name="T71" fmla="*/ 2 h 3"/>
                <a:gd name="T72" fmla="*/ 10 w 39"/>
                <a:gd name="T73" fmla="*/ 2 h 3"/>
                <a:gd name="T74" fmla="*/ 12 w 39"/>
                <a:gd name="T75" fmla="*/ 2 h 3"/>
                <a:gd name="T76" fmla="*/ 13 w 39"/>
                <a:gd name="T77" fmla="*/ 2 h 3"/>
                <a:gd name="T78" fmla="*/ 14 w 39"/>
                <a:gd name="T79" fmla="*/ 3 h 3"/>
                <a:gd name="T80" fmla="*/ 14 w 39"/>
                <a:gd name="T81" fmla="*/ 2 h 3"/>
                <a:gd name="T82" fmla="*/ 16 w 39"/>
                <a:gd name="T83" fmla="*/ 3 h 3"/>
                <a:gd name="T84" fmla="*/ 19 w 39"/>
                <a:gd name="T85" fmla="*/ 1 h 3"/>
                <a:gd name="T86" fmla="*/ 21 w 39"/>
                <a:gd name="T87" fmla="*/ 2 h 3"/>
                <a:gd name="T88" fmla="*/ 22 w 39"/>
                <a:gd name="T89" fmla="*/ 3 h 3"/>
                <a:gd name="T90" fmla="*/ 24 w 39"/>
                <a:gd name="T91" fmla="*/ 2 h 3"/>
                <a:gd name="T92" fmla="*/ 25 w 39"/>
                <a:gd name="T93" fmla="*/ 2 h 3"/>
                <a:gd name="T94" fmla="*/ 27 w 39"/>
                <a:gd name="T95" fmla="*/ 3 h 3"/>
                <a:gd name="T96" fmla="*/ 28 w 39"/>
                <a:gd name="T97" fmla="*/ 3 h 3"/>
                <a:gd name="T98" fmla="*/ 32 w 39"/>
                <a:gd name="T99" fmla="*/ 3 h 3"/>
                <a:gd name="T100" fmla="*/ 34 w 39"/>
                <a:gd name="T101" fmla="*/ 3 h 3"/>
                <a:gd name="T102" fmla="*/ 36 w 39"/>
                <a:gd name="T103" fmla="*/ 3 h 3"/>
                <a:gd name="T104" fmla="*/ 37 w 39"/>
                <a:gd name="T105" fmla="*/ 3 h 3"/>
                <a:gd name="T106" fmla="*/ 39 w 39"/>
                <a:gd name="T107" fmla="*/ 2 h 3"/>
                <a:gd name="T108" fmla="*/ 14 w 39"/>
                <a:gd name="T10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9" h="3">
                  <a:moveTo>
                    <a:pt x="39" y="2"/>
                  </a:moveTo>
                  <a:cubicBezTo>
                    <a:pt x="38" y="2"/>
                    <a:pt x="38" y="2"/>
                    <a:pt x="37" y="2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6" y="2"/>
                    <a:pt x="36" y="2"/>
                    <a:pt x="36" y="2"/>
                  </a:cubicBezTo>
                  <a:cubicBezTo>
                    <a:pt x="35" y="2"/>
                    <a:pt x="35" y="2"/>
                    <a:pt x="35" y="2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4" y="3"/>
                    <a:pt x="34" y="2"/>
                    <a:pt x="34" y="2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4" y="1"/>
                    <a:pt x="34" y="1"/>
                    <a:pt x="34" y="1"/>
                  </a:cubicBezTo>
                  <a:cubicBezTo>
                    <a:pt x="34" y="2"/>
                    <a:pt x="34" y="2"/>
                    <a:pt x="34" y="2"/>
                  </a:cubicBezTo>
                  <a:cubicBezTo>
                    <a:pt x="34" y="2"/>
                    <a:pt x="33" y="2"/>
                    <a:pt x="33" y="2"/>
                  </a:cubicBezTo>
                  <a:cubicBezTo>
                    <a:pt x="32" y="2"/>
                    <a:pt x="32" y="2"/>
                    <a:pt x="32" y="2"/>
                  </a:cubicBezTo>
                  <a:cubicBezTo>
                    <a:pt x="31" y="3"/>
                    <a:pt x="31" y="2"/>
                    <a:pt x="31" y="1"/>
                  </a:cubicBezTo>
                  <a:cubicBezTo>
                    <a:pt x="31" y="1"/>
                    <a:pt x="31" y="1"/>
                    <a:pt x="31" y="1"/>
                  </a:cubicBezTo>
                  <a:cubicBezTo>
                    <a:pt x="30" y="2"/>
                    <a:pt x="29" y="2"/>
                    <a:pt x="29" y="3"/>
                  </a:cubicBezTo>
                  <a:cubicBezTo>
                    <a:pt x="28" y="3"/>
                    <a:pt x="28" y="3"/>
                    <a:pt x="27" y="3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2"/>
                    <a:pt x="26" y="2"/>
                    <a:pt x="26" y="3"/>
                  </a:cubicBezTo>
                  <a:cubicBezTo>
                    <a:pt x="25" y="3"/>
                    <a:pt x="25" y="3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4" y="2"/>
                    <a:pt x="24" y="2"/>
                    <a:pt x="23" y="3"/>
                  </a:cubicBezTo>
                  <a:cubicBezTo>
                    <a:pt x="23" y="3"/>
                    <a:pt x="23" y="3"/>
                    <a:pt x="22" y="3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2"/>
                    <a:pt x="21" y="2"/>
                    <a:pt x="21" y="2"/>
                  </a:cubicBezTo>
                  <a:cubicBezTo>
                    <a:pt x="20" y="2"/>
                    <a:pt x="20" y="2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7" y="2"/>
                    <a:pt x="17" y="2"/>
                  </a:cubicBezTo>
                  <a:cubicBezTo>
                    <a:pt x="16" y="2"/>
                    <a:pt x="16" y="1"/>
                    <a:pt x="15" y="1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1"/>
                    <a:pt x="14" y="1"/>
                    <a:pt x="14" y="1"/>
                  </a:cubicBezTo>
                  <a:cubicBezTo>
                    <a:pt x="13" y="1"/>
                    <a:pt x="13" y="2"/>
                    <a:pt x="12" y="2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1" y="1"/>
                    <a:pt x="11" y="1"/>
                    <a:pt x="10" y="2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9" y="2"/>
                    <a:pt x="9" y="3"/>
                    <a:pt x="8" y="2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1"/>
                    <a:pt x="6" y="2"/>
                    <a:pt x="6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4" y="2"/>
                    <a:pt x="4" y="1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3" y="1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2" y="1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1"/>
                    <a:pt x="1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1"/>
                    <a:pt x="4" y="1"/>
                    <a:pt x="4" y="1"/>
                  </a:cubicBezTo>
                  <a:cubicBezTo>
                    <a:pt x="4" y="1"/>
                    <a:pt x="4" y="2"/>
                    <a:pt x="5" y="2"/>
                  </a:cubicBezTo>
                  <a:cubicBezTo>
                    <a:pt x="5" y="3"/>
                    <a:pt x="6" y="2"/>
                    <a:pt x="6" y="2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8" y="1"/>
                    <a:pt x="8" y="2"/>
                    <a:pt x="8" y="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9" y="2"/>
                    <a:pt x="9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1" y="2"/>
                    <a:pt x="11" y="1"/>
                    <a:pt x="12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3" y="2"/>
                    <a:pt x="13" y="2"/>
                  </a:cubicBezTo>
                  <a:cubicBezTo>
                    <a:pt x="14" y="2"/>
                    <a:pt x="14" y="2"/>
                    <a:pt x="14" y="2"/>
                  </a:cubicBezTo>
                  <a:cubicBezTo>
                    <a:pt x="14" y="2"/>
                    <a:pt x="14" y="3"/>
                    <a:pt x="14" y="3"/>
                  </a:cubicBezTo>
                  <a:cubicBezTo>
                    <a:pt x="14" y="3"/>
                    <a:pt x="14" y="3"/>
                    <a:pt x="14" y="3"/>
                  </a:cubicBezTo>
                  <a:cubicBezTo>
                    <a:pt x="14" y="3"/>
                    <a:pt x="15" y="2"/>
                    <a:pt x="14" y="2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6" y="1"/>
                    <a:pt x="16" y="2"/>
                    <a:pt x="16" y="3"/>
                  </a:cubicBezTo>
                  <a:cubicBezTo>
                    <a:pt x="17" y="3"/>
                    <a:pt x="17" y="3"/>
                    <a:pt x="17" y="3"/>
                  </a:cubicBezTo>
                  <a:cubicBezTo>
                    <a:pt x="17" y="3"/>
                    <a:pt x="18" y="1"/>
                    <a:pt x="19" y="1"/>
                  </a:cubicBezTo>
                  <a:cubicBezTo>
                    <a:pt x="19" y="2"/>
                    <a:pt x="19" y="2"/>
                    <a:pt x="20" y="2"/>
                  </a:cubicBezTo>
                  <a:cubicBezTo>
                    <a:pt x="20" y="2"/>
                    <a:pt x="21" y="2"/>
                    <a:pt x="21" y="2"/>
                  </a:cubicBezTo>
                  <a:cubicBezTo>
                    <a:pt x="22" y="2"/>
                    <a:pt x="22" y="2"/>
                    <a:pt x="22" y="2"/>
                  </a:cubicBezTo>
                  <a:cubicBezTo>
                    <a:pt x="22" y="2"/>
                    <a:pt x="22" y="2"/>
                    <a:pt x="22" y="3"/>
                  </a:cubicBezTo>
                  <a:cubicBezTo>
                    <a:pt x="23" y="3"/>
                    <a:pt x="23" y="3"/>
                    <a:pt x="23" y="3"/>
                  </a:cubicBezTo>
                  <a:cubicBezTo>
                    <a:pt x="23" y="3"/>
                    <a:pt x="24" y="3"/>
                    <a:pt x="24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2"/>
                    <a:pt x="25" y="2"/>
                    <a:pt x="25" y="2"/>
                  </a:cubicBezTo>
                  <a:cubicBezTo>
                    <a:pt x="25" y="3"/>
                    <a:pt x="25" y="3"/>
                    <a:pt x="25" y="3"/>
                  </a:cubicBezTo>
                  <a:cubicBezTo>
                    <a:pt x="26" y="3"/>
                    <a:pt x="27" y="2"/>
                    <a:pt x="27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8" y="3"/>
                    <a:pt x="28" y="3"/>
                    <a:pt x="28" y="3"/>
                  </a:cubicBezTo>
                  <a:cubicBezTo>
                    <a:pt x="29" y="3"/>
                    <a:pt x="30" y="2"/>
                    <a:pt x="31" y="2"/>
                  </a:cubicBezTo>
                  <a:cubicBezTo>
                    <a:pt x="31" y="2"/>
                    <a:pt x="31" y="3"/>
                    <a:pt x="32" y="3"/>
                  </a:cubicBezTo>
                  <a:cubicBezTo>
                    <a:pt x="32" y="3"/>
                    <a:pt x="33" y="2"/>
                    <a:pt x="34" y="2"/>
                  </a:cubicBezTo>
                  <a:cubicBezTo>
                    <a:pt x="34" y="3"/>
                    <a:pt x="34" y="3"/>
                    <a:pt x="34" y="3"/>
                  </a:cubicBezTo>
                  <a:cubicBezTo>
                    <a:pt x="35" y="3"/>
                    <a:pt x="35" y="3"/>
                    <a:pt x="35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6" y="3"/>
                    <a:pt x="36" y="3"/>
                    <a:pt x="36" y="3"/>
                  </a:cubicBezTo>
                  <a:cubicBezTo>
                    <a:pt x="37" y="3"/>
                    <a:pt x="37" y="3"/>
                    <a:pt x="37" y="3"/>
                  </a:cubicBezTo>
                  <a:cubicBezTo>
                    <a:pt x="37" y="2"/>
                    <a:pt x="37" y="2"/>
                    <a:pt x="37" y="2"/>
                  </a:cubicBezTo>
                  <a:cubicBezTo>
                    <a:pt x="38" y="2"/>
                    <a:pt x="38" y="2"/>
                    <a:pt x="39" y="2"/>
                  </a:cubicBezTo>
                  <a:close/>
                  <a:moveTo>
                    <a:pt x="14" y="2"/>
                  </a:moveTo>
                  <a:cubicBezTo>
                    <a:pt x="14" y="3"/>
                    <a:pt x="14" y="3"/>
                    <a:pt x="14" y="3"/>
                  </a:cubicBezTo>
                  <a:cubicBezTo>
                    <a:pt x="14" y="2"/>
                    <a:pt x="14" y="2"/>
                    <a:pt x="14" y="2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1" name="iś1iḑê">
              <a:extLst>
                <a:ext uri="{FF2B5EF4-FFF2-40B4-BE49-F238E27FC236}">
                  <a16:creationId xmlns:a16="http://schemas.microsoft.com/office/drawing/2014/main" id="{4DC369D6-3867-4578-B444-D30A0BC45438}"/>
                </a:ext>
              </a:extLst>
            </p:cNvPr>
            <p:cNvSpPr/>
            <p:nvPr/>
          </p:nvSpPr>
          <p:spPr bwMode="auto">
            <a:xfrm>
              <a:off x="7885113" y="2516188"/>
              <a:ext cx="79375" cy="28575"/>
            </a:xfrm>
            <a:custGeom>
              <a:avLst/>
              <a:gdLst>
                <a:gd name="T0" fmla="*/ 8 w 8"/>
                <a:gd name="T1" fmla="*/ 1 h 3"/>
                <a:gd name="T2" fmla="*/ 7 w 8"/>
                <a:gd name="T3" fmla="*/ 1 h 3"/>
                <a:gd name="T4" fmla="*/ 6 w 8"/>
                <a:gd name="T5" fmla="*/ 1 h 3"/>
                <a:gd name="T6" fmla="*/ 6 w 8"/>
                <a:gd name="T7" fmla="*/ 2 h 3"/>
                <a:gd name="T8" fmla="*/ 5 w 8"/>
                <a:gd name="T9" fmla="*/ 2 h 3"/>
                <a:gd name="T10" fmla="*/ 5 w 8"/>
                <a:gd name="T11" fmla="*/ 1 h 3"/>
                <a:gd name="T12" fmla="*/ 4 w 8"/>
                <a:gd name="T13" fmla="*/ 2 h 3"/>
                <a:gd name="T14" fmla="*/ 4 w 8"/>
                <a:gd name="T15" fmla="*/ 2 h 3"/>
                <a:gd name="T16" fmla="*/ 3 w 8"/>
                <a:gd name="T17" fmla="*/ 2 h 3"/>
                <a:gd name="T18" fmla="*/ 3 w 8"/>
                <a:gd name="T19" fmla="*/ 2 h 3"/>
                <a:gd name="T20" fmla="*/ 3 w 8"/>
                <a:gd name="T21" fmla="*/ 1 h 3"/>
                <a:gd name="T22" fmla="*/ 3 w 8"/>
                <a:gd name="T23" fmla="*/ 1 h 3"/>
                <a:gd name="T24" fmla="*/ 3 w 8"/>
                <a:gd name="T25" fmla="*/ 0 h 3"/>
                <a:gd name="T26" fmla="*/ 3 w 8"/>
                <a:gd name="T27" fmla="*/ 0 h 3"/>
                <a:gd name="T28" fmla="*/ 2 w 8"/>
                <a:gd name="T29" fmla="*/ 1 h 3"/>
                <a:gd name="T30" fmla="*/ 2 w 8"/>
                <a:gd name="T31" fmla="*/ 1 h 3"/>
                <a:gd name="T32" fmla="*/ 2 w 8"/>
                <a:gd name="T33" fmla="*/ 1 h 3"/>
                <a:gd name="T34" fmla="*/ 1 w 8"/>
                <a:gd name="T35" fmla="*/ 0 h 3"/>
                <a:gd name="T36" fmla="*/ 1 w 8"/>
                <a:gd name="T37" fmla="*/ 1 h 3"/>
                <a:gd name="T38" fmla="*/ 2 w 8"/>
                <a:gd name="T39" fmla="*/ 1 h 3"/>
                <a:gd name="T40" fmla="*/ 2 w 8"/>
                <a:gd name="T41" fmla="*/ 2 h 3"/>
                <a:gd name="T42" fmla="*/ 4 w 8"/>
                <a:gd name="T43" fmla="*/ 2 h 3"/>
                <a:gd name="T44" fmla="*/ 4 w 8"/>
                <a:gd name="T45" fmla="*/ 2 h 3"/>
                <a:gd name="T46" fmla="*/ 5 w 8"/>
                <a:gd name="T47" fmla="*/ 2 h 3"/>
                <a:gd name="T48" fmla="*/ 5 w 8"/>
                <a:gd name="T49" fmla="*/ 2 h 3"/>
                <a:gd name="T50" fmla="*/ 6 w 8"/>
                <a:gd name="T51" fmla="*/ 2 h 3"/>
                <a:gd name="T52" fmla="*/ 6 w 8"/>
                <a:gd name="T53" fmla="*/ 2 h 3"/>
                <a:gd name="T54" fmla="*/ 7 w 8"/>
                <a:gd name="T55" fmla="*/ 2 h 3"/>
                <a:gd name="T56" fmla="*/ 8 w 8"/>
                <a:gd name="T57" fmla="*/ 2 h 3"/>
                <a:gd name="T58" fmla="*/ 8 w 8"/>
                <a:gd name="T59" fmla="*/ 1 h 3"/>
                <a:gd name="T60" fmla="*/ 2 w 8"/>
                <a:gd name="T61" fmla="*/ 1 h 3"/>
                <a:gd name="T62" fmla="*/ 1 w 8"/>
                <a:gd name="T63" fmla="*/ 1 h 3"/>
                <a:gd name="T64" fmla="*/ 1 w 8"/>
                <a:gd name="T65" fmla="*/ 1 h 3"/>
                <a:gd name="T66" fmla="*/ 2 w 8"/>
                <a:gd name="T67" fmla="*/ 0 h 3"/>
                <a:gd name="T68" fmla="*/ 2 w 8"/>
                <a:gd name="T69" fmla="*/ 1 h 3"/>
                <a:gd name="T70" fmla="*/ 2 w 8"/>
                <a:gd name="T7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" h="3">
                  <a:moveTo>
                    <a:pt x="8" y="1"/>
                  </a:moveTo>
                  <a:cubicBezTo>
                    <a:pt x="8" y="1"/>
                    <a:pt x="7" y="2"/>
                    <a:pt x="7" y="1"/>
                  </a:cubicBezTo>
                  <a:cubicBezTo>
                    <a:pt x="6" y="1"/>
                    <a:pt x="6" y="1"/>
                    <a:pt x="6" y="1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1" y="1"/>
                  </a:cubicBezTo>
                  <a:cubicBezTo>
                    <a:pt x="1" y="2"/>
                    <a:pt x="2" y="2"/>
                    <a:pt x="2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3" y="3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5" y="2"/>
                    <a:pt x="5" y="2"/>
                    <a:pt x="5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7" y="2"/>
                    <a:pt x="8" y="2"/>
                    <a:pt x="8" y="2"/>
                  </a:cubicBezTo>
                  <a:lnTo>
                    <a:pt x="8" y="1"/>
                  </a:lnTo>
                  <a:close/>
                  <a:moveTo>
                    <a:pt x="2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2" name="iṧliḍé">
              <a:extLst>
                <a:ext uri="{FF2B5EF4-FFF2-40B4-BE49-F238E27FC236}">
                  <a16:creationId xmlns:a16="http://schemas.microsoft.com/office/drawing/2014/main" id="{8014A211-152C-4196-98B6-99281EEEA86C}"/>
                </a:ext>
              </a:extLst>
            </p:cNvPr>
            <p:cNvSpPr/>
            <p:nvPr/>
          </p:nvSpPr>
          <p:spPr bwMode="auto">
            <a:xfrm>
              <a:off x="7993063" y="2525713"/>
              <a:ext cx="138113" cy="19050"/>
            </a:xfrm>
            <a:custGeom>
              <a:avLst/>
              <a:gdLst>
                <a:gd name="T0" fmla="*/ 14 w 14"/>
                <a:gd name="T1" fmla="*/ 1 h 2"/>
                <a:gd name="T2" fmla="*/ 13 w 14"/>
                <a:gd name="T3" fmla="*/ 1 h 2"/>
                <a:gd name="T4" fmla="*/ 13 w 14"/>
                <a:gd name="T5" fmla="*/ 1 h 2"/>
                <a:gd name="T6" fmla="*/ 13 w 14"/>
                <a:gd name="T7" fmla="*/ 1 h 2"/>
                <a:gd name="T8" fmla="*/ 12 w 14"/>
                <a:gd name="T9" fmla="*/ 1 h 2"/>
                <a:gd name="T10" fmla="*/ 11 w 14"/>
                <a:gd name="T11" fmla="*/ 0 h 2"/>
                <a:gd name="T12" fmla="*/ 11 w 14"/>
                <a:gd name="T13" fmla="*/ 0 h 2"/>
                <a:gd name="T14" fmla="*/ 9 w 14"/>
                <a:gd name="T15" fmla="*/ 1 h 2"/>
                <a:gd name="T16" fmla="*/ 6 w 14"/>
                <a:gd name="T17" fmla="*/ 0 h 2"/>
                <a:gd name="T18" fmla="*/ 4 w 14"/>
                <a:gd name="T19" fmla="*/ 1 h 2"/>
                <a:gd name="T20" fmla="*/ 4 w 14"/>
                <a:gd name="T21" fmla="*/ 1 h 2"/>
                <a:gd name="T22" fmla="*/ 4 w 14"/>
                <a:gd name="T23" fmla="*/ 0 h 2"/>
                <a:gd name="T24" fmla="*/ 4 w 14"/>
                <a:gd name="T25" fmla="*/ 0 h 2"/>
                <a:gd name="T26" fmla="*/ 1 w 14"/>
                <a:gd name="T27" fmla="*/ 1 h 2"/>
                <a:gd name="T28" fmla="*/ 0 w 14"/>
                <a:gd name="T29" fmla="*/ 1 h 2"/>
                <a:gd name="T30" fmla="*/ 0 w 14"/>
                <a:gd name="T31" fmla="*/ 1 h 2"/>
                <a:gd name="T32" fmla="*/ 1 w 14"/>
                <a:gd name="T33" fmla="*/ 1 h 2"/>
                <a:gd name="T34" fmla="*/ 2 w 14"/>
                <a:gd name="T35" fmla="*/ 2 h 2"/>
                <a:gd name="T36" fmla="*/ 3 w 14"/>
                <a:gd name="T37" fmla="*/ 1 h 2"/>
                <a:gd name="T38" fmla="*/ 3 w 14"/>
                <a:gd name="T39" fmla="*/ 1 h 2"/>
                <a:gd name="T40" fmla="*/ 3 w 14"/>
                <a:gd name="T41" fmla="*/ 1 h 2"/>
                <a:gd name="T42" fmla="*/ 5 w 14"/>
                <a:gd name="T43" fmla="*/ 1 h 2"/>
                <a:gd name="T44" fmla="*/ 8 w 14"/>
                <a:gd name="T45" fmla="*/ 1 h 2"/>
                <a:gd name="T46" fmla="*/ 9 w 14"/>
                <a:gd name="T47" fmla="*/ 1 h 2"/>
                <a:gd name="T48" fmla="*/ 11 w 14"/>
                <a:gd name="T49" fmla="*/ 0 h 2"/>
                <a:gd name="T50" fmla="*/ 11 w 14"/>
                <a:gd name="T51" fmla="*/ 1 h 2"/>
                <a:gd name="T52" fmla="*/ 13 w 14"/>
                <a:gd name="T53" fmla="*/ 1 h 2"/>
                <a:gd name="T54" fmla="*/ 13 w 14"/>
                <a:gd name="T55" fmla="*/ 1 h 2"/>
                <a:gd name="T56" fmla="*/ 13 w 14"/>
                <a:gd name="T57" fmla="*/ 2 h 2"/>
                <a:gd name="T58" fmla="*/ 14 w 14"/>
                <a:gd name="T5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" h="2">
                  <a:moveTo>
                    <a:pt x="14" y="1"/>
                  </a:moveTo>
                  <a:cubicBezTo>
                    <a:pt x="14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1"/>
                    <a:pt x="12" y="1"/>
                    <a:pt x="12" y="1"/>
                  </a:cubicBezTo>
                  <a:cubicBezTo>
                    <a:pt x="12" y="1"/>
                    <a:pt x="11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9" y="1"/>
                    <a:pt x="9" y="1"/>
                  </a:cubicBezTo>
                  <a:cubicBezTo>
                    <a:pt x="8" y="1"/>
                    <a:pt x="7" y="0"/>
                    <a:pt x="6" y="0"/>
                  </a:cubicBezTo>
                  <a:cubicBezTo>
                    <a:pt x="6" y="0"/>
                    <a:pt x="5" y="0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1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5" y="1"/>
                    <a:pt x="5" y="1"/>
                  </a:cubicBezTo>
                  <a:cubicBezTo>
                    <a:pt x="6" y="0"/>
                    <a:pt x="7" y="1"/>
                    <a:pt x="8" y="1"/>
                  </a:cubicBezTo>
                  <a:cubicBezTo>
                    <a:pt x="8" y="1"/>
                    <a:pt x="9" y="1"/>
                    <a:pt x="9" y="1"/>
                  </a:cubicBezTo>
                  <a:cubicBezTo>
                    <a:pt x="10" y="1"/>
                    <a:pt x="10" y="1"/>
                    <a:pt x="11" y="0"/>
                  </a:cubicBezTo>
                  <a:cubicBezTo>
                    <a:pt x="11" y="1"/>
                    <a:pt x="11" y="1"/>
                    <a:pt x="11" y="1"/>
                  </a:cubicBezTo>
                  <a:cubicBezTo>
                    <a:pt x="12" y="1"/>
                    <a:pt x="12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4" y="1"/>
                    <a:pt x="14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3" name="ïsḷiḓê">
              <a:extLst>
                <a:ext uri="{FF2B5EF4-FFF2-40B4-BE49-F238E27FC236}">
                  <a16:creationId xmlns:a16="http://schemas.microsoft.com/office/drawing/2014/main" id="{D307A0E3-0141-47BE-9D7C-8E5D8E311EC4}"/>
                </a:ext>
              </a:extLst>
            </p:cNvPr>
            <p:cNvSpPr/>
            <p:nvPr/>
          </p:nvSpPr>
          <p:spPr bwMode="auto">
            <a:xfrm>
              <a:off x="8150225" y="2535238"/>
              <a:ext cx="128588" cy="19050"/>
            </a:xfrm>
            <a:custGeom>
              <a:avLst/>
              <a:gdLst>
                <a:gd name="T0" fmla="*/ 13 w 13"/>
                <a:gd name="T1" fmla="*/ 1 h 2"/>
                <a:gd name="T2" fmla="*/ 11 w 13"/>
                <a:gd name="T3" fmla="*/ 1 h 2"/>
                <a:gd name="T4" fmla="*/ 10 w 13"/>
                <a:gd name="T5" fmla="*/ 0 h 2"/>
                <a:gd name="T6" fmla="*/ 8 w 13"/>
                <a:gd name="T7" fmla="*/ 1 h 2"/>
                <a:gd name="T8" fmla="*/ 6 w 13"/>
                <a:gd name="T9" fmla="*/ 1 h 2"/>
                <a:gd name="T10" fmla="*/ 5 w 13"/>
                <a:gd name="T11" fmla="*/ 1 h 2"/>
                <a:gd name="T12" fmla="*/ 3 w 13"/>
                <a:gd name="T13" fmla="*/ 1 h 2"/>
                <a:gd name="T14" fmla="*/ 3 w 13"/>
                <a:gd name="T15" fmla="*/ 0 h 2"/>
                <a:gd name="T16" fmla="*/ 3 w 13"/>
                <a:gd name="T17" fmla="*/ 0 h 2"/>
                <a:gd name="T18" fmla="*/ 2 w 13"/>
                <a:gd name="T19" fmla="*/ 1 h 2"/>
                <a:gd name="T20" fmla="*/ 1 w 13"/>
                <a:gd name="T21" fmla="*/ 1 h 2"/>
                <a:gd name="T22" fmla="*/ 1 w 13"/>
                <a:gd name="T23" fmla="*/ 0 h 2"/>
                <a:gd name="T24" fmla="*/ 1 w 13"/>
                <a:gd name="T25" fmla="*/ 0 h 2"/>
                <a:gd name="T26" fmla="*/ 1 w 13"/>
                <a:gd name="T27" fmla="*/ 0 h 2"/>
                <a:gd name="T28" fmla="*/ 1 w 13"/>
                <a:gd name="T29" fmla="*/ 1 h 2"/>
                <a:gd name="T30" fmla="*/ 3 w 13"/>
                <a:gd name="T31" fmla="*/ 0 h 2"/>
                <a:gd name="T32" fmla="*/ 3 w 13"/>
                <a:gd name="T33" fmla="*/ 1 h 2"/>
                <a:gd name="T34" fmla="*/ 3 w 13"/>
                <a:gd name="T35" fmla="*/ 1 h 2"/>
                <a:gd name="T36" fmla="*/ 6 w 13"/>
                <a:gd name="T37" fmla="*/ 1 h 2"/>
                <a:gd name="T38" fmla="*/ 8 w 13"/>
                <a:gd name="T39" fmla="*/ 1 h 2"/>
                <a:gd name="T40" fmla="*/ 9 w 13"/>
                <a:gd name="T41" fmla="*/ 1 h 2"/>
                <a:gd name="T42" fmla="*/ 10 w 13"/>
                <a:gd name="T43" fmla="*/ 1 h 2"/>
                <a:gd name="T44" fmla="*/ 10 w 13"/>
                <a:gd name="T45" fmla="*/ 1 h 2"/>
                <a:gd name="T46" fmla="*/ 13 w 13"/>
                <a:gd name="T4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" h="2">
                  <a:moveTo>
                    <a:pt x="13" y="1"/>
                  </a:moveTo>
                  <a:cubicBezTo>
                    <a:pt x="12" y="1"/>
                    <a:pt x="11" y="1"/>
                    <a:pt x="11" y="1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0"/>
                    <a:pt x="9" y="1"/>
                    <a:pt x="8" y="1"/>
                  </a:cubicBezTo>
                  <a:cubicBezTo>
                    <a:pt x="8" y="1"/>
                    <a:pt x="7" y="1"/>
                    <a:pt x="6" y="1"/>
                  </a:cubicBezTo>
                  <a:cubicBezTo>
                    <a:pt x="6" y="1"/>
                    <a:pt x="6" y="1"/>
                    <a:pt x="5" y="1"/>
                  </a:cubicBezTo>
                  <a:cubicBezTo>
                    <a:pt x="4" y="1"/>
                    <a:pt x="4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1" y="1"/>
                  </a:cubicBezTo>
                  <a:cubicBezTo>
                    <a:pt x="1" y="1"/>
                    <a:pt x="2" y="1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1"/>
                    <a:pt x="5" y="1"/>
                    <a:pt x="6" y="1"/>
                  </a:cubicBezTo>
                  <a:cubicBezTo>
                    <a:pt x="7" y="2"/>
                    <a:pt x="7" y="1"/>
                    <a:pt x="8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9" y="1"/>
                    <a:pt x="9" y="0"/>
                    <a:pt x="10" y="1"/>
                  </a:cubicBezTo>
                  <a:cubicBezTo>
                    <a:pt x="10" y="1"/>
                    <a:pt x="10" y="1"/>
                    <a:pt x="10" y="1"/>
                  </a:cubicBezTo>
                  <a:cubicBezTo>
                    <a:pt x="11" y="1"/>
                    <a:pt x="12" y="1"/>
                    <a:pt x="13" y="1"/>
                  </a:cubicBezTo>
                  <a:close/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4" name="îṧ1íďe">
              <a:extLst>
                <a:ext uri="{FF2B5EF4-FFF2-40B4-BE49-F238E27FC236}">
                  <a16:creationId xmlns:a16="http://schemas.microsoft.com/office/drawing/2014/main" id="{84C30BEF-6B3B-44EF-ADE4-3222BEFEBD75}"/>
                </a:ext>
              </a:extLst>
            </p:cNvPr>
            <p:cNvSpPr/>
            <p:nvPr/>
          </p:nvSpPr>
          <p:spPr bwMode="auto">
            <a:xfrm>
              <a:off x="7915275" y="2565401"/>
              <a:ext cx="176213" cy="28575"/>
            </a:xfrm>
            <a:custGeom>
              <a:avLst/>
              <a:gdLst>
                <a:gd name="T0" fmla="*/ 18 w 18"/>
                <a:gd name="T1" fmla="*/ 2 h 3"/>
                <a:gd name="T2" fmla="*/ 16 w 18"/>
                <a:gd name="T3" fmla="*/ 3 h 3"/>
                <a:gd name="T4" fmla="*/ 16 w 18"/>
                <a:gd name="T5" fmla="*/ 1 h 3"/>
                <a:gd name="T6" fmla="*/ 16 w 18"/>
                <a:gd name="T7" fmla="*/ 1 h 3"/>
                <a:gd name="T8" fmla="*/ 14 w 18"/>
                <a:gd name="T9" fmla="*/ 2 h 3"/>
                <a:gd name="T10" fmla="*/ 13 w 18"/>
                <a:gd name="T11" fmla="*/ 3 h 3"/>
                <a:gd name="T12" fmla="*/ 13 w 18"/>
                <a:gd name="T13" fmla="*/ 2 h 3"/>
                <a:gd name="T14" fmla="*/ 13 w 18"/>
                <a:gd name="T15" fmla="*/ 1 h 3"/>
                <a:gd name="T16" fmla="*/ 13 w 18"/>
                <a:gd name="T17" fmla="*/ 1 h 3"/>
                <a:gd name="T18" fmla="*/ 12 w 18"/>
                <a:gd name="T19" fmla="*/ 2 h 3"/>
                <a:gd name="T20" fmla="*/ 12 w 18"/>
                <a:gd name="T21" fmla="*/ 2 h 3"/>
                <a:gd name="T22" fmla="*/ 11 w 18"/>
                <a:gd name="T23" fmla="*/ 2 h 3"/>
                <a:gd name="T24" fmla="*/ 11 w 18"/>
                <a:gd name="T25" fmla="*/ 2 h 3"/>
                <a:gd name="T26" fmla="*/ 9 w 18"/>
                <a:gd name="T27" fmla="*/ 3 h 3"/>
                <a:gd name="T28" fmla="*/ 8 w 18"/>
                <a:gd name="T29" fmla="*/ 2 h 3"/>
                <a:gd name="T30" fmla="*/ 8 w 18"/>
                <a:gd name="T31" fmla="*/ 2 h 3"/>
                <a:gd name="T32" fmla="*/ 7 w 18"/>
                <a:gd name="T33" fmla="*/ 2 h 3"/>
                <a:gd name="T34" fmla="*/ 5 w 18"/>
                <a:gd name="T35" fmla="*/ 2 h 3"/>
                <a:gd name="T36" fmla="*/ 4 w 18"/>
                <a:gd name="T37" fmla="*/ 2 h 3"/>
                <a:gd name="T38" fmla="*/ 4 w 18"/>
                <a:gd name="T39" fmla="*/ 1 h 3"/>
                <a:gd name="T40" fmla="*/ 3 w 18"/>
                <a:gd name="T41" fmla="*/ 1 h 3"/>
                <a:gd name="T42" fmla="*/ 1 w 18"/>
                <a:gd name="T43" fmla="*/ 1 h 3"/>
                <a:gd name="T44" fmla="*/ 0 w 18"/>
                <a:gd name="T45" fmla="*/ 1 h 3"/>
                <a:gd name="T46" fmla="*/ 0 w 18"/>
                <a:gd name="T47" fmla="*/ 1 h 3"/>
                <a:gd name="T48" fmla="*/ 1 w 18"/>
                <a:gd name="T49" fmla="*/ 1 h 3"/>
                <a:gd name="T50" fmla="*/ 4 w 18"/>
                <a:gd name="T51" fmla="*/ 2 h 3"/>
                <a:gd name="T52" fmla="*/ 4 w 18"/>
                <a:gd name="T53" fmla="*/ 3 h 3"/>
                <a:gd name="T54" fmla="*/ 5 w 18"/>
                <a:gd name="T55" fmla="*/ 3 h 3"/>
                <a:gd name="T56" fmla="*/ 6 w 18"/>
                <a:gd name="T57" fmla="*/ 2 h 3"/>
                <a:gd name="T58" fmla="*/ 7 w 18"/>
                <a:gd name="T59" fmla="*/ 2 h 3"/>
                <a:gd name="T60" fmla="*/ 8 w 18"/>
                <a:gd name="T61" fmla="*/ 3 h 3"/>
                <a:gd name="T62" fmla="*/ 8 w 18"/>
                <a:gd name="T63" fmla="*/ 3 h 3"/>
                <a:gd name="T64" fmla="*/ 11 w 18"/>
                <a:gd name="T65" fmla="*/ 2 h 3"/>
                <a:gd name="T66" fmla="*/ 12 w 18"/>
                <a:gd name="T67" fmla="*/ 3 h 3"/>
                <a:gd name="T68" fmla="*/ 12 w 18"/>
                <a:gd name="T69" fmla="*/ 2 h 3"/>
                <a:gd name="T70" fmla="*/ 12 w 18"/>
                <a:gd name="T71" fmla="*/ 2 h 3"/>
                <a:gd name="T72" fmla="*/ 13 w 18"/>
                <a:gd name="T73" fmla="*/ 3 h 3"/>
                <a:gd name="T74" fmla="*/ 16 w 18"/>
                <a:gd name="T75" fmla="*/ 2 h 3"/>
                <a:gd name="T76" fmla="*/ 16 w 18"/>
                <a:gd name="T77" fmla="*/ 3 h 3"/>
                <a:gd name="T78" fmla="*/ 16 w 18"/>
                <a:gd name="T79" fmla="*/ 3 h 3"/>
                <a:gd name="T80" fmla="*/ 18 w 18"/>
                <a:gd name="T81" fmla="*/ 2 h 3"/>
                <a:gd name="T82" fmla="*/ 18 w 18"/>
                <a:gd name="T83" fmla="*/ 3 h 3"/>
                <a:gd name="T84" fmla="*/ 18 w 18"/>
                <a:gd name="T85" fmla="*/ 3 h 3"/>
                <a:gd name="T86" fmla="*/ 18 w 18"/>
                <a:gd name="T87" fmla="*/ 2 h 3"/>
                <a:gd name="T88" fmla="*/ 18 w 18"/>
                <a:gd name="T8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8" h="3">
                  <a:moveTo>
                    <a:pt x="18" y="2"/>
                  </a:moveTo>
                  <a:cubicBezTo>
                    <a:pt x="18" y="2"/>
                    <a:pt x="17" y="3"/>
                    <a:pt x="16" y="3"/>
                  </a:cubicBezTo>
                  <a:cubicBezTo>
                    <a:pt x="16" y="2"/>
                    <a:pt x="16" y="2"/>
                    <a:pt x="16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2"/>
                    <a:pt x="15" y="2"/>
                    <a:pt x="14" y="2"/>
                  </a:cubicBezTo>
                  <a:cubicBezTo>
                    <a:pt x="14" y="3"/>
                    <a:pt x="13" y="3"/>
                    <a:pt x="13" y="3"/>
                  </a:cubicBezTo>
                  <a:cubicBezTo>
                    <a:pt x="13" y="3"/>
                    <a:pt x="12" y="2"/>
                    <a:pt x="13" y="2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1" y="2"/>
                    <a:pt x="11" y="2"/>
                  </a:cubicBezTo>
                  <a:cubicBezTo>
                    <a:pt x="11" y="2"/>
                    <a:pt x="11" y="2"/>
                    <a:pt x="11" y="2"/>
                  </a:cubicBezTo>
                  <a:cubicBezTo>
                    <a:pt x="10" y="2"/>
                    <a:pt x="10" y="3"/>
                    <a:pt x="9" y="3"/>
                  </a:cubicBezTo>
                  <a:cubicBezTo>
                    <a:pt x="9" y="3"/>
                    <a:pt x="8" y="3"/>
                    <a:pt x="8" y="2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7" y="2"/>
                    <a:pt x="7" y="2"/>
                    <a:pt x="7" y="2"/>
                  </a:cubicBezTo>
                  <a:cubicBezTo>
                    <a:pt x="6" y="2"/>
                    <a:pt x="6" y="2"/>
                    <a:pt x="5" y="2"/>
                  </a:cubicBezTo>
                  <a:cubicBezTo>
                    <a:pt x="5" y="3"/>
                    <a:pt x="4" y="3"/>
                    <a:pt x="4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2" y="0"/>
                    <a:pt x="1" y="1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3" y="0"/>
                    <a:pt x="4" y="2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6" y="2"/>
                    <a:pt x="7" y="2"/>
                    <a:pt x="7" y="2"/>
                  </a:cubicBezTo>
                  <a:cubicBezTo>
                    <a:pt x="8" y="2"/>
                    <a:pt x="8" y="2"/>
                    <a:pt x="8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9" y="3"/>
                    <a:pt x="10" y="3"/>
                    <a:pt x="11" y="2"/>
                  </a:cubicBezTo>
                  <a:cubicBezTo>
                    <a:pt x="11" y="2"/>
                    <a:pt x="11" y="3"/>
                    <a:pt x="12" y="3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12" y="3"/>
                    <a:pt x="13" y="3"/>
                    <a:pt x="13" y="3"/>
                  </a:cubicBezTo>
                  <a:cubicBezTo>
                    <a:pt x="14" y="3"/>
                    <a:pt x="15" y="2"/>
                    <a:pt x="16" y="2"/>
                  </a:cubicBezTo>
                  <a:cubicBezTo>
                    <a:pt x="16" y="2"/>
                    <a:pt x="16" y="3"/>
                    <a:pt x="16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7" y="3"/>
                    <a:pt x="17" y="3"/>
                    <a:pt x="18" y="2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8" y="2"/>
                    <a:pt x="18" y="2"/>
                    <a:pt x="18" y="2"/>
                  </a:cubicBezTo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5" name="ïśľîḑe">
              <a:extLst>
                <a:ext uri="{FF2B5EF4-FFF2-40B4-BE49-F238E27FC236}">
                  <a16:creationId xmlns:a16="http://schemas.microsoft.com/office/drawing/2014/main" id="{8EB41EE0-0AB8-4C84-A49E-3C059F7A3C33}"/>
                </a:ext>
              </a:extLst>
            </p:cNvPr>
            <p:cNvSpPr/>
            <p:nvPr/>
          </p:nvSpPr>
          <p:spPr bwMode="auto">
            <a:xfrm>
              <a:off x="8121650" y="2584451"/>
              <a:ext cx="107950" cy="19050"/>
            </a:xfrm>
            <a:custGeom>
              <a:avLst/>
              <a:gdLst>
                <a:gd name="T0" fmla="*/ 11 w 11"/>
                <a:gd name="T1" fmla="*/ 1 h 2"/>
                <a:gd name="T2" fmla="*/ 9 w 11"/>
                <a:gd name="T3" fmla="*/ 1 h 2"/>
                <a:gd name="T4" fmla="*/ 8 w 11"/>
                <a:gd name="T5" fmla="*/ 0 h 2"/>
                <a:gd name="T6" fmla="*/ 8 w 11"/>
                <a:gd name="T7" fmla="*/ 1 h 2"/>
                <a:gd name="T8" fmla="*/ 7 w 11"/>
                <a:gd name="T9" fmla="*/ 0 h 2"/>
                <a:gd name="T10" fmla="*/ 6 w 11"/>
                <a:gd name="T11" fmla="*/ 0 h 2"/>
                <a:gd name="T12" fmla="*/ 5 w 11"/>
                <a:gd name="T13" fmla="*/ 1 h 2"/>
                <a:gd name="T14" fmla="*/ 5 w 11"/>
                <a:gd name="T15" fmla="*/ 0 h 2"/>
                <a:gd name="T16" fmla="*/ 5 w 11"/>
                <a:gd name="T17" fmla="*/ 0 h 2"/>
                <a:gd name="T18" fmla="*/ 3 w 11"/>
                <a:gd name="T19" fmla="*/ 1 h 2"/>
                <a:gd name="T20" fmla="*/ 2 w 11"/>
                <a:gd name="T21" fmla="*/ 1 h 2"/>
                <a:gd name="T22" fmla="*/ 2 w 11"/>
                <a:gd name="T23" fmla="*/ 0 h 2"/>
                <a:gd name="T24" fmla="*/ 1 w 11"/>
                <a:gd name="T25" fmla="*/ 0 h 2"/>
                <a:gd name="T26" fmla="*/ 1 w 11"/>
                <a:gd name="T27" fmla="*/ 0 h 2"/>
                <a:gd name="T28" fmla="*/ 0 w 11"/>
                <a:gd name="T29" fmla="*/ 0 h 2"/>
                <a:gd name="T30" fmla="*/ 0 w 11"/>
                <a:gd name="T31" fmla="*/ 0 h 2"/>
                <a:gd name="T32" fmla="*/ 0 w 11"/>
                <a:gd name="T33" fmla="*/ 0 h 2"/>
                <a:gd name="T34" fmla="*/ 0 w 11"/>
                <a:gd name="T35" fmla="*/ 0 h 2"/>
                <a:gd name="T36" fmla="*/ 0 w 11"/>
                <a:gd name="T37" fmla="*/ 0 h 2"/>
                <a:gd name="T38" fmla="*/ 1 w 11"/>
                <a:gd name="T39" fmla="*/ 0 h 2"/>
                <a:gd name="T40" fmla="*/ 1 w 11"/>
                <a:gd name="T41" fmla="*/ 0 h 2"/>
                <a:gd name="T42" fmla="*/ 1 w 11"/>
                <a:gd name="T43" fmla="*/ 1 h 2"/>
                <a:gd name="T44" fmla="*/ 2 w 11"/>
                <a:gd name="T45" fmla="*/ 1 h 2"/>
                <a:gd name="T46" fmla="*/ 3 w 11"/>
                <a:gd name="T47" fmla="*/ 1 h 2"/>
                <a:gd name="T48" fmla="*/ 4 w 11"/>
                <a:gd name="T49" fmla="*/ 0 h 2"/>
                <a:gd name="T50" fmla="*/ 4 w 11"/>
                <a:gd name="T51" fmla="*/ 1 h 2"/>
                <a:gd name="T52" fmla="*/ 4 w 11"/>
                <a:gd name="T53" fmla="*/ 1 h 2"/>
                <a:gd name="T54" fmla="*/ 6 w 11"/>
                <a:gd name="T55" fmla="*/ 1 h 2"/>
                <a:gd name="T56" fmla="*/ 8 w 11"/>
                <a:gd name="T57" fmla="*/ 1 h 2"/>
                <a:gd name="T58" fmla="*/ 9 w 11"/>
                <a:gd name="T59" fmla="*/ 1 h 2"/>
                <a:gd name="T60" fmla="*/ 9 w 11"/>
                <a:gd name="T61" fmla="*/ 1 h 2"/>
                <a:gd name="T62" fmla="*/ 11 w 11"/>
                <a:gd name="T63" fmla="*/ 1 h 2"/>
                <a:gd name="T64" fmla="*/ 11 w 11"/>
                <a:gd name="T6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1" h="2">
                  <a:moveTo>
                    <a:pt x="11" y="1"/>
                  </a:moveTo>
                  <a:cubicBezTo>
                    <a:pt x="10" y="1"/>
                    <a:pt x="10" y="1"/>
                    <a:pt x="9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1"/>
                    <a:pt x="8" y="1"/>
                  </a:cubicBezTo>
                  <a:cubicBezTo>
                    <a:pt x="7" y="1"/>
                    <a:pt x="7" y="1"/>
                    <a:pt x="7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6" y="1"/>
                    <a:pt x="5" y="1"/>
                    <a:pt x="5" y="1"/>
                  </a:cubicBezTo>
                  <a:cubicBezTo>
                    <a:pt x="5" y="1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4" y="0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3" y="1"/>
                    <a:pt x="3" y="1"/>
                  </a:cubicBezTo>
                  <a:cubicBezTo>
                    <a:pt x="4" y="1"/>
                    <a:pt x="4" y="1"/>
                    <a:pt x="4" y="0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5" y="1"/>
                    <a:pt x="6" y="1"/>
                    <a:pt x="6" y="1"/>
                  </a:cubicBezTo>
                  <a:cubicBezTo>
                    <a:pt x="7" y="1"/>
                    <a:pt x="7" y="1"/>
                    <a:pt x="8" y="1"/>
                  </a:cubicBezTo>
                  <a:cubicBezTo>
                    <a:pt x="8" y="1"/>
                    <a:pt x="9" y="1"/>
                    <a:pt x="9" y="1"/>
                  </a:cubicBezTo>
                  <a:cubicBezTo>
                    <a:pt x="9" y="1"/>
                    <a:pt x="9" y="1"/>
                    <a:pt x="9" y="1"/>
                  </a:cubicBezTo>
                  <a:cubicBezTo>
                    <a:pt x="10" y="1"/>
                    <a:pt x="10" y="1"/>
                    <a:pt x="11" y="1"/>
                  </a:cubicBezTo>
                  <a:cubicBezTo>
                    <a:pt x="11" y="1"/>
                    <a:pt x="11" y="1"/>
                    <a:pt x="11" y="1"/>
                  </a:cubicBezTo>
                </a:path>
              </a:pathLst>
            </a:custGeom>
            <a:solidFill>
              <a:srgbClr val="606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6" name="ísḻíḋè">
              <a:extLst>
                <a:ext uri="{FF2B5EF4-FFF2-40B4-BE49-F238E27FC236}">
                  <a16:creationId xmlns:a16="http://schemas.microsoft.com/office/drawing/2014/main" id="{3296A2B2-E538-42CB-96DF-6BCB378433A2}"/>
                </a:ext>
              </a:extLst>
            </p:cNvPr>
            <p:cNvSpPr/>
            <p:nvPr/>
          </p:nvSpPr>
          <p:spPr bwMode="auto">
            <a:xfrm>
              <a:off x="7659688" y="2063751"/>
              <a:ext cx="265113" cy="1119188"/>
            </a:xfrm>
            <a:custGeom>
              <a:avLst/>
              <a:gdLst>
                <a:gd name="T0" fmla="*/ 9 w 27"/>
                <a:gd name="T1" fmla="*/ 94 h 114"/>
                <a:gd name="T2" fmla="*/ 11 w 27"/>
                <a:gd name="T3" fmla="*/ 108 h 114"/>
                <a:gd name="T4" fmla="*/ 26 w 27"/>
                <a:gd name="T5" fmla="*/ 111 h 114"/>
                <a:gd name="T6" fmla="*/ 27 w 27"/>
                <a:gd name="T7" fmla="*/ 110 h 114"/>
                <a:gd name="T8" fmla="*/ 27 w 27"/>
                <a:gd name="T9" fmla="*/ 108 h 114"/>
                <a:gd name="T10" fmla="*/ 22 w 27"/>
                <a:gd name="T11" fmla="*/ 48 h 114"/>
                <a:gd name="T12" fmla="*/ 20 w 27"/>
                <a:gd name="T13" fmla="*/ 5 h 114"/>
                <a:gd name="T14" fmla="*/ 19 w 27"/>
                <a:gd name="T15" fmla="*/ 2 h 114"/>
                <a:gd name="T16" fmla="*/ 16 w 27"/>
                <a:gd name="T17" fmla="*/ 0 h 114"/>
                <a:gd name="T18" fmla="*/ 8 w 27"/>
                <a:gd name="T19" fmla="*/ 1 h 114"/>
                <a:gd name="T20" fmla="*/ 4 w 27"/>
                <a:gd name="T21" fmla="*/ 19 h 114"/>
                <a:gd name="T22" fmla="*/ 6 w 27"/>
                <a:gd name="T23" fmla="*/ 43 h 114"/>
                <a:gd name="T24" fmla="*/ 9 w 27"/>
                <a:gd name="T25" fmla="*/ 9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" h="114">
                  <a:moveTo>
                    <a:pt x="9" y="94"/>
                  </a:moveTo>
                  <a:cubicBezTo>
                    <a:pt x="8" y="99"/>
                    <a:pt x="8" y="104"/>
                    <a:pt x="11" y="108"/>
                  </a:cubicBezTo>
                  <a:cubicBezTo>
                    <a:pt x="14" y="112"/>
                    <a:pt x="21" y="114"/>
                    <a:pt x="26" y="111"/>
                  </a:cubicBezTo>
                  <a:cubicBezTo>
                    <a:pt x="26" y="111"/>
                    <a:pt x="26" y="111"/>
                    <a:pt x="27" y="110"/>
                  </a:cubicBezTo>
                  <a:cubicBezTo>
                    <a:pt x="27" y="110"/>
                    <a:pt x="27" y="109"/>
                    <a:pt x="27" y="108"/>
                  </a:cubicBezTo>
                  <a:cubicBezTo>
                    <a:pt x="27" y="88"/>
                    <a:pt x="23" y="68"/>
                    <a:pt x="22" y="48"/>
                  </a:cubicBezTo>
                  <a:cubicBezTo>
                    <a:pt x="21" y="33"/>
                    <a:pt x="22" y="19"/>
                    <a:pt x="20" y="5"/>
                  </a:cubicBezTo>
                  <a:cubicBezTo>
                    <a:pt x="20" y="4"/>
                    <a:pt x="20" y="3"/>
                    <a:pt x="19" y="2"/>
                  </a:cubicBezTo>
                  <a:cubicBezTo>
                    <a:pt x="19" y="1"/>
                    <a:pt x="17" y="1"/>
                    <a:pt x="16" y="0"/>
                  </a:cubicBezTo>
                  <a:cubicBezTo>
                    <a:pt x="13" y="0"/>
                    <a:pt x="11" y="0"/>
                    <a:pt x="8" y="1"/>
                  </a:cubicBezTo>
                  <a:cubicBezTo>
                    <a:pt x="0" y="3"/>
                    <a:pt x="3" y="12"/>
                    <a:pt x="4" y="19"/>
                  </a:cubicBezTo>
                  <a:cubicBezTo>
                    <a:pt x="5" y="27"/>
                    <a:pt x="6" y="35"/>
                    <a:pt x="6" y="43"/>
                  </a:cubicBezTo>
                  <a:cubicBezTo>
                    <a:pt x="8" y="60"/>
                    <a:pt x="9" y="77"/>
                    <a:pt x="9" y="94"/>
                  </a:cubicBez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7" name="íṧ1ïďé">
              <a:extLst>
                <a:ext uri="{FF2B5EF4-FFF2-40B4-BE49-F238E27FC236}">
                  <a16:creationId xmlns:a16="http://schemas.microsoft.com/office/drawing/2014/main" id="{1F1772F2-5A91-4ECF-92AF-27214FA4885A}"/>
                </a:ext>
              </a:extLst>
            </p:cNvPr>
            <p:cNvSpPr/>
            <p:nvPr/>
          </p:nvSpPr>
          <p:spPr bwMode="auto">
            <a:xfrm>
              <a:off x="8337550" y="2319338"/>
              <a:ext cx="176213" cy="549275"/>
            </a:xfrm>
            <a:custGeom>
              <a:avLst/>
              <a:gdLst>
                <a:gd name="T0" fmla="*/ 18 w 18"/>
                <a:gd name="T1" fmla="*/ 8 h 56"/>
                <a:gd name="T2" fmla="*/ 18 w 18"/>
                <a:gd name="T3" fmla="*/ 1 h 56"/>
                <a:gd name="T4" fmla="*/ 8 w 18"/>
                <a:gd name="T5" fmla="*/ 0 h 56"/>
                <a:gd name="T6" fmla="*/ 6 w 18"/>
                <a:gd name="T7" fmla="*/ 13 h 56"/>
                <a:gd name="T8" fmla="*/ 3 w 18"/>
                <a:gd name="T9" fmla="*/ 37 h 56"/>
                <a:gd name="T10" fmla="*/ 2 w 18"/>
                <a:gd name="T11" fmla="*/ 48 h 56"/>
                <a:gd name="T12" fmla="*/ 1 w 18"/>
                <a:gd name="T13" fmla="*/ 55 h 56"/>
                <a:gd name="T14" fmla="*/ 5 w 18"/>
                <a:gd name="T15" fmla="*/ 56 h 56"/>
                <a:gd name="T16" fmla="*/ 9 w 18"/>
                <a:gd name="T17" fmla="*/ 56 h 56"/>
                <a:gd name="T18" fmla="*/ 10 w 18"/>
                <a:gd name="T19" fmla="*/ 56 h 56"/>
                <a:gd name="T20" fmla="*/ 10 w 18"/>
                <a:gd name="T21" fmla="*/ 55 h 56"/>
                <a:gd name="T22" fmla="*/ 12 w 18"/>
                <a:gd name="T23" fmla="*/ 50 h 56"/>
                <a:gd name="T24" fmla="*/ 18 w 18"/>
                <a:gd name="T25" fmla="*/ 8 h 56"/>
                <a:gd name="T26" fmla="*/ 14 w 18"/>
                <a:gd name="T27" fmla="*/ 5 h 56"/>
                <a:gd name="T28" fmla="*/ 12 w 18"/>
                <a:gd name="T29" fmla="*/ 4 h 56"/>
                <a:gd name="T30" fmla="*/ 12 w 18"/>
                <a:gd name="T31" fmla="*/ 3 h 56"/>
                <a:gd name="T32" fmla="*/ 13 w 18"/>
                <a:gd name="T33" fmla="*/ 3 h 56"/>
                <a:gd name="T34" fmla="*/ 14 w 18"/>
                <a:gd name="T35" fmla="*/ 4 h 56"/>
                <a:gd name="T36" fmla="*/ 14 w 18"/>
                <a:gd name="T37" fmla="*/ 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56">
                  <a:moveTo>
                    <a:pt x="18" y="8"/>
                  </a:moveTo>
                  <a:cubicBezTo>
                    <a:pt x="18" y="6"/>
                    <a:pt x="18" y="3"/>
                    <a:pt x="18" y="1"/>
                  </a:cubicBezTo>
                  <a:cubicBezTo>
                    <a:pt x="15" y="1"/>
                    <a:pt x="11" y="1"/>
                    <a:pt x="8" y="0"/>
                  </a:cubicBezTo>
                  <a:cubicBezTo>
                    <a:pt x="8" y="4"/>
                    <a:pt x="7" y="9"/>
                    <a:pt x="6" y="13"/>
                  </a:cubicBezTo>
                  <a:cubicBezTo>
                    <a:pt x="5" y="21"/>
                    <a:pt x="5" y="27"/>
                    <a:pt x="3" y="37"/>
                  </a:cubicBezTo>
                  <a:cubicBezTo>
                    <a:pt x="3" y="41"/>
                    <a:pt x="2" y="44"/>
                    <a:pt x="2" y="48"/>
                  </a:cubicBezTo>
                  <a:cubicBezTo>
                    <a:pt x="1" y="49"/>
                    <a:pt x="0" y="54"/>
                    <a:pt x="1" y="55"/>
                  </a:cubicBezTo>
                  <a:cubicBezTo>
                    <a:pt x="2" y="56"/>
                    <a:pt x="4" y="55"/>
                    <a:pt x="5" y="56"/>
                  </a:cubicBezTo>
                  <a:cubicBezTo>
                    <a:pt x="6" y="56"/>
                    <a:pt x="8" y="56"/>
                    <a:pt x="9" y="56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10" y="55"/>
                    <a:pt x="10" y="55"/>
                    <a:pt x="10" y="55"/>
                  </a:cubicBezTo>
                  <a:cubicBezTo>
                    <a:pt x="11" y="54"/>
                    <a:pt x="12" y="52"/>
                    <a:pt x="12" y="50"/>
                  </a:cubicBezTo>
                  <a:cubicBezTo>
                    <a:pt x="14" y="36"/>
                    <a:pt x="17" y="22"/>
                    <a:pt x="18" y="8"/>
                  </a:cubicBezTo>
                  <a:close/>
                  <a:moveTo>
                    <a:pt x="14" y="5"/>
                  </a:moveTo>
                  <a:cubicBezTo>
                    <a:pt x="13" y="6"/>
                    <a:pt x="12" y="6"/>
                    <a:pt x="12" y="4"/>
                  </a:cubicBezTo>
                  <a:cubicBezTo>
                    <a:pt x="12" y="4"/>
                    <a:pt x="12" y="3"/>
                    <a:pt x="12" y="3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3" y="3"/>
                    <a:pt x="14" y="3"/>
                    <a:pt x="14" y="4"/>
                  </a:cubicBezTo>
                  <a:cubicBezTo>
                    <a:pt x="14" y="4"/>
                    <a:pt x="14" y="5"/>
                    <a:pt x="14" y="5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8" name="iṥ1ïḓè">
              <a:extLst>
                <a:ext uri="{FF2B5EF4-FFF2-40B4-BE49-F238E27FC236}">
                  <a16:creationId xmlns:a16="http://schemas.microsoft.com/office/drawing/2014/main" id="{089A252C-3EC7-40B9-9829-BB9C87A7D4B0}"/>
                </a:ext>
              </a:extLst>
            </p:cNvPr>
            <p:cNvSpPr/>
            <p:nvPr/>
          </p:nvSpPr>
          <p:spPr bwMode="auto">
            <a:xfrm>
              <a:off x="8445500" y="2417763"/>
              <a:ext cx="58738" cy="9525"/>
            </a:xfrm>
            <a:custGeom>
              <a:avLst/>
              <a:gdLst>
                <a:gd name="T0" fmla="*/ 6 w 6"/>
                <a:gd name="T1" fmla="*/ 0 h 1"/>
                <a:gd name="T2" fmla="*/ 0 w 6"/>
                <a:gd name="T3" fmla="*/ 0 h 1"/>
                <a:gd name="T4" fmla="*/ 0 w 6"/>
                <a:gd name="T5" fmla="*/ 1 h 1"/>
                <a:gd name="T6" fmla="*/ 6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cubicBezTo>
                    <a:pt x="4" y="0"/>
                    <a:pt x="2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2" y="1"/>
                    <a:pt x="4" y="1"/>
                    <a:pt x="6" y="1"/>
                  </a:cubicBezTo>
                  <a:cubicBezTo>
                    <a:pt x="6" y="1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9" name="ï$lïḍè">
              <a:extLst>
                <a:ext uri="{FF2B5EF4-FFF2-40B4-BE49-F238E27FC236}">
                  <a16:creationId xmlns:a16="http://schemas.microsoft.com/office/drawing/2014/main" id="{3E57530F-5295-44A2-83BB-0416B8FEC685}"/>
                </a:ext>
              </a:extLst>
            </p:cNvPr>
            <p:cNvSpPr/>
            <p:nvPr/>
          </p:nvSpPr>
          <p:spPr bwMode="auto">
            <a:xfrm>
              <a:off x="8435975" y="2516188"/>
              <a:ext cx="49213" cy="9525"/>
            </a:xfrm>
            <a:custGeom>
              <a:avLst/>
              <a:gdLst>
                <a:gd name="T0" fmla="*/ 5 w 5"/>
                <a:gd name="T1" fmla="*/ 0 h 1"/>
                <a:gd name="T2" fmla="*/ 1 w 5"/>
                <a:gd name="T3" fmla="*/ 0 h 1"/>
                <a:gd name="T4" fmla="*/ 1 w 5"/>
                <a:gd name="T5" fmla="*/ 0 h 1"/>
                <a:gd name="T6" fmla="*/ 5 w 5"/>
                <a:gd name="T7" fmla="*/ 1 h 1"/>
                <a:gd name="T8" fmla="*/ 5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cubicBezTo>
                    <a:pt x="4" y="0"/>
                    <a:pt x="2" y="0"/>
                    <a:pt x="1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" y="1"/>
                    <a:pt x="3" y="1"/>
                    <a:pt x="5" y="1"/>
                  </a:cubicBezTo>
                  <a:cubicBezTo>
                    <a:pt x="5" y="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0" name="ïšľiḍè">
              <a:extLst>
                <a:ext uri="{FF2B5EF4-FFF2-40B4-BE49-F238E27FC236}">
                  <a16:creationId xmlns:a16="http://schemas.microsoft.com/office/drawing/2014/main" id="{09632FAE-8220-4752-902F-8F96EA86AFA2}"/>
                </a:ext>
              </a:extLst>
            </p:cNvPr>
            <p:cNvSpPr/>
            <p:nvPr/>
          </p:nvSpPr>
          <p:spPr bwMode="auto">
            <a:xfrm>
              <a:off x="8426450" y="2643188"/>
              <a:ext cx="58738" cy="9525"/>
            </a:xfrm>
            <a:custGeom>
              <a:avLst/>
              <a:gdLst>
                <a:gd name="T0" fmla="*/ 5 w 6"/>
                <a:gd name="T1" fmla="*/ 0 h 1"/>
                <a:gd name="T2" fmla="*/ 0 w 6"/>
                <a:gd name="T3" fmla="*/ 0 h 1"/>
                <a:gd name="T4" fmla="*/ 0 w 6"/>
                <a:gd name="T5" fmla="*/ 0 h 1"/>
                <a:gd name="T6" fmla="*/ 5 w 6"/>
                <a:gd name="T7" fmla="*/ 1 h 1"/>
                <a:gd name="T8" fmla="*/ 5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5" y="0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0"/>
                    <a:pt x="5" y="1"/>
                  </a:cubicBezTo>
                  <a:cubicBezTo>
                    <a:pt x="5" y="1"/>
                    <a:pt x="6" y="0"/>
                    <a:pt x="5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1" name="íṡ1iḓe">
              <a:extLst>
                <a:ext uri="{FF2B5EF4-FFF2-40B4-BE49-F238E27FC236}">
                  <a16:creationId xmlns:a16="http://schemas.microsoft.com/office/drawing/2014/main" id="{94173965-0F53-41EE-B99C-DB7869F32377}"/>
                </a:ext>
              </a:extLst>
            </p:cNvPr>
            <p:cNvSpPr/>
            <p:nvPr/>
          </p:nvSpPr>
          <p:spPr bwMode="auto">
            <a:xfrm>
              <a:off x="8405813" y="2771776"/>
              <a:ext cx="58738" cy="9525"/>
            </a:xfrm>
            <a:custGeom>
              <a:avLst/>
              <a:gdLst>
                <a:gd name="T0" fmla="*/ 5 w 6"/>
                <a:gd name="T1" fmla="*/ 0 h 1"/>
                <a:gd name="T2" fmla="*/ 0 w 6"/>
                <a:gd name="T3" fmla="*/ 0 h 1"/>
                <a:gd name="T4" fmla="*/ 0 w 6"/>
                <a:gd name="T5" fmla="*/ 1 h 1"/>
                <a:gd name="T6" fmla="*/ 5 w 6"/>
                <a:gd name="T7" fmla="*/ 1 h 1"/>
                <a:gd name="T8" fmla="*/ 5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5" y="0"/>
                  </a:moveTo>
                  <a:cubicBezTo>
                    <a:pt x="4" y="0"/>
                    <a:pt x="2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2" y="1"/>
                    <a:pt x="3" y="1"/>
                    <a:pt x="5" y="1"/>
                  </a:cubicBezTo>
                  <a:cubicBezTo>
                    <a:pt x="6" y="1"/>
                    <a:pt x="6" y="0"/>
                    <a:pt x="5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2" name="îṥḻíḑê">
              <a:extLst>
                <a:ext uri="{FF2B5EF4-FFF2-40B4-BE49-F238E27FC236}">
                  <a16:creationId xmlns:a16="http://schemas.microsoft.com/office/drawing/2014/main" id="{8A93524E-78B0-45C2-AB72-407F64E1126E}"/>
                </a:ext>
              </a:extLst>
            </p:cNvPr>
            <p:cNvSpPr/>
            <p:nvPr/>
          </p:nvSpPr>
          <p:spPr bwMode="auto">
            <a:xfrm>
              <a:off x="8435975" y="2751138"/>
              <a:ext cx="28575" cy="0"/>
            </a:xfrm>
            <a:custGeom>
              <a:avLst/>
              <a:gdLst>
                <a:gd name="T0" fmla="*/ 2 w 3"/>
                <a:gd name="T1" fmla="*/ 0 w 3"/>
                <a:gd name="T2" fmla="*/ 0 w 3"/>
                <a:gd name="T3" fmla="*/ 2 w 3"/>
                <a:gd name="T4" fmla="*/ 2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3" y="0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3" name="îšḷíḋè">
              <a:extLst>
                <a:ext uri="{FF2B5EF4-FFF2-40B4-BE49-F238E27FC236}">
                  <a16:creationId xmlns:a16="http://schemas.microsoft.com/office/drawing/2014/main" id="{9A072CDD-C365-4ECB-AE17-D62762556C05}"/>
                </a:ext>
              </a:extLst>
            </p:cNvPr>
            <p:cNvSpPr/>
            <p:nvPr/>
          </p:nvSpPr>
          <p:spPr bwMode="auto">
            <a:xfrm>
              <a:off x="8445500" y="2722563"/>
              <a:ext cx="19050" cy="9525"/>
            </a:xfrm>
            <a:custGeom>
              <a:avLst/>
              <a:gdLst>
                <a:gd name="T0" fmla="*/ 1 w 2"/>
                <a:gd name="T1" fmla="*/ 0 h 1"/>
                <a:gd name="T2" fmla="*/ 0 w 2"/>
                <a:gd name="T3" fmla="*/ 0 h 1"/>
                <a:gd name="T4" fmla="*/ 0 w 2"/>
                <a:gd name="T5" fmla="*/ 0 h 1"/>
                <a:gd name="T6" fmla="*/ 1 w 2"/>
                <a:gd name="T7" fmla="*/ 1 h 1"/>
                <a:gd name="T8" fmla="*/ 1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1"/>
                  </a:cubicBezTo>
                  <a:cubicBezTo>
                    <a:pt x="2" y="1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4" name="ïSļiḓè">
              <a:extLst>
                <a:ext uri="{FF2B5EF4-FFF2-40B4-BE49-F238E27FC236}">
                  <a16:creationId xmlns:a16="http://schemas.microsoft.com/office/drawing/2014/main" id="{9A51DA6A-5E76-4B67-BAD4-298FA58C2A0E}"/>
                </a:ext>
              </a:extLst>
            </p:cNvPr>
            <p:cNvSpPr/>
            <p:nvPr/>
          </p:nvSpPr>
          <p:spPr bwMode="auto">
            <a:xfrm>
              <a:off x="8445500" y="2692401"/>
              <a:ext cx="19050" cy="9525"/>
            </a:xfrm>
            <a:custGeom>
              <a:avLst/>
              <a:gdLst>
                <a:gd name="T0" fmla="*/ 1 w 2"/>
                <a:gd name="T1" fmla="*/ 0 h 1"/>
                <a:gd name="T2" fmla="*/ 0 w 2"/>
                <a:gd name="T3" fmla="*/ 0 h 1"/>
                <a:gd name="T4" fmla="*/ 0 w 2"/>
                <a:gd name="T5" fmla="*/ 1 h 1"/>
                <a:gd name="T6" fmla="*/ 1 w 2"/>
                <a:gd name="T7" fmla="*/ 1 h 1"/>
                <a:gd name="T8" fmla="*/ 1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5" name="ïṥḷíḍè">
              <a:extLst>
                <a:ext uri="{FF2B5EF4-FFF2-40B4-BE49-F238E27FC236}">
                  <a16:creationId xmlns:a16="http://schemas.microsoft.com/office/drawing/2014/main" id="{58078346-35D3-42F1-9A59-51C0446EE853}"/>
                </a:ext>
              </a:extLst>
            </p:cNvPr>
            <p:cNvSpPr/>
            <p:nvPr/>
          </p:nvSpPr>
          <p:spPr bwMode="auto">
            <a:xfrm>
              <a:off x="8445500" y="2663826"/>
              <a:ext cx="30163" cy="9525"/>
            </a:xfrm>
            <a:custGeom>
              <a:avLst/>
              <a:gdLst>
                <a:gd name="T0" fmla="*/ 2 w 3"/>
                <a:gd name="T1" fmla="*/ 0 h 1"/>
                <a:gd name="T2" fmla="*/ 1 w 3"/>
                <a:gd name="T3" fmla="*/ 0 h 1"/>
                <a:gd name="T4" fmla="*/ 1 w 3"/>
                <a:gd name="T5" fmla="*/ 1 h 1"/>
                <a:gd name="T6" fmla="*/ 2 w 3"/>
                <a:gd name="T7" fmla="*/ 1 h 1"/>
                <a:gd name="T8" fmla="*/ 2 w 3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6" name="ïṡľïḍé">
              <a:extLst>
                <a:ext uri="{FF2B5EF4-FFF2-40B4-BE49-F238E27FC236}">
                  <a16:creationId xmlns:a16="http://schemas.microsoft.com/office/drawing/2014/main" id="{AD24C2AE-5170-44E0-A3E3-3E5F7A766E18}"/>
                </a:ext>
              </a:extLst>
            </p:cNvPr>
            <p:cNvSpPr/>
            <p:nvPr/>
          </p:nvSpPr>
          <p:spPr bwMode="auto">
            <a:xfrm>
              <a:off x="8445500" y="2614613"/>
              <a:ext cx="30163" cy="9525"/>
            </a:xfrm>
            <a:custGeom>
              <a:avLst/>
              <a:gdLst>
                <a:gd name="T0" fmla="*/ 2 w 3"/>
                <a:gd name="T1" fmla="*/ 0 h 1"/>
                <a:gd name="T2" fmla="*/ 1 w 3"/>
                <a:gd name="T3" fmla="*/ 0 h 1"/>
                <a:gd name="T4" fmla="*/ 1 w 3"/>
                <a:gd name="T5" fmla="*/ 1 h 1"/>
                <a:gd name="T6" fmla="*/ 2 w 3"/>
                <a:gd name="T7" fmla="*/ 1 h 1"/>
                <a:gd name="T8" fmla="*/ 2 w 3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3" y="1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7" name="íşḻïḋe">
              <a:extLst>
                <a:ext uri="{FF2B5EF4-FFF2-40B4-BE49-F238E27FC236}">
                  <a16:creationId xmlns:a16="http://schemas.microsoft.com/office/drawing/2014/main" id="{6E731E21-2539-4803-BCD6-13535AD8CE0A}"/>
                </a:ext>
              </a:extLst>
            </p:cNvPr>
            <p:cNvSpPr/>
            <p:nvPr/>
          </p:nvSpPr>
          <p:spPr bwMode="auto">
            <a:xfrm>
              <a:off x="8455025" y="2574926"/>
              <a:ext cx="30163" cy="19050"/>
            </a:xfrm>
            <a:custGeom>
              <a:avLst/>
              <a:gdLst>
                <a:gd name="T0" fmla="*/ 2 w 3"/>
                <a:gd name="T1" fmla="*/ 1 h 2"/>
                <a:gd name="T2" fmla="*/ 0 w 3"/>
                <a:gd name="T3" fmla="*/ 1 h 2"/>
                <a:gd name="T4" fmla="*/ 0 w 3"/>
                <a:gd name="T5" fmla="*/ 1 h 2"/>
                <a:gd name="T6" fmla="*/ 2 w 3"/>
                <a:gd name="T7" fmla="*/ 2 h 2"/>
                <a:gd name="T8" fmla="*/ 2 w 3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2">
                  <a:moveTo>
                    <a:pt x="2" y="1"/>
                  </a:moveTo>
                  <a:cubicBezTo>
                    <a:pt x="1" y="1"/>
                    <a:pt x="1" y="1"/>
                    <a:pt x="0" y="1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2" y="2"/>
                  </a:cubicBezTo>
                  <a:cubicBezTo>
                    <a:pt x="3" y="2"/>
                    <a:pt x="3" y="1"/>
                    <a:pt x="2" y="1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8" name="îṩļiḋè">
              <a:extLst>
                <a:ext uri="{FF2B5EF4-FFF2-40B4-BE49-F238E27FC236}">
                  <a16:creationId xmlns:a16="http://schemas.microsoft.com/office/drawing/2014/main" id="{6855D59D-FF5E-4CA9-B203-48C7AA204499}"/>
                </a:ext>
              </a:extLst>
            </p:cNvPr>
            <p:cNvSpPr/>
            <p:nvPr/>
          </p:nvSpPr>
          <p:spPr bwMode="auto">
            <a:xfrm>
              <a:off x="8455025" y="2554288"/>
              <a:ext cx="30163" cy="11113"/>
            </a:xfrm>
            <a:custGeom>
              <a:avLst/>
              <a:gdLst>
                <a:gd name="T0" fmla="*/ 3 w 3"/>
                <a:gd name="T1" fmla="*/ 0 h 1"/>
                <a:gd name="T2" fmla="*/ 1 w 3"/>
                <a:gd name="T3" fmla="*/ 0 h 1"/>
                <a:gd name="T4" fmla="*/ 1 w 3"/>
                <a:gd name="T5" fmla="*/ 1 h 1"/>
                <a:gd name="T6" fmla="*/ 2 w 3"/>
                <a:gd name="T7" fmla="*/ 1 h 1"/>
                <a:gd name="T8" fmla="*/ 3 w 3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3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3" y="1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9" name="îṩļidè">
              <a:extLst>
                <a:ext uri="{FF2B5EF4-FFF2-40B4-BE49-F238E27FC236}">
                  <a16:creationId xmlns:a16="http://schemas.microsoft.com/office/drawing/2014/main" id="{5DD81131-D9EA-4A5F-965C-791DCED257A2}"/>
                </a:ext>
              </a:extLst>
            </p:cNvPr>
            <p:cNvSpPr/>
            <p:nvPr/>
          </p:nvSpPr>
          <p:spPr bwMode="auto">
            <a:xfrm>
              <a:off x="8475663" y="2495551"/>
              <a:ext cx="19050" cy="11113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0 h 1"/>
                <a:gd name="T4" fmla="*/ 0 w 2"/>
                <a:gd name="T5" fmla="*/ 0 h 1"/>
                <a:gd name="T6" fmla="*/ 2 w 2"/>
                <a:gd name="T7" fmla="*/ 1 h 1"/>
                <a:gd name="T8" fmla="*/ 2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0" name="ïṡḷîḋe">
              <a:extLst>
                <a:ext uri="{FF2B5EF4-FFF2-40B4-BE49-F238E27FC236}">
                  <a16:creationId xmlns:a16="http://schemas.microsoft.com/office/drawing/2014/main" id="{14C02F62-5159-426D-AEC9-8B80981D41AE}"/>
                </a:ext>
              </a:extLst>
            </p:cNvPr>
            <p:cNvSpPr/>
            <p:nvPr/>
          </p:nvSpPr>
          <p:spPr bwMode="auto">
            <a:xfrm>
              <a:off x="8475663" y="2466976"/>
              <a:ext cx="19050" cy="9525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0 h 1"/>
                <a:gd name="T4" fmla="*/ 0 w 2"/>
                <a:gd name="T5" fmla="*/ 1 h 1"/>
                <a:gd name="T6" fmla="*/ 2 w 2"/>
                <a:gd name="T7" fmla="*/ 1 h 1"/>
                <a:gd name="T8" fmla="*/ 2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1" name="ís1îḑe">
              <a:extLst>
                <a:ext uri="{FF2B5EF4-FFF2-40B4-BE49-F238E27FC236}">
                  <a16:creationId xmlns:a16="http://schemas.microsoft.com/office/drawing/2014/main" id="{BA7CAE0B-F8A1-4AE4-A401-C542380FF778}"/>
                </a:ext>
              </a:extLst>
            </p:cNvPr>
            <p:cNvSpPr/>
            <p:nvPr/>
          </p:nvSpPr>
          <p:spPr bwMode="auto">
            <a:xfrm>
              <a:off x="8475663" y="2446338"/>
              <a:ext cx="19050" cy="11113"/>
            </a:xfrm>
            <a:custGeom>
              <a:avLst/>
              <a:gdLst>
                <a:gd name="T0" fmla="*/ 2 w 2"/>
                <a:gd name="T1" fmla="*/ 0 h 1"/>
                <a:gd name="T2" fmla="*/ 1 w 2"/>
                <a:gd name="T3" fmla="*/ 0 h 1"/>
                <a:gd name="T4" fmla="*/ 0 w 2"/>
                <a:gd name="T5" fmla="*/ 0 h 1"/>
                <a:gd name="T6" fmla="*/ 1 w 2"/>
                <a:gd name="T7" fmla="*/ 1 h 1"/>
                <a:gd name="T8" fmla="*/ 2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2" name="îšľiďè">
              <a:extLst>
                <a:ext uri="{FF2B5EF4-FFF2-40B4-BE49-F238E27FC236}">
                  <a16:creationId xmlns:a16="http://schemas.microsoft.com/office/drawing/2014/main" id="{59E5F0E7-5454-47B5-9D00-F8C76BD6617A}"/>
                </a:ext>
              </a:extLst>
            </p:cNvPr>
            <p:cNvSpPr/>
            <p:nvPr/>
          </p:nvSpPr>
          <p:spPr bwMode="auto">
            <a:xfrm>
              <a:off x="8426450" y="2800351"/>
              <a:ext cx="19050" cy="9525"/>
            </a:xfrm>
            <a:custGeom>
              <a:avLst/>
              <a:gdLst>
                <a:gd name="T0" fmla="*/ 1 w 2"/>
                <a:gd name="T1" fmla="*/ 0 h 1"/>
                <a:gd name="T2" fmla="*/ 1 w 2"/>
                <a:gd name="T3" fmla="*/ 0 h 1"/>
                <a:gd name="T4" fmla="*/ 1 w 2"/>
                <a:gd name="T5" fmla="*/ 1 h 1"/>
                <a:gd name="T6" fmla="*/ 1 w 2"/>
                <a:gd name="T7" fmla="*/ 1 h 1"/>
                <a:gd name="T8" fmla="*/ 1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3" name="íSḻíḑe">
              <a:extLst>
                <a:ext uri="{FF2B5EF4-FFF2-40B4-BE49-F238E27FC236}">
                  <a16:creationId xmlns:a16="http://schemas.microsoft.com/office/drawing/2014/main" id="{9680BC9B-251E-498C-A453-75BF3292E912}"/>
                </a:ext>
              </a:extLst>
            </p:cNvPr>
            <p:cNvSpPr/>
            <p:nvPr/>
          </p:nvSpPr>
          <p:spPr bwMode="auto">
            <a:xfrm>
              <a:off x="8426450" y="2820988"/>
              <a:ext cx="19050" cy="9525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0 h 1"/>
                <a:gd name="T4" fmla="*/ 0 w 2"/>
                <a:gd name="T5" fmla="*/ 1 h 1"/>
                <a:gd name="T6" fmla="*/ 1 w 2"/>
                <a:gd name="T7" fmla="*/ 1 h 1"/>
                <a:gd name="T8" fmla="*/ 2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2" y="0"/>
                  </a:cubicBez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4" name="ïŝlíďe">
              <a:extLst>
                <a:ext uri="{FF2B5EF4-FFF2-40B4-BE49-F238E27FC236}">
                  <a16:creationId xmlns:a16="http://schemas.microsoft.com/office/drawing/2014/main" id="{4D2EAAB1-F931-4136-856D-C067ED075D1F}"/>
                </a:ext>
              </a:extLst>
            </p:cNvPr>
            <p:cNvSpPr/>
            <p:nvPr/>
          </p:nvSpPr>
          <p:spPr bwMode="auto">
            <a:xfrm>
              <a:off x="8347075" y="2427288"/>
              <a:ext cx="30163" cy="30163"/>
            </a:xfrm>
            <a:custGeom>
              <a:avLst/>
              <a:gdLst>
                <a:gd name="T0" fmla="*/ 0 w 3"/>
                <a:gd name="T1" fmla="*/ 2 h 3"/>
                <a:gd name="T2" fmla="*/ 0 w 3"/>
                <a:gd name="T3" fmla="*/ 0 h 3"/>
                <a:gd name="T4" fmla="*/ 0 w 3"/>
                <a:gd name="T5" fmla="*/ 0 h 3"/>
                <a:gd name="T6" fmla="*/ 0 w 3"/>
                <a:gd name="T7" fmla="*/ 0 h 3"/>
                <a:gd name="T8" fmla="*/ 1 w 3"/>
                <a:gd name="T9" fmla="*/ 0 h 3"/>
                <a:gd name="T10" fmla="*/ 3 w 3"/>
                <a:gd name="T11" fmla="*/ 0 h 3"/>
                <a:gd name="T12" fmla="*/ 3 w 3"/>
                <a:gd name="T13" fmla="*/ 0 h 3"/>
                <a:gd name="T14" fmla="*/ 3 w 3"/>
                <a:gd name="T15" fmla="*/ 0 h 3"/>
                <a:gd name="T16" fmla="*/ 3 w 3"/>
                <a:gd name="T17" fmla="*/ 3 h 3"/>
                <a:gd name="T18" fmla="*/ 0 w 3"/>
                <a:gd name="T1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3">
                  <a:moveTo>
                    <a:pt x="0" y="2"/>
                  </a:moveTo>
                  <a:cubicBezTo>
                    <a:pt x="0" y="2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3"/>
                    <a:pt x="1" y="2"/>
                    <a:pt x="0" y="2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5" name="îṧlide">
              <a:extLst>
                <a:ext uri="{FF2B5EF4-FFF2-40B4-BE49-F238E27FC236}">
                  <a16:creationId xmlns:a16="http://schemas.microsoft.com/office/drawing/2014/main" id="{3A5B6E84-A4BC-49EE-8135-2B9635B1E94F}"/>
                </a:ext>
              </a:extLst>
            </p:cNvPr>
            <p:cNvSpPr/>
            <p:nvPr/>
          </p:nvSpPr>
          <p:spPr bwMode="auto">
            <a:xfrm>
              <a:off x="8316913" y="2446338"/>
              <a:ext cx="60325" cy="403225"/>
            </a:xfrm>
            <a:custGeom>
              <a:avLst/>
              <a:gdLst>
                <a:gd name="T0" fmla="*/ 1 w 6"/>
                <a:gd name="T1" fmla="*/ 31 h 41"/>
                <a:gd name="T2" fmla="*/ 2 w 6"/>
                <a:gd name="T3" fmla="*/ 21 h 41"/>
                <a:gd name="T4" fmla="*/ 3 w 6"/>
                <a:gd name="T5" fmla="*/ 0 h 41"/>
                <a:gd name="T6" fmla="*/ 4 w 6"/>
                <a:gd name="T7" fmla="*/ 0 h 41"/>
                <a:gd name="T8" fmla="*/ 5 w 6"/>
                <a:gd name="T9" fmla="*/ 0 h 41"/>
                <a:gd name="T10" fmla="*/ 6 w 6"/>
                <a:gd name="T11" fmla="*/ 1 h 41"/>
                <a:gd name="T12" fmla="*/ 5 w 6"/>
                <a:gd name="T13" fmla="*/ 20 h 41"/>
                <a:gd name="T14" fmla="*/ 3 w 6"/>
                <a:gd name="T15" fmla="*/ 40 h 41"/>
                <a:gd name="T16" fmla="*/ 3 w 6"/>
                <a:gd name="T17" fmla="*/ 41 h 41"/>
                <a:gd name="T18" fmla="*/ 2 w 6"/>
                <a:gd name="T19" fmla="*/ 41 h 41"/>
                <a:gd name="T20" fmla="*/ 2 w 6"/>
                <a:gd name="T21" fmla="*/ 41 h 41"/>
                <a:gd name="T22" fmla="*/ 1 w 6"/>
                <a:gd name="T23" fmla="*/ 41 h 41"/>
                <a:gd name="T24" fmla="*/ 1 w 6"/>
                <a:gd name="T25" fmla="*/ 41 h 41"/>
                <a:gd name="T26" fmla="*/ 0 w 6"/>
                <a:gd name="T27" fmla="*/ 40 h 41"/>
                <a:gd name="T28" fmla="*/ 1 w 6"/>
                <a:gd name="T29" fmla="*/ 3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" h="41">
                  <a:moveTo>
                    <a:pt x="1" y="31"/>
                  </a:moveTo>
                  <a:cubicBezTo>
                    <a:pt x="1" y="28"/>
                    <a:pt x="2" y="25"/>
                    <a:pt x="2" y="21"/>
                  </a:cubicBezTo>
                  <a:cubicBezTo>
                    <a:pt x="2" y="14"/>
                    <a:pt x="3" y="7"/>
                    <a:pt x="3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6" y="0"/>
                    <a:pt x="6" y="0"/>
                    <a:pt x="6" y="1"/>
                  </a:cubicBezTo>
                  <a:cubicBezTo>
                    <a:pt x="5" y="7"/>
                    <a:pt x="5" y="14"/>
                    <a:pt x="5" y="20"/>
                  </a:cubicBezTo>
                  <a:cubicBezTo>
                    <a:pt x="4" y="27"/>
                    <a:pt x="3" y="33"/>
                    <a:pt x="3" y="40"/>
                  </a:cubicBezTo>
                  <a:cubicBezTo>
                    <a:pt x="3" y="41"/>
                    <a:pt x="3" y="41"/>
                    <a:pt x="3" y="41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1" y="41"/>
                    <a:pt x="1" y="41"/>
                    <a:pt x="1" y="41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38"/>
                    <a:pt x="1" y="34"/>
                    <a:pt x="1" y="31"/>
                  </a:cubicBezTo>
                  <a:close/>
                </a:path>
              </a:pathLst>
            </a:custGeom>
            <a:solidFill>
              <a:srgbClr val="4C4C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6" name="ïŝḷîḍe">
              <a:extLst>
                <a:ext uri="{FF2B5EF4-FFF2-40B4-BE49-F238E27FC236}">
                  <a16:creationId xmlns:a16="http://schemas.microsoft.com/office/drawing/2014/main" id="{E33FDD91-C13C-4904-82D7-BACA7DDAE0FF}"/>
                </a:ext>
              </a:extLst>
            </p:cNvPr>
            <p:cNvSpPr/>
            <p:nvPr/>
          </p:nvSpPr>
          <p:spPr bwMode="auto">
            <a:xfrm>
              <a:off x="8524875" y="2387601"/>
              <a:ext cx="28575" cy="30163"/>
            </a:xfrm>
            <a:custGeom>
              <a:avLst/>
              <a:gdLst>
                <a:gd name="T0" fmla="*/ 2 w 3"/>
                <a:gd name="T1" fmla="*/ 3 h 3"/>
                <a:gd name="T2" fmla="*/ 3 w 3"/>
                <a:gd name="T3" fmla="*/ 1 h 3"/>
                <a:gd name="T4" fmla="*/ 3 w 3"/>
                <a:gd name="T5" fmla="*/ 1 h 3"/>
                <a:gd name="T6" fmla="*/ 2 w 3"/>
                <a:gd name="T7" fmla="*/ 1 h 3"/>
                <a:gd name="T8" fmla="*/ 1 w 3"/>
                <a:gd name="T9" fmla="*/ 0 h 3"/>
                <a:gd name="T10" fmla="*/ 1 w 3"/>
                <a:gd name="T11" fmla="*/ 0 h 3"/>
                <a:gd name="T12" fmla="*/ 0 w 3"/>
                <a:gd name="T13" fmla="*/ 0 h 3"/>
                <a:gd name="T14" fmla="*/ 0 w 3"/>
                <a:gd name="T15" fmla="*/ 0 h 3"/>
                <a:gd name="T16" fmla="*/ 0 w 3"/>
                <a:gd name="T17" fmla="*/ 2 h 3"/>
                <a:gd name="T18" fmla="*/ 2 w 3"/>
                <a:gd name="T1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" h="3">
                  <a:moveTo>
                    <a:pt x="2" y="3"/>
                  </a:moveTo>
                  <a:cubicBezTo>
                    <a:pt x="2" y="2"/>
                    <a:pt x="2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2" y="3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7" name="işḻíḑè">
              <a:extLst>
                <a:ext uri="{FF2B5EF4-FFF2-40B4-BE49-F238E27FC236}">
                  <a16:creationId xmlns:a16="http://schemas.microsoft.com/office/drawing/2014/main" id="{9C2FF656-76F1-4D01-8B81-441F2CE69124}"/>
                </a:ext>
              </a:extLst>
            </p:cNvPr>
            <p:cNvSpPr/>
            <p:nvPr/>
          </p:nvSpPr>
          <p:spPr bwMode="auto">
            <a:xfrm>
              <a:off x="8426450" y="2397126"/>
              <a:ext cx="127000" cy="520700"/>
            </a:xfrm>
            <a:custGeom>
              <a:avLst/>
              <a:gdLst>
                <a:gd name="T0" fmla="*/ 4 w 13"/>
                <a:gd name="T1" fmla="*/ 41 h 53"/>
                <a:gd name="T2" fmla="*/ 7 w 13"/>
                <a:gd name="T3" fmla="*/ 28 h 53"/>
                <a:gd name="T4" fmla="*/ 13 w 13"/>
                <a:gd name="T5" fmla="*/ 2 h 53"/>
                <a:gd name="T6" fmla="*/ 12 w 13"/>
                <a:gd name="T7" fmla="*/ 1 h 53"/>
                <a:gd name="T8" fmla="*/ 11 w 13"/>
                <a:gd name="T9" fmla="*/ 0 h 53"/>
                <a:gd name="T10" fmla="*/ 10 w 13"/>
                <a:gd name="T11" fmla="*/ 1 h 53"/>
                <a:gd name="T12" fmla="*/ 4 w 13"/>
                <a:gd name="T13" fmla="*/ 26 h 53"/>
                <a:gd name="T14" fmla="*/ 0 w 13"/>
                <a:gd name="T15" fmla="*/ 51 h 53"/>
                <a:gd name="T16" fmla="*/ 0 w 13"/>
                <a:gd name="T17" fmla="*/ 52 h 53"/>
                <a:gd name="T18" fmla="*/ 0 w 13"/>
                <a:gd name="T19" fmla="*/ 53 h 53"/>
                <a:gd name="T20" fmla="*/ 0 w 13"/>
                <a:gd name="T21" fmla="*/ 53 h 53"/>
                <a:gd name="T22" fmla="*/ 1 w 13"/>
                <a:gd name="T23" fmla="*/ 53 h 53"/>
                <a:gd name="T24" fmla="*/ 1 w 13"/>
                <a:gd name="T25" fmla="*/ 53 h 53"/>
                <a:gd name="T26" fmla="*/ 2 w 13"/>
                <a:gd name="T27" fmla="*/ 53 h 53"/>
                <a:gd name="T28" fmla="*/ 4 w 13"/>
                <a:gd name="T29" fmla="*/ 41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" h="53">
                  <a:moveTo>
                    <a:pt x="4" y="41"/>
                  </a:moveTo>
                  <a:cubicBezTo>
                    <a:pt x="5" y="37"/>
                    <a:pt x="6" y="32"/>
                    <a:pt x="7" y="28"/>
                  </a:cubicBezTo>
                  <a:cubicBezTo>
                    <a:pt x="9" y="19"/>
                    <a:pt x="11" y="11"/>
                    <a:pt x="13" y="2"/>
                  </a:cubicBezTo>
                  <a:cubicBezTo>
                    <a:pt x="13" y="1"/>
                    <a:pt x="12" y="1"/>
                    <a:pt x="12" y="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0" y="0"/>
                    <a:pt x="10" y="1"/>
                    <a:pt x="10" y="1"/>
                  </a:cubicBezTo>
                  <a:cubicBezTo>
                    <a:pt x="9" y="10"/>
                    <a:pt x="6" y="18"/>
                    <a:pt x="4" y="26"/>
                  </a:cubicBezTo>
                  <a:cubicBezTo>
                    <a:pt x="3" y="35"/>
                    <a:pt x="2" y="43"/>
                    <a:pt x="0" y="51"/>
                  </a:cubicBezTo>
                  <a:cubicBezTo>
                    <a:pt x="0" y="52"/>
                    <a:pt x="0" y="52"/>
                    <a:pt x="0" y="52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1" y="53"/>
                    <a:pt x="1" y="53"/>
                    <a:pt x="1" y="53"/>
                  </a:cubicBezTo>
                  <a:cubicBezTo>
                    <a:pt x="2" y="53"/>
                    <a:pt x="2" y="53"/>
                    <a:pt x="2" y="53"/>
                  </a:cubicBezTo>
                  <a:cubicBezTo>
                    <a:pt x="4" y="49"/>
                    <a:pt x="4" y="45"/>
                    <a:pt x="4" y="41"/>
                  </a:cubicBezTo>
                  <a:close/>
                </a:path>
              </a:pathLst>
            </a:custGeom>
            <a:solidFill>
              <a:srgbClr val="3F48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8" name="iṡļíḑe">
              <a:extLst>
                <a:ext uri="{FF2B5EF4-FFF2-40B4-BE49-F238E27FC236}">
                  <a16:creationId xmlns:a16="http://schemas.microsoft.com/office/drawing/2014/main" id="{84424148-B849-4E51-B036-60C82F0E29E8}"/>
                </a:ext>
              </a:extLst>
            </p:cNvPr>
            <p:cNvSpPr/>
            <p:nvPr/>
          </p:nvSpPr>
          <p:spPr bwMode="auto">
            <a:xfrm>
              <a:off x="8513763" y="2349501"/>
              <a:ext cx="49213" cy="47625"/>
            </a:xfrm>
            <a:custGeom>
              <a:avLst/>
              <a:gdLst>
                <a:gd name="T0" fmla="*/ 5 w 5"/>
                <a:gd name="T1" fmla="*/ 2 h 5"/>
                <a:gd name="T2" fmla="*/ 3 w 5"/>
                <a:gd name="T3" fmla="*/ 1 h 5"/>
                <a:gd name="T4" fmla="*/ 2 w 5"/>
                <a:gd name="T5" fmla="*/ 1 h 5"/>
                <a:gd name="T6" fmla="*/ 1 w 5"/>
                <a:gd name="T7" fmla="*/ 2 h 5"/>
                <a:gd name="T8" fmla="*/ 0 w 5"/>
                <a:gd name="T9" fmla="*/ 4 h 5"/>
                <a:gd name="T10" fmla="*/ 1 w 5"/>
                <a:gd name="T11" fmla="*/ 5 h 5"/>
                <a:gd name="T12" fmla="*/ 1 w 5"/>
                <a:gd name="T13" fmla="*/ 5 h 5"/>
                <a:gd name="T14" fmla="*/ 3 w 5"/>
                <a:gd name="T15" fmla="*/ 5 h 5"/>
                <a:gd name="T16" fmla="*/ 4 w 5"/>
                <a:gd name="T17" fmla="*/ 5 h 5"/>
                <a:gd name="T18" fmla="*/ 5 w 5"/>
                <a:gd name="T19" fmla="*/ 3 h 5"/>
                <a:gd name="T20" fmla="*/ 5 w 5"/>
                <a:gd name="T21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" h="5">
                  <a:moveTo>
                    <a:pt x="5" y="2"/>
                  </a:moveTo>
                  <a:cubicBezTo>
                    <a:pt x="5" y="1"/>
                    <a:pt x="4" y="1"/>
                    <a:pt x="3" y="1"/>
                  </a:cubicBezTo>
                  <a:cubicBezTo>
                    <a:pt x="3" y="1"/>
                    <a:pt x="2" y="0"/>
                    <a:pt x="2" y="1"/>
                  </a:cubicBezTo>
                  <a:cubicBezTo>
                    <a:pt x="1" y="1"/>
                    <a:pt x="1" y="1"/>
                    <a:pt x="1" y="2"/>
                  </a:cubicBezTo>
                  <a:cubicBezTo>
                    <a:pt x="1" y="2"/>
                    <a:pt x="0" y="3"/>
                    <a:pt x="0" y="4"/>
                  </a:cubicBezTo>
                  <a:cubicBezTo>
                    <a:pt x="0" y="4"/>
                    <a:pt x="0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2" y="5"/>
                    <a:pt x="2" y="5"/>
                    <a:pt x="3" y="5"/>
                  </a:cubicBezTo>
                  <a:cubicBezTo>
                    <a:pt x="3" y="5"/>
                    <a:pt x="4" y="5"/>
                    <a:pt x="4" y="5"/>
                  </a:cubicBezTo>
                  <a:cubicBezTo>
                    <a:pt x="4" y="5"/>
                    <a:pt x="4" y="4"/>
                    <a:pt x="5" y="3"/>
                  </a:cubicBezTo>
                  <a:cubicBezTo>
                    <a:pt x="5" y="3"/>
                    <a:pt x="5" y="2"/>
                    <a:pt x="5" y="2"/>
                  </a:cubicBezTo>
                  <a:close/>
                </a:path>
              </a:pathLst>
            </a:custGeom>
            <a:solidFill>
              <a:srgbClr val="3F48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9" name="îṩḻíďé">
              <a:extLst>
                <a:ext uri="{FF2B5EF4-FFF2-40B4-BE49-F238E27FC236}">
                  <a16:creationId xmlns:a16="http://schemas.microsoft.com/office/drawing/2014/main" id="{E963E44D-0359-4C7E-9DD7-AAA598D5C88D}"/>
                </a:ext>
              </a:extLst>
            </p:cNvPr>
            <p:cNvSpPr/>
            <p:nvPr/>
          </p:nvSpPr>
          <p:spPr bwMode="auto">
            <a:xfrm>
              <a:off x="8524875" y="2408238"/>
              <a:ext cx="28575" cy="107950"/>
            </a:xfrm>
            <a:custGeom>
              <a:avLst/>
              <a:gdLst>
                <a:gd name="T0" fmla="*/ 3 w 3"/>
                <a:gd name="T1" fmla="*/ 1 h 11"/>
                <a:gd name="T2" fmla="*/ 3 w 3"/>
                <a:gd name="T3" fmla="*/ 1 h 11"/>
                <a:gd name="T4" fmla="*/ 3 w 3"/>
                <a:gd name="T5" fmla="*/ 1 h 11"/>
                <a:gd name="T6" fmla="*/ 1 w 3"/>
                <a:gd name="T7" fmla="*/ 11 h 11"/>
                <a:gd name="T8" fmla="*/ 1 w 3"/>
                <a:gd name="T9" fmla="*/ 11 h 11"/>
                <a:gd name="T10" fmla="*/ 2 w 3"/>
                <a:gd name="T11" fmla="*/ 8 h 11"/>
                <a:gd name="T12" fmla="*/ 3 w 3"/>
                <a:gd name="T13" fmla="*/ 3 h 11"/>
                <a:gd name="T14" fmla="*/ 0 w 3"/>
                <a:gd name="T15" fmla="*/ 2 h 11"/>
                <a:gd name="T16" fmla="*/ 0 w 3"/>
                <a:gd name="T17" fmla="*/ 2 h 11"/>
                <a:gd name="T18" fmla="*/ 0 w 3"/>
                <a:gd name="T19" fmla="*/ 2 h 11"/>
                <a:gd name="T20" fmla="*/ 1 w 3"/>
                <a:gd name="T21" fmla="*/ 0 h 11"/>
                <a:gd name="T22" fmla="*/ 2 w 3"/>
                <a:gd name="T23" fmla="*/ 1 h 11"/>
                <a:gd name="T24" fmla="*/ 3 w 3"/>
                <a:gd name="T25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" h="11"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5"/>
                    <a:pt x="2" y="8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0"/>
                    <a:pt x="1" y="9"/>
                    <a:pt x="2" y="8"/>
                  </a:cubicBezTo>
                  <a:cubicBezTo>
                    <a:pt x="2" y="6"/>
                    <a:pt x="2" y="4"/>
                    <a:pt x="3" y="3"/>
                  </a:cubicBezTo>
                  <a:cubicBezTo>
                    <a:pt x="2" y="2"/>
                    <a:pt x="1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3" y="1"/>
                    <a:pt x="3" y="1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0" name="ïsliḓê">
              <a:extLst>
                <a:ext uri="{FF2B5EF4-FFF2-40B4-BE49-F238E27FC236}">
                  <a16:creationId xmlns:a16="http://schemas.microsoft.com/office/drawing/2014/main" id="{A1255771-D418-4683-BAD0-52BDC59E1B31}"/>
                </a:ext>
              </a:extLst>
            </p:cNvPr>
            <p:cNvSpPr/>
            <p:nvPr/>
          </p:nvSpPr>
          <p:spPr bwMode="auto">
            <a:xfrm>
              <a:off x="8278813" y="2593976"/>
              <a:ext cx="274638" cy="393700"/>
            </a:xfrm>
            <a:custGeom>
              <a:avLst/>
              <a:gdLst>
                <a:gd name="T0" fmla="*/ 18 w 28"/>
                <a:gd name="T1" fmla="*/ 40 h 40"/>
                <a:gd name="T2" fmla="*/ 18 w 28"/>
                <a:gd name="T3" fmla="*/ 39 h 40"/>
                <a:gd name="T4" fmla="*/ 28 w 28"/>
                <a:gd name="T5" fmla="*/ 5 h 40"/>
                <a:gd name="T6" fmla="*/ 2 w 28"/>
                <a:gd name="T7" fmla="*/ 0 h 40"/>
                <a:gd name="T8" fmla="*/ 0 w 28"/>
                <a:gd name="T9" fmla="*/ 38 h 40"/>
                <a:gd name="T10" fmla="*/ 17 w 28"/>
                <a:gd name="T11" fmla="*/ 40 h 40"/>
                <a:gd name="T12" fmla="*/ 18 w 28"/>
                <a:gd name="T1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40">
                  <a:moveTo>
                    <a:pt x="18" y="40"/>
                  </a:moveTo>
                  <a:cubicBezTo>
                    <a:pt x="18" y="40"/>
                    <a:pt x="18" y="39"/>
                    <a:pt x="18" y="39"/>
                  </a:cubicBezTo>
                  <a:cubicBezTo>
                    <a:pt x="22" y="27"/>
                    <a:pt x="25" y="16"/>
                    <a:pt x="28" y="5"/>
                  </a:cubicBezTo>
                  <a:cubicBezTo>
                    <a:pt x="20" y="3"/>
                    <a:pt x="11" y="1"/>
                    <a:pt x="2" y="0"/>
                  </a:cubicBezTo>
                  <a:cubicBezTo>
                    <a:pt x="1" y="13"/>
                    <a:pt x="0" y="26"/>
                    <a:pt x="0" y="38"/>
                  </a:cubicBezTo>
                  <a:cubicBezTo>
                    <a:pt x="6" y="39"/>
                    <a:pt x="11" y="39"/>
                    <a:pt x="17" y="40"/>
                  </a:cubicBezTo>
                  <a:lnTo>
                    <a:pt x="18" y="40"/>
                  </a:lnTo>
                  <a:close/>
                </a:path>
              </a:pathLst>
            </a:custGeom>
            <a:solidFill>
              <a:srgbClr val="3F3E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1" name="ïṣḷíḋe">
              <a:extLst>
                <a:ext uri="{FF2B5EF4-FFF2-40B4-BE49-F238E27FC236}">
                  <a16:creationId xmlns:a16="http://schemas.microsoft.com/office/drawing/2014/main" id="{82231D5C-B2BB-4F91-ABF6-F3F5EED73424}"/>
                </a:ext>
              </a:extLst>
            </p:cNvPr>
            <p:cNvSpPr/>
            <p:nvPr/>
          </p:nvSpPr>
          <p:spPr bwMode="auto">
            <a:xfrm>
              <a:off x="7875588" y="3114676"/>
              <a:ext cx="246063" cy="88900"/>
            </a:xfrm>
            <a:custGeom>
              <a:avLst/>
              <a:gdLst>
                <a:gd name="T0" fmla="*/ 8 w 25"/>
                <a:gd name="T1" fmla="*/ 2 h 9"/>
                <a:gd name="T2" fmla="*/ 14 w 25"/>
                <a:gd name="T3" fmla="*/ 0 h 9"/>
                <a:gd name="T4" fmla="*/ 16 w 25"/>
                <a:gd name="T5" fmla="*/ 1 h 9"/>
                <a:gd name="T6" fmla="*/ 17 w 25"/>
                <a:gd name="T7" fmla="*/ 2 h 9"/>
                <a:gd name="T8" fmla="*/ 19 w 25"/>
                <a:gd name="T9" fmla="*/ 2 h 9"/>
                <a:gd name="T10" fmla="*/ 23 w 25"/>
                <a:gd name="T11" fmla="*/ 2 h 9"/>
                <a:gd name="T12" fmla="*/ 24 w 25"/>
                <a:gd name="T13" fmla="*/ 3 h 9"/>
                <a:gd name="T14" fmla="*/ 25 w 25"/>
                <a:gd name="T15" fmla="*/ 4 h 9"/>
                <a:gd name="T16" fmla="*/ 23 w 25"/>
                <a:gd name="T17" fmla="*/ 9 h 9"/>
                <a:gd name="T18" fmla="*/ 19 w 25"/>
                <a:gd name="T19" fmla="*/ 9 h 9"/>
                <a:gd name="T20" fmla="*/ 3 w 25"/>
                <a:gd name="T21" fmla="*/ 8 h 9"/>
                <a:gd name="T22" fmla="*/ 1 w 25"/>
                <a:gd name="T23" fmla="*/ 3 h 9"/>
                <a:gd name="T24" fmla="*/ 8 w 25"/>
                <a:gd name="T25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" h="9">
                  <a:moveTo>
                    <a:pt x="8" y="2"/>
                  </a:moveTo>
                  <a:cubicBezTo>
                    <a:pt x="10" y="1"/>
                    <a:pt x="12" y="0"/>
                    <a:pt x="14" y="0"/>
                  </a:cubicBezTo>
                  <a:cubicBezTo>
                    <a:pt x="15" y="0"/>
                    <a:pt x="16" y="0"/>
                    <a:pt x="16" y="1"/>
                  </a:cubicBezTo>
                  <a:cubicBezTo>
                    <a:pt x="17" y="2"/>
                    <a:pt x="17" y="2"/>
                    <a:pt x="17" y="2"/>
                  </a:cubicBezTo>
                  <a:cubicBezTo>
                    <a:pt x="17" y="2"/>
                    <a:pt x="18" y="2"/>
                    <a:pt x="19" y="2"/>
                  </a:cubicBezTo>
                  <a:cubicBezTo>
                    <a:pt x="20" y="2"/>
                    <a:pt x="21" y="2"/>
                    <a:pt x="23" y="2"/>
                  </a:cubicBezTo>
                  <a:cubicBezTo>
                    <a:pt x="23" y="2"/>
                    <a:pt x="24" y="2"/>
                    <a:pt x="24" y="3"/>
                  </a:cubicBezTo>
                  <a:cubicBezTo>
                    <a:pt x="25" y="3"/>
                    <a:pt x="25" y="4"/>
                    <a:pt x="25" y="4"/>
                  </a:cubicBezTo>
                  <a:cubicBezTo>
                    <a:pt x="25" y="6"/>
                    <a:pt x="24" y="8"/>
                    <a:pt x="23" y="9"/>
                  </a:cubicBezTo>
                  <a:cubicBezTo>
                    <a:pt x="22" y="9"/>
                    <a:pt x="21" y="9"/>
                    <a:pt x="19" y="9"/>
                  </a:cubicBezTo>
                  <a:cubicBezTo>
                    <a:pt x="14" y="9"/>
                    <a:pt x="8" y="9"/>
                    <a:pt x="3" y="8"/>
                  </a:cubicBezTo>
                  <a:cubicBezTo>
                    <a:pt x="0" y="8"/>
                    <a:pt x="0" y="4"/>
                    <a:pt x="1" y="3"/>
                  </a:cubicBezTo>
                  <a:cubicBezTo>
                    <a:pt x="2" y="1"/>
                    <a:pt x="6" y="2"/>
                    <a:pt x="8" y="2"/>
                  </a:cubicBezTo>
                  <a:close/>
                </a:path>
              </a:pathLst>
            </a:custGeom>
            <a:solidFill>
              <a:srgbClr val="F9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2" name="îṧļïḋé">
              <a:extLst>
                <a:ext uri="{FF2B5EF4-FFF2-40B4-BE49-F238E27FC236}">
                  <a16:creationId xmlns:a16="http://schemas.microsoft.com/office/drawing/2014/main" id="{092A54F1-0F87-4931-9B53-9EFF363BCCF4}"/>
                </a:ext>
              </a:extLst>
            </p:cNvPr>
            <p:cNvSpPr/>
            <p:nvPr/>
          </p:nvSpPr>
          <p:spPr bwMode="auto">
            <a:xfrm>
              <a:off x="7137400" y="2368551"/>
              <a:ext cx="796925" cy="844550"/>
            </a:xfrm>
            <a:custGeom>
              <a:avLst/>
              <a:gdLst>
                <a:gd name="T0" fmla="*/ 6 w 81"/>
                <a:gd name="T1" fmla="*/ 68 h 86"/>
                <a:gd name="T2" fmla="*/ 8 w 81"/>
                <a:gd name="T3" fmla="*/ 75 h 86"/>
                <a:gd name="T4" fmla="*/ 30 w 81"/>
                <a:gd name="T5" fmla="*/ 84 h 86"/>
                <a:gd name="T6" fmla="*/ 73 w 81"/>
                <a:gd name="T7" fmla="*/ 86 h 86"/>
                <a:gd name="T8" fmla="*/ 78 w 81"/>
                <a:gd name="T9" fmla="*/ 84 h 86"/>
                <a:gd name="T10" fmla="*/ 81 w 81"/>
                <a:gd name="T11" fmla="*/ 76 h 86"/>
                <a:gd name="T12" fmla="*/ 35 w 81"/>
                <a:gd name="T13" fmla="*/ 70 h 86"/>
                <a:gd name="T14" fmla="*/ 29 w 81"/>
                <a:gd name="T15" fmla="*/ 68 h 86"/>
                <a:gd name="T16" fmla="*/ 25 w 81"/>
                <a:gd name="T17" fmla="*/ 55 h 86"/>
                <a:gd name="T18" fmla="*/ 26 w 81"/>
                <a:gd name="T19" fmla="*/ 33 h 86"/>
                <a:gd name="T20" fmla="*/ 23 w 81"/>
                <a:gd name="T21" fmla="*/ 15 h 86"/>
                <a:gd name="T22" fmla="*/ 0 w 81"/>
                <a:gd name="T23" fmla="*/ 27 h 86"/>
                <a:gd name="T24" fmla="*/ 2 w 81"/>
                <a:gd name="T25" fmla="*/ 43 h 86"/>
                <a:gd name="T26" fmla="*/ 6 w 81"/>
                <a:gd name="T27" fmla="*/ 6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1" h="86">
                  <a:moveTo>
                    <a:pt x="6" y="68"/>
                  </a:moveTo>
                  <a:cubicBezTo>
                    <a:pt x="6" y="71"/>
                    <a:pt x="7" y="73"/>
                    <a:pt x="8" y="75"/>
                  </a:cubicBezTo>
                  <a:cubicBezTo>
                    <a:pt x="12" y="82"/>
                    <a:pt x="22" y="84"/>
                    <a:pt x="30" y="84"/>
                  </a:cubicBezTo>
                  <a:cubicBezTo>
                    <a:pt x="45" y="85"/>
                    <a:pt x="59" y="86"/>
                    <a:pt x="73" y="86"/>
                  </a:cubicBezTo>
                  <a:cubicBezTo>
                    <a:pt x="75" y="86"/>
                    <a:pt x="77" y="86"/>
                    <a:pt x="78" y="84"/>
                  </a:cubicBezTo>
                  <a:cubicBezTo>
                    <a:pt x="80" y="82"/>
                    <a:pt x="79" y="79"/>
                    <a:pt x="81" y="76"/>
                  </a:cubicBezTo>
                  <a:cubicBezTo>
                    <a:pt x="65" y="75"/>
                    <a:pt x="50" y="73"/>
                    <a:pt x="35" y="70"/>
                  </a:cubicBezTo>
                  <a:cubicBezTo>
                    <a:pt x="33" y="70"/>
                    <a:pt x="30" y="70"/>
                    <a:pt x="29" y="68"/>
                  </a:cubicBezTo>
                  <a:cubicBezTo>
                    <a:pt x="24" y="65"/>
                    <a:pt x="24" y="60"/>
                    <a:pt x="25" y="55"/>
                  </a:cubicBezTo>
                  <a:cubicBezTo>
                    <a:pt x="25" y="48"/>
                    <a:pt x="25" y="40"/>
                    <a:pt x="26" y="33"/>
                  </a:cubicBezTo>
                  <a:cubicBezTo>
                    <a:pt x="26" y="27"/>
                    <a:pt x="26" y="20"/>
                    <a:pt x="23" y="15"/>
                  </a:cubicBezTo>
                  <a:cubicBezTo>
                    <a:pt x="16" y="0"/>
                    <a:pt x="0" y="16"/>
                    <a:pt x="0" y="27"/>
                  </a:cubicBezTo>
                  <a:cubicBezTo>
                    <a:pt x="0" y="32"/>
                    <a:pt x="2" y="37"/>
                    <a:pt x="2" y="43"/>
                  </a:cubicBezTo>
                  <a:cubicBezTo>
                    <a:pt x="3" y="51"/>
                    <a:pt x="4" y="60"/>
                    <a:pt x="6" y="68"/>
                  </a:cubicBez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3" name="íṡ1ïḋè">
              <a:extLst>
                <a:ext uri="{FF2B5EF4-FFF2-40B4-BE49-F238E27FC236}">
                  <a16:creationId xmlns:a16="http://schemas.microsoft.com/office/drawing/2014/main" id="{71A3DFB8-D3B3-46DA-A3CA-D6E7104400D1}"/>
                </a:ext>
              </a:extLst>
            </p:cNvPr>
            <p:cNvSpPr/>
            <p:nvPr/>
          </p:nvSpPr>
          <p:spPr bwMode="auto">
            <a:xfrm>
              <a:off x="6635750" y="4116388"/>
              <a:ext cx="482600" cy="1435100"/>
            </a:xfrm>
            <a:custGeom>
              <a:avLst/>
              <a:gdLst>
                <a:gd name="T0" fmla="*/ 12 w 49"/>
                <a:gd name="T1" fmla="*/ 146 h 146"/>
                <a:gd name="T2" fmla="*/ 0 w 49"/>
                <a:gd name="T3" fmla="*/ 143 h 146"/>
                <a:gd name="T4" fmla="*/ 18 w 49"/>
                <a:gd name="T5" fmla="*/ 104 h 146"/>
                <a:gd name="T6" fmla="*/ 22 w 49"/>
                <a:gd name="T7" fmla="*/ 91 h 146"/>
                <a:gd name="T8" fmla="*/ 24 w 49"/>
                <a:gd name="T9" fmla="*/ 75 h 146"/>
                <a:gd name="T10" fmla="*/ 26 w 49"/>
                <a:gd name="T11" fmla="*/ 10 h 146"/>
                <a:gd name="T12" fmla="*/ 27 w 49"/>
                <a:gd name="T13" fmla="*/ 5 h 146"/>
                <a:gd name="T14" fmla="*/ 41 w 49"/>
                <a:gd name="T15" fmla="*/ 0 h 146"/>
                <a:gd name="T16" fmla="*/ 44 w 49"/>
                <a:gd name="T17" fmla="*/ 1 h 146"/>
                <a:gd name="T18" fmla="*/ 45 w 49"/>
                <a:gd name="T19" fmla="*/ 5 h 146"/>
                <a:gd name="T20" fmla="*/ 48 w 49"/>
                <a:gd name="T21" fmla="*/ 23 h 146"/>
                <a:gd name="T22" fmla="*/ 45 w 49"/>
                <a:gd name="T23" fmla="*/ 73 h 146"/>
                <a:gd name="T24" fmla="*/ 34 w 49"/>
                <a:gd name="T25" fmla="*/ 103 h 146"/>
                <a:gd name="T26" fmla="*/ 12 w 49"/>
                <a:gd name="T27" fmla="*/ 146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9" h="146">
                  <a:moveTo>
                    <a:pt x="12" y="146"/>
                  </a:moveTo>
                  <a:cubicBezTo>
                    <a:pt x="8" y="146"/>
                    <a:pt x="4" y="145"/>
                    <a:pt x="0" y="143"/>
                  </a:cubicBezTo>
                  <a:cubicBezTo>
                    <a:pt x="6" y="130"/>
                    <a:pt x="12" y="117"/>
                    <a:pt x="18" y="104"/>
                  </a:cubicBezTo>
                  <a:cubicBezTo>
                    <a:pt x="19" y="100"/>
                    <a:pt x="21" y="95"/>
                    <a:pt x="22" y="91"/>
                  </a:cubicBezTo>
                  <a:cubicBezTo>
                    <a:pt x="24" y="86"/>
                    <a:pt x="24" y="80"/>
                    <a:pt x="24" y="75"/>
                  </a:cubicBezTo>
                  <a:cubicBezTo>
                    <a:pt x="25" y="53"/>
                    <a:pt x="25" y="32"/>
                    <a:pt x="26" y="10"/>
                  </a:cubicBezTo>
                  <a:cubicBezTo>
                    <a:pt x="26" y="9"/>
                    <a:pt x="26" y="7"/>
                    <a:pt x="27" y="5"/>
                  </a:cubicBezTo>
                  <a:cubicBezTo>
                    <a:pt x="29" y="1"/>
                    <a:pt x="36" y="0"/>
                    <a:pt x="41" y="0"/>
                  </a:cubicBezTo>
                  <a:cubicBezTo>
                    <a:pt x="42" y="0"/>
                    <a:pt x="43" y="0"/>
                    <a:pt x="44" y="1"/>
                  </a:cubicBezTo>
                  <a:cubicBezTo>
                    <a:pt x="45" y="2"/>
                    <a:pt x="45" y="4"/>
                    <a:pt x="45" y="5"/>
                  </a:cubicBezTo>
                  <a:cubicBezTo>
                    <a:pt x="45" y="22"/>
                    <a:pt x="48" y="6"/>
                    <a:pt x="48" y="23"/>
                  </a:cubicBezTo>
                  <a:cubicBezTo>
                    <a:pt x="49" y="29"/>
                    <a:pt x="46" y="67"/>
                    <a:pt x="45" y="73"/>
                  </a:cubicBezTo>
                  <a:cubicBezTo>
                    <a:pt x="43" y="84"/>
                    <a:pt x="40" y="94"/>
                    <a:pt x="34" y="103"/>
                  </a:cubicBezTo>
                  <a:cubicBezTo>
                    <a:pt x="25" y="117"/>
                    <a:pt x="20" y="129"/>
                    <a:pt x="12" y="146"/>
                  </a:cubicBezTo>
                  <a:close/>
                </a:path>
              </a:pathLst>
            </a:custGeom>
            <a:solidFill>
              <a:srgbClr val="363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4" name="íśliḍé">
              <a:extLst>
                <a:ext uri="{FF2B5EF4-FFF2-40B4-BE49-F238E27FC236}">
                  <a16:creationId xmlns:a16="http://schemas.microsoft.com/office/drawing/2014/main" id="{86690AB1-E489-4570-A5E8-36B193460B1B}"/>
                </a:ext>
              </a:extLst>
            </p:cNvPr>
            <p:cNvSpPr/>
            <p:nvPr/>
          </p:nvSpPr>
          <p:spPr bwMode="auto">
            <a:xfrm>
              <a:off x="7137400" y="4214813"/>
              <a:ext cx="295275" cy="1395413"/>
            </a:xfrm>
            <a:custGeom>
              <a:avLst/>
              <a:gdLst>
                <a:gd name="T0" fmla="*/ 6 w 30"/>
                <a:gd name="T1" fmla="*/ 4 h 142"/>
                <a:gd name="T2" fmla="*/ 28 w 30"/>
                <a:gd name="T3" fmla="*/ 1 h 142"/>
                <a:gd name="T4" fmla="*/ 26 w 30"/>
                <a:gd name="T5" fmla="*/ 2 h 142"/>
                <a:gd name="T6" fmla="*/ 27 w 30"/>
                <a:gd name="T7" fmla="*/ 100 h 142"/>
                <a:gd name="T8" fmla="*/ 25 w 30"/>
                <a:gd name="T9" fmla="*/ 142 h 142"/>
                <a:gd name="T10" fmla="*/ 16 w 30"/>
                <a:gd name="T11" fmla="*/ 142 h 142"/>
                <a:gd name="T12" fmla="*/ 1 w 30"/>
                <a:gd name="T13" fmla="*/ 12 h 142"/>
                <a:gd name="T14" fmla="*/ 2 w 30"/>
                <a:gd name="T15" fmla="*/ 6 h 142"/>
                <a:gd name="T16" fmla="*/ 6 w 30"/>
                <a:gd name="T17" fmla="*/ 4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0" h="142">
                  <a:moveTo>
                    <a:pt x="6" y="4"/>
                  </a:moveTo>
                  <a:cubicBezTo>
                    <a:pt x="13" y="3"/>
                    <a:pt x="20" y="2"/>
                    <a:pt x="28" y="1"/>
                  </a:cubicBezTo>
                  <a:cubicBezTo>
                    <a:pt x="28" y="0"/>
                    <a:pt x="26" y="1"/>
                    <a:pt x="26" y="2"/>
                  </a:cubicBezTo>
                  <a:cubicBezTo>
                    <a:pt x="30" y="35"/>
                    <a:pt x="30" y="67"/>
                    <a:pt x="27" y="100"/>
                  </a:cubicBezTo>
                  <a:cubicBezTo>
                    <a:pt x="26" y="114"/>
                    <a:pt x="24" y="128"/>
                    <a:pt x="25" y="142"/>
                  </a:cubicBezTo>
                  <a:cubicBezTo>
                    <a:pt x="22" y="142"/>
                    <a:pt x="19" y="142"/>
                    <a:pt x="16" y="142"/>
                  </a:cubicBezTo>
                  <a:cubicBezTo>
                    <a:pt x="11" y="99"/>
                    <a:pt x="6" y="55"/>
                    <a:pt x="1" y="12"/>
                  </a:cubicBezTo>
                  <a:cubicBezTo>
                    <a:pt x="0" y="10"/>
                    <a:pt x="0" y="7"/>
                    <a:pt x="2" y="6"/>
                  </a:cubicBezTo>
                  <a:cubicBezTo>
                    <a:pt x="3" y="4"/>
                    <a:pt x="5" y="4"/>
                    <a:pt x="6" y="4"/>
                  </a:cubicBezTo>
                  <a:close/>
                </a:path>
              </a:pathLst>
            </a:custGeom>
            <a:solidFill>
              <a:srgbClr val="363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5" name="iṩḻiďè">
              <a:extLst>
                <a:ext uri="{FF2B5EF4-FFF2-40B4-BE49-F238E27FC236}">
                  <a16:creationId xmlns:a16="http://schemas.microsoft.com/office/drawing/2014/main" id="{0B57DE84-FCA1-4B5F-9D3A-591E73CB35DB}"/>
                </a:ext>
              </a:extLst>
            </p:cNvPr>
            <p:cNvSpPr/>
            <p:nvPr/>
          </p:nvSpPr>
          <p:spPr bwMode="auto">
            <a:xfrm>
              <a:off x="7285038" y="5589588"/>
              <a:ext cx="285750" cy="107950"/>
            </a:xfrm>
            <a:custGeom>
              <a:avLst/>
              <a:gdLst>
                <a:gd name="T0" fmla="*/ 9 w 29"/>
                <a:gd name="T1" fmla="*/ 8 h 11"/>
                <a:gd name="T2" fmla="*/ 8 w 29"/>
                <a:gd name="T3" fmla="*/ 10 h 11"/>
                <a:gd name="T4" fmla="*/ 4 w 29"/>
                <a:gd name="T5" fmla="*/ 11 h 11"/>
                <a:gd name="T6" fmla="*/ 2 w 29"/>
                <a:gd name="T7" fmla="*/ 10 h 11"/>
                <a:gd name="T8" fmla="*/ 2 w 29"/>
                <a:gd name="T9" fmla="*/ 10 h 11"/>
                <a:gd name="T10" fmla="*/ 0 w 29"/>
                <a:gd name="T11" fmla="*/ 7 h 11"/>
                <a:gd name="T12" fmla="*/ 0 w 29"/>
                <a:gd name="T13" fmla="*/ 5 h 11"/>
                <a:gd name="T14" fmla="*/ 1 w 29"/>
                <a:gd name="T15" fmla="*/ 1 h 11"/>
                <a:gd name="T16" fmla="*/ 10 w 29"/>
                <a:gd name="T17" fmla="*/ 0 h 11"/>
                <a:gd name="T18" fmla="*/ 11 w 29"/>
                <a:gd name="T19" fmla="*/ 3 h 11"/>
                <a:gd name="T20" fmla="*/ 20 w 29"/>
                <a:gd name="T21" fmla="*/ 4 h 11"/>
                <a:gd name="T22" fmla="*/ 24 w 29"/>
                <a:gd name="T23" fmla="*/ 4 h 11"/>
                <a:gd name="T24" fmla="*/ 29 w 29"/>
                <a:gd name="T25" fmla="*/ 4 h 11"/>
                <a:gd name="T26" fmla="*/ 29 w 29"/>
                <a:gd name="T27" fmla="*/ 5 h 11"/>
                <a:gd name="T28" fmla="*/ 29 w 29"/>
                <a:gd name="T29" fmla="*/ 6 h 11"/>
                <a:gd name="T30" fmla="*/ 28 w 29"/>
                <a:gd name="T31" fmla="*/ 8 h 11"/>
                <a:gd name="T32" fmla="*/ 9 w 29"/>
                <a:gd name="T33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9" h="11">
                  <a:moveTo>
                    <a:pt x="9" y="8"/>
                  </a:moveTo>
                  <a:cubicBezTo>
                    <a:pt x="10" y="9"/>
                    <a:pt x="9" y="10"/>
                    <a:pt x="8" y="10"/>
                  </a:cubicBezTo>
                  <a:cubicBezTo>
                    <a:pt x="6" y="11"/>
                    <a:pt x="5" y="11"/>
                    <a:pt x="4" y="11"/>
                  </a:cubicBezTo>
                  <a:cubicBezTo>
                    <a:pt x="3" y="11"/>
                    <a:pt x="3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" y="9"/>
                    <a:pt x="0" y="8"/>
                    <a:pt x="0" y="7"/>
                  </a:cubicBezTo>
                  <a:cubicBezTo>
                    <a:pt x="0" y="7"/>
                    <a:pt x="0" y="6"/>
                    <a:pt x="0" y="5"/>
                  </a:cubicBezTo>
                  <a:cubicBezTo>
                    <a:pt x="1" y="4"/>
                    <a:pt x="2" y="2"/>
                    <a:pt x="1" y="1"/>
                  </a:cubicBezTo>
                  <a:cubicBezTo>
                    <a:pt x="5" y="1"/>
                    <a:pt x="8" y="0"/>
                    <a:pt x="10" y="0"/>
                  </a:cubicBezTo>
                  <a:cubicBezTo>
                    <a:pt x="11" y="1"/>
                    <a:pt x="11" y="2"/>
                    <a:pt x="11" y="3"/>
                  </a:cubicBezTo>
                  <a:cubicBezTo>
                    <a:pt x="11" y="2"/>
                    <a:pt x="19" y="3"/>
                    <a:pt x="20" y="4"/>
                  </a:cubicBezTo>
                  <a:cubicBezTo>
                    <a:pt x="22" y="4"/>
                    <a:pt x="23" y="4"/>
                    <a:pt x="24" y="4"/>
                  </a:cubicBezTo>
                  <a:cubicBezTo>
                    <a:pt x="26" y="4"/>
                    <a:pt x="28" y="3"/>
                    <a:pt x="29" y="4"/>
                  </a:cubicBezTo>
                  <a:cubicBezTo>
                    <a:pt x="29" y="4"/>
                    <a:pt x="29" y="5"/>
                    <a:pt x="29" y="5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7"/>
                    <a:pt x="28" y="8"/>
                    <a:pt x="28" y="8"/>
                  </a:cubicBezTo>
                  <a:cubicBezTo>
                    <a:pt x="22" y="11"/>
                    <a:pt x="15" y="8"/>
                    <a:pt x="9" y="8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6" name="ïsliḑê">
              <a:extLst>
                <a:ext uri="{FF2B5EF4-FFF2-40B4-BE49-F238E27FC236}">
                  <a16:creationId xmlns:a16="http://schemas.microsoft.com/office/drawing/2014/main" id="{1620218F-17AA-4BDD-A0DA-ED6331AC19F5}"/>
                </a:ext>
              </a:extLst>
            </p:cNvPr>
            <p:cNvSpPr/>
            <p:nvPr/>
          </p:nvSpPr>
          <p:spPr bwMode="auto">
            <a:xfrm>
              <a:off x="6607175" y="5492751"/>
              <a:ext cx="295275" cy="195263"/>
            </a:xfrm>
            <a:custGeom>
              <a:avLst/>
              <a:gdLst>
                <a:gd name="T0" fmla="*/ 8 w 30"/>
                <a:gd name="T1" fmla="*/ 12 h 20"/>
                <a:gd name="T2" fmla="*/ 6 w 30"/>
                <a:gd name="T3" fmla="*/ 14 h 20"/>
                <a:gd name="T4" fmla="*/ 2 w 30"/>
                <a:gd name="T5" fmla="*/ 12 h 20"/>
                <a:gd name="T6" fmla="*/ 1 w 30"/>
                <a:gd name="T7" fmla="*/ 11 h 20"/>
                <a:gd name="T8" fmla="*/ 1 w 30"/>
                <a:gd name="T9" fmla="*/ 10 h 20"/>
                <a:gd name="T10" fmla="*/ 0 w 30"/>
                <a:gd name="T11" fmla="*/ 7 h 20"/>
                <a:gd name="T12" fmla="*/ 1 w 30"/>
                <a:gd name="T13" fmla="*/ 5 h 20"/>
                <a:gd name="T14" fmla="*/ 5 w 30"/>
                <a:gd name="T15" fmla="*/ 0 h 20"/>
                <a:gd name="T16" fmla="*/ 15 w 30"/>
                <a:gd name="T17" fmla="*/ 5 h 20"/>
                <a:gd name="T18" fmla="*/ 13 w 30"/>
                <a:gd name="T19" fmla="*/ 8 h 20"/>
                <a:gd name="T20" fmla="*/ 21 w 30"/>
                <a:gd name="T21" fmla="*/ 12 h 20"/>
                <a:gd name="T22" fmla="*/ 26 w 30"/>
                <a:gd name="T23" fmla="*/ 14 h 20"/>
                <a:gd name="T24" fmla="*/ 29 w 30"/>
                <a:gd name="T25" fmla="*/ 16 h 20"/>
                <a:gd name="T26" fmla="*/ 29 w 30"/>
                <a:gd name="T27" fmla="*/ 18 h 20"/>
                <a:gd name="T28" fmla="*/ 29 w 30"/>
                <a:gd name="T29" fmla="*/ 19 h 20"/>
                <a:gd name="T30" fmla="*/ 27 w 30"/>
                <a:gd name="T31" fmla="*/ 20 h 20"/>
                <a:gd name="T32" fmla="*/ 8 w 30"/>
                <a:gd name="T33" fmla="*/ 12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0" h="20">
                  <a:moveTo>
                    <a:pt x="8" y="12"/>
                  </a:moveTo>
                  <a:cubicBezTo>
                    <a:pt x="9" y="13"/>
                    <a:pt x="7" y="14"/>
                    <a:pt x="6" y="14"/>
                  </a:cubicBezTo>
                  <a:cubicBezTo>
                    <a:pt x="5" y="13"/>
                    <a:pt x="3" y="13"/>
                    <a:pt x="2" y="12"/>
                  </a:cubicBezTo>
                  <a:cubicBezTo>
                    <a:pt x="1" y="11"/>
                    <a:pt x="1" y="11"/>
                    <a:pt x="1" y="11"/>
                  </a:cubicBezTo>
                  <a:cubicBezTo>
                    <a:pt x="1" y="10"/>
                    <a:pt x="1" y="10"/>
                    <a:pt x="1" y="10"/>
                  </a:cubicBezTo>
                  <a:cubicBezTo>
                    <a:pt x="0" y="9"/>
                    <a:pt x="0" y="8"/>
                    <a:pt x="0" y="7"/>
                  </a:cubicBezTo>
                  <a:cubicBezTo>
                    <a:pt x="0" y="6"/>
                    <a:pt x="0" y="6"/>
                    <a:pt x="1" y="5"/>
                  </a:cubicBezTo>
                  <a:cubicBezTo>
                    <a:pt x="2" y="4"/>
                    <a:pt x="4" y="2"/>
                    <a:pt x="5" y="0"/>
                  </a:cubicBezTo>
                  <a:cubicBezTo>
                    <a:pt x="8" y="2"/>
                    <a:pt x="12" y="3"/>
                    <a:pt x="15" y="5"/>
                  </a:cubicBezTo>
                  <a:cubicBezTo>
                    <a:pt x="14" y="6"/>
                    <a:pt x="14" y="7"/>
                    <a:pt x="13" y="8"/>
                  </a:cubicBezTo>
                  <a:cubicBezTo>
                    <a:pt x="13" y="7"/>
                    <a:pt x="20" y="12"/>
                    <a:pt x="21" y="12"/>
                  </a:cubicBezTo>
                  <a:cubicBezTo>
                    <a:pt x="23" y="13"/>
                    <a:pt x="24" y="14"/>
                    <a:pt x="26" y="14"/>
                  </a:cubicBezTo>
                  <a:cubicBezTo>
                    <a:pt x="27" y="15"/>
                    <a:pt x="29" y="15"/>
                    <a:pt x="29" y="16"/>
                  </a:cubicBezTo>
                  <a:cubicBezTo>
                    <a:pt x="30" y="17"/>
                    <a:pt x="30" y="17"/>
                    <a:pt x="29" y="18"/>
                  </a:cubicBezTo>
                  <a:cubicBezTo>
                    <a:pt x="29" y="18"/>
                    <a:pt x="29" y="19"/>
                    <a:pt x="29" y="19"/>
                  </a:cubicBezTo>
                  <a:cubicBezTo>
                    <a:pt x="29" y="19"/>
                    <a:pt x="28" y="20"/>
                    <a:pt x="27" y="20"/>
                  </a:cubicBezTo>
                  <a:cubicBezTo>
                    <a:pt x="20" y="20"/>
                    <a:pt x="15" y="14"/>
                    <a:pt x="8" y="12"/>
                  </a:cubicBez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7" name="îṥ1íďê">
              <a:extLst>
                <a:ext uri="{FF2B5EF4-FFF2-40B4-BE49-F238E27FC236}">
                  <a16:creationId xmlns:a16="http://schemas.microsoft.com/office/drawing/2014/main" id="{A56ED570-E0BE-45C1-A61D-F07466BA420F}"/>
                </a:ext>
              </a:extLst>
            </p:cNvPr>
            <p:cNvSpPr/>
            <p:nvPr/>
          </p:nvSpPr>
          <p:spPr bwMode="auto">
            <a:xfrm>
              <a:off x="6635750" y="2211388"/>
              <a:ext cx="1033463" cy="2376488"/>
            </a:xfrm>
            <a:custGeom>
              <a:avLst/>
              <a:gdLst>
                <a:gd name="T0" fmla="*/ 59 w 105"/>
                <a:gd name="T1" fmla="*/ 10 h 242"/>
                <a:gd name="T2" fmla="*/ 54 w 105"/>
                <a:gd name="T3" fmla="*/ 5 h 242"/>
                <a:gd name="T4" fmla="*/ 37 w 105"/>
                <a:gd name="T5" fmla="*/ 10 h 242"/>
                <a:gd name="T6" fmla="*/ 22 w 105"/>
                <a:gd name="T7" fmla="*/ 42 h 242"/>
                <a:gd name="T8" fmla="*/ 14 w 105"/>
                <a:gd name="T9" fmla="*/ 67 h 242"/>
                <a:gd name="T10" fmla="*/ 7 w 105"/>
                <a:gd name="T11" fmla="*/ 234 h 242"/>
                <a:gd name="T12" fmla="*/ 53 w 105"/>
                <a:gd name="T13" fmla="*/ 240 h 242"/>
                <a:gd name="T14" fmla="*/ 82 w 105"/>
                <a:gd name="T15" fmla="*/ 242 h 242"/>
                <a:gd name="T16" fmla="*/ 103 w 105"/>
                <a:gd name="T17" fmla="*/ 232 h 242"/>
                <a:gd name="T18" fmla="*/ 95 w 105"/>
                <a:gd name="T19" fmla="*/ 204 h 242"/>
                <a:gd name="T20" fmla="*/ 91 w 105"/>
                <a:gd name="T21" fmla="*/ 85 h 242"/>
                <a:gd name="T22" fmla="*/ 91 w 105"/>
                <a:gd name="T23" fmla="*/ 48 h 242"/>
                <a:gd name="T24" fmla="*/ 81 w 105"/>
                <a:gd name="T25" fmla="*/ 25 h 242"/>
                <a:gd name="T26" fmla="*/ 62 w 105"/>
                <a:gd name="T27" fmla="*/ 13 h 242"/>
                <a:gd name="T28" fmla="*/ 59 w 105"/>
                <a:gd name="T29" fmla="*/ 1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5" h="242">
                  <a:moveTo>
                    <a:pt x="59" y="10"/>
                  </a:moveTo>
                  <a:cubicBezTo>
                    <a:pt x="58" y="8"/>
                    <a:pt x="56" y="7"/>
                    <a:pt x="54" y="5"/>
                  </a:cubicBezTo>
                  <a:cubicBezTo>
                    <a:pt x="47" y="0"/>
                    <a:pt x="42" y="3"/>
                    <a:pt x="37" y="10"/>
                  </a:cubicBezTo>
                  <a:cubicBezTo>
                    <a:pt x="30" y="20"/>
                    <a:pt x="26" y="31"/>
                    <a:pt x="22" y="42"/>
                  </a:cubicBezTo>
                  <a:cubicBezTo>
                    <a:pt x="19" y="51"/>
                    <a:pt x="17" y="59"/>
                    <a:pt x="14" y="67"/>
                  </a:cubicBezTo>
                  <a:cubicBezTo>
                    <a:pt x="0" y="121"/>
                    <a:pt x="9" y="178"/>
                    <a:pt x="7" y="234"/>
                  </a:cubicBezTo>
                  <a:cubicBezTo>
                    <a:pt x="22" y="236"/>
                    <a:pt x="38" y="238"/>
                    <a:pt x="53" y="240"/>
                  </a:cubicBezTo>
                  <a:cubicBezTo>
                    <a:pt x="62" y="241"/>
                    <a:pt x="73" y="242"/>
                    <a:pt x="82" y="242"/>
                  </a:cubicBezTo>
                  <a:cubicBezTo>
                    <a:pt x="84" y="241"/>
                    <a:pt x="105" y="236"/>
                    <a:pt x="103" y="232"/>
                  </a:cubicBezTo>
                  <a:cubicBezTo>
                    <a:pt x="99" y="223"/>
                    <a:pt x="97" y="214"/>
                    <a:pt x="95" y="204"/>
                  </a:cubicBezTo>
                  <a:cubicBezTo>
                    <a:pt x="89" y="165"/>
                    <a:pt x="87" y="125"/>
                    <a:pt x="91" y="85"/>
                  </a:cubicBezTo>
                  <a:cubicBezTo>
                    <a:pt x="92" y="73"/>
                    <a:pt x="93" y="60"/>
                    <a:pt x="91" y="48"/>
                  </a:cubicBezTo>
                  <a:cubicBezTo>
                    <a:pt x="90" y="40"/>
                    <a:pt x="87" y="32"/>
                    <a:pt x="81" y="25"/>
                  </a:cubicBezTo>
                  <a:cubicBezTo>
                    <a:pt x="76" y="18"/>
                    <a:pt x="69" y="18"/>
                    <a:pt x="62" y="13"/>
                  </a:cubicBezTo>
                  <a:cubicBezTo>
                    <a:pt x="61" y="12"/>
                    <a:pt x="60" y="11"/>
                    <a:pt x="59" y="10"/>
                  </a:cubicBezTo>
                  <a:close/>
                </a:path>
              </a:pathLst>
            </a:custGeom>
            <a:solidFill>
              <a:srgbClr val="3333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8" name="íŝlídè">
              <a:extLst>
                <a:ext uri="{FF2B5EF4-FFF2-40B4-BE49-F238E27FC236}">
                  <a16:creationId xmlns:a16="http://schemas.microsoft.com/office/drawing/2014/main" id="{BDE7F4EF-8F06-435C-BB15-8FA9F29D3E47}"/>
                </a:ext>
              </a:extLst>
            </p:cNvPr>
            <p:cNvSpPr/>
            <p:nvPr/>
          </p:nvSpPr>
          <p:spPr bwMode="auto">
            <a:xfrm>
              <a:off x="7324725" y="2565401"/>
              <a:ext cx="196850" cy="795338"/>
            </a:xfrm>
            <a:custGeom>
              <a:avLst/>
              <a:gdLst>
                <a:gd name="T0" fmla="*/ 17 w 20"/>
                <a:gd name="T1" fmla="*/ 10 h 81"/>
                <a:gd name="T2" fmla="*/ 19 w 20"/>
                <a:gd name="T3" fmla="*/ 5 h 81"/>
                <a:gd name="T4" fmla="*/ 18 w 20"/>
                <a:gd name="T5" fmla="*/ 1 h 81"/>
                <a:gd name="T6" fmla="*/ 16 w 20"/>
                <a:gd name="T7" fmla="*/ 0 h 81"/>
                <a:gd name="T8" fmla="*/ 10 w 20"/>
                <a:gd name="T9" fmla="*/ 2 h 81"/>
                <a:gd name="T10" fmla="*/ 9 w 20"/>
                <a:gd name="T11" fmla="*/ 2 h 81"/>
                <a:gd name="T12" fmla="*/ 12 w 20"/>
                <a:gd name="T13" fmla="*/ 7 h 81"/>
                <a:gd name="T14" fmla="*/ 14 w 20"/>
                <a:gd name="T15" fmla="*/ 11 h 81"/>
                <a:gd name="T16" fmla="*/ 13 w 20"/>
                <a:gd name="T17" fmla="*/ 22 h 81"/>
                <a:gd name="T18" fmla="*/ 1 w 20"/>
                <a:gd name="T19" fmla="*/ 69 h 81"/>
                <a:gd name="T20" fmla="*/ 1 w 20"/>
                <a:gd name="T21" fmla="*/ 73 h 81"/>
                <a:gd name="T22" fmla="*/ 3 w 20"/>
                <a:gd name="T23" fmla="*/ 74 h 81"/>
                <a:gd name="T24" fmla="*/ 11 w 20"/>
                <a:gd name="T25" fmla="*/ 81 h 81"/>
                <a:gd name="T26" fmla="*/ 17 w 20"/>
                <a:gd name="T27" fmla="*/ 73 h 81"/>
                <a:gd name="T28" fmla="*/ 18 w 20"/>
                <a:gd name="T29" fmla="*/ 71 h 81"/>
                <a:gd name="T30" fmla="*/ 18 w 20"/>
                <a:gd name="T31" fmla="*/ 68 h 81"/>
                <a:gd name="T32" fmla="*/ 15 w 20"/>
                <a:gd name="T33" fmla="*/ 22 h 81"/>
                <a:gd name="T34" fmla="*/ 17 w 20"/>
                <a:gd name="T35" fmla="*/ 1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0" h="81">
                  <a:moveTo>
                    <a:pt x="17" y="10"/>
                  </a:moveTo>
                  <a:cubicBezTo>
                    <a:pt x="18" y="8"/>
                    <a:pt x="19" y="7"/>
                    <a:pt x="19" y="5"/>
                  </a:cubicBezTo>
                  <a:cubicBezTo>
                    <a:pt x="20" y="4"/>
                    <a:pt x="20" y="2"/>
                    <a:pt x="18" y="1"/>
                  </a:cubicBezTo>
                  <a:cubicBezTo>
                    <a:pt x="18" y="1"/>
                    <a:pt x="17" y="0"/>
                    <a:pt x="16" y="0"/>
                  </a:cubicBezTo>
                  <a:cubicBezTo>
                    <a:pt x="14" y="0"/>
                    <a:pt x="12" y="0"/>
                    <a:pt x="10" y="2"/>
                  </a:cubicBezTo>
                  <a:cubicBezTo>
                    <a:pt x="10" y="2"/>
                    <a:pt x="9" y="2"/>
                    <a:pt x="9" y="2"/>
                  </a:cubicBezTo>
                  <a:cubicBezTo>
                    <a:pt x="9" y="4"/>
                    <a:pt x="11" y="6"/>
                    <a:pt x="12" y="7"/>
                  </a:cubicBezTo>
                  <a:cubicBezTo>
                    <a:pt x="12" y="9"/>
                    <a:pt x="13" y="10"/>
                    <a:pt x="14" y="11"/>
                  </a:cubicBezTo>
                  <a:cubicBezTo>
                    <a:pt x="15" y="14"/>
                    <a:pt x="13" y="18"/>
                    <a:pt x="13" y="22"/>
                  </a:cubicBezTo>
                  <a:cubicBezTo>
                    <a:pt x="9" y="37"/>
                    <a:pt x="6" y="53"/>
                    <a:pt x="1" y="69"/>
                  </a:cubicBezTo>
                  <a:cubicBezTo>
                    <a:pt x="1" y="70"/>
                    <a:pt x="0" y="72"/>
                    <a:pt x="1" y="73"/>
                  </a:cubicBezTo>
                  <a:cubicBezTo>
                    <a:pt x="2" y="74"/>
                    <a:pt x="2" y="74"/>
                    <a:pt x="3" y="74"/>
                  </a:cubicBezTo>
                  <a:cubicBezTo>
                    <a:pt x="6" y="76"/>
                    <a:pt x="9" y="78"/>
                    <a:pt x="11" y="81"/>
                  </a:cubicBezTo>
                  <a:cubicBezTo>
                    <a:pt x="13" y="78"/>
                    <a:pt x="15" y="75"/>
                    <a:pt x="17" y="73"/>
                  </a:cubicBezTo>
                  <a:cubicBezTo>
                    <a:pt x="18" y="72"/>
                    <a:pt x="18" y="71"/>
                    <a:pt x="18" y="71"/>
                  </a:cubicBezTo>
                  <a:cubicBezTo>
                    <a:pt x="19" y="70"/>
                    <a:pt x="18" y="69"/>
                    <a:pt x="18" y="68"/>
                  </a:cubicBezTo>
                  <a:cubicBezTo>
                    <a:pt x="15" y="53"/>
                    <a:pt x="14" y="37"/>
                    <a:pt x="15" y="22"/>
                  </a:cubicBezTo>
                  <a:cubicBezTo>
                    <a:pt x="15" y="18"/>
                    <a:pt x="15" y="13"/>
                    <a:pt x="17" y="10"/>
                  </a:cubicBezTo>
                  <a:close/>
                </a:path>
              </a:pathLst>
            </a:custGeom>
            <a:solidFill>
              <a:srgbClr val="E8E8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9" name="íšḷïḑè">
              <a:extLst>
                <a:ext uri="{FF2B5EF4-FFF2-40B4-BE49-F238E27FC236}">
                  <a16:creationId xmlns:a16="http://schemas.microsoft.com/office/drawing/2014/main" id="{DCB1181E-C451-4A79-9915-FF396AA94704}"/>
                </a:ext>
              </a:extLst>
            </p:cNvPr>
            <p:cNvSpPr/>
            <p:nvPr/>
          </p:nvSpPr>
          <p:spPr bwMode="auto">
            <a:xfrm>
              <a:off x="7570788" y="2506663"/>
              <a:ext cx="1081088" cy="931863"/>
            </a:xfrm>
            <a:custGeom>
              <a:avLst/>
              <a:gdLst>
                <a:gd name="T0" fmla="*/ 10 w 110"/>
                <a:gd name="T1" fmla="*/ 84 h 95"/>
                <a:gd name="T2" fmla="*/ 2 w 110"/>
                <a:gd name="T3" fmla="*/ 81 h 95"/>
                <a:gd name="T4" fmla="*/ 0 w 110"/>
                <a:gd name="T5" fmla="*/ 72 h 95"/>
                <a:gd name="T6" fmla="*/ 7 w 110"/>
                <a:gd name="T7" fmla="*/ 0 h 95"/>
                <a:gd name="T8" fmla="*/ 105 w 110"/>
                <a:gd name="T9" fmla="*/ 10 h 95"/>
                <a:gd name="T10" fmla="*/ 107 w 110"/>
                <a:gd name="T11" fmla="*/ 86 h 95"/>
                <a:gd name="T12" fmla="*/ 104 w 110"/>
                <a:gd name="T13" fmla="*/ 92 h 95"/>
                <a:gd name="T14" fmla="*/ 86 w 110"/>
                <a:gd name="T15" fmla="*/ 89 h 95"/>
                <a:gd name="T16" fmla="*/ 62 w 110"/>
                <a:gd name="T17" fmla="*/ 88 h 95"/>
                <a:gd name="T18" fmla="*/ 10 w 110"/>
                <a:gd name="T19" fmla="*/ 84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0" h="95">
                  <a:moveTo>
                    <a:pt x="10" y="84"/>
                  </a:moveTo>
                  <a:cubicBezTo>
                    <a:pt x="7" y="83"/>
                    <a:pt x="4" y="83"/>
                    <a:pt x="2" y="81"/>
                  </a:cubicBezTo>
                  <a:cubicBezTo>
                    <a:pt x="0" y="79"/>
                    <a:pt x="0" y="75"/>
                    <a:pt x="0" y="72"/>
                  </a:cubicBezTo>
                  <a:cubicBezTo>
                    <a:pt x="2" y="44"/>
                    <a:pt x="3" y="28"/>
                    <a:pt x="7" y="0"/>
                  </a:cubicBezTo>
                  <a:cubicBezTo>
                    <a:pt x="40" y="3"/>
                    <a:pt x="73" y="6"/>
                    <a:pt x="105" y="10"/>
                  </a:cubicBezTo>
                  <a:cubicBezTo>
                    <a:pt x="109" y="40"/>
                    <a:pt x="110" y="57"/>
                    <a:pt x="107" y="86"/>
                  </a:cubicBezTo>
                  <a:cubicBezTo>
                    <a:pt x="107" y="89"/>
                    <a:pt x="106" y="92"/>
                    <a:pt x="104" y="92"/>
                  </a:cubicBezTo>
                  <a:cubicBezTo>
                    <a:pt x="99" y="95"/>
                    <a:pt x="91" y="90"/>
                    <a:pt x="86" y="89"/>
                  </a:cubicBezTo>
                  <a:cubicBezTo>
                    <a:pt x="78" y="87"/>
                    <a:pt x="70" y="88"/>
                    <a:pt x="62" y="88"/>
                  </a:cubicBezTo>
                  <a:cubicBezTo>
                    <a:pt x="45" y="87"/>
                    <a:pt x="27" y="86"/>
                    <a:pt x="10" y="84"/>
                  </a:cubicBezTo>
                </a:path>
              </a:pathLst>
            </a:custGeom>
            <a:solidFill>
              <a:srgbClr val="A471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0" name="îŝ1iḋê">
              <a:extLst>
                <a:ext uri="{FF2B5EF4-FFF2-40B4-BE49-F238E27FC236}">
                  <a16:creationId xmlns:a16="http://schemas.microsoft.com/office/drawing/2014/main" id="{01802079-FB2B-4EB2-83DA-FE8829411F34}"/>
                </a:ext>
              </a:extLst>
            </p:cNvPr>
            <p:cNvSpPr/>
            <p:nvPr/>
          </p:nvSpPr>
          <p:spPr bwMode="auto">
            <a:xfrm>
              <a:off x="8042275" y="2554288"/>
              <a:ext cx="196850" cy="354013"/>
            </a:xfrm>
            <a:custGeom>
              <a:avLst/>
              <a:gdLst>
                <a:gd name="T0" fmla="*/ 2 w 20"/>
                <a:gd name="T1" fmla="*/ 0 h 36"/>
                <a:gd name="T2" fmla="*/ 0 w 20"/>
                <a:gd name="T3" fmla="*/ 32 h 36"/>
                <a:gd name="T4" fmla="*/ 1 w 20"/>
                <a:gd name="T5" fmla="*/ 35 h 36"/>
                <a:gd name="T6" fmla="*/ 2 w 20"/>
                <a:gd name="T7" fmla="*/ 36 h 36"/>
                <a:gd name="T8" fmla="*/ 16 w 20"/>
                <a:gd name="T9" fmla="*/ 36 h 36"/>
                <a:gd name="T10" fmla="*/ 20 w 20"/>
                <a:gd name="T11" fmla="*/ 36 h 36"/>
                <a:gd name="T12" fmla="*/ 20 w 20"/>
                <a:gd name="T13" fmla="*/ 10 h 36"/>
                <a:gd name="T14" fmla="*/ 17 w 20"/>
                <a:gd name="T15" fmla="*/ 1 h 36"/>
                <a:gd name="T16" fmla="*/ 10 w 20"/>
                <a:gd name="T17" fmla="*/ 0 h 36"/>
                <a:gd name="T18" fmla="*/ 7 w 20"/>
                <a:gd name="T19" fmla="*/ 0 h 36"/>
                <a:gd name="T20" fmla="*/ 2 w 20"/>
                <a:gd name="T2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36">
                  <a:moveTo>
                    <a:pt x="2" y="0"/>
                  </a:moveTo>
                  <a:cubicBezTo>
                    <a:pt x="1" y="15"/>
                    <a:pt x="1" y="17"/>
                    <a:pt x="0" y="32"/>
                  </a:cubicBezTo>
                  <a:cubicBezTo>
                    <a:pt x="0" y="33"/>
                    <a:pt x="0" y="34"/>
                    <a:pt x="1" y="35"/>
                  </a:cubicBezTo>
                  <a:cubicBezTo>
                    <a:pt x="1" y="36"/>
                    <a:pt x="2" y="36"/>
                    <a:pt x="2" y="36"/>
                  </a:cubicBezTo>
                  <a:cubicBezTo>
                    <a:pt x="7" y="36"/>
                    <a:pt x="11" y="36"/>
                    <a:pt x="16" y="36"/>
                  </a:cubicBezTo>
                  <a:cubicBezTo>
                    <a:pt x="17" y="36"/>
                    <a:pt x="19" y="36"/>
                    <a:pt x="20" y="36"/>
                  </a:cubicBezTo>
                  <a:cubicBezTo>
                    <a:pt x="20" y="24"/>
                    <a:pt x="20" y="23"/>
                    <a:pt x="20" y="10"/>
                  </a:cubicBezTo>
                  <a:cubicBezTo>
                    <a:pt x="20" y="5"/>
                    <a:pt x="20" y="3"/>
                    <a:pt x="17" y="1"/>
                  </a:cubicBezTo>
                  <a:cubicBezTo>
                    <a:pt x="15" y="1"/>
                    <a:pt x="12" y="1"/>
                    <a:pt x="10" y="0"/>
                  </a:cubicBezTo>
                  <a:cubicBezTo>
                    <a:pt x="9" y="0"/>
                    <a:pt x="8" y="0"/>
                    <a:pt x="7" y="0"/>
                  </a:cubicBezTo>
                  <a:cubicBezTo>
                    <a:pt x="5" y="0"/>
                    <a:pt x="4" y="0"/>
                    <a:pt x="2" y="0"/>
                  </a:cubicBezTo>
                </a:path>
              </a:pathLst>
            </a:custGeom>
            <a:solidFill>
              <a:srgbClr val="D2B7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1" name="íṡḻíde">
              <a:extLst>
                <a:ext uri="{FF2B5EF4-FFF2-40B4-BE49-F238E27FC236}">
                  <a16:creationId xmlns:a16="http://schemas.microsoft.com/office/drawing/2014/main" id="{EBB3D6CD-382B-4757-9654-2724FAD097F5}"/>
                </a:ext>
              </a:extLst>
            </p:cNvPr>
            <p:cNvSpPr/>
            <p:nvPr/>
          </p:nvSpPr>
          <p:spPr bwMode="auto">
            <a:xfrm>
              <a:off x="7177088" y="1709738"/>
              <a:ext cx="482600" cy="649288"/>
            </a:xfrm>
            <a:custGeom>
              <a:avLst/>
              <a:gdLst>
                <a:gd name="T0" fmla="*/ 14 w 49"/>
                <a:gd name="T1" fmla="*/ 9 h 66"/>
                <a:gd name="T2" fmla="*/ 2 w 49"/>
                <a:gd name="T3" fmla="*/ 28 h 66"/>
                <a:gd name="T4" fmla="*/ 3 w 49"/>
                <a:gd name="T5" fmla="*/ 53 h 66"/>
                <a:gd name="T6" fmla="*/ 24 w 49"/>
                <a:gd name="T7" fmla="*/ 65 h 66"/>
                <a:gd name="T8" fmla="*/ 37 w 49"/>
                <a:gd name="T9" fmla="*/ 56 h 66"/>
                <a:gd name="T10" fmla="*/ 45 w 49"/>
                <a:gd name="T11" fmla="*/ 15 h 66"/>
                <a:gd name="T12" fmla="*/ 34 w 49"/>
                <a:gd name="T13" fmla="*/ 2 h 66"/>
                <a:gd name="T14" fmla="*/ 14 w 49"/>
                <a:gd name="T15" fmla="*/ 9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66">
                  <a:moveTo>
                    <a:pt x="14" y="9"/>
                  </a:moveTo>
                  <a:cubicBezTo>
                    <a:pt x="8" y="14"/>
                    <a:pt x="4" y="21"/>
                    <a:pt x="2" y="28"/>
                  </a:cubicBezTo>
                  <a:cubicBezTo>
                    <a:pt x="0" y="36"/>
                    <a:pt x="0" y="45"/>
                    <a:pt x="3" y="53"/>
                  </a:cubicBezTo>
                  <a:cubicBezTo>
                    <a:pt x="7" y="60"/>
                    <a:pt x="15" y="66"/>
                    <a:pt x="24" y="65"/>
                  </a:cubicBezTo>
                  <a:cubicBezTo>
                    <a:pt x="29" y="64"/>
                    <a:pt x="34" y="60"/>
                    <a:pt x="37" y="56"/>
                  </a:cubicBezTo>
                  <a:cubicBezTo>
                    <a:pt x="47" y="45"/>
                    <a:pt x="49" y="29"/>
                    <a:pt x="45" y="15"/>
                  </a:cubicBezTo>
                  <a:cubicBezTo>
                    <a:pt x="43" y="10"/>
                    <a:pt x="40" y="3"/>
                    <a:pt x="34" y="2"/>
                  </a:cubicBezTo>
                  <a:cubicBezTo>
                    <a:pt x="28" y="0"/>
                    <a:pt x="18" y="4"/>
                    <a:pt x="14" y="9"/>
                  </a:cubicBezTo>
                  <a:close/>
                </a:path>
              </a:pathLst>
            </a:custGeom>
            <a:solidFill>
              <a:srgbClr val="F9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2" name="í$ḻiḋê">
              <a:extLst>
                <a:ext uri="{FF2B5EF4-FFF2-40B4-BE49-F238E27FC236}">
                  <a16:creationId xmlns:a16="http://schemas.microsoft.com/office/drawing/2014/main" id="{F20ED0DA-5488-42A4-984B-60B17FCF6E67}"/>
                </a:ext>
              </a:extLst>
            </p:cNvPr>
            <p:cNvSpPr/>
            <p:nvPr/>
          </p:nvSpPr>
          <p:spPr bwMode="auto">
            <a:xfrm>
              <a:off x="7059613" y="1601788"/>
              <a:ext cx="736600" cy="590550"/>
            </a:xfrm>
            <a:custGeom>
              <a:avLst/>
              <a:gdLst>
                <a:gd name="T0" fmla="*/ 74 w 75"/>
                <a:gd name="T1" fmla="*/ 13 h 60"/>
                <a:gd name="T2" fmla="*/ 65 w 75"/>
                <a:gd name="T3" fmla="*/ 15 h 60"/>
                <a:gd name="T4" fmla="*/ 58 w 75"/>
                <a:gd name="T5" fmla="*/ 11 h 60"/>
                <a:gd name="T6" fmla="*/ 51 w 75"/>
                <a:gd name="T7" fmla="*/ 6 h 60"/>
                <a:gd name="T8" fmla="*/ 44 w 75"/>
                <a:gd name="T9" fmla="*/ 3 h 60"/>
                <a:gd name="T10" fmla="*/ 36 w 75"/>
                <a:gd name="T11" fmla="*/ 2 h 60"/>
                <a:gd name="T12" fmla="*/ 21 w 75"/>
                <a:gd name="T13" fmla="*/ 2 h 60"/>
                <a:gd name="T14" fmla="*/ 1 w 75"/>
                <a:gd name="T15" fmla="*/ 28 h 60"/>
                <a:gd name="T16" fmla="*/ 1 w 75"/>
                <a:gd name="T17" fmla="*/ 42 h 60"/>
                <a:gd name="T18" fmla="*/ 7 w 75"/>
                <a:gd name="T19" fmla="*/ 53 h 60"/>
                <a:gd name="T20" fmla="*/ 8 w 75"/>
                <a:gd name="T21" fmla="*/ 48 h 60"/>
                <a:gd name="T22" fmla="*/ 9 w 75"/>
                <a:gd name="T23" fmla="*/ 55 h 60"/>
                <a:gd name="T24" fmla="*/ 12 w 75"/>
                <a:gd name="T25" fmla="*/ 59 h 60"/>
                <a:gd name="T26" fmla="*/ 17 w 75"/>
                <a:gd name="T27" fmla="*/ 59 h 60"/>
                <a:gd name="T28" fmla="*/ 18 w 75"/>
                <a:gd name="T29" fmla="*/ 56 h 60"/>
                <a:gd name="T30" fmla="*/ 26 w 75"/>
                <a:gd name="T31" fmla="*/ 38 h 60"/>
                <a:gd name="T32" fmla="*/ 34 w 75"/>
                <a:gd name="T33" fmla="*/ 29 h 60"/>
                <a:gd name="T34" fmla="*/ 64 w 75"/>
                <a:gd name="T35" fmla="*/ 29 h 60"/>
                <a:gd name="T36" fmla="*/ 66 w 75"/>
                <a:gd name="T37" fmla="*/ 25 h 60"/>
                <a:gd name="T38" fmla="*/ 74 w 75"/>
                <a:gd name="T39" fmla="*/ 17 h 60"/>
                <a:gd name="T40" fmla="*/ 74 w 75"/>
                <a:gd name="T41" fmla="*/ 13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5" h="60">
                  <a:moveTo>
                    <a:pt x="74" y="13"/>
                  </a:moveTo>
                  <a:cubicBezTo>
                    <a:pt x="72" y="15"/>
                    <a:pt x="68" y="16"/>
                    <a:pt x="65" y="15"/>
                  </a:cubicBezTo>
                  <a:cubicBezTo>
                    <a:pt x="63" y="14"/>
                    <a:pt x="60" y="13"/>
                    <a:pt x="58" y="11"/>
                  </a:cubicBezTo>
                  <a:cubicBezTo>
                    <a:pt x="55" y="9"/>
                    <a:pt x="53" y="7"/>
                    <a:pt x="51" y="6"/>
                  </a:cubicBezTo>
                  <a:cubicBezTo>
                    <a:pt x="49" y="4"/>
                    <a:pt x="46" y="4"/>
                    <a:pt x="44" y="3"/>
                  </a:cubicBezTo>
                  <a:cubicBezTo>
                    <a:pt x="42" y="2"/>
                    <a:pt x="39" y="2"/>
                    <a:pt x="36" y="2"/>
                  </a:cubicBezTo>
                  <a:cubicBezTo>
                    <a:pt x="31" y="0"/>
                    <a:pt x="26" y="0"/>
                    <a:pt x="21" y="2"/>
                  </a:cubicBezTo>
                  <a:cubicBezTo>
                    <a:pt x="10" y="6"/>
                    <a:pt x="3" y="17"/>
                    <a:pt x="1" y="28"/>
                  </a:cubicBezTo>
                  <a:cubicBezTo>
                    <a:pt x="0" y="33"/>
                    <a:pt x="0" y="37"/>
                    <a:pt x="1" y="42"/>
                  </a:cubicBezTo>
                  <a:cubicBezTo>
                    <a:pt x="2" y="46"/>
                    <a:pt x="4" y="50"/>
                    <a:pt x="7" y="53"/>
                  </a:cubicBezTo>
                  <a:cubicBezTo>
                    <a:pt x="7" y="52"/>
                    <a:pt x="7" y="50"/>
                    <a:pt x="8" y="48"/>
                  </a:cubicBezTo>
                  <a:cubicBezTo>
                    <a:pt x="8" y="50"/>
                    <a:pt x="9" y="52"/>
                    <a:pt x="9" y="55"/>
                  </a:cubicBezTo>
                  <a:cubicBezTo>
                    <a:pt x="10" y="56"/>
                    <a:pt x="11" y="58"/>
                    <a:pt x="12" y="59"/>
                  </a:cubicBezTo>
                  <a:cubicBezTo>
                    <a:pt x="13" y="60"/>
                    <a:pt x="16" y="60"/>
                    <a:pt x="17" y="59"/>
                  </a:cubicBezTo>
                  <a:cubicBezTo>
                    <a:pt x="18" y="58"/>
                    <a:pt x="18" y="57"/>
                    <a:pt x="18" y="56"/>
                  </a:cubicBezTo>
                  <a:cubicBezTo>
                    <a:pt x="20" y="50"/>
                    <a:pt x="23" y="44"/>
                    <a:pt x="26" y="38"/>
                  </a:cubicBezTo>
                  <a:cubicBezTo>
                    <a:pt x="27" y="34"/>
                    <a:pt x="30" y="30"/>
                    <a:pt x="34" y="29"/>
                  </a:cubicBezTo>
                  <a:cubicBezTo>
                    <a:pt x="44" y="29"/>
                    <a:pt x="55" y="37"/>
                    <a:pt x="64" y="29"/>
                  </a:cubicBezTo>
                  <a:cubicBezTo>
                    <a:pt x="65" y="28"/>
                    <a:pt x="66" y="27"/>
                    <a:pt x="66" y="25"/>
                  </a:cubicBezTo>
                  <a:cubicBezTo>
                    <a:pt x="70" y="24"/>
                    <a:pt x="73" y="21"/>
                    <a:pt x="74" y="17"/>
                  </a:cubicBezTo>
                  <a:cubicBezTo>
                    <a:pt x="74" y="16"/>
                    <a:pt x="75" y="14"/>
                    <a:pt x="74" y="13"/>
                  </a:cubicBezTo>
                  <a:close/>
                </a:path>
              </a:pathLst>
            </a:custGeom>
            <a:solidFill>
              <a:srgbClr val="EDCB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3" name="í$ľíḓê">
              <a:extLst>
                <a:ext uri="{FF2B5EF4-FFF2-40B4-BE49-F238E27FC236}">
                  <a16:creationId xmlns:a16="http://schemas.microsoft.com/office/drawing/2014/main" id="{683664B1-8167-49CA-A7E1-0822C95D11CC}"/>
                </a:ext>
              </a:extLst>
            </p:cNvPr>
            <p:cNvSpPr/>
            <p:nvPr/>
          </p:nvSpPr>
          <p:spPr bwMode="auto">
            <a:xfrm>
              <a:off x="6715125" y="2495551"/>
              <a:ext cx="904875" cy="1641475"/>
            </a:xfrm>
            <a:custGeom>
              <a:avLst/>
              <a:gdLst>
                <a:gd name="T0" fmla="*/ 92 w 92"/>
                <a:gd name="T1" fmla="*/ 117 h 167"/>
                <a:gd name="T2" fmla="*/ 91 w 92"/>
                <a:gd name="T3" fmla="*/ 105 h 167"/>
                <a:gd name="T4" fmla="*/ 89 w 92"/>
                <a:gd name="T5" fmla="*/ 102 h 167"/>
                <a:gd name="T6" fmla="*/ 87 w 92"/>
                <a:gd name="T7" fmla="*/ 102 h 167"/>
                <a:gd name="T8" fmla="*/ 85 w 92"/>
                <a:gd name="T9" fmla="*/ 102 h 167"/>
                <a:gd name="T10" fmla="*/ 61 w 92"/>
                <a:gd name="T11" fmla="*/ 102 h 167"/>
                <a:gd name="T12" fmla="*/ 60 w 92"/>
                <a:gd name="T13" fmla="*/ 102 h 167"/>
                <a:gd name="T14" fmla="*/ 56 w 92"/>
                <a:gd name="T15" fmla="*/ 23 h 167"/>
                <a:gd name="T16" fmla="*/ 52 w 92"/>
                <a:gd name="T17" fmla="*/ 9 h 167"/>
                <a:gd name="T18" fmla="*/ 46 w 92"/>
                <a:gd name="T19" fmla="*/ 1 h 167"/>
                <a:gd name="T20" fmla="*/ 44 w 92"/>
                <a:gd name="T21" fmla="*/ 1 h 167"/>
                <a:gd name="T22" fmla="*/ 36 w 92"/>
                <a:gd name="T23" fmla="*/ 5 h 167"/>
                <a:gd name="T24" fmla="*/ 33 w 92"/>
                <a:gd name="T25" fmla="*/ 24 h 167"/>
                <a:gd name="T26" fmla="*/ 32 w 92"/>
                <a:gd name="T27" fmla="*/ 45 h 167"/>
                <a:gd name="T28" fmla="*/ 29 w 92"/>
                <a:gd name="T29" fmla="*/ 81 h 167"/>
                <a:gd name="T30" fmla="*/ 28 w 92"/>
                <a:gd name="T31" fmla="*/ 99 h 167"/>
                <a:gd name="T32" fmla="*/ 28 w 92"/>
                <a:gd name="T33" fmla="*/ 101 h 167"/>
                <a:gd name="T34" fmla="*/ 26 w 92"/>
                <a:gd name="T35" fmla="*/ 101 h 167"/>
                <a:gd name="T36" fmla="*/ 6 w 92"/>
                <a:gd name="T37" fmla="*/ 102 h 167"/>
                <a:gd name="T38" fmla="*/ 4 w 92"/>
                <a:gd name="T39" fmla="*/ 103 h 167"/>
                <a:gd name="T40" fmla="*/ 3 w 92"/>
                <a:gd name="T41" fmla="*/ 106 h 167"/>
                <a:gd name="T42" fmla="*/ 3 w 92"/>
                <a:gd name="T43" fmla="*/ 163 h 167"/>
                <a:gd name="T44" fmla="*/ 4 w 92"/>
                <a:gd name="T45" fmla="*/ 164 h 167"/>
                <a:gd name="T46" fmla="*/ 6 w 92"/>
                <a:gd name="T47" fmla="*/ 165 h 167"/>
                <a:gd name="T48" fmla="*/ 48 w 92"/>
                <a:gd name="T49" fmla="*/ 166 h 167"/>
                <a:gd name="T50" fmla="*/ 62 w 92"/>
                <a:gd name="T51" fmla="*/ 167 h 167"/>
                <a:gd name="T52" fmla="*/ 70 w 92"/>
                <a:gd name="T53" fmla="*/ 167 h 167"/>
                <a:gd name="T54" fmla="*/ 91 w 92"/>
                <a:gd name="T55" fmla="*/ 165 h 167"/>
                <a:gd name="T56" fmla="*/ 92 w 92"/>
                <a:gd name="T57" fmla="*/ 159 h 167"/>
                <a:gd name="T58" fmla="*/ 92 w 92"/>
                <a:gd name="T59" fmla="*/ 117 h 167"/>
                <a:gd name="T60" fmla="*/ 44 w 92"/>
                <a:gd name="T61" fmla="*/ 6 h 167"/>
                <a:gd name="T62" fmla="*/ 46 w 92"/>
                <a:gd name="T63" fmla="*/ 7 h 167"/>
                <a:gd name="T64" fmla="*/ 53 w 92"/>
                <a:gd name="T65" fmla="*/ 27 h 167"/>
                <a:gd name="T66" fmla="*/ 55 w 92"/>
                <a:gd name="T67" fmla="*/ 41 h 167"/>
                <a:gd name="T68" fmla="*/ 56 w 92"/>
                <a:gd name="T69" fmla="*/ 52 h 167"/>
                <a:gd name="T70" fmla="*/ 55 w 92"/>
                <a:gd name="T71" fmla="*/ 62 h 167"/>
                <a:gd name="T72" fmla="*/ 55 w 92"/>
                <a:gd name="T73" fmla="*/ 79 h 167"/>
                <a:gd name="T74" fmla="*/ 58 w 92"/>
                <a:gd name="T75" fmla="*/ 102 h 167"/>
                <a:gd name="T76" fmla="*/ 34 w 92"/>
                <a:gd name="T77" fmla="*/ 101 h 167"/>
                <a:gd name="T78" fmla="*/ 32 w 92"/>
                <a:gd name="T79" fmla="*/ 101 h 167"/>
                <a:gd name="T80" fmla="*/ 32 w 92"/>
                <a:gd name="T81" fmla="*/ 72 h 167"/>
                <a:gd name="T82" fmla="*/ 33 w 92"/>
                <a:gd name="T83" fmla="*/ 60 h 167"/>
                <a:gd name="T84" fmla="*/ 34 w 92"/>
                <a:gd name="T85" fmla="*/ 50 h 167"/>
                <a:gd name="T86" fmla="*/ 36 w 92"/>
                <a:gd name="T87" fmla="*/ 41 h 167"/>
                <a:gd name="T88" fmla="*/ 39 w 92"/>
                <a:gd name="T89" fmla="*/ 9 h 167"/>
                <a:gd name="T90" fmla="*/ 43 w 92"/>
                <a:gd name="T91" fmla="*/ 5 h 167"/>
                <a:gd name="T92" fmla="*/ 44 w 92"/>
                <a:gd name="T93" fmla="*/ 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92" h="167">
                  <a:moveTo>
                    <a:pt x="92" y="117"/>
                  </a:moveTo>
                  <a:cubicBezTo>
                    <a:pt x="92" y="113"/>
                    <a:pt x="92" y="108"/>
                    <a:pt x="91" y="105"/>
                  </a:cubicBezTo>
                  <a:cubicBezTo>
                    <a:pt x="91" y="104"/>
                    <a:pt x="91" y="102"/>
                    <a:pt x="89" y="102"/>
                  </a:cubicBezTo>
                  <a:cubicBezTo>
                    <a:pt x="89" y="102"/>
                    <a:pt x="88" y="102"/>
                    <a:pt x="87" y="102"/>
                  </a:cubicBezTo>
                  <a:cubicBezTo>
                    <a:pt x="87" y="102"/>
                    <a:pt x="86" y="102"/>
                    <a:pt x="85" y="102"/>
                  </a:cubicBezTo>
                  <a:cubicBezTo>
                    <a:pt x="82" y="101"/>
                    <a:pt x="66" y="102"/>
                    <a:pt x="61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58" y="76"/>
                    <a:pt x="60" y="49"/>
                    <a:pt x="56" y="23"/>
                  </a:cubicBezTo>
                  <a:cubicBezTo>
                    <a:pt x="55" y="18"/>
                    <a:pt x="54" y="14"/>
                    <a:pt x="52" y="9"/>
                  </a:cubicBezTo>
                  <a:cubicBezTo>
                    <a:pt x="51" y="6"/>
                    <a:pt x="49" y="2"/>
                    <a:pt x="46" y="1"/>
                  </a:cubicBezTo>
                  <a:cubicBezTo>
                    <a:pt x="45" y="1"/>
                    <a:pt x="44" y="1"/>
                    <a:pt x="44" y="1"/>
                  </a:cubicBezTo>
                  <a:cubicBezTo>
                    <a:pt x="41" y="0"/>
                    <a:pt x="38" y="2"/>
                    <a:pt x="36" y="5"/>
                  </a:cubicBezTo>
                  <a:cubicBezTo>
                    <a:pt x="32" y="10"/>
                    <a:pt x="33" y="18"/>
                    <a:pt x="33" y="24"/>
                  </a:cubicBezTo>
                  <a:cubicBezTo>
                    <a:pt x="33" y="31"/>
                    <a:pt x="32" y="38"/>
                    <a:pt x="32" y="45"/>
                  </a:cubicBezTo>
                  <a:cubicBezTo>
                    <a:pt x="31" y="57"/>
                    <a:pt x="30" y="69"/>
                    <a:pt x="29" y="81"/>
                  </a:cubicBezTo>
                  <a:cubicBezTo>
                    <a:pt x="29" y="87"/>
                    <a:pt x="28" y="93"/>
                    <a:pt x="28" y="99"/>
                  </a:cubicBezTo>
                  <a:cubicBezTo>
                    <a:pt x="28" y="99"/>
                    <a:pt x="28" y="100"/>
                    <a:pt x="28" y="101"/>
                  </a:cubicBezTo>
                  <a:cubicBezTo>
                    <a:pt x="27" y="101"/>
                    <a:pt x="27" y="101"/>
                    <a:pt x="26" y="101"/>
                  </a:cubicBezTo>
                  <a:cubicBezTo>
                    <a:pt x="24" y="101"/>
                    <a:pt x="7" y="102"/>
                    <a:pt x="6" y="102"/>
                  </a:cubicBezTo>
                  <a:cubicBezTo>
                    <a:pt x="5" y="103"/>
                    <a:pt x="4" y="103"/>
                    <a:pt x="4" y="103"/>
                  </a:cubicBezTo>
                  <a:cubicBezTo>
                    <a:pt x="3" y="104"/>
                    <a:pt x="3" y="105"/>
                    <a:pt x="3" y="106"/>
                  </a:cubicBezTo>
                  <a:cubicBezTo>
                    <a:pt x="1" y="114"/>
                    <a:pt x="0" y="155"/>
                    <a:pt x="3" y="163"/>
                  </a:cubicBezTo>
                  <a:cubicBezTo>
                    <a:pt x="4" y="163"/>
                    <a:pt x="4" y="164"/>
                    <a:pt x="4" y="164"/>
                  </a:cubicBezTo>
                  <a:cubicBezTo>
                    <a:pt x="5" y="165"/>
                    <a:pt x="6" y="165"/>
                    <a:pt x="6" y="165"/>
                  </a:cubicBezTo>
                  <a:cubicBezTo>
                    <a:pt x="15" y="165"/>
                    <a:pt x="39" y="166"/>
                    <a:pt x="48" y="166"/>
                  </a:cubicBezTo>
                  <a:cubicBezTo>
                    <a:pt x="53" y="167"/>
                    <a:pt x="57" y="167"/>
                    <a:pt x="62" y="167"/>
                  </a:cubicBezTo>
                  <a:cubicBezTo>
                    <a:pt x="63" y="167"/>
                    <a:pt x="66" y="167"/>
                    <a:pt x="70" y="167"/>
                  </a:cubicBezTo>
                  <a:cubicBezTo>
                    <a:pt x="78" y="167"/>
                    <a:pt x="89" y="167"/>
                    <a:pt x="91" y="165"/>
                  </a:cubicBezTo>
                  <a:cubicBezTo>
                    <a:pt x="92" y="163"/>
                    <a:pt x="92" y="161"/>
                    <a:pt x="92" y="159"/>
                  </a:cubicBezTo>
                  <a:cubicBezTo>
                    <a:pt x="92" y="156"/>
                    <a:pt x="92" y="120"/>
                    <a:pt x="92" y="117"/>
                  </a:cubicBezTo>
                  <a:close/>
                  <a:moveTo>
                    <a:pt x="44" y="6"/>
                  </a:moveTo>
                  <a:cubicBezTo>
                    <a:pt x="45" y="6"/>
                    <a:pt x="45" y="6"/>
                    <a:pt x="46" y="7"/>
                  </a:cubicBezTo>
                  <a:cubicBezTo>
                    <a:pt x="51" y="12"/>
                    <a:pt x="52" y="20"/>
                    <a:pt x="53" y="27"/>
                  </a:cubicBezTo>
                  <a:cubicBezTo>
                    <a:pt x="54" y="32"/>
                    <a:pt x="54" y="36"/>
                    <a:pt x="55" y="41"/>
                  </a:cubicBezTo>
                  <a:cubicBezTo>
                    <a:pt x="56" y="45"/>
                    <a:pt x="56" y="49"/>
                    <a:pt x="56" y="52"/>
                  </a:cubicBezTo>
                  <a:cubicBezTo>
                    <a:pt x="56" y="55"/>
                    <a:pt x="55" y="59"/>
                    <a:pt x="55" y="62"/>
                  </a:cubicBezTo>
                  <a:cubicBezTo>
                    <a:pt x="54" y="67"/>
                    <a:pt x="55" y="73"/>
                    <a:pt x="55" y="79"/>
                  </a:cubicBezTo>
                  <a:cubicBezTo>
                    <a:pt x="56" y="86"/>
                    <a:pt x="57" y="94"/>
                    <a:pt x="58" y="102"/>
                  </a:cubicBezTo>
                  <a:cubicBezTo>
                    <a:pt x="50" y="101"/>
                    <a:pt x="42" y="101"/>
                    <a:pt x="34" y="101"/>
                  </a:cubicBezTo>
                  <a:cubicBezTo>
                    <a:pt x="33" y="101"/>
                    <a:pt x="33" y="101"/>
                    <a:pt x="32" y="101"/>
                  </a:cubicBezTo>
                  <a:cubicBezTo>
                    <a:pt x="31" y="91"/>
                    <a:pt x="32" y="81"/>
                    <a:pt x="32" y="72"/>
                  </a:cubicBezTo>
                  <a:cubicBezTo>
                    <a:pt x="33" y="68"/>
                    <a:pt x="33" y="64"/>
                    <a:pt x="33" y="60"/>
                  </a:cubicBezTo>
                  <a:cubicBezTo>
                    <a:pt x="34" y="57"/>
                    <a:pt x="34" y="54"/>
                    <a:pt x="34" y="50"/>
                  </a:cubicBezTo>
                  <a:cubicBezTo>
                    <a:pt x="35" y="47"/>
                    <a:pt x="35" y="44"/>
                    <a:pt x="36" y="41"/>
                  </a:cubicBezTo>
                  <a:cubicBezTo>
                    <a:pt x="37" y="31"/>
                    <a:pt x="34" y="19"/>
                    <a:pt x="39" y="9"/>
                  </a:cubicBezTo>
                  <a:cubicBezTo>
                    <a:pt x="40" y="8"/>
                    <a:pt x="42" y="6"/>
                    <a:pt x="43" y="5"/>
                  </a:cubicBezTo>
                  <a:lnTo>
                    <a:pt x="44" y="6"/>
                  </a:lnTo>
                  <a:close/>
                </a:path>
              </a:pathLst>
            </a:custGeom>
            <a:solidFill>
              <a:srgbClr val="5947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4" name="íšľíḓe">
              <a:extLst>
                <a:ext uri="{FF2B5EF4-FFF2-40B4-BE49-F238E27FC236}">
                  <a16:creationId xmlns:a16="http://schemas.microsoft.com/office/drawing/2014/main" id="{A5528B19-70B7-4C34-A95D-B17674588397}"/>
                </a:ext>
              </a:extLst>
            </p:cNvPr>
            <p:cNvSpPr/>
            <p:nvPr/>
          </p:nvSpPr>
          <p:spPr bwMode="auto">
            <a:xfrm>
              <a:off x="7885113" y="3292476"/>
              <a:ext cx="274638" cy="107950"/>
            </a:xfrm>
            <a:custGeom>
              <a:avLst/>
              <a:gdLst>
                <a:gd name="T0" fmla="*/ 8 w 28"/>
                <a:gd name="T1" fmla="*/ 2 h 11"/>
                <a:gd name="T2" fmla="*/ 15 w 28"/>
                <a:gd name="T3" fmla="*/ 0 h 11"/>
                <a:gd name="T4" fmla="*/ 18 w 28"/>
                <a:gd name="T5" fmla="*/ 1 h 11"/>
                <a:gd name="T6" fmla="*/ 18 w 28"/>
                <a:gd name="T7" fmla="*/ 2 h 11"/>
                <a:gd name="T8" fmla="*/ 21 w 28"/>
                <a:gd name="T9" fmla="*/ 3 h 11"/>
                <a:gd name="T10" fmla="*/ 25 w 28"/>
                <a:gd name="T11" fmla="*/ 3 h 11"/>
                <a:gd name="T12" fmla="*/ 27 w 28"/>
                <a:gd name="T13" fmla="*/ 3 h 11"/>
                <a:gd name="T14" fmla="*/ 28 w 28"/>
                <a:gd name="T15" fmla="*/ 5 h 11"/>
                <a:gd name="T16" fmla="*/ 25 w 28"/>
                <a:gd name="T17" fmla="*/ 10 h 11"/>
                <a:gd name="T18" fmla="*/ 21 w 28"/>
                <a:gd name="T19" fmla="*/ 11 h 11"/>
                <a:gd name="T20" fmla="*/ 2 w 28"/>
                <a:gd name="T21" fmla="*/ 10 h 11"/>
                <a:gd name="T22" fmla="*/ 1 w 28"/>
                <a:gd name="T23" fmla="*/ 3 h 11"/>
                <a:gd name="T24" fmla="*/ 8 w 28"/>
                <a:gd name="T25" fmla="*/ 2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8" h="11">
                  <a:moveTo>
                    <a:pt x="8" y="2"/>
                  </a:moveTo>
                  <a:cubicBezTo>
                    <a:pt x="11" y="2"/>
                    <a:pt x="13" y="1"/>
                    <a:pt x="15" y="0"/>
                  </a:cubicBezTo>
                  <a:cubicBezTo>
                    <a:pt x="16" y="0"/>
                    <a:pt x="17" y="0"/>
                    <a:pt x="18" y="1"/>
                  </a:cubicBezTo>
                  <a:cubicBezTo>
                    <a:pt x="18" y="2"/>
                    <a:pt x="18" y="2"/>
                    <a:pt x="18" y="2"/>
                  </a:cubicBezTo>
                  <a:cubicBezTo>
                    <a:pt x="19" y="3"/>
                    <a:pt x="20" y="3"/>
                    <a:pt x="21" y="3"/>
                  </a:cubicBezTo>
                  <a:cubicBezTo>
                    <a:pt x="22" y="3"/>
                    <a:pt x="24" y="3"/>
                    <a:pt x="25" y="3"/>
                  </a:cubicBezTo>
                  <a:cubicBezTo>
                    <a:pt x="26" y="3"/>
                    <a:pt x="27" y="3"/>
                    <a:pt x="27" y="3"/>
                  </a:cubicBezTo>
                  <a:cubicBezTo>
                    <a:pt x="28" y="4"/>
                    <a:pt x="28" y="4"/>
                    <a:pt x="28" y="5"/>
                  </a:cubicBezTo>
                  <a:cubicBezTo>
                    <a:pt x="28" y="7"/>
                    <a:pt x="27" y="9"/>
                    <a:pt x="25" y="10"/>
                  </a:cubicBezTo>
                  <a:cubicBezTo>
                    <a:pt x="24" y="11"/>
                    <a:pt x="23" y="11"/>
                    <a:pt x="21" y="11"/>
                  </a:cubicBezTo>
                  <a:cubicBezTo>
                    <a:pt x="15" y="11"/>
                    <a:pt x="9" y="11"/>
                    <a:pt x="2" y="10"/>
                  </a:cubicBezTo>
                  <a:cubicBezTo>
                    <a:pt x="0" y="9"/>
                    <a:pt x="0" y="5"/>
                    <a:pt x="1" y="3"/>
                  </a:cubicBezTo>
                  <a:cubicBezTo>
                    <a:pt x="2" y="1"/>
                    <a:pt x="6" y="2"/>
                    <a:pt x="8" y="2"/>
                  </a:cubicBezTo>
                  <a:close/>
                </a:path>
              </a:pathLst>
            </a:custGeom>
            <a:solidFill>
              <a:srgbClr val="F9E9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5" name="íşļîḑê">
              <a:extLst>
                <a:ext uri="{FF2B5EF4-FFF2-40B4-BE49-F238E27FC236}">
                  <a16:creationId xmlns:a16="http://schemas.microsoft.com/office/drawing/2014/main" id="{3FE488E0-AC9A-4D79-BB58-58C9E5AFE8B7}"/>
                </a:ext>
              </a:extLst>
            </p:cNvPr>
            <p:cNvSpPr/>
            <p:nvPr/>
          </p:nvSpPr>
          <p:spPr bwMode="auto">
            <a:xfrm>
              <a:off x="7048500" y="2408238"/>
              <a:ext cx="895350" cy="1001713"/>
            </a:xfrm>
            <a:custGeom>
              <a:avLst/>
              <a:gdLst>
                <a:gd name="T0" fmla="*/ 6 w 91"/>
                <a:gd name="T1" fmla="*/ 81 h 102"/>
                <a:gd name="T2" fmla="*/ 9 w 91"/>
                <a:gd name="T3" fmla="*/ 89 h 102"/>
                <a:gd name="T4" fmla="*/ 34 w 91"/>
                <a:gd name="T5" fmla="*/ 100 h 102"/>
                <a:gd name="T6" fmla="*/ 82 w 91"/>
                <a:gd name="T7" fmla="*/ 102 h 102"/>
                <a:gd name="T8" fmla="*/ 88 w 91"/>
                <a:gd name="T9" fmla="*/ 100 h 102"/>
                <a:gd name="T10" fmla="*/ 91 w 91"/>
                <a:gd name="T11" fmla="*/ 91 h 102"/>
                <a:gd name="T12" fmla="*/ 39 w 91"/>
                <a:gd name="T13" fmla="*/ 83 h 102"/>
                <a:gd name="T14" fmla="*/ 32 w 91"/>
                <a:gd name="T15" fmla="*/ 81 h 102"/>
                <a:gd name="T16" fmla="*/ 28 w 91"/>
                <a:gd name="T17" fmla="*/ 65 h 102"/>
                <a:gd name="T18" fmla="*/ 29 w 91"/>
                <a:gd name="T19" fmla="*/ 39 h 102"/>
                <a:gd name="T20" fmla="*/ 26 w 91"/>
                <a:gd name="T21" fmla="*/ 17 h 102"/>
                <a:gd name="T22" fmla="*/ 0 w 91"/>
                <a:gd name="T23" fmla="*/ 32 h 102"/>
                <a:gd name="T24" fmla="*/ 3 w 91"/>
                <a:gd name="T25" fmla="*/ 51 h 102"/>
                <a:gd name="T26" fmla="*/ 6 w 91"/>
                <a:gd name="T27" fmla="*/ 8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1" h="102">
                  <a:moveTo>
                    <a:pt x="6" y="81"/>
                  </a:moveTo>
                  <a:cubicBezTo>
                    <a:pt x="7" y="84"/>
                    <a:pt x="8" y="86"/>
                    <a:pt x="9" y="89"/>
                  </a:cubicBezTo>
                  <a:cubicBezTo>
                    <a:pt x="14" y="97"/>
                    <a:pt x="25" y="99"/>
                    <a:pt x="34" y="100"/>
                  </a:cubicBezTo>
                  <a:cubicBezTo>
                    <a:pt x="50" y="101"/>
                    <a:pt x="66" y="102"/>
                    <a:pt x="82" y="102"/>
                  </a:cubicBezTo>
                  <a:cubicBezTo>
                    <a:pt x="84" y="102"/>
                    <a:pt x="87" y="102"/>
                    <a:pt x="88" y="100"/>
                  </a:cubicBezTo>
                  <a:cubicBezTo>
                    <a:pt x="91" y="98"/>
                    <a:pt x="89" y="93"/>
                    <a:pt x="91" y="91"/>
                  </a:cubicBezTo>
                  <a:cubicBezTo>
                    <a:pt x="74" y="89"/>
                    <a:pt x="56" y="87"/>
                    <a:pt x="39" y="83"/>
                  </a:cubicBezTo>
                  <a:cubicBezTo>
                    <a:pt x="37" y="83"/>
                    <a:pt x="34" y="82"/>
                    <a:pt x="32" y="81"/>
                  </a:cubicBezTo>
                  <a:cubicBezTo>
                    <a:pt x="28" y="78"/>
                    <a:pt x="28" y="71"/>
                    <a:pt x="28" y="65"/>
                  </a:cubicBezTo>
                  <a:cubicBezTo>
                    <a:pt x="28" y="56"/>
                    <a:pt x="29" y="47"/>
                    <a:pt x="29" y="39"/>
                  </a:cubicBezTo>
                  <a:cubicBezTo>
                    <a:pt x="29" y="31"/>
                    <a:pt x="29" y="24"/>
                    <a:pt x="26" y="17"/>
                  </a:cubicBezTo>
                  <a:cubicBezTo>
                    <a:pt x="18" y="0"/>
                    <a:pt x="0" y="19"/>
                    <a:pt x="0" y="32"/>
                  </a:cubicBezTo>
                  <a:cubicBezTo>
                    <a:pt x="0" y="38"/>
                    <a:pt x="2" y="44"/>
                    <a:pt x="3" y="51"/>
                  </a:cubicBezTo>
                  <a:cubicBezTo>
                    <a:pt x="4" y="61"/>
                    <a:pt x="4" y="71"/>
                    <a:pt x="6" y="81"/>
                  </a:cubicBez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96" name="6f43b02a-4718-477c-b7e0-e1c6ae96eea1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A6A5249C-2B9C-4274-BA15-9C0245DF3F6F}"/>
              </a:ext>
            </a:extLst>
          </p:cNvPr>
          <p:cNvGrpSpPr>
            <a:grpSpLocks noChangeAspect="1"/>
          </p:cNvGrpSpPr>
          <p:nvPr>
            <p:custDataLst>
              <p:tags r:id="rId3"/>
            </p:custDataLst>
          </p:nvPr>
        </p:nvGrpSpPr>
        <p:grpSpPr>
          <a:xfrm>
            <a:off x="6995437" y="1898227"/>
            <a:ext cx="1372908" cy="1610132"/>
            <a:chOff x="3762375" y="692150"/>
            <a:chExt cx="4667251" cy="5473701"/>
          </a:xfrm>
        </p:grpSpPr>
        <p:sp>
          <p:nvSpPr>
            <p:cNvPr id="397" name="ïṡliďè">
              <a:extLst>
                <a:ext uri="{FF2B5EF4-FFF2-40B4-BE49-F238E27FC236}">
                  <a16:creationId xmlns:a16="http://schemas.microsoft.com/office/drawing/2014/main" id="{2856CD4D-3F91-42D5-A314-44181F5908D8}"/>
                </a:ext>
              </a:extLst>
            </p:cNvPr>
            <p:cNvSpPr/>
            <p:nvPr/>
          </p:nvSpPr>
          <p:spPr bwMode="auto">
            <a:xfrm>
              <a:off x="4119563" y="4976813"/>
              <a:ext cx="960438" cy="560388"/>
            </a:xfrm>
            <a:custGeom>
              <a:avLst/>
              <a:gdLst>
                <a:gd name="T0" fmla="*/ 0 w 605"/>
                <a:gd name="T1" fmla="*/ 31 h 353"/>
                <a:gd name="T2" fmla="*/ 45 w 605"/>
                <a:gd name="T3" fmla="*/ 0 h 353"/>
                <a:gd name="T4" fmla="*/ 605 w 605"/>
                <a:gd name="T5" fmla="*/ 326 h 353"/>
                <a:gd name="T6" fmla="*/ 561 w 605"/>
                <a:gd name="T7" fmla="*/ 353 h 353"/>
                <a:gd name="T8" fmla="*/ 0 w 605"/>
                <a:gd name="T9" fmla="*/ 31 h 3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5" h="353">
                  <a:moveTo>
                    <a:pt x="0" y="31"/>
                  </a:moveTo>
                  <a:lnTo>
                    <a:pt x="45" y="0"/>
                  </a:lnTo>
                  <a:lnTo>
                    <a:pt x="605" y="326"/>
                  </a:lnTo>
                  <a:lnTo>
                    <a:pt x="561" y="353"/>
                  </a:lnTo>
                  <a:lnTo>
                    <a:pt x="0" y="31"/>
                  </a:lnTo>
                  <a:close/>
                </a:path>
              </a:pathLst>
            </a:custGeom>
            <a:solidFill>
              <a:srgbClr val="F777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8" name="ïSļidê">
              <a:extLst>
                <a:ext uri="{FF2B5EF4-FFF2-40B4-BE49-F238E27FC236}">
                  <a16:creationId xmlns:a16="http://schemas.microsoft.com/office/drawing/2014/main" id="{796783D4-D112-4293-B42A-64E3FA62F517}"/>
                </a:ext>
              </a:extLst>
            </p:cNvPr>
            <p:cNvSpPr/>
            <p:nvPr/>
          </p:nvSpPr>
          <p:spPr bwMode="auto">
            <a:xfrm>
              <a:off x="4119563" y="5026025"/>
              <a:ext cx="890588" cy="592138"/>
            </a:xfrm>
            <a:custGeom>
              <a:avLst/>
              <a:gdLst>
                <a:gd name="T0" fmla="*/ 0 w 561"/>
                <a:gd name="T1" fmla="*/ 50 h 373"/>
                <a:gd name="T2" fmla="*/ 0 w 561"/>
                <a:gd name="T3" fmla="*/ 0 h 373"/>
                <a:gd name="T4" fmla="*/ 561 w 561"/>
                <a:gd name="T5" fmla="*/ 319 h 373"/>
                <a:gd name="T6" fmla="*/ 559 w 561"/>
                <a:gd name="T7" fmla="*/ 373 h 373"/>
                <a:gd name="T8" fmla="*/ 0 w 561"/>
                <a:gd name="T9" fmla="*/ 5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1" h="373">
                  <a:moveTo>
                    <a:pt x="0" y="50"/>
                  </a:moveTo>
                  <a:lnTo>
                    <a:pt x="0" y="0"/>
                  </a:lnTo>
                  <a:lnTo>
                    <a:pt x="561" y="319"/>
                  </a:lnTo>
                  <a:lnTo>
                    <a:pt x="559" y="373"/>
                  </a:lnTo>
                  <a:lnTo>
                    <a:pt x="0" y="50"/>
                  </a:lnTo>
                  <a:close/>
                </a:path>
              </a:pathLst>
            </a:custGeom>
            <a:solidFill>
              <a:srgbClr val="F545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9" name="îśļiḍè">
              <a:extLst>
                <a:ext uri="{FF2B5EF4-FFF2-40B4-BE49-F238E27FC236}">
                  <a16:creationId xmlns:a16="http://schemas.microsoft.com/office/drawing/2014/main" id="{034B704C-A3EC-4F9D-91F7-F8E139F862CA}"/>
                </a:ext>
              </a:extLst>
            </p:cNvPr>
            <p:cNvSpPr/>
            <p:nvPr/>
          </p:nvSpPr>
          <p:spPr bwMode="auto">
            <a:xfrm>
              <a:off x="5010150" y="5494338"/>
              <a:ext cx="134938" cy="120650"/>
            </a:xfrm>
            <a:custGeom>
              <a:avLst/>
              <a:gdLst>
                <a:gd name="T0" fmla="*/ 0 w 85"/>
                <a:gd name="T1" fmla="*/ 27 h 76"/>
                <a:gd name="T2" fmla="*/ 44 w 85"/>
                <a:gd name="T3" fmla="*/ 0 h 76"/>
                <a:gd name="T4" fmla="*/ 85 w 85"/>
                <a:gd name="T5" fmla="*/ 76 h 76"/>
                <a:gd name="T6" fmla="*/ 0 w 85"/>
                <a:gd name="T7" fmla="*/ 27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5" h="76">
                  <a:moveTo>
                    <a:pt x="0" y="27"/>
                  </a:moveTo>
                  <a:lnTo>
                    <a:pt x="44" y="0"/>
                  </a:lnTo>
                  <a:lnTo>
                    <a:pt x="85" y="76"/>
                  </a:lnTo>
                  <a:lnTo>
                    <a:pt x="0" y="27"/>
                  </a:lnTo>
                  <a:close/>
                </a:path>
              </a:pathLst>
            </a:custGeom>
            <a:solidFill>
              <a:srgbClr val="FFF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0" name="i$ḻíďè">
              <a:extLst>
                <a:ext uri="{FF2B5EF4-FFF2-40B4-BE49-F238E27FC236}">
                  <a16:creationId xmlns:a16="http://schemas.microsoft.com/office/drawing/2014/main" id="{947D06FA-EA61-4E09-ACBA-1F4520706E6F}"/>
                </a:ext>
              </a:extLst>
            </p:cNvPr>
            <p:cNvSpPr/>
            <p:nvPr/>
          </p:nvSpPr>
          <p:spPr bwMode="auto">
            <a:xfrm>
              <a:off x="5006975" y="5537200"/>
              <a:ext cx="138113" cy="80963"/>
            </a:xfrm>
            <a:custGeom>
              <a:avLst/>
              <a:gdLst>
                <a:gd name="T0" fmla="*/ 0 w 87"/>
                <a:gd name="T1" fmla="*/ 51 h 51"/>
                <a:gd name="T2" fmla="*/ 87 w 87"/>
                <a:gd name="T3" fmla="*/ 49 h 51"/>
                <a:gd name="T4" fmla="*/ 2 w 87"/>
                <a:gd name="T5" fmla="*/ 0 h 51"/>
                <a:gd name="T6" fmla="*/ 0 w 87"/>
                <a:gd name="T7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7" h="51">
                  <a:moveTo>
                    <a:pt x="0" y="51"/>
                  </a:moveTo>
                  <a:lnTo>
                    <a:pt x="87" y="49"/>
                  </a:lnTo>
                  <a:lnTo>
                    <a:pt x="2" y="0"/>
                  </a:lnTo>
                  <a:lnTo>
                    <a:pt x="0" y="51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1" name="íSļïďe">
              <a:extLst>
                <a:ext uri="{FF2B5EF4-FFF2-40B4-BE49-F238E27FC236}">
                  <a16:creationId xmlns:a16="http://schemas.microsoft.com/office/drawing/2014/main" id="{E7310D8C-939E-4070-84D9-2189F8E5D165}"/>
                </a:ext>
              </a:extLst>
            </p:cNvPr>
            <p:cNvSpPr/>
            <p:nvPr/>
          </p:nvSpPr>
          <p:spPr bwMode="auto">
            <a:xfrm>
              <a:off x="5116513" y="5589588"/>
              <a:ext cx="28575" cy="28575"/>
            </a:xfrm>
            <a:custGeom>
              <a:avLst/>
              <a:gdLst>
                <a:gd name="T0" fmla="*/ 18 w 18"/>
                <a:gd name="T1" fmla="*/ 16 h 18"/>
                <a:gd name="T2" fmla="*/ 10 w 18"/>
                <a:gd name="T3" fmla="*/ 0 h 18"/>
                <a:gd name="T4" fmla="*/ 0 w 18"/>
                <a:gd name="T5" fmla="*/ 4 h 18"/>
                <a:gd name="T6" fmla="*/ 0 w 18"/>
                <a:gd name="T7" fmla="*/ 18 h 18"/>
                <a:gd name="T8" fmla="*/ 18 w 18"/>
                <a:gd name="T9" fmla="*/ 16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8">
                  <a:moveTo>
                    <a:pt x="18" y="16"/>
                  </a:moveTo>
                  <a:lnTo>
                    <a:pt x="10" y="0"/>
                  </a:lnTo>
                  <a:lnTo>
                    <a:pt x="0" y="4"/>
                  </a:lnTo>
                  <a:lnTo>
                    <a:pt x="0" y="18"/>
                  </a:lnTo>
                  <a:lnTo>
                    <a:pt x="18" y="16"/>
                  </a:lnTo>
                  <a:close/>
                </a:path>
              </a:pathLst>
            </a:custGeom>
            <a:solidFill>
              <a:srgbClr val="F545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2" name="íṣļiḋê">
              <a:extLst>
                <a:ext uri="{FF2B5EF4-FFF2-40B4-BE49-F238E27FC236}">
                  <a16:creationId xmlns:a16="http://schemas.microsoft.com/office/drawing/2014/main" id="{7B5221DC-F386-4C24-A04E-E32C39376207}"/>
                </a:ext>
              </a:extLst>
            </p:cNvPr>
            <p:cNvSpPr/>
            <p:nvPr/>
          </p:nvSpPr>
          <p:spPr bwMode="auto">
            <a:xfrm>
              <a:off x="3762375" y="1087438"/>
              <a:ext cx="1409700" cy="1681163"/>
            </a:xfrm>
            <a:custGeom>
              <a:avLst/>
              <a:gdLst>
                <a:gd name="T0" fmla="*/ 412 w 427"/>
                <a:gd name="T1" fmla="*/ 61 h 510"/>
                <a:gd name="T2" fmla="*/ 422 w 427"/>
                <a:gd name="T3" fmla="*/ 49 h 510"/>
                <a:gd name="T4" fmla="*/ 377 w 427"/>
                <a:gd name="T5" fmla="*/ 24 h 510"/>
                <a:gd name="T6" fmla="*/ 377 w 427"/>
                <a:gd name="T7" fmla="*/ 24 h 510"/>
                <a:gd name="T8" fmla="*/ 214 w 427"/>
                <a:gd name="T9" fmla="*/ 42 h 510"/>
                <a:gd name="T10" fmla="*/ 0 w 427"/>
                <a:gd name="T11" fmla="*/ 379 h 510"/>
                <a:gd name="T12" fmla="*/ 46 w 427"/>
                <a:gd name="T13" fmla="*/ 485 h 510"/>
                <a:gd name="T14" fmla="*/ 46 w 427"/>
                <a:gd name="T15" fmla="*/ 485 h 510"/>
                <a:gd name="T16" fmla="*/ 47 w 427"/>
                <a:gd name="T17" fmla="*/ 486 h 510"/>
                <a:gd name="T18" fmla="*/ 60 w 427"/>
                <a:gd name="T19" fmla="*/ 493 h 510"/>
                <a:gd name="T20" fmla="*/ 91 w 427"/>
                <a:gd name="T21" fmla="*/ 510 h 510"/>
                <a:gd name="T22" fmla="*/ 84 w 427"/>
                <a:gd name="T23" fmla="*/ 500 h 510"/>
                <a:gd name="T24" fmla="*/ 214 w 427"/>
                <a:gd name="T25" fmla="*/ 469 h 510"/>
                <a:gd name="T26" fmla="*/ 427 w 427"/>
                <a:gd name="T27" fmla="*/ 132 h 510"/>
                <a:gd name="T28" fmla="*/ 412 w 427"/>
                <a:gd name="T29" fmla="*/ 61 h 5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27" h="510">
                  <a:moveTo>
                    <a:pt x="412" y="61"/>
                  </a:moveTo>
                  <a:cubicBezTo>
                    <a:pt x="418" y="54"/>
                    <a:pt x="422" y="49"/>
                    <a:pt x="422" y="49"/>
                  </a:cubicBezTo>
                  <a:cubicBezTo>
                    <a:pt x="377" y="24"/>
                    <a:pt x="377" y="24"/>
                    <a:pt x="377" y="24"/>
                  </a:cubicBezTo>
                  <a:cubicBezTo>
                    <a:pt x="377" y="24"/>
                    <a:pt x="377" y="24"/>
                    <a:pt x="377" y="24"/>
                  </a:cubicBezTo>
                  <a:cubicBezTo>
                    <a:pt x="338" y="0"/>
                    <a:pt x="279" y="4"/>
                    <a:pt x="214" y="42"/>
                  </a:cubicBezTo>
                  <a:cubicBezTo>
                    <a:pt x="96" y="110"/>
                    <a:pt x="0" y="261"/>
                    <a:pt x="0" y="379"/>
                  </a:cubicBezTo>
                  <a:cubicBezTo>
                    <a:pt x="0" y="429"/>
                    <a:pt x="17" y="465"/>
                    <a:pt x="46" y="485"/>
                  </a:cubicBezTo>
                  <a:cubicBezTo>
                    <a:pt x="46" y="485"/>
                    <a:pt x="46" y="485"/>
                    <a:pt x="46" y="485"/>
                  </a:cubicBezTo>
                  <a:cubicBezTo>
                    <a:pt x="47" y="486"/>
                    <a:pt x="47" y="486"/>
                    <a:pt x="47" y="486"/>
                  </a:cubicBezTo>
                  <a:cubicBezTo>
                    <a:pt x="51" y="488"/>
                    <a:pt x="55" y="491"/>
                    <a:pt x="60" y="493"/>
                  </a:cubicBezTo>
                  <a:cubicBezTo>
                    <a:pt x="91" y="510"/>
                    <a:pt x="91" y="510"/>
                    <a:pt x="91" y="510"/>
                  </a:cubicBezTo>
                  <a:cubicBezTo>
                    <a:pt x="84" y="500"/>
                    <a:pt x="84" y="500"/>
                    <a:pt x="84" y="500"/>
                  </a:cubicBezTo>
                  <a:cubicBezTo>
                    <a:pt x="120" y="507"/>
                    <a:pt x="165" y="498"/>
                    <a:pt x="214" y="469"/>
                  </a:cubicBezTo>
                  <a:cubicBezTo>
                    <a:pt x="332" y="401"/>
                    <a:pt x="427" y="250"/>
                    <a:pt x="427" y="132"/>
                  </a:cubicBezTo>
                  <a:cubicBezTo>
                    <a:pt x="427" y="104"/>
                    <a:pt x="422" y="80"/>
                    <a:pt x="412" y="61"/>
                  </a:cubicBezTo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3" name="îsliḍê">
              <a:extLst>
                <a:ext uri="{FF2B5EF4-FFF2-40B4-BE49-F238E27FC236}">
                  <a16:creationId xmlns:a16="http://schemas.microsoft.com/office/drawing/2014/main" id="{36167901-7D58-4BF6-9487-CC7B85F6B265}"/>
                </a:ext>
              </a:extLst>
            </p:cNvPr>
            <p:cNvSpPr/>
            <p:nvPr/>
          </p:nvSpPr>
          <p:spPr bwMode="auto">
            <a:xfrm>
              <a:off x="4217988" y="1225550"/>
              <a:ext cx="1149350" cy="1614488"/>
            </a:xfrm>
            <a:custGeom>
              <a:avLst/>
              <a:gdLst>
                <a:gd name="T0" fmla="*/ 271 w 348"/>
                <a:gd name="T1" fmla="*/ 0 h 490"/>
                <a:gd name="T2" fmla="*/ 283 w 348"/>
                <a:gd name="T3" fmla="*/ 6 h 490"/>
                <a:gd name="T4" fmla="*/ 338 w 348"/>
                <a:gd name="T5" fmla="*/ 115 h 490"/>
                <a:gd name="T6" fmla="*/ 338 w 348"/>
                <a:gd name="T7" fmla="*/ 115 h 490"/>
                <a:gd name="T8" fmla="*/ 338 w 348"/>
                <a:gd name="T9" fmla="*/ 115 h 490"/>
                <a:gd name="T10" fmla="*/ 338 w 348"/>
                <a:gd name="T11" fmla="*/ 115 h 490"/>
                <a:gd name="T12" fmla="*/ 338 w 348"/>
                <a:gd name="T13" fmla="*/ 115 h 490"/>
                <a:gd name="T14" fmla="*/ 338 w 348"/>
                <a:gd name="T15" fmla="*/ 115 h 490"/>
                <a:gd name="T16" fmla="*/ 338 w 348"/>
                <a:gd name="T17" fmla="*/ 115 h 490"/>
                <a:gd name="T18" fmla="*/ 338 w 348"/>
                <a:gd name="T19" fmla="*/ 115 h 490"/>
                <a:gd name="T20" fmla="*/ 338 w 348"/>
                <a:gd name="T21" fmla="*/ 115 h 490"/>
                <a:gd name="T22" fmla="*/ 338 w 348"/>
                <a:gd name="T23" fmla="*/ 115 h 490"/>
                <a:gd name="T24" fmla="*/ 338 w 348"/>
                <a:gd name="T25" fmla="*/ 116 h 490"/>
                <a:gd name="T26" fmla="*/ 338 w 348"/>
                <a:gd name="T27" fmla="*/ 116 h 490"/>
                <a:gd name="T28" fmla="*/ 338 w 348"/>
                <a:gd name="T29" fmla="*/ 116 h 490"/>
                <a:gd name="T30" fmla="*/ 338 w 348"/>
                <a:gd name="T31" fmla="*/ 116 h 490"/>
                <a:gd name="T32" fmla="*/ 338 w 348"/>
                <a:gd name="T33" fmla="*/ 116 h 490"/>
                <a:gd name="T34" fmla="*/ 338 w 348"/>
                <a:gd name="T35" fmla="*/ 116 h 490"/>
                <a:gd name="T36" fmla="*/ 338 w 348"/>
                <a:gd name="T37" fmla="*/ 116 h 490"/>
                <a:gd name="T38" fmla="*/ 338 w 348"/>
                <a:gd name="T39" fmla="*/ 116 h 490"/>
                <a:gd name="T40" fmla="*/ 338 w 348"/>
                <a:gd name="T41" fmla="*/ 117 h 490"/>
                <a:gd name="T42" fmla="*/ 338 w 348"/>
                <a:gd name="T43" fmla="*/ 117 h 490"/>
                <a:gd name="T44" fmla="*/ 338 w 348"/>
                <a:gd name="T45" fmla="*/ 117 h 490"/>
                <a:gd name="T46" fmla="*/ 338 w 348"/>
                <a:gd name="T47" fmla="*/ 117 h 490"/>
                <a:gd name="T48" fmla="*/ 338 w 348"/>
                <a:gd name="T49" fmla="*/ 117 h 490"/>
                <a:gd name="T50" fmla="*/ 338 w 348"/>
                <a:gd name="T51" fmla="*/ 117 h 490"/>
                <a:gd name="T52" fmla="*/ 338 w 348"/>
                <a:gd name="T53" fmla="*/ 117 h 490"/>
                <a:gd name="T54" fmla="*/ 338 w 348"/>
                <a:gd name="T55" fmla="*/ 117 h 490"/>
                <a:gd name="T56" fmla="*/ 338 w 348"/>
                <a:gd name="T57" fmla="*/ 117 h 490"/>
                <a:gd name="T58" fmla="*/ 338 w 348"/>
                <a:gd name="T59" fmla="*/ 118 h 490"/>
                <a:gd name="T60" fmla="*/ 338 w 348"/>
                <a:gd name="T61" fmla="*/ 118 h 490"/>
                <a:gd name="T62" fmla="*/ 338 w 348"/>
                <a:gd name="T63" fmla="*/ 118 h 490"/>
                <a:gd name="T64" fmla="*/ 338 w 348"/>
                <a:gd name="T65" fmla="*/ 118 h 490"/>
                <a:gd name="T66" fmla="*/ 338 w 348"/>
                <a:gd name="T67" fmla="*/ 118 h 490"/>
                <a:gd name="T68" fmla="*/ 124 w 348"/>
                <a:gd name="T69" fmla="*/ 455 h 490"/>
                <a:gd name="T70" fmla="*/ 17 w 348"/>
                <a:gd name="T71" fmla="*/ 488 h 490"/>
                <a:gd name="T72" fmla="*/ 0 w 348"/>
                <a:gd name="T73" fmla="*/ 487 h 490"/>
                <a:gd name="T74" fmla="*/ 28 w 348"/>
                <a:gd name="T75" fmla="*/ 490 h 490"/>
                <a:gd name="T76" fmla="*/ 135 w 348"/>
                <a:gd name="T77" fmla="*/ 457 h 490"/>
                <a:gd name="T78" fmla="*/ 348 w 348"/>
                <a:gd name="T79" fmla="*/ 120 h 490"/>
                <a:gd name="T80" fmla="*/ 271 w 348"/>
                <a:gd name="T81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8" h="490">
                  <a:moveTo>
                    <a:pt x="271" y="0"/>
                  </a:moveTo>
                  <a:cubicBezTo>
                    <a:pt x="283" y="6"/>
                    <a:pt x="283" y="6"/>
                    <a:pt x="283" y="6"/>
                  </a:cubicBezTo>
                  <a:cubicBezTo>
                    <a:pt x="316" y="24"/>
                    <a:pt x="337" y="61"/>
                    <a:pt x="338" y="115"/>
                  </a:cubicBezTo>
                  <a:cubicBezTo>
                    <a:pt x="338" y="115"/>
                    <a:pt x="338" y="115"/>
                    <a:pt x="338" y="115"/>
                  </a:cubicBezTo>
                  <a:cubicBezTo>
                    <a:pt x="338" y="115"/>
                    <a:pt x="338" y="115"/>
                    <a:pt x="338" y="115"/>
                  </a:cubicBezTo>
                  <a:cubicBezTo>
                    <a:pt x="338" y="115"/>
                    <a:pt x="338" y="115"/>
                    <a:pt x="338" y="115"/>
                  </a:cubicBezTo>
                  <a:cubicBezTo>
                    <a:pt x="338" y="115"/>
                    <a:pt x="338" y="115"/>
                    <a:pt x="338" y="115"/>
                  </a:cubicBezTo>
                  <a:cubicBezTo>
                    <a:pt x="338" y="115"/>
                    <a:pt x="338" y="115"/>
                    <a:pt x="338" y="115"/>
                  </a:cubicBezTo>
                  <a:cubicBezTo>
                    <a:pt x="338" y="115"/>
                    <a:pt x="338" y="115"/>
                    <a:pt x="338" y="115"/>
                  </a:cubicBezTo>
                  <a:cubicBezTo>
                    <a:pt x="338" y="115"/>
                    <a:pt x="338" y="115"/>
                    <a:pt x="338" y="115"/>
                  </a:cubicBezTo>
                  <a:cubicBezTo>
                    <a:pt x="338" y="115"/>
                    <a:pt x="338" y="115"/>
                    <a:pt x="338" y="115"/>
                  </a:cubicBezTo>
                  <a:cubicBezTo>
                    <a:pt x="338" y="115"/>
                    <a:pt x="338" y="115"/>
                    <a:pt x="338" y="115"/>
                  </a:cubicBezTo>
                  <a:cubicBezTo>
                    <a:pt x="338" y="116"/>
                    <a:pt x="338" y="116"/>
                    <a:pt x="338" y="116"/>
                  </a:cubicBezTo>
                  <a:cubicBezTo>
                    <a:pt x="338" y="116"/>
                    <a:pt x="338" y="116"/>
                    <a:pt x="338" y="116"/>
                  </a:cubicBezTo>
                  <a:cubicBezTo>
                    <a:pt x="338" y="116"/>
                    <a:pt x="338" y="116"/>
                    <a:pt x="338" y="116"/>
                  </a:cubicBezTo>
                  <a:cubicBezTo>
                    <a:pt x="338" y="116"/>
                    <a:pt x="338" y="116"/>
                    <a:pt x="338" y="116"/>
                  </a:cubicBezTo>
                  <a:cubicBezTo>
                    <a:pt x="338" y="116"/>
                    <a:pt x="338" y="116"/>
                    <a:pt x="338" y="116"/>
                  </a:cubicBezTo>
                  <a:cubicBezTo>
                    <a:pt x="338" y="116"/>
                    <a:pt x="338" y="116"/>
                    <a:pt x="338" y="116"/>
                  </a:cubicBezTo>
                  <a:cubicBezTo>
                    <a:pt x="338" y="116"/>
                    <a:pt x="338" y="116"/>
                    <a:pt x="338" y="116"/>
                  </a:cubicBezTo>
                  <a:cubicBezTo>
                    <a:pt x="338" y="116"/>
                    <a:pt x="338" y="116"/>
                    <a:pt x="338" y="116"/>
                  </a:cubicBezTo>
                  <a:cubicBezTo>
                    <a:pt x="338" y="116"/>
                    <a:pt x="338" y="116"/>
                    <a:pt x="338" y="117"/>
                  </a:cubicBezTo>
                  <a:cubicBezTo>
                    <a:pt x="338" y="117"/>
                    <a:pt x="338" y="117"/>
                    <a:pt x="338" y="117"/>
                  </a:cubicBezTo>
                  <a:cubicBezTo>
                    <a:pt x="338" y="117"/>
                    <a:pt x="338" y="117"/>
                    <a:pt x="338" y="117"/>
                  </a:cubicBezTo>
                  <a:cubicBezTo>
                    <a:pt x="338" y="117"/>
                    <a:pt x="338" y="117"/>
                    <a:pt x="338" y="117"/>
                  </a:cubicBezTo>
                  <a:cubicBezTo>
                    <a:pt x="338" y="117"/>
                    <a:pt x="338" y="117"/>
                    <a:pt x="338" y="117"/>
                  </a:cubicBezTo>
                  <a:cubicBezTo>
                    <a:pt x="338" y="117"/>
                    <a:pt x="338" y="117"/>
                    <a:pt x="338" y="117"/>
                  </a:cubicBezTo>
                  <a:cubicBezTo>
                    <a:pt x="338" y="117"/>
                    <a:pt x="338" y="117"/>
                    <a:pt x="338" y="117"/>
                  </a:cubicBezTo>
                  <a:cubicBezTo>
                    <a:pt x="338" y="117"/>
                    <a:pt x="338" y="117"/>
                    <a:pt x="338" y="117"/>
                  </a:cubicBezTo>
                  <a:cubicBezTo>
                    <a:pt x="338" y="117"/>
                    <a:pt x="338" y="117"/>
                    <a:pt x="338" y="117"/>
                  </a:cubicBezTo>
                  <a:cubicBezTo>
                    <a:pt x="338" y="117"/>
                    <a:pt x="338" y="118"/>
                    <a:pt x="338" y="118"/>
                  </a:cubicBezTo>
                  <a:cubicBezTo>
                    <a:pt x="338" y="118"/>
                    <a:pt x="338" y="118"/>
                    <a:pt x="338" y="118"/>
                  </a:cubicBezTo>
                  <a:cubicBezTo>
                    <a:pt x="338" y="118"/>
                    <a:pt x="338" y="118"/>
                    <a:pt x="338" y="118"/>
                  </a:cubicBezTo>
                  <a:cubicBezTo>
                    <a:pt x="338" y="118"/>
                    <a:pt x="338" y="118"/>
                    <a:pt x="338" y="118"/>
                  </a:cubicBezTo>
                  <a:cubicBezTo>
                    <a:pt x="338" y="118"/>
                    <a:pt x="338" y="118"/>
                    <a:pt x="338" y="118"/>
                  </a:cubicBezTo>
                  <a:cubicBezTo>
                    <a:pt x="338" y="236"/>
                    <a:pt x="242" y="387"/>
                    <a:pt x="124" y="455"/>
                  </a:cubicBezTo>
                  <a:cubicBezTo>
                    <a:pt x="85" y="477"/>
                    <a:pt x="49" y="488"/>
                    <a:pt x="17" y="488"/>
                  </a:cubicBezTo>
                  <a:cubicBezTo>
                    <a:pt x="11" y="488"/>
                    <a:pt x="6" y="488"/>
                    <a:pt x="0" y="487"/>
                  </a:cubicBezTo>
                  <a:cubicBezTo>
                    <a:pt x="9" y="489"/>
                    <a:pt x="18" y="490"/>
                    <a:pt x="28" y="490"/>
                  </a:cubicBezTo>
                  <a:cubicBezTo>
                    <a:pt x="59" y="490"/>
                    <a:pt x="96" y="479"/>
                    <a:pt x="135" y="457"/>
                  </a:cubicBezTo>
                  <a:cubicBezTo>
                    <a:pt x="253" y="389"/>
                    <a:pt x="348" y="238"/>
                    <a:pt x="348" y="120"/>
                  </a:cubicBezTo>
                  <a:cubicBezTo>
                    <a:pt x="348" y="54"/>
                    <a:pt x="318" y="12"/>
                    <a:pt x="271" y="0"/>
                  </a:cubicBezTo>
                </a:path>
              </a:pathLst>
            </a:custGeom>
            <a:solidFill>
              <a:srgbClr val="D4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4" name="isḷíḓè">
              <a:extLst>
                <a:ext uri="{FF2B5EF4-FFF2-40B4-BE49-F238E27FC236}">
                  <a16:creationId xmlns:a16="http://schemas.microsoft.com/office/drawing/2014/main" id="{DB418F8F-5020-4C96-B2B2-37C072D498E9}"/>
                </a:ext>
              </a:extLst>
            </p:cNvPr>
            <p:cNvSpPr/>
            <p:nvPr/>
          </p:nvSpPr>
          <p:spPr bwMode="auto">
            <a:xfrm>
              <a:off x="5068888" y="1216025"/>
              <a:ext cx="82550" cy="30163"/>
            </a:xfrm>
            <a:custGeom>
              <a:avLst/>
              <a:gdLst>
                <a:gd name="T0" fmla="*/ 0 w 25"/>
                <a:gd name="T1" fmla="*/ 0 h 9"/>
                <a:gd name="T2" fmla="*/ 25 w 25"/>
                <a:gd name="T3" fmla="*/ 9 h 9"/>
                <a:gd name="T4" fmla="*/ 13 w 25"/>
                <a:gd name="T5" fmla="*/ 3 h 9"/>
                <a:gd name="T6" fmla="*/ 0 w 2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9">
                  <a:moveTo>
                    <a:pt x="0" y="0"/>
                  </a:moveTo>
                  <a:cubicBezTo>
                    <a:pt x="9" y="3"/>
                    <a:pt x="17" y="5"/>
                    <a:pt x="25" y="9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9" y="2"/>
                    <a:pt x="5" y="1"/>
                    <a:pt x="0" y="0"/>
                  </a:cubicBezTo>
                </a:path>
              </a:pathLst>
            </a:custGeom>
            <a:solidFill>
              <a:srgbClr val="D48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5" name="îṩļiḓè">
              <a:extLst>
                <a:ext uri="{FF2B5EF4-FFF2-40B4-BE49-F238E27FC236}">
                  <a16:creationId xmlns:a16="http://schemas.microsoft.com/office/drawing/2014/main" id="{4588F5AD-5406-4F00-B412-EA8093371F04}"/>
                </a:ext>
              </a:extLst>
            </p:cNvPr>
            <p:cNvSpPr/>
            <p:nvPr/>
          </p:nvSpPr>
          <p:spPr bwMode="auto">
            <a:xfrm>
              <a:off x="3921125" y="1090613"/>
              <a:ext cx="1412875" cy="1858963"/>
            </a:xfrm>
            <a:custGeom>
              <a:avLst/>
              <a:gdLst>
                <a:gd name="T0" fmla="*/ 214 w 428"/>
                <a:gd name="T1" fmla="*/ 69 h 564"/>
                <a:gd name="T2" fmla="*/ 428 w 428"/>
                <a:gd name="T3" fmla="*/ 159 h 564"/>
                <a:gd name="T4" fmla="*/ 214 w 428"/>
                <a:gd name="T5" fmla="*/ 496 h 564"/>
                <a:gd name="T6" fmla="*/ 0 w 428"/>
                <a:gd name="T7" fmla="*/ 406 h 564"/>
                <a:gd name="T8" fmla="*/ 214 w 428"/>
                <a:gd name="T9" fmla="*/ 69 h 5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8" h="564">
                  <a:moveTo>
                    <a:pt x="214" y="69"/>
                  </a:moveTo>
                  <a:cubicBezTo>
                    <a:pt x="332" y="0"/>
                    <a:pt x="428" y="41"/>
                    <a:pt x="428" y="159"/>
                  </a:cubicBezTo>
                  <a:cubicBezTo>
                    <a:pt x="428" y="277"/>
                    <a:pt x="332" y="428"/>
                    <a:pt x="214" y="496"/>
                  </a:cubicBezTo>
                  <a:cubicBezTo>
                    <a:pt x="96" y="564"/>
                    <a:pt x="0" y="524"/>
                    <a:pt x="0" y="406"/>
                  </a:cubicBezTo>
                  <a:cubicBezTo>
                    <a:pt x="0" y="288"/>
                    <a:pt x="96" y="137"/>
                    <a:pt x="214" y="69"/>
                  </a:cubicBezTo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6" name="ïṥļîḓê">
              <a:extLst>
                <a:ext uri="{FF2B5EF4-FFF2-40B4-BE49-F238E27FC236}">
                  <a16:creationId xmlns:a16="http://schemas.microsoft.com/office/drawing/2014/main" id="{8FA77EC5-E4DA-48DD-8C27-383968B6D2ED}"/>
                </a:ext>
              </a:extLst>
            </p:cNvPr>
            <p:cNvSpPr/>
            <p:nvPr/>
          </p:nvSpPr>
          <p:spPr bwMode="auto">
            <a:xfrm>
              <a:off x="5334000" y="1604963"/>
              <a:ext cx="0" cy="9525"/>
            </a:xfrm>
            <a:custGeom>
              <a:avLst/>
              <a:gdLst>
                <a:gd name="T0" fmla="*/ 3 h 3"/>
                <a:gd name="T1" fmla="*/ 3 h 3"/>
                <a:gd name="T2" fmla="*/ 3 h 3"/>
                <a:gd name="T3" fmla="*/ 3 h 3"/>
                <a:gd name="T4" fmla="*/ 2 h 3"/>
                <a:gd name="T5" fmla="*/ 3 h 3"/>
                <a:gd name="T6" fmla="*/ 2 h 3"/>
                <a:gd name="T7" fmla="*/ 2 h 3"/>
                <a:gd name="T8" fmla="*/ 2 h 3"/>
                <a:gd name="T9" fmla="*/ 2 h 3"/>
                <a:gd name="T10" fmla="*/ 2 h 3"/>
                <a:gd name="T11" fmla="*/ 2 h 3"/>
                <a:gd name="T12" fmla="*/ 2 h 3"/>
                <a:gd name="T13" fmla="*/ 2 h 3"/>
                <a:gd name="T14" fmla="*/ 2 h 3"/>
                <a:gd name="T15" fmla="*/ 2 h 3"/>
                <a:gd name="T16" fmla="*/ 2 h 3"/>
                <a:gd name="T17" fmla="*/ 2 h 3"/>
                <a:gd name="T18" fmla="*/ 2 h 3"/>
                <a:gd name="T19" fmla="*/ 1 h 3"/>
                <a:gd name="T20" fmla="*/ 1 h 3"/>
                <a:gd name="T21" fmla="*/ 1 h 3"/>
                <a:gd name="T22" fmla="*/ 1 h 3"/>
                <a:gd name="T23" fmla="*/ 1 h 3"/>
                <a:gd name="T24" fmla="*/ 1 h 3"/>
                <a:gd name="T25" fmla="*/ 1 h 3"/>
                <a:gd name="T26" fmla="*/ 1 h 3"/>
                <a:gd name="T27" fmla="*/ 1 h 3"/>
                <a:gd name="T28" fmla="*/ 1 h 3"/>
                <a:gd name="T29" fmla="*/ 1 h 3"/>
                <a:gd name="T30" fmla="*/ 1 h 3"/>
                <a:gd name="T31" fmla="*/ 0 h 3"/>
                <a:gd name="T32" fmla="*/ 0 h 3"/>
                <a:gd name="T33" fmla="*/ 0 h 3"/>
                <a:gd name="T34" fmla="*/ 0 h 3"/>
                <a:gd name="T35" fmla="*/ 0 h 3"/>
                <a:gd name="T36" fmla="*/ 0 h 3"/>
                <a:gd name="T37" fmla="*/ 0 h 3"/>
                <a:gd name="T38" fmla="*/ 0 h 3"/>
                <a:gd name="T39" fmla="*/ 0 h 3"/>
                <a:gd name="T40" fmla="*/ 0 h 3"/>
                <a:gd name="T41" fmla="*/ 0 h 3"/>
                <a:gd name="T42" fmla="*/ 0 h 3"/>
                <a:gd name="T43" fmla="*/ 0 h 3"/>
                <a:gd name="T44" fmla="*/ 0 h 3"/>
                <a:gd name="T45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  <a:cxn ang="0">
                  <a:pos x="0" y="T8"/>
                </a:cxn>
                <a:cxn ang="0">
                  <a:pos x="0" y="T9"/>
                </a:cxn>
                <a:cxn ang="0">
                  <a:pos x="0" y="T10"/>
                </a:cxn>
                <a:cxn ang="0">
                  <a:pos x="0" y="T11"/>
                </a:cxn>
                <a:cxn ang="0">
                  <a:pos x="0" y="T12"/>
                </a:cxn>
                <a:cxn ang="0">
                  <a:pos x="0" y="T13"/>
                </a:cxn>
                <a:cxn ang="0">
                  <a:pos x="0" y="T14"/>
                </a:cxn>
                <a:cxn ang="0">
                  <a:pos x="0" y="T15"/>
                </a:cxn>
                <a:cxn ang="0">
                  <a:pos x="0" y="T16"/>
                </a:cxn>
                <a:cxn ang="0">
                  <a:pos x="0" y="T17"/>
                </a:cxn>
                <a:cxn ang="0">
                  <a:pos x="0" y="T18"/>
                </a:cxn>
                <a:cxn ang="0">
                  <a:pos x="0" y="T19"/>
                </a:cxn>
                <a:cxn ang="0">
                  <a:pos x="0" y="T20"/>
                </a:cxn>
                <a:cxn ang="0">
                  <a:pos x="0" y="T21"/>
                </a:cxn>
                <a:cxn ang="0">
                  <a:pos x="0" y="T22"/>
                </a:cxn>
                <a:cxn ang="0">
                  <a:pos x="0" y="T23"/>
                </a:cxn>
                <a:cxn ang="0">
                  <a:pos x="0" y="T24"/>
                </a:cxn>
                <a:cxn ang="0">
                  <a:pos x="0" y="T25"/>
                </a:cxn>
                <a:cxn ang="0">
                  <a:pos x="0" y="T26"/>
                </a:cxn>
                <a:cxn ang="0">
                  <a:pos x="0" y="T27"/>
                </a:cxn>
                <a:cxn ang="0">
                  <a:pos x="0" y="T28"/>
                </a:cxn>
                <a:cxn ang="0">
                  <a:pos x="0" y="T29"/>
                </a:cxn>
                <a:cxn ang="0">
                  <a:pos x="0" y="T30"/>
                </a:cxn>
                <a:cxn ang="0">
                  <a:pos x="0" y="T31"/>
                </a:cxn>
                <a:cxn ang="0">
                  <a:pos x="0" y="T32"/>
                </a:cxn>
                <a:cxn ang="0">
                  <a:pos x="0" y="T33"/>
                </a:cxn>
                <a:cxn ang="0">
                  <a:pos x="0" y="T34"/>
                </a:cxn>
                <a:cxn ang="0">
                  <a:pos x="0" y="T35"/>
                </a:cxn>
                <a:cxn ang="0">
                  <a:pos x="0" y="T36"/>
                </a:cxn>
                <a:cxn ang="0">
                  <a:pos x="0" y="T37"/>
                </a:cxn>
                <a:cxn ang="0">
                  <a:pos x="0" y="T38"/>
                </a:cxn>
                <a:cxn ang="0">
                  <a:pos x="0" y="T39"/>
                </a:cxn>
                <a:cxn ang="0">
                  <a:pos x="0" y="T40"/>
                </a:cxn>
                <a:cxn ang="0">
                  <a:pos x="0" y="T41"/>
                </a:cxn>
                <a:cxn ang="0">
                  <a:pos x="0" y="T42"/>
                </a:cxn>
                <a:cxn ang="0">
                  <a:pos x="0" y="T43"/>
                </a:cxn>
                <a:cxn ang="0">
                  <a:pos x="0" y="T44"/>
                </a:cxn>
                <a:cxn ang="0">
                  <a:pos x="0" y="T45"/>
                </a:cxn>
              </a:cxnLst>
              <a:rect l="0" t="0" r="r" b="b"/>
              <a:pathLst>
                <a:path h="3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096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7" name="ï$1íḓè">
              <a:extLst>
                <a:ext uri="{FF2B5EF4-FFF2-40B4-BE49-F238E27FC236}">
                  <a16:creationId xmlns:a16="http://schemas.microsoft.com/office/drawing/2014/main" id="{04557D56-93D0-4BC8-82A7-4BD4EEABE171}"/>
                </a:ext>
              </a:extLst>
            </p:cNvPr>
            <p:cNvSpPr/>
            <p:nvPr/>
          </p:nvSpPr>
          <p:spPr bwMode="auto">
            <a:xfrm>
              <a:off x="4171950" y="1219200"/>
              <a:ext cx="1162050" cy="1614488"/>
            </a:xfrm>
            <a:custGeom>
              <a:avLst/>
              <a:gdLst>
                <a:gd name="T0" fmla="*/ 275 w 352"/>
                <a:gd name="T1" fmla="*/ 0 h 490"/>
                <a:gd name="T2" fmla="*/ 0 w 352"/>
                <a:gd name="T3" fmla="*/ 486 h 490"/>
                <a:gd name="T4" fmla="*/ 31 w 352"/>
                <a:gd name="T5" fmla="*/ 490 h 490"/>
                <a:gd name="T6" fmla="*/ 138 w 352"/>
                <a:gd name="T7" fmla="*/ 457 h 490"/>
                <a:gd name="T8" fmla="*/ 352 w 352"/>
                <a:gd name="T9" fmla="*/ 120 h 490"/>
                <a:gd name="T10" fmla="*/ 352 w 352"/>
                <a:gd name="T11" fmla="*/ 120 h 490"/>
                <a:gd name="T12" fmla="*/ 352 w 352"/>
                <a:gd name="T13" fmla="*/ 120 h 490"/>
                <a:gd name="T14" fmla="*/ 352 w 352"/>
                <a:gd name="T15" fmla="*/ 119 h 490"/>
                <a:gd name="T16" fmla="*/ 352 w 352"/>
                <a:gd name="T17" fmla="*/ 119 h 490"/>
                <a:gd name="T18" fmla="*/ 352 w 352"/>
                <a:gd name="T19" fmla="*/ 119 h 490"/>
                <a:gd name="T20" fmla="*/ 352 w 352"/>
                <a:gd name="T21" fmla="*/ 119 h 490"/>
                <a:gd name="T22" fmla="*/ 352 w 352"/>
                <a:gd name="T23" fmla="*/ 119 h 490"/>
                <a:gd name="T24" fmla="*/ 352 w 352"/>
                <a:gd name="T25" fmla="*/ 119 h 490"/>
                <a:gd name="T26" fmla="*/ 352 w 352"/>
                <a:gd name="T27" fmla="*/ 119 h 490"/>
                <a:gd name="T28" fmla="*/ 352 w 352"/>
                <a:gd name="T29" fmla="*/ 119 h 490"/>
                <a:gd name="T30" fmla="*/ 352 w 352"/>
                <a:gd name="T31" fmla="*/ 119 h 490"/>
                <a:gd name="T32" fmla="*/ 352 w 352"/>
                <a:gd name="T33" fmla="*/ 118 h 490"/>
                <a:gd name="T34" fmla="*/ 352 w 352"/>
                <a:gd name="T35" fmla="*/ 118 h 490"/>
                <a:gd name="T36" fmla="*/ 352 w 352"/>
                <a:gd name="T37" fmla="*/ 118 h 490"/>
                <a:gd name="T38" fmla="*/ 352 w 352"/>
                <a:gd name="T39" fmla="*/ 118 h 490"/>
                <a:gd name="T40" fmla="*/ 352 w 352"/>
                <a:gd name="T41" fmla="*/ 118 h 490"/>
                <a:gd name="T42" fmla="*/ 352 w 352"/>
                <a:gd name="T43" fmla="*/ 118 h 490"/>
                <a:gd name="T44" fmla="*/ 352 w 352"/>
                <a:gd name="T45" fmla="*/ 118 h 490"/>
                <a:gd name="T46" fmla="*/ 352 w 352"/>
                <a:gd name="T47" fmla="*/ 118 h 490"/>
                <a:gd name="T48" fmla="*/ 352 w 352"/>
                <a:gd name="T49" fmla="*/ 117 h 490"/>
                <a:gd name="T50" fmla="*/ 352 w 352"/>
                <a:gd name="T51" fmla="*/ 117 h 490"/>
                <a:gd name="T52" fmla="*/ 352 w 352"/>
                <a:gd name="T53" fmla="*/ 117 h 490"/>
                <a:gd name="T54" fmla="*/ 352 w 352"/>
                <a:gd name="T55" fmla="*/ 117 h 490"/>
                <a:gd name="T56" fmla="*/ 352 w 352"/>
                <a:gd name="T57" fmla="*/ 117 h 490"/>
                <a:gd name="T58" fmla="*/ 352 w 352"/>
                <a:gd name="T59" fmla="*/ 117 h 490"/>
                <a:gd name="T60" fmla="*/ 352 w 352"/>
                <a:gd name="T61" fmla="*/ 117 h 490"/>
                <a:gd name="T62" fmla="*/ 352 w 352"/>
                <a:gd name="T63" fmla="*/ 117 h 490"/>
                <a:gd name="T64" fmla="*/ 352 w 352"/>
                <a:gd name="T65" fmla="*/ 117 h 490"/>
                <a:gd name="T66" fmla="*/ 352 w 352"/>
                <a:gd name="T67" fmla="*/ 117 h 490"/>
                <a:gd name="T68" fmla="*/ 275 w 352"/>
                <a:gd name="T69" fmla="*/ 0 h 4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52" h="490">
                  <a:moveTo>
                    <a:pt x="275" y="0"/>
                  </a:moveTo>
                  <a:cubicBezTo>
                    <a:pt x="286" y="212"/>
                    <a:pt x="106" y="396"/>
                    <a:pt x="0" y="486"/>
                  </a:cubicBezTo>
                  <a:cubicBezTo>
                    <a:pt x="10" y="489"/>
                    <a:pt x="20" y="490"/>
                    <a:pt x="31" y="490"/>
                  </a:cubicBezTo>
                  <a:cubicBezTo>
                    <a:pt x="63" y="490"/>
                    <a:pt x="99" y="479"/>
                    <a:pt x="138" y="457"/>
                  </a:cubicBezTo>
                  <a:cubicBezTo>
                    <a:pt x="256" y="389"/>
                    <a:pt x="352" y="238"/>
                    <a:pt x="352" y="120"/>
                  </a:cubicBezTo>
                  <a:cubicBezTo>
                    <a:pt x="352" y="120"/>
                    <a:pt x="352" y="120"/>
                    <a:pt x="352" y="120"/>
                  </a:cubicBezTo>
                  <a:cubicBezTo>
                    <a:pt x="352" y="120"/>
                    <a:pt x="352" y="120"/>
                    <a:pt x="352" y="120"/>
                  </a:cubicBezTo>
                  <a:cubicBezTo>
                    <a:pt x="352" y="120"/>
                    <a:pt x="352" y="119"/>
                    <a:pt x="352" y="119"/>
                  </a:cubicBezTo>
                  <a:cubicBezTo>
                    <a:pt x="352" y="119"/>
                    <a:pt x="352" y="119"/>
                    <a:pt x="352" y="119"/>
                  </a:cubicBezTo>
                  <a:cubicBezTo>
                    <a:pt x="352" y="119"/>
                    <a:pt x="352" y="119"/>
                    <a:pt x="352" y="119"/>
                  </a:cubicBezTo>
                  <a:cubicBezTo>
                    <a:pt x="352" y="119"/>
                    <a:pt x="352" y="119"/>
                    <a:pt x="352" y="119"/>
                  </a:cubicBezTo>
                  <a:cubicBezTo>
                    <a:pt x="352" y="119"/>
                    <a:pt x="352" y="119"/>
                    <a:pt x="352" y="119"/>
                  </a:cubicBezTo>
                  <a:cubicBezTo>
                    <a:pt x="352" y="119"/>
                    <a:pt x="352" y="119"/>
                    <a:pt x="352" y="119"/>
                  </a:cubicBezTo>
                  <a:cubicBezTo>
                    <a:pt x="352" y="119"/>
                    <a:pt x="352" y="119"/>
                    <a:pt x="352" y="119"/>
                  </a:cubicBezTo>
                  <a:cubicBezTo>
                    <a:pt x="352" y="119"/>
                    <a:pt x="352" y="119"/>
                    <a:pt x="352" y="119"/>
                  </a:cubicBezTo>
                  <a:cubicBezTo>
                    <a:pt x="352" y="119"/>
                    <a:pt x="352" y="119"/>
                    <a:pt x="352" y="119"/>
                  </a:cubicBezTo>
                  <a:cubicBezTo>
                    <a:pt x="352" y="118"/>
                    <a:pt x="352" y="118"/>
                    <a:pt x="352" y="118"/>
                  </a:cubicBezTo>
                  <a:cubicBezTo>
                    <a:pt x="352" y="118"/>
                    <a:pt x="352" y="118"/>
                    <a:pt x="352" y="118"/>
                  </a:cubicBezTo>
                  <a:cubicBezTo>
                    <a:pt x="352" y="118"/>
                    <a:pt x="352" y="118"/>
                    <a:pt x="352" y="118"/>
                  </a:cubicBezTo>
                  <a:cubicBezTo>
                    <a:pt x="352" y="118"/>
                    <a:pt x="352" y="118"/>
                    <a:pt x="352" y="118"/>
                  </a:cubicBezTo>
                  <a:cubicBezTo>
                    <a:pt x="352" y="118"/>
                    <a:pt x="352" y="118"/>
                    <a:pt x="352" y="118"/>
                  </a:cubicBezTo>
                  <a:cubicBezTo>
                    <a:pt x="352" y="118"/>
                    <a:pt x="352" y="118"/>
                    <a:pt x="352" y="118"/>
                  </a:cubicBezTo>
                  <a:cubicBezTo>
                    <a:pt x="352" y="118"/>
                    <a:pt x="352" y="118"/>
                    <a:pt x="352" y="118"/>
                  </a:cubicBezTo>
                  <a:cubicBezTo>
                    <a:pt x="352" y="118"/>
                    <a:pt x="352" y="118"/>
                    <a:pt x="352" y="118"/>
                  </a:cubicBezTo>
                  <a:cubicBezTo>
                    <a:pt x="352" y="118"/>
                    <a:pt x="352" y="118"/>
                    <a:pt x="352" y="117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352" y="117"/>
                    <a:pt x="352" y="117"/>
                    <a:pt x="352" y="117"/>
                  </a:cubicBezTo>
                  <a:cubicBezTo>
                    <a:pt x="351" y="52"/>
                    <a:pt x="321" y="12"/>
                    <a:pt x="275" y="0"/>
                  </a:cubicBezTo>
                </a:path>
              </a:pathLst>
            </a:custGeom>
            <a:solidFill>
              <a:srgbClr val="FA6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8" name="íṩḻîḍè">
              <a:extLst>
                <a:ext uri="{FF2B5EF4-FFF2-40B4-BE49-F238E27FC236}">
                  <a16:creationId xmlns:a16="http://schemas.microsoft.com/office/drawing/2014/main" id="{2B76A5A5-64FD-46BB-A354-B080FA6B9B0F}"/>
                </a:ext>
              </a:extLst>
            </p:cNvPr>
            <p:cNvSpPr/>
            <p:nvPr/>
          </p:nvSpPr>
          <p:spPr bwMode="auto">
            <a:xfrm>
              <a:off x="4040188" y="1249363"/>
              <a:ext cx="1174750" cy="1541463"/>
            </a:xfrm>
            <a:custGeom>
              <a:avLst/>
              <a:gdLst>
                <a:gd name="T0" fmla="*/ 178 w 356"/>
                <a:gd name="T1" fmla="*/ 57 h 468"/>
                <a:gd name="T2" fmla="*/ 356 w 356"/>
                <a:gd name="T3" fmla="*/ 132 h 468"/>
                <a:gd name="T4" fmla="*/ 178 w 356"/>
                <a:gd name="T5" fmla="*/ 412 h 468"/>
                <a:gd name="T6" fmla="*/ 0 w 356"/>
                <a:gd name="T7" fmla="*/ 337 h 468"/>
                <a:gd name="T8" fmla="*/ 178 w 356"/>
                <a:gd name="T9" fmla="*/ 57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6" h="468">
                  <a:moveTo>
                    <a:pt x="178" y="57"/>
                  </a:moveTo>
                  <a:cubicBezTo>
                    <a:pt x="276" y="0"/>
                    <a:pt x="356" y="34"/>
                    <a:pt x="356" y="132"/>
                  </a:cubicBezTo>
                  <a:cubicBezTo>
                    <a:pt x="356" y="230"/>
                    <a:pt x="276" y="355"/>
                    <a:pt x="178" y="412"/>
                  </a:cubicBezTo>
                  <a:cubicBezTo>
                    <a:pt x="80" y="468"/>
                    <a:pt x="0" y="435"/>
                    <a:pt x="0" y="337"/>
                  </a:cubicBezTo>
                  <a:cubicBezTo>
                    <a:pt x="0" y="239"/>
                    <a:pt x="80" y="113"/>
                    <a:pt x="178" y="57"/>
                  </a:cubicBezTo>
                  <a:close/>
                </a:path>
              </a:pathLst>
            </a:custGeom>
            <a:solidFill>
              <a:srgbClr val="FFF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9" name="işḻidé">
              <a:extLst>
                <a:ext uri="{FF2B5EF4-FFF2-40B4-BE49-F238E27FC236}">
                  <a16:creationId xmlns:a16="http://schemas.microsoft.com/office/drawing/2014/main" id="{1E5F4A05-EC35-4A96-B080-F9A3F9916988}"/>
                </a:ext>
              </a:extLst>
            </p:cNvPr>
            <p:cNvSpPr/>
            <p:nvPr/>
          </p:nvSpPr>
          <p:spPr bwMode="auto">
            <a:xfrm>
              <a:off x="4040188" y="1320800"/>
              <a:ext cx="1031875" cy="1365250"/>
            </a:xfrm>
            <a:custGeom>
              <a:avLst/>
              <a:gdLst>
                <a:gd name="T0" fmla="*/ 0 w 313"/>
                <a:gd name="T1" fmla="*/ 315 h 414"/>
                <a:gd name="T2" fmla="*/ 63 w 313"/>
                <a:gd name="T3" fmla="*/ 414 h 414"/>
                <a:gd name="T4" fmla="*/ 21 w 313"/>
                <a:gd name="T5" fmla="*/ 323 h 414"/>
                <a:gd name="T6" fmla="*/ 198 w 313"/>
                <a:gd name="T7" fmla="*/ 43 h 414"/>
                <a:gd name="T8" fmla="*/ 313 w 313"/>
                <a:gd name="T9" fmla="*/ 19 h 414"/>
                <a:gd name="T10" fmla="*/ 178 w 313"/>
                <a:gd name="T11" fmla="*/ 35 h 414"/>
                <a:gd name="T12" fmla="*/ 0 w 313"/>
                <a:gd name="T13" fmla="*/ 31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3" h="414">
                  <a:moveTo>
                    <a:pt x="0" y="315"/>
                  </a:moveTo>
                  <a:cubicBezTo>
                    <a:pt x="0" y="369"/>
                    <a:pt x="25" y="403"/>
                    <a:pt x="63" y="414"/>
                  </a:cubicBezTo>
                  <a:cubicBezTo>
                    <a:pt x="37" y="398"/>
                    <a:pt x="21" y="367"/>
                    <a:pt x="21" y="323"/>
                  </a:cubicBezTo>
                  <a:cubicBezTo>
                    <a:pt x="21" y="225"/>
                    <a:pt x="100" y="100"/>
                    <a:pt x="198" y="43"/>
                  </a:cubicBezTo>
                  <a:cubicBezTo>
                    <a:pt x="242" y="18"/>
                    <a:pt x="282" y="11"/>
                    <a:pt x="313" y="19"/>
                  </a:cubicBezTo>
                  <a:cubicBezTo>
                    <a:pt x="281" y="0"/>
                    <a:pt x="232" y="3"/>
                    <a:pt x="178" y="35"/>
                  </a:cubicBezTo>
                  <a:cubicBezTo>
                    <a:pt x="80" y="91"/>
                    <a:pt x="0" y="217"/>
                    <a:pt x="0" y="315"/>
                  </a:cubicBez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0" name="îSliḋè">
              <a:extLst>
                <a:ext uri="{FF2B5EF4-FFF2-40B4-BE49-F238E27FC236}">
                  <a16:creationId xmlns:a16="http://schemas.microsoft.com/office/drawing/2014/main" id="{47B4F447-4905-46A4-B166-88FA46D13D7A}"/>
                </a:ext>
              </a:extLst>
            </p:cNvPr>
            <p:cNvSpPr/>
            <p:nvPr/>
          </p:nvSpPr>
          <p:spPr bwMode="auto">
            <a:xfrm>
              <a:off x="4083050" y="2266950"/>
              <a:ext cx="101600" cy="76200"/>
            </a:xfrm>
            <a:custGeom>
              <a:avLst/>
              <a:gdLst>
                <a:gd name="T0" fmla="*/ 64 w 64"/>
                <a:gd name="T1" fmla="*/ 0 h 48"/>
                <a:gd name="T2" fmla="*/ 64 w 64"/>
                <a:gd name="T3" fmla="*/ 11 h 48"/>
                <a:gd name="T4" fmla="*/ 0 w 64"/>
                <a:gd name="T5" fmla="*/ 48 h 48"/>
                <a:gd name="T6" fmla="*/ 0 w 64"/>
                <a:gd name="T7" fmla="*/ 38 h 48"/>
                <a:gd name="T8" fmla="*/ 64 w 64"/>
                <a:gd name="T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48">
                  <a:moveTo>
                    <a:pt x="64" y="0"/>
                  </a:moveTo>
                  <a:lnTo>
                    <a:pt x="64" y="11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1" name="îśḻíḋê">
              <a:extLst>
                <a:ext uri="{FF2B5EF4-FFF2-40B4-BE49-F238E27FC236}">
                  <a16:creationId xmlns:a16="http://schemas.microsoft.com/office/drawing/2014/main" id="{59D75395-0140-426F-B1A8-675D8FE99A74}"/>
                </a:ext>
              </a:extLst>
            </p:cNvPr>
            <p:cNvSpPr/>
            <p:nvPr/>
          </p:nvSpPr>
          <p:spPr bwMode="auto">
            <a:xfrm>
              <a:off x="4151313" y="2459038"/>
              <a:ext cx="96838" cy="107950"/>
            </a:xfrm>
            <a:custGeom>
              <a:avLst/>
              <a:gdLst>
                <a:gd name="T0" fmla="*/ 61 w 61"/>
                <a:gd name="T1" fmla="*/ 4 h 68"/>
                <a:gd name="T2" fmla="*/ 5 w 61"/>
                <a:gd name="T3" fmla="*/ 68 h 68"/>
                <a:gd name="T4" fmla="*/ 0 w 61"/>
                <a:gd name="T5" fmla="*/ 64 h 68"/>
                <a:gd name="T6" fmla="*/ 57 w 61"/>
                <a:gd name="T7" fmla="*/ 0 h 68"/>
                <a:gd name="T8" fmla="*/ 61 w 61"/>
                <a:gd name="T9" fmla="*/ 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68">
                  <a:moveTo>
                    <a:pt x="61" y="4"/>
                  </a:moveTo>
                  <a:lnTo>
                    <a:pt x="5" y="68"/>
                  </a:lnTo>
                  <a:lnTo>
                    <a:pt x="0" y="64"/>
                  </a:lnTo>
                  <a:lnTo>
                    <a:pt x="57" y="0"/>
                  </a:lnTo>
                  <a:lnTo>
                    <a:pt x="61" y="4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2" name="íšľíde">
              <a:extLst>
                <a:ext uri="{FF2B5EF4-FFF2-40B4-BE49-F238E27FC236}">
                  <a16:creationId xmlns:a16="http://schemas.microsoft.com/office/drawing/2014/main" id="{F79D2F62-1B4A-4E91-9335-F4C3FCEA7242}"/>
                </a:ext>
              </a:extLst>
            </p:cNvPr>
            <p:cNvSpPr/>
            <p:nvPr/>
          </p:nvSpPr>
          <p:spPr bwMode="auto">
            <a:xfrm>
              <a:off x="4349750" y="2530475"/>
              <a:ext cx="63500" cy="119063"/>
            </a:xfrm>
            <a:custGeom>
              <a:avLst/>
              <a:gdLst>
                <a:gd name="T0" fmla="*/ 40 w 40"/>
                <a:gd name="T1" fmla="*/ 0 h 75"/>
                <a:gd name="T2" fmla="*/ 8 w 40"/>
                <a:gd name="T3" fmla="*/ 75 h 75"/>
                <a:gd name="T4" fmla="*/ 0 w 40"/>
                <a:gd name="T5" fmla="*/ 75 h 75"/>
                <a:gd name="T6" fmla="*/ 31 w 40"/>
                <a:gd name="T7" fmla="*/ 0 h 75"/>
                <a:gd name="T8" fmla="*/ 40 w 40"/>
                <a:gd name="T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5">
                  <a:moveTo>
                    <a:pt x="40" y="0"/>
                  </a:moveTo>
                  <a:lnTo>
                    <a:pt x="8" y="75"/>
                  </a:lnTo>
                  <a:lnTo>
                    <a:pt x="0" y="75"/>
                  </a:lnTo>
                  <a:lnTo>
                    <a:pt x="31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3" name="îŝľídè">
              <a:extLst>
                <a:ext uri="{FF2B5EF4-FFF2-40B4-BE49-F238E27FC236}">
                  <a16:creationId xmlns:a16="http://schemas.microsoft.com/office/drawing/2014/main" id="{9ABE7DE2-55D9-4F80-8D09-F6CF5971F433}"/>
                </a:ext>
              </a:extLst>
            </p:cNvPr>
            <p:cNvSpPr/>
            <p:nvPr/>
          </p:nvSpPr>
          <p:spPr bwMode="auto">
            <a:xfrm>
              <a:off x="4621213" y="2459038"/>
              <a:ext cx="12700" cy="107950"/>
            </a:xfrm>
            <a:custGeom>
              <a:avLst/>
              <a:gdLst>
                <a:gd name="T0" fmla="*/ 8 w 8"/>
                <a:gd name="T1" fmla="*/ 64 h 68"/>
                <a:gd name="T2" fmla="*/ 0 w 8"/>
                <a:gd name="T3" fmla="*/ 68 h 68"/>
                <a:gd name="T4" fmla="*/ 0 w 8"/>
                <a:gd name="T5" fmla="*/ 4 h 68"/>
                <a:gd name="T6" fmla="*/ 8 w 8"/>
                <a:gd name="T7" fmla="*/ 0 h 68"/>
                <a:gd name="T8" fmla="*/ 8 w 8"/>
                <a:gd name="T9" fmla="*/ 6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68">
                  <a:moveTo>
                    <a:pt x="8" y="64"/>
                  </a:moveTo>
                  <a:lnTo>
                    <a:pt x="0" y="68"/>
                  </a:lnTo>
                  <a:lnTo>
                    <a:pt x="0" y="4"/>
                  </a:lnTo>
                  <a:lnTo>
                    <a:pt x="8" y="0"/>
                  </a:lnTo>
                  <a:lnTo>
                    <a:pt x="8" y="64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4" name="îšḻidé">
              <a:extLst>
                <a:ext uri="{FF2B5EF4-FFF2-40B4-BE49-F238E27FC236}">
                  <a16:creationId xmlns:a16="http://schemas.microsoft.com/office/drawing/2014/main" id="{DE6CD143-FD4B-4FF3-A7BA-309EF33F7F8F}"/>
                </a:ext>
              </a:extLst>
            </p:cNvPr>
            <p:cNvSpPr/>
            <p:nvPr/>
          </p:nvSpPr>
          <p:spPr bwMode="auto">
            <a:xfrm>
              <a:off x="4841875" y="2266950"/>
              <a:ext cx="66675" cy="76200"/>
            </a:xfrm>
            <a:custGeom>
              <a:avLst/>
              <a:gdLst>
                <a:gd name="T0" fmla="*/ 42 w 42"/>
                <a:gd name="T1" fmla="*/ 38 h 48"/>
                <a:gd name="T2" fmla="*/ 33 w 42"/>
                <a:gd name="T3" fmla="*/ 48 h 48"/>
                <a:gd name="T4" fmla="*/ 0 w 42"/>
                <a:gd name="T5" fmla="*/ 11 h 48"/>
                <a:gd name="T6" fmla="*/ 8 w 42"/>
                <a:gd name="T7" fmla="*/ 0 h 48"/>
                <a:gd name="T8" fmla="*/ 42 w 42"/>
                <a:gd name="T9" fmla="*/ 3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8">
                  <a:moveTo>
                    <a:pt x="42" y="38"/>
                  </a:moveTo>
                  <a:lnTo>
                    <a:pt x="33" y="48"/>
                  </a:lnTo>
                  <a:lnTo>
                    <a:pt x="0" y="11"/>
                  </a:lnTo>
                  <a:lnTo>
                    <a:pt x="8" y="0"/>
                  </a:lnTo>
                  <a:lnTo>
                    <a:pt x="42" y="38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5" name="íṧľïdé">
              <a:extLst>
                <a:ext uri="{FF2B5EF4-FFF2-40B4-BE49-F238E27FC236}">
                  <a16:creationId xmlns:a16="http://schemas.microsoft.com/office/drawing/2014/main" id="{DCF7AE96-A7B3-4B9D-BF0A-FC9928B5BCC2}"/>
                </a:ext>
              </a:extLst>
            </p:cNvPr>
            <p:cNvSpPr/>
            <p:nvPr/>
          </p:nvSpPr>
          <p:spPr bwMode="auto">
            <a:xfrm>
              <a:off x="5006975" y="2012950"/>
              <a:ext cx="95250" cy="17463"/>
            </a:xfrm>
            <a:custGeom>
              <a:avLst/>
              <a:gdLst>
                <a:gd name="T0" fmla="*/ 60 w 60"/>
                <a:gd name="T1" fmla="*/ 0 h 11"/>
                <a:gd name="T2" fmla="*/ 56 w 60"/>
                <a:gd name="T3" fmla="*/ 11 h 11"/>
                <a:gd name="T4" fmla="*/ 0 w 60"/>
                <a:gd name="T5" fmla="*/ 11 h 11"/>
                <a:gd name="T6" fmla="*/ 4 w 60"/>
                <a:gd name="T7" fmla="*/ 0 h 11"/>
                <a:gd name="T8" fmla="*/ 60 w 60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1">
                  <a:moveTo>
                    <a:pt x="60" y="0"/>
                  </a:moveTo>
                  <a:lnTo>
                    <a:pt x="56" y="11"/>
                  </a:lnTo>
                  <a:lnTo>
                    <a:pt x="0" y="11"/>
                  </a:lnTo>
                  <a:lnTo>
                    <a:pt x="4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6" name="îŝḻîďè">
              <a:extLst>
                <a:ext uri="{FF2B5EF4-FFF2-40B4-BE49-F238E27FC236}">
                  <a16:creationId xmlns:a16="http://schemas.microsoft.com/office/drawing/2014/main" id="{293BEBAD-E70E-4078-B3C2-188ED8C11995}"/>
                </a:ext>
              </a:extLst>
            </p:cNvPr>
            <p:cNvSpPr/>
            <p:nvPr/>
          </p:nvSpPr>
          <p:spPr bwMode="auto">
            <a:xfrm>
              <a:off x="5068888" y="1700213"/>
              <a:ext cx="103188" cy="73025"/>
            </a:xfrm>
            <a:custGeom>
              <a:avLst/>
              <a:gdLst>
                <a:gd name="T0" fmla="*/ 65 w 65"/>
                <a:gd name="T1" fmla="*/ 0 h 46"/>
                <a:gd name="T2" fmla="*/ 65 w 65"/>
                <a:gd name="T3" fmla="*/ 9 h 46"/>
                <a:gd name="T4" fmla="*/ 0 w 65"/>
                <a:gd name="T5" fmla="*/ 46 h 46"/>
                <a:gd name="T6" fmla="*/ 0 w 65"/>
                <a:gd name="T7" fmla="*/ 38 h 46"/>
                <a:gd name="T8" fmla="*/ 65 w 6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6">
                  <a:moveTo>
                    <a:pt x="65" y="0"/>
                  </a:moveTo>
                  <a:lnTo>
                    <a:pt x="65" y="9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7" name="íSliḋé">
              <a:extLst>
                <a:ext uri="{FF2B5EF4-FFF2-40B4-BE49-F238E27FC236}">
                  <a16:creationId xmlns:a16="http://schemas.microsoft.com/office/drawing/2014/main" id="{3F57FD9B-2F70-45A5-81EC-9A6B91ED5FC4}"/>
                </a:ext>
              </a:extLst>
            </p:cNvPr>
            <p:cNvSpPr/>
            <p:nvPr/>
          </p:nvSpPr>
          <p:spPr bwMode="auto">
            <a:xfrm>
              <a:off x="5006975" y="1473200"/>
              <a:ext cx="95250" cy="112713"/>
            </a:xfrm>
            <a:custGeom>
              <a:avLst/>
              <a:gdLst>
                <a:gd name="T0" fmla="*/ 60 w 60"/>
                <a:gd name="T1" fmla="*/ 6 h 71"/>
                <a:gd name="T2" fmla="*/ 4 w 60"/>
                <a:gd name="T3" fmla="*/ 71 h 71"/>
                <a:gd name="T4" fmla="*/ 0 w 60"/>
                <a:gd name="T5" fmla="*/ 64 h 71"/>
                <a:gd name="T6" fmla="*/ 56 w 60"/>
                <a:gd name="T7" fmla="*/ 0 h 71"/>
                <a:gd name="T8" fmla="*/ 60 w 60"/>
                <a:gd name="T9" fmla="*/ 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71">
                  <a:moveTo>
                    <a:pt x="60" y="6"/>
                  </a:moveTo>
                  <a:lnTo>
                    <a:pt x="4" y="71"/>
                  </a:lnTo>
                  <a:lnTo>
                    <a:pt x="0" y="64"/>
                  </a:lnTo>
                  <a:lnTo>
                    <a:pt x="56" y="0"/>
                  </a:lnTo>
                  <a:lnTo>
                    <a:pt x="60" y="6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8" name="ïṧḻïḍè">
              <a:extLst>
                <a:ext uri="{FF2B5EF4-FFF2-40B4-BE49-F238E27FC236}">
                  <a16:creationId xmlns:a16="http://schemas.microsoft.com/office/drawing/2014/main" id="{8932ABE3-6C9C-491D-B4EB-01F46B6D3D25}"/>
                </a:ext>
              </a:extLst>
            </p:cNvPr>
            <p:cNvSpPr/>
            <p:nvPr/>
          </p:nvSpPr>
          <p:spPr bwMode="auto">
            <a:xfrm>
              <a:off x="4841875" y="1393825"/>
              <a:ext cx="66675" cy="119063"/>
            </a:xfrm>
            <a:custGeom>
              <a:avLst/>
              <a:gdLst>
                <a:gd name="T0" fmla="*/ 42 w 42"/>
                <a:gd name="T1" fmla="*/ 0 h 75"/>
                <a:gd name="T2" fmla="*/ 8 w 42"/>
                <a:gd name="T3" fmla="*/ 75 h 75"/>
                <a:gd name="T4" fmla="*/ 0 w 42"/>
                <a:gd name="T5" fmla="*/ 75 h 75"/>
                <a:gd name="T6" fmla="*/ 33 w 42"/>
                <a:gd name="T7" fmla="*/ 0 h 75"/>
                <a:gd name="T8" fmla="*/ 42 w 42"/>
                <a:gd name="T9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5">
                  <a:moveTo>
                    <a:pt x="42" y="0"/>
                  </a:moveTo>
                  <a:lnTo>
                    <a:pt x="8" y="75"/>
                  </a:lnTo>
                  <a:lnTo>
                    <a:pt x="0" y="75"/>
                  </a:lnTo>
                  <a:lnTo>
                    <a:pt x="33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9" name="í$ḻïḑè">
              <a:extLst>
                <a:ext uri="{FF2B5EF4-FFF2-40B4-BE49-F238E27FC236}">
                  <a16:creationId xmlns:a16="http://schemas.microsoft.com/office/drawing/2014/main" id="{73B635E0-EDAF-45C8-B2B4-4426EB5699D0}"/>
                </a:ext>
              </a:extLst>
            </p:cNvPr>
            <p:cNvSpPr/>
            <p:nvPr/>
          </p:nvSpPr>
          <p:spPr bwMode="auto">
            <a:xfrm>
              <a:off x="4621213" y="1473200"/>
              <a:ext cx="12700" cy="112713"/>
            </a:xfrm>
            <a:custGeom>
              <a:avLst/>
              <a:gdLst>
                <a:gd name="T0" fmla="*/ 8 w 8"/>
                <a:gd name="T1" fmla="*/ 0 h 71"/>
                <a:gd name="T2" fmla="*/ 8 w 8"/>
                <a:gd name="T3" fmla="*/ 64 h 71"/>
                <a:gd name="T4" fmla="*/ 0 w 8"/>
                <a:gd name="T5" fmla="*/ 71 h 71"/>
                <a:gd name="T6" fmla="*/ 0 w 8"/>
                <a:gd name="T7" fmla="*/ 6 h 71"/>
                <a:gd name="T8" fmla="*/ 8 w 8"/>
                <a:gd name="T9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1">
                  <a:moveTo>
                    <a:pt x="8" y="0"/>
                  </a:moveTo>
                  <a:lnTo>
                    <a:pt x="8" y="64"/>
                  </a:lnTo>
                  <a:lnTo>
                    <a:pt x="0" y="71"/>
                  </a:lnTo>
                  <a:lnTo>
                    <a:pt x="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0" name="íṡlíďè">
              <a:extLst>
                <a:ext uri="{FF2B5EF4-FFF2-40B4-BE49-F238E27FC236}">
                  <a16:creationId xmlns:a16="http://schemas.microsoft.com/office/drawing/2014/main" id="{9C0EE8E0-6399-4A3D-A892-D881645267D5}"/>
                </a:ext>
              </a:extLst>
            </p:cNvPr>
            <p:cNvSpPr/>
            <p:nvPr/>
          </p:nvSpPr>
          <p:spPr bwMode="auto">
            <a:xfrm>
              <a:off x="4349750" y="1700213"/>
              <a:ext cx="63500" cy="73025"/>
            </a:xfrm>
            <a:custGeom>
              <a:avLst/>
              <a:gdLst>
                <a:gd name="T0" fmla="*/ 40 w 40"/>
                <a:gd name="T1" fmla="*/ 38 h 46"/>
                <a:gd name="T2" fmla="*/ 31 w 40"/>
                <a:gd name="T3" fmla="*/ 46 h 46"/>
                <a:gd name="T4" fmla="*/ 0 w 40"/>
                <a:gd name="T5" fmla="*/ 9 h 46"/>
                <a:gd name="T6" fmla="*/ 8 w 40"/>
                <a:gd name="T7" fmla="*/ 0 h 46"/>
                <a:gd name="T8" fmla="*/ 40 w 40"/>
                <a:gd name="T9" fmla="*/ 38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46">
                  <a:moveTo>
                    <a:pt x="40" y="38"/>
                  </a:moveTo>
                  <a:lnTo>
                    <a:pt x="31" y="46"/>
                  </a:lnTo>
                  <a:lnTo>
                    <a:pt x="0" y="9"/>
                  </a:lnTo>
                  <a:lnTo>
                    <a:pt x="8" y="0"/>
                  </a:lnTo>
                  <a:lnTo>
                    <a:pt x="40" y="38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1" name="íṩḻîḓè">
              <a:extLst>
                <a:ext uri="{FF2B5EF4-FFF2-40B4-BE49-F238E27FC236}">
                  <a16:creationId xmlns:a16="http://schemas.microsoft.com/office/drawing/2014/main" id="{33ED19E1-CBAB-4B27-8520-46D37B476AC4}"/>
                </a:ext>
              </a:extLst>
            </p:cNvPr>
            <p:cNvSpPr/>
            <p:nvPr/>
          </p:nvSpPr>
          <p:spPr bwMode="auto">
            <a:xfrm>
              <a:off x="4151313" y="2012950"/>
              <a:ext cx="96838" cy="17463"/>
            </a:xfrm>
            <a:custGeom>
              <a:avLst/>
              <a:gdLst>
                <a:gd name="T0" fmla="*/ 61 w 61"/>
                <a:gd name="T1" fmla="*/ 0 h 11"/>
                <a:gd name="T2" fmla="*/ 57 w 61"/>
                <a:gd name="T3" fmla="*/ 11 h 11"/>
                <a:gd name="T4" fmla="*/ 0 w 61"/>
                <a:gd name="T5" fmla="*/ 11 h 11"/>
                <a:gd name="T6" fmla="*/ 5 w 61"/>
                <a:gd name="T7" fmla="*/ 0 h 11"/>
                <a:gd name="T8" fmla="*/ 61 w 61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11">
                  <a:moveTo>
                    <a:pt x="61" y="0"/>
                  </a:moveTo>
                  <a:lnTo>
                    <a:pt x="57" y="11"/>
                  </a:lnTo>
                  <a:lnTo>
                    <a:pt x="0" y="11"/>
                  </a:lnTo>
                  <a:lnTo>
                    <a:pt x="5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2" name="işḷïde">
              <a:extLst>
                <a:ext uri="{FF2B5EF4-FFF2-40B4-BE49-F238E27FC236}">
                  <a16:creationId xmlns:a16="http://schemas.microsoft.com/office/drawing/2014/main" id="{D3A244A2-0E1A-48E0-901F-A1A705713C75}"/>
                </a:ext>
              </a:extLst>
            </p:cNvPr>
            <p:cNvSpPr/>
            <p:nvPr/>
          </p:nvSpPr>
          <p:spPr bwMode="auto">
            <a:xfrm>
              <a:off x="4591050" y="1966913"/>
              <a:ext cx="88900" cy="115888"/>
            </a:xfrm>
            <a:custGeom>
              <a:avLst/>
              <a:gdLst>
                <a:gd name="T0" fmla="*/ 13 w 27"/>
                <a:gd name="T1" fmla="*/ 4 h 35"/>
                <a:gd name="T2" fmla="*/ 27 w 27"/>
                <a:gd name="T3" fmla="*/ 10 h 35"/>
                <a:gd name="T4" fmla="*/ 13 w 27"/>
                <a:gd name="T5" fmla="*/ 31 h 35"/>
                <a:gd name="T6" fmla="*/ 0 w 27"/>
                <a:gd name="T7" fmla="*/ 25 h 35"/>
                <a:gd name="T8" fmla="*/ 13 w 27"/>
                <a:gd name="T9" fmla="*/ 4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5">
                  <a:moveTo>
                    <a:pt x="13" y="4"/>
                  </a:moveTo>
                  <a:cubicBezTo>
                    <a:pt x="21" y="0"/>
                    <a:pt x="27" y="2"/>
                    <a:pt x="27" y="10"/>
                  </a:cubicBezTo>
                  <a:cubicBezTo>
                    <a:pt x="27" y="17"/>
                    <a:pt x="21" y="27"/>
                    <a:pt x="13" y="31"/>
                  </a:cubicBezTo>
                  <a:cubicBezTo>
                    <a:pt x="6" y="35"/>
                    <a:pt x="0" y="33"/>
                    <a:pt x="0" y="25"/>
                  </a:cubicBezTo>
                  <a:cubicBezTo>
                    <a:pt x="0" y="18"/>
                    <a:pt x="6" y="8"/>
                    <a:pt x="13" y="4"/>
                  </a:cubicBez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3" name="ïṡļíḋè">
              <a:extLst>
                <a:ext uri="{FF2B5EF4-FFF2-40B4-BE49-F238E27FC236}">
                  <a16:creationId xmlns:a16="http://schemas.microsoft.com/office/drawing/2014/main" id="{8D8A6A9F-AECC-4CF7-9FD8-0A08396161AD}"/>
                </a:ext>
              </a:extLst>
            </p:cNvPr>
            <p:cNvSpPr/>
            <p:nvPr/>
          </p:nvSpPr>
          <p:spPr bwMode="auto">
            <a:xfrm>
              <a:off x="4652963" y="1828800"/>
              <a:ext cx="311150" cy="184150"/>
            </a:xfrm>
            <a:custGeom>
              <a:avLst/>
              <a:gdLst>
                <a:gd name="T0" fmla="*/ 148 w 196"/>
                <a:gd name="T1" fmla="*/ 21 h 116"/>
                <a:gd name="T2" fmla="*/ 0 w 196"/>
                <a:gd name="T3" fmla="*/ 108 h 116"/>
                <a:gd name="T4" fmla="*/ 0 w 196"/>
                <a:gd name="T5" fmla="*/ 116 h 116"/>
                <a:gd name="T6" fmla="*/ 148 w 196"/>
                <a:gd name="T7" fmla="*/ 31 h 116"/>
                <a:gd name="T8" fmla="*/ 142 w 196"/>
                <a:gd name="T9" fmla="*/ 54 h 116"/>
                <a:gd name="T10" fmla="*/ 196 w 196"/>
                <a:gd name="T11" fmla="*/ 0 h 116"/>
                <a:gd name="T12" fmla="*/ 142 w 196"/>
                <a:gd name="T13" fmla="*/ 8 h 116"/>
                <a:gd name="T14" fmla="*/ 148 w 196"/>
                <a:gd name="T15" fmla="*/ 21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6" h="116">
                  <a:moveTo>
                    <a:pt x="148" y="21"/>
                  </a:moveTo>
                  <a:lnTo>
                    <a:pt x="0" y="108"/>
                  </a:lnTo>
                  <a:lnTo>
                    <a:pt x="0" y="116"/>
                  </a:lnTo>
                  <a:lnTo>
                    <a:pt x="148" y="31"/>
                  </a:lnTo>
                  <a:lnTo>
                    <a:pt x="142" y="54"/>
                  </a:lnTo>
                  <a:lnTo>
                    <a:pt x="196" y="0"/>
                  </a:lnTo>
                  <a:lnTo>
                    <a:pt x="142" y="8"/>
                  </a:lnTo>
                  <a:lnTo>
                    <a:pt x="148" y="21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4" name="ïŝľïḑê">
              <a:extLst>
                <a:ext uri="{FF2B5EF4-FFF2-40B4-BE49-F238E27FC236}">
                  <a16:creationId xmlns:a16="http://schemas.microsoft.com/office/drawing/2014/main" id="{C82AF2EC-DD62-4DED-B3BD-5FC7F7DF926B}"/>
                </a:ext>
              </a:extLst>
            </p:cNvPr>
            <p:cNvSpPr/>
            <p:nvPr/>
          </p:nvSpPr>
          <p:spPr bwMode="auto">
            <a:xfrm>
              <a:off x="4591050" y="1614488"/>
              <a:ext cx="73025" cy="385763"/>
            </a:xfrm>
            <a:custGeom>
              <a:avLst/>
              <a:gdLst>
                <a:gd name="T0" fmla="*/ 19 w 46"/>
                <a:gd name="T1" fmla="*/ 50 h 243"/>
                <a:gd name="T2" fmla="*/ 19 w 46"/>
                <a:gd name="T3" fmla="*/ 243 h 243"/>
                <a:gd name="T4" fmla="*/ 27 w 46"/>
                <a:gd name="T5" fmla="*/ 237 h 243"/>
                <a:gd name="T6" fmla="*/ 27 w 46"/>
                <a:gd name="T7" fmla="*/ 44 h 243"/>
                <a:gd name="T8" fmla="*/ 46 w 46"/>
                <a:gd name="T9" fmla="*/ 42 h 243"/>
                <a:gd name="T10" fmla="*/ 23 w 46"/>
                <a:gd name="T11" fmla="*/ 0 h 243"/>
                <a:gd name="T12" fmla="*/ 0 w 46"/>
                <a:gd name="T13" fmla="*/ 67 h 243"/>
                <a:gd name="T14" fmla="*/ 19 w 46"/>
                <a:gd name="T15" fmla="*/ 5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6" h="243">
                  <a:moveTo>
                    <a:pt x="19" y="50"/>
                  </a:moveTo>
                  <a:lnTo>
                    <a:pt x="19" y="243"/>
                  </a:lnTo>
                  <a:lnTo>
                    <a:pt x="27" y="237"/>
                  </a:lnTo>
                  <a:lnTo>
                    <a:pt x="27" y="44"/>
                  </a:lnTo>
                  <a:lnTo>
                    <a:pt x="46" y="42"/>
                  </a:lnTo>
                  <a:lnTo>
                    <a:pt x="23" y="0"/>
                  </a:lnTo>
                  <a:lnTo>
                    <a:pt x="0" y="67"/>
                  </a:lnTo>
                  <a:lnTo>
                    <a:pt x="19" y="5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5" name="ïŝ1îḋè">
              <a:extLst>
                <a:ext uri="{FF2B5EF4-FFF2-40B4-BE49-F238E27FC236}">
                  <a16:creationId xmlns:a16="http://schemas.microsoft.com/office/drawing/2014/main" id="{4FFC8004-D1CF-4D63-9D0D-28D46663530E}"/>
                </a:ext>
              </a:extLst>
            </p:cNvPr>
            <p:cNvSpPr/>
            <p:nvPr/>
          </p:nvSpPr>
          <p:spPr bwMode="auto">
            <a:xfrm>
              <a:off x="4584700" y="1960563"/>
              <a:ext cx="88900" cy="119063"/>
            </a:xfrm>
            <a:custGeom>
              <a:avLst/>
              <a:gdLst>
                <a:gd name="T0" fmla="*/ 13 w 27"/>
                <a:gd name="T1" fmla="*/ 5 h 36"/>
                <a:gd name="T2" fmla="*/ 27 w 27"/>
                <a:gd name="T3" fmla="*/ 10 h 36"/>
                <a:gd name="T4" fmla="*/ 13 w 27"/>
                <a:gd name="T5" fmla="*/ 32 h 36"/>
                <a:gd name="T6" fmla="*/ 0 w 27"/>
                <a:gd name="T7" fmla="*/ 26 h 36"/>
                <a:gd name="T8" fmla="*/ 13 w 27"/>
                <a:gd name="T9" fmla="*/ 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36">
                  <a:moveTo>
                    <a:pt x="13" y="5"/>
                  </a:moveTo>
                  <a:cubicBezTo>
                    <a:pt x="21" y="0"/>
                    <a:pt x="27" y="3"/>
                    <a:pt x="27" y="10"/>
                  </a:cubicBezTo>
                  <a:cubicBezTo>
                    <a:pt x="27" y="18"/>
                    <a:pt x="21" y="27"/>
                    <a:pt x="13" y="32"/>
                  </a:cubicBezTo>
                  <a:cubicBezTo>
                    <a:pt x="6" y="36"/>
                    <a:pt x="0" y="34"/>
                    <a:pt x="0" y="26"/>
                  </a:cubicBezTo>
                  <a:cubicBezTo>
                    <a:pt x="0" y="19"/>
                    <a:pt x="6" y="9"/>
                    <a:pt x="13" y="5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6" name="íslïḓê">
              <a:extLst>
                <a:ext uri="{FF2B5EF4-FFF2-40B4-BE49-F238E27FC236}">
                  <a16:creationId xmlns:a16="http://schemas.microsoft.com/office/drawing/2014/main" id="{655EF1D9-DB40-4761-A2E8-7A697760EEFB}"/>
                </a:ext>
              </a:extLst>
            </p:cNvPr>
            <p:cNvSpPr/>
            <p:nvPr/>
          </p:nvSpPr>
          <p:spPr bwMode="auto">
            <a:xfrm>
              <a:off x="6273800" y="2046288"/>
              <a:ext cx="1677988" cy="1506538"/>
            </a:xfrm>
            <a:custGeom>
              <a:avLst/>
              <a:gdLst>
                <a:gd name="T0" fmla="*/ 1057 w 1057"/>
                <a:gd name="T1" fmla="*/ 949 h 949"/>
                <a:gd name="T2" fmla="*/ 0 w 1057"/>
                <a:gd name="T3" fmla="*/ 339 h 949"/>
                <a:gd name="T4" fmla="*/ 0 w 1057"/>
                <a:gd name="T5" fmla="*/ 0 h 949"/>
                <a:gd name="T6" fmla="*/ 1057 w 1057"/>
                <a:gd name="T7" fmla="*/ 608 h 949"/>
                <a:gd name="T8" fmla="*/ 1057 w 1057"/>
                <a:gd name="T9" fmla="*/ 949 h 9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7" h="949">
                  <a:moveTo>
                    <a:pt x="1057" y="949"/>
                  </a:moveTo>
                  <a:lnTo>
                    <a:pt x="0" y="339"/>
                  </a:lnTo>
                  <a:lnTo>
                    <a:pt x="0" y="0"/>
                  </a:lnTo>
                  <a:lnTo>
                    <a:pt x="1057" y="608"/>
                  </a:lnTo>
                  <a:lnTo>
                    <a:pt x="1057" y="949"/>
                  </a:lnTo>
                  <a:close/>
                </a:path>
              </a:pathLst>
            </a:custGeom>
            <a:solidFill>
              <a:srgbClr val="F545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7" name="îś1íḑè">
              <a:extLst>
                <a:ext uri="{FF2B5EF4-FFF2-40B4-BE49-F238E27FC236}">
                  <a16:creationId xmlns:a16="http://schemas.microsoft.com/office/drawing/2014/main" id="{1FD475D1-8BE1-44AA-B48A-84E842E6F4C9}"/>
                </a:ext>
              </a:extLst>
            </p:cNvPr>
            <p:cNvSpPr/>
            <p:nvPr/>
          </p:nvSpPr>
          <p:spPr bwMode="auto">
            <a:xfrm>
              <a:off x="7951788" y="2959100"/>
              <a:ext cx="92075" cy="593725"/>
            </a:xfrm>
            <a:custGeom>
              <a:avLst/>
              <a:gdLst>
                <a:gd name="T0" fmla="*/ 0 w 58"/>
                <a:gd name="T1" fmla="*/ 33 h 374"/>
                <a:gd name="T2" fmla="*/ 58 w 58"/>
                <a:gd name="T3" fmla="*/ 0 h 374"/>
                <a:gd name="T4" fmla="*/ 58 w 58"/>
                <a:gd name="T5" fmla="*/ 339 h 374"/>
                <a:gd name="T6" fmla="*/ 0 w 58"/>
                <a:gd name="T7" fmla="*/ 374 h 374"/>
                <a:gd name="T8" fmla="*/ 0 w 58"/>
                <a:gd name="T9" fmla="*/ 33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374">
                  <a:moveTo>
                    <a:pt x="0" y="33"/>
                  </a:moveTo>
                  <a:lnTo>
                    <a:pt x="58" y="0"/>
                  </a:lnTo>
                  <a:lnTo>
                    <a:pt x="58" y="339"/>
                  </a:lnTo>
                  <a:lnTo>
                    <a:pt x="0" y="374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DB4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8" name="îṡ1ïďe">
              <a:extLst>
                <a:ext uri="{FF2B5EF4-FFF2-40B4-BE49-F238E27FC236}">
                  <a16:creationId xmlns:a16="http://schemas.microsoft.com/office/drawing/2014/main" id="{17D70B73-44F6-4471-977B-B9FD473F0E2F}"/>
                </a:ext>
              </a:extLst>
            </p:cNvPr>
            <p:cNvSpPr/>
            <p:nvPr/>
          </p:nvSpPr>
          <p:spPr bwMode="auto">
            <a:xfrm>
              <a:off x="6273800" y="1993900"/>
              <a:ext cx="1770063" cy="1017588"/>
            </a:xfrm>
            <a:custGeom>
              <a:avLst/>
              <a:gdLst>
                <a:gd name="T0" fmla="*/ 0 w 1115"/>
                <a:gd name="T1" fmla="*/ 33 h 641"/>
                <a:gd name="T2" fmla="*/ 59 w 1115"/>
                <a:gd name="T3" fmla="*/ 0 h 641"/>
                <a:gd name="T4" fmla="*/ 1115 w 1115"/>
                <a:gd name="T5" fmla="*/ 608 h 641"/>
                <a:gd name="T6" fmla="*/ 1057 w 1115"/>
                <a:gd name="T7" fmla="*/ 641 h 641"/>
                <a:gd name="T8" fmla="*/ 0 w 1115"/>
                <a:gd name="T9" fmla="*/ 33 h 6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5" h="641">
                  <a:moveTo>
                    <a:pt x="0" y="33"/>
                  </a:moveTo>
                  <a:lnTo>
                    <a:pt x="59" y="0"/>
                  </a:lnTo>
                  <a:lnTo>
                    <a:pt x="1115" y="608"/>
                  </a:lnTo>
                  <a:lnTo>
                    <a:pt x="1057" y="641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9" name="îS1ïḍe">
              <a:extLst>
                <a:ext uri="{FF2B5EF4-FFF2-40B4-BE49-F238E27FC236}">
                  <a16:creationId xmlns:a16="http://schemas.microsoft.com/office/drawing/2014/main" id="{711AF921-87A9-4190-956D-422FC8AD71DC}"/>
                </a:ext>
              </a:extLst>
            </p:cNvPr>
            <p:cNvSpPr/>
            <p:nvPr/>
          </p:nvSpPr>
          <p:spPr bwMode="auto">
            <a:xfrm>
              <a:off x="6069013" y="1246188"/>
              <a:ext cx="2235200" cy="2006600"/>
            </a:xfrm>
            <a:custGeom>
              <a:avLst/>
              <a:gdLst>
                <a:gd name="T0" fmla="*/ 1408 w 1408"/>
                <a:gd name="T1" fmla="*/ 1264 h 1264"/>
                <a:gd name="T2" fmla="*/ 0 w 1408"/>
                <a:gd name="T3" fmla="*/ 450 h 1264"/>
                <a:gd name="T4" fmla="*/ 0 w 1408"/>
                <a:gd name="T5" fmla="*/ 0 h 1264"/>
                <a:gd name="T6" fmla="*/ 1408 w 1408"/>
                <a:gd name="T7" fmla="*/ 811 h 1264"/>
                <a:gd name="T8" fmla="*/ 1408 w 1408"/>
                <a:gd name="T9" fmla="*/ 1264 h 1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8" h="1264">
                  <a:moveTo>
                    <a:pt x="1408" y="1264"/>
                  </a:moveTo>
                  <a:lnTo>
                    <a:pt x="0" y="450"/>
                  </a:lnTo>
                  <a:lnTo>
                    <a:pt x="0" y="0"/>
                  </a:lnTo>
                  <a:lnTo>
                    <a:pt x="1408" y="811"/>
                  </a:lnTo>
                  <a:lnTo>
                    <a:pt x="1408" y="1264"/>
                  </a:lnTo>
                  <a:close/>
                </a:path>
              </a:pathLst>
            </a:custGeom>
            <a:solidFill>
              <a:srgbClr val="1C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0" name="ïṥḻiḓe">
              <a:extLst>
                <a:ext uri="{FF2B5EF4-FFF2-40B4-BE49-F238E27FC236}">
                  <a16:creationId xmlns:a16="http://schemas.microsoft.com/office/drawing/2014/main" id="{7DABDDD9-AAD8-4C14-85B6-1B2957E834AD}"/>
                </a:ext>
              </a:extLst>
            </p:cNvPr>
            <p:cNvSpPr/>
            <p:nvPr/>
          </p:nvSpPr>
          <p:spPr bwMode="auto">
            <a:xfrm>
              <a:off x="8304213" y="2462213"/>
              <a:ext cx="125413" cy="790575"/>
            </a:xfrm>
            <a:custGeom>
              <a:avLst/>
              <a:gdLst>
                <a:gd name="T0" fmla="*/ 0 w 79"/>
                <a:gd name="T1" fmla="*/ 45 h 498"/>
                <a:gd name="T2" fmla="*/ 79 w 79"/>
                <a:gd name="T3" fmla="*/ 0 h 498"/>
                <a:gd name="T4" fmla="*/ 79 w 79"/>
                <a:gd name="T5" fmla="*/ 452 h 498"/>
                <a:gd name="T6" fmla="*/ 0 w 79"/>
                <a:gd name="T7" fmla="*/ 498 h 498"/>
                <a:gd name="T8" fmla="*/ 0 w 79"/>
                <a:gd name="T9" fmla="*/ 45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498">
                  <a:moveTo>
                    <a:pt x="0" y="45"/>
                  </a:moveTo>
                  <a:lnTo>
                    <a:pt x="79" y="0"/>
                  </a:lnTo>
                  <a:lnTo>
                    <a:pt x="79" y="452"/>
                  </a:lnTo>
                  <a:lnTo>
                    <a:pt x="0" y="498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2B7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1" name="íṣḷíḑê">
              <a:extLst>
                <a:ext uri="{FF2B5EF4-FFF2-40B4-BE49-F238E27FC236}">
                  <a16:creationId xmlns:a16="http://schemas.microsoft.com/office/drawing/2014/main" id="{6A4AA9CA-E1C8-4B46-8274-805886680FA4}"/>
                </a:ext>
              </a:extLst>
            </p:cNvPr>
            <p:cNvSpPr/>
            <p:nvPr/>
          </p:nvSpPr>
          <p:spPr bwMode="auto">
            <a:xfrm>
              <a:off x="6069013" y="1176338"/>
              <a:ext cx="2360613" cy="1357313"/>
            </a:xfrm>
            <a:custGeom>
              <a:avLst/>
              <a:gdLst>
                <a:gd name="T0" fmla="*/ 0 w 1487"/>
                <a:gd name="T1" fmla="*/ 44 h 855"/>
                <a:gd name="T2" fmla="*/ 79 w 1487"/>
                <a:gd name="T3" fmla="*/ 0 h 855"/>
                <a:gd name="T4" fmla="*/ 1487 w 1487"/>
                <a:gd name="T5" fmla="*/ 810 h 855"/>
                <a:gd name="T6" fmla="*/ 1408 w 1487"/>
                <a:gd name="T7" fmla="*/ 855 h 855"/>
                <a:gd name="T8" fmla="*/ 0 w 1487"/>
                <a:gd name="T9" fmla="*/ 44 h 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87" h="855">
                  <a:moveTo>
                    <a:pt x="0" y="44"/>
                  </a:moveTo>
                  <a:lnTo>
                    <a:pt x="79" y="0"/>
                  </a:lnTo>
                  <a:lnTo>
                    <a:pt x="1487" y="810"/>
                  </a:lnTo>
                  <a:lnTo>
                    <a:pt x="1408" y="85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D4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2" name="ïSḷïḓê">
              <a:extLst>
                <a:ext uri="{FF2B5EF4-FFF2-40B4-BE49-F238E27FC236}">
                  <a16:creationId xmlns:a16="http://schemas.microsoft.com/office/drawing/2014/main" id="{AC1F12A8-4215-4B3C-AE8A-2FDB6BB254BE}"/>
                </a:ext>
              </a:extLst>
            </p:cNvPr>
            <p:cNvSpPr/>
            <p:nvPr/>
          </p:nvSpPr>
          <p:spPr bwMode="auto">
            <a:xfrm>
              <a:off x="8288338" y="933450"/>
              <a:ext cx="36513" cy="1528763"/>
            </a:xfrm>
            <a:custGeom>
              <a:avLst/>
              <a:gdLst>
                <a:gd name="T0" fmla="*/ 5 w 11"/>
                <a:gd name="T1" fmla="*/ 464 h 464"/>
                <a:gd name="T2" fmla="*/ 0 w 11"/>
                <a:gd name="T3" fmla="*/ 459 h 464"/>
                <a:gd name="T4" fmla="*/ 0 w 11"/>
                <a:gd name="T5" fmla="*/ 5 h 464"/>
                <a:gd name="T6" fmla="*/ 5 w 11"/>
                <a:gd name="T7" fmla="*/ 0 h 464"/>
                <a:gd name="T8" fmla="*/ 11 w 11"/>
                <a:gd name="T9" fmla="*/ 5 h 464"/>
                <a:gd name="T10" fmla="*/ 11 w 11"/>
                <a:gd name="T11" fmla="*/ 459 h 464"/>
                <a:gd name="T12" fmla="*/ 5 w 11"/>
                <a:gd name="T13" fmla="*/ 464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64">
                  <a:moveTo>
                    <a:pt x="5" y="464"/>
                  </a:moveTo>
                  <a:cubicBezTo>
                    <a:pt x="2" y="464"/>
                    <a:pt x="0" y="462"/>
                    <a:pt x="0" y="45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9" y="0"/>
                    <a:pt x="11" y="2"/>
                    <a:pt x="11" y="5"/>
                  </a:cubicBezTo>
                  <a:cubicBezTo>
                    <a:pt x="11" y="459"/>
                    <a:pt x="11" y="459"/>
                    <a:pt x="11" y="459"/>
                  </a:cubicBezTo>
                  <a:cubicBezTo>
                    <a:pt x="11" y="462"/>
                    <a:pt x="9" y="464"/>
                    <a:pt x="5" y="464"/>
                  </a:cubicBezTo>
                  <a:close/>
                </a:path>
              </a:pathLst>
            </a:custGeom>
            <a:solidFill>
              <a:srgbClr val="4A3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3" name="íṩ1ïḋe">
              <a:extLst>
                <a:ext uri="{FF2B5EF4-FFF2-40B4-BE49-F238E27FC236}">
                  <a16:creationId xmlns:a16="http://schemas.microsoft.com/office/drawing/2014/main" id="{08DC3511-68DD-4CBD-B1B5-DBBEBAB4A559}"/>
                </a:ext>
              </a:extLst>
            </p:cNvPr>
            <p:cNvSpPr/>
            <p:nvPr/>
          </p:nvSpPr>
          <p:spPr bwMode="auto">
            <a:xfrm>
              <a:off x="6175375" y="692150"/>
              <a:ext cx="39688" cy="554038"/>
            </a:xfrm>
            <a:custGeom>
              <a:avLst/>
              <a:gdLst>
                <a:gd name="T0" fmla="*/ 6 w 12"/>
                <a:gd name="T1" fmla="*/ 168 h 168"/>
                <a:gd name="T2" fmla="*/ 0 w 12"/>
                <a:gd name="T3" fmla="*/ 163 h 168"/>
                <a:gd name="T4" fmla="*/ 0 w 12"/>
                <a:gd name="T5" fmla="*/ 6 h 168"/>
                <a:gd name="T6" fmla="*/ 6 w 12"/>
                <a:gd name="T7" fmla="*/ 0 h 168"/>
                <a:gd name="T8" fmla="*/ 12 w 12"/>
                <a:gd name="T9" fmla="*/ 6 h 168"/>
                <a:gd name="T10" fmla="*/ 12 w 12"/>
                <a:gd name="T11" fmla="*/ 163 h 168"/>
                <a:gd name="T12" fmla="*/ 6 w 12"/>
                <a:gd name="T13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68">
                  <a:moveTo>
                    <a:pt x="6" y="168"/>
                  </a:moveTo>
                  <a:cubicBezTo>
                    <a:pt x="3" y="168"/>
                    <a:pt x="0" y="166"/>
                    <a:pt x="0" y="163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3"/>
                    <a:pt x="3" y="0"/>
                    <a:pt x="6" y="0"/>
                  </a:cubicBezTo>
                  <a:cubicBezTo>
                    <a:pt x="9" y="0"/>
                    <a:pt x="12" y="3"/>
                    <a:pt x="12" y="6"/>
                  </a:cubicBezTo>
                  <a:cubicBezTo>
                    <a:pt x="12" y="163"/>
                    <a:pt x="12" y="163"/>
                    <a:pt x="12" y="163"/>
                  </a:cubicBezTo>
                  <a:cubicBezTo>
                    <a:pt x="12" y="166"/>
                    <a:pt x="9" y="168"/>
                    <a:pt x="6" y="168"/>
                  </a:cubicBezTo>
                  <a:close/>
                </a:path>
              </a:pathLst>
            </a:custGeom>
            <a:solidFill>
              <a:srgbClr val="4A3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4" name="îSḷïďe">
              <a:extLst>
                <a:ext uri="{FF2B5EF4-FFF2-40B4-BE49-F238E27FC236}">
                  <a16:creationId xmlns:a16="http://schemas.microsoft.com/office/drawing/2014/main" id="{0205D249-F616-4F85-85D7-1BDF0AAD6ADF}"/>
                </a:ext>
              </a:extLst>
            </p:cNvPr>
            <p:cNvSpPr/>
            <p:nvPr/>
          </p:nvSpPr>
          <p:spPr bwMode="auto">
            <a:xfrm>
              <a:off x="4689475" y="5589588"/>
              <a:ext cx="858838" cy="576263"/>
            </a:xfrm>
            <a:custGeom>
              <a:avLst/>
              <a:gdLst>
                <a:gd name="T0" fmla="*/ 541 w 541"/>
                <a:gd name="T1" fmla="*/ 311 h 363"/>
                <a:gd name="T2" fmla="*/ 541 w 541"/>
                <a:gd name="T3" fmla="*/ 363 h 363"/>
                <a:gd name="T4" fmla="*/ 0 w 541"/>
                <a:gd name="T5" fmla="*/ 52 h 363"/>
                <a:gd name="T6" fmla="*/ 0 w 541"/>
                <a:gd name="T7" fmla="*/ 0 h 363"/>
                <a:gd name="T8" fmla="*/ 541 w 541"/>
                <a:gd name="T9" fmla="*/ 311 h 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1" h="363">
                  <a:moveTo>
                    <a:pt x="541" y="311"/>
                  </a:moveTo>
                  <a:lnTo>
                    <a:pt x="541" y="363"/>
                  </a:lnTo>
                  <a:lnTo>
                    <a:pt x="0" y="52"/>
                  </a:lnTo>
                  <a:lnTo>
                    <a:pt x="0" y="0"/>
                  </a:lnTo>
                  <a:lnTo>
                    <a:pt x="541" y="311"/>
                  </a:lnTo>
                  <a:close/>
                </a:path>
              </a:pathLst>
            </a:custGeom>
            <a:solidFill>
              <a:srgbClr val="F47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5" name="íṩḷïde">
              <a:extLst>
                <a:ext uri="{FF2B5EF4-FFF2-40B4-BE49-F238E27FC236}">
                  <a16:creationId xmlns:a16="http://schemas.microsoft.com/office/drawing/2014/main" id="{9016E743-4226-4A80-A1D3-A83418C964A0}"/>
                </a:ext>
              </a:extLst>
            </p:cNvPr>
            <p:cNvSpPr/>
            <p:nvPr/>
          </p:nvSpPr>
          <p:spPr bwMode="auto">
            <a:xfrm>
              <a:off x="4689475" y="5546725"/>
              <a:ext cx="931863" cy="536575"/>
            </a:xfrm>
            <a:custGeom>
              <a:avLst/>
              <a:gdLst>
                <a:gd name="T0" fmla="*/ 587 w 587"/>
                <a:gd name="T1" fmla="*/ 313 h 338"/>
                <a:gd name="T2" fmla="*/ 541 w 587"/>
                <a:gd name="T3" fmla="*/ 338 h 338"/>
                <a:gd name="T4" fmla="*/ 0 w 587"/>
                <a:gd name="T5" fmla="*/ 27 h 338"/>
                <a:gd name="T6" fmla="*/ 46 w 587"/>
                <a:gd name="T7" fmla="*/ 0 h 338"/>
                <a:gd name="T8" fmla="*/ 587 w 587"/>
                <a:gd name="T9" fmla="*/ 313 h 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7" h="338">
                  <a:moveTo>
                    <a:pt x="587" y="313"/>
                  </a:moveTo>
                  <a:lnTo>
                    <a:pt x="541" y="338"/>
                  </a:lnTo>
                  <a:lnTo>
                    <a:pt x="0" y="27"/>
                  </a:lnTo>
                  <a:lnTo>
                    <a:pt x="46" y="0"/>
                  </a:lnTo>
                  <a:lnTo>
                    <a:pt x="587" y="313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6" name="ïŝļïdê">
              <a:extLst>
                <a:ext uri="{FF2B5EF4-FFF2-40B4-BE49-F238E27FC236}">
                  <a16:creationId xmlns:a16="http://schemas.microsoft.com/office/drawing/2014/main" id="{6780F301-6825-4AD8-9F9D-98664FFB04DA}"/>
                </a:ext>
              </a:extLst>
            </p:cNvPr>
            <p:cNvSpPr/>
            <p:nvPr/>
          </p:nvSpPr>
          <p:spPr bwMode="auto">
            <a:xfrm>
              <a:off x="5548313" y="6043613"/>
              <a:ext cx="73025" cy="122238"/>
            </a:xfrm>
            <a:custGeom>
              <a:avLst/>
              <a:gdLst>
                <a:gd name="T0" fmla="*/ 46 w 46"/>
                <a:gd name="T1" fmla="*/ 0 h 77"/>
                <a:gd name="T2" fmla="*/ 46 w 46"/>
                <a:gd name="T3" fmla="*/ 52 h 77"/>
                <a:gd name="T4" fmla="*/ 0 w 46"/>
                <a:gd name="T5" fmla="*/ 77 h 77"/>
                <a:gd name="T6" fmla="*/ 0 w 46"/>
                <a:gd name="T7" fmla="*/ 25 h 77"/>
                <a:gd name="T8" fmla="*/ 46 w 46"/>
                <a:gd name="T9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77">
                  <a:moveTo>
                    <a:pt x="46" y="0"/>
                  </a:moveTo>
                  <a:lnTo>
                    <a:pt x="46" y="52"/>
                  </a:lnTo>
                  <a:lnTo>
                    <a:pt x="0" y="77"/>
                  </a:lnTo>
                  <a:lnTo>
                    <a:pt x="0" y="25"/>
                  </a:lnTo>
                  <a:lnTo>
                    <a:pt x="46" y="0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7" name="ïṡḷiďê">
              <a:extLst>
                <a:ext uri="{FF2B5EF4-FFF2-40B4-BE49-F238E27FC236}">
                  <a16:creationId xmlns:a16="http://schemas.microsoft.com/office/drawing/2014/main" id="{15B38FE6-F298-4F6F-A09E-B0F6C85BEE8C}"/>
                </a:ext>
              </a:extLst>
            </p:cNvPr>
            <p:cNvSpPr/>
            <p:nvPr/>
          </p:nvSpPr>
          <p:spPr bwMode="auto">
            <a:xfrm>
              <a:off x="4584700" y="5526088"/>
              <a:ext cx="104775" cy="146050"/>
            </a:xfrm>
            <a:custGeom>
              <a:avLst/>
              <a:gdLst>
                <a:gd name="T0" fmla="*/ 66 w 66"/>
                <a:gd name="T1" fmla="*/ 40 h 92"/>
                <a:gd name="T2" fmla="*/ 66 w 66"/>
                <a:gd name="T3" fmla="*/ 92 h 92"/>
                <a:gd name="T4" fmla="*/ 0 w 66"/>
                <a:gd name="T5" fmla="*/ 0 h 92"/>
                <a:gd name="T6" fmla="*/ 66 w 66"/>
                <a:gd name="T7" fmla="*/ 4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92">
                  <a:moveTo>
                    <a:pt x="66" y="40"/>
                  </a:moveTo>
                  <a:lnTo>
                    <a:pt x="66" y="92"/>
                  </a:lnTo>
                  <a:lnTo>
                    <a:pt x="0" y="0"/>
                  </a:lnTo>
                  <a:lnTo>
                    <a:pt x="66" y="40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8" name="îšliḑê">
              <a:extLst>
                <a:ext uri="{FF2B5EF4-FFF2-40B4-BE49-F238E27FC236}">
                  <a16:creationId xmlns:a16="http://schemas.microsoft.com/office/drawing/2014/main" id="{69B2DB03-8DB5-45E5-B256-5C89189AC9F6}"/>
                </a:ext>
              </a:extLst>
            </p:cNvPr>
            <p:cNvSpPr/>
            <p:nvPr/>
          </p:nvSpPr>
          <p:spPr bwMode="auto">
            <a:xfrm>
              <a:off x="4584700" y="5526088"/>
              <a:ext cx="177800" cy="63500"/>
            </a:xfrm>
            <a:custGeom>
              <a:avLst/>
              <a:gdLst>
                <a:gd name="T0" fmla="*/ 112 w 112"/>
                <a:gd name="T1" fmla="*/ 13 h 40"/>
                <a:gd name="T2" fmla="*/ 0 w 112"/>
                <a:gd name="T3" fmla="*/ 0 h 40"/>
                <a:gd name="T4" fmla="*/ 66 w 112"/>
                <a:gd name="T5" fmla="*/ 40 h 40"/>
                <a:gd name="T6" fmla="*/ 112 w 112"/>
                <a:gd name="T7" fmla="*/ 1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2" h="40">
                  <a:moveTo>
                    <a:pt x="112" y="13"/>
                  </a:moveTo>
                  <a:lnTo>
                    <a:pt x="0" y="0"/>
                  </a:lnTo>
                  <a:lnTo>
                    <a:pt x="66" y="40"/>
                  </a:lnTo>
                  <a:lnTo>
                    <a:pt x="112" y="13"/>
                  </a:lnTo>
                  <a:close/>
                </a:path>
              </a:pathLst>
            </a:custGeom>
            <a:solidFill>
              <a:srgbClr val="FFF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9" name="iSľîḋê">
              <a:extLst>
                <a:ext uri="{FF2B5EF4-FFF2-40B4-BE49-F238E27FC236}">
                  <a16:creationId xmlns:a16="http://schemas.microsoft.com/office/drawing/2014/main" id="{D89DDD32-F71A-4D09-A36E-8836CC8CE552}"/>
                </a:ext>
              </a:extLst>
            </p:cNvPr>
            <p:cNvSpPr/>
            <p:nvPr/>
          </p:nvSpPr>
          <p:spPr bwMode="auto">
            <a:xfrm>
              <a:off x="4584700" y="5526088"/>
              <a:ext cx="49213" cy="39688"/>
            </a:xfrm>
            <a:custGeom>
              <a:avLst/>
              <a:gdLst>
                <a:gd name="T0" fmla="*/ 0 w 31"/>
                <a:gd name="T1" fmla="*/ 0 h 25"/>
                <a:gd name="T2" fmla="*/ 16 w 31"/>
                <a:gd name="T3" fmla="*/ 25 h 25"/>
                <a:gd name="T4" fmla="*/ 16 w 31"/>
                <a:gd name="T5" fmla="*/ 11 h 25"/>
                <a:gd name="T6" fmla="*/ 31 w 31"/>
                <a:gd name="T7" fmla="*/ 4 h 25"/>
                <a:gd name="T8" fmla="*/ 0 w 31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5">
                  <a:moveTo>
                    <a:pt x="0" y="0"/>
                  </a:moveTo>
                  <a:lnTo>
                    <a:pt x="16" y="25"/>
                  </a:lnTo>
                  <a:lnTo>
                    <a:pt x="16" y="11"/>
                  </a:lnTo>
                  <a:lnTo>
                    <a:pt x="31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0" name="íṩḷîďe">
              <a:extLst>
                <a:ext uri="{FF2B5EF4-FFF2-40B4-BE49-F238E27FC236}">
                  <a16:creationId xmlns:a16="http://schemas.microsoft.com/office/drawing/2014/main" id="{AA408AAD-3FA0-4A2D-A48C-2DD420AE6C35}"/>
                </a:ext>
              </a:extLst>
            </p:cNvPr>
            <p:cNvSpPr/>
            <p:nvPr/>
          </p:nvSpPr>
          <p:spPr bwMode="auto">
            <a:xfrm>
              <a:off x="3908425" y="2986088"/>
              <a:ext cx="655638" cy="1716088"/>
            </a:xfrm>
            <a:custGeom>
              <a:avLst/>
              <a:gdLst>
                <a:gd name="T0" fmla="*/ 195 w 199"/>
                <a:gd name="T1" fmla="*/ 11 h 521"/>
                <a:gd name="T2" fmla="*/ 199 w 199"/>
                <a:gd name="T3" fmla="*/ 11 h 521"/>
                <a:gd name="T4" fmla="*/ 191 w 199"/>
                <a:gd name="T5" fmla="*/ 4 h 521"/>
                <a:gd name="T6" fmla="*/ 190 w 199"/>
                <a:gd name="T7" fmla="*/ 3 h 521"/>
                <a:gd name="T8" fmla="*/ 190 w 199"/>
                <a:gd name="T9" fmla="*/ 3 h 521"/>
                <a:gd name="T10" fmla="*/ 190 w 199"/>
                <a:gd name="T11" fmla="*/ 3 h 521"/>
                <a:gd name="T12" fmla="*/ 179 w 199"/>
                <a:gd name="T13" fmla="*/ 3 h 521"/>
                <a:gd name="T14" fmla="*/ 16 w 199"/>
                <a:gd name="T15" fmla="*/ 97 h 521"/>
                <a:gd name="T16" fmla="*/ 0 w 199"/>
                <a:gd name="T17" fmla="*/ 130 h 521"/>
                <a:gd name="T18" fmla="*/ 0 w 199"/>
                <a:gd name="T19" fmla="*/ 499 h 521"/>
                <a:gd name="T20" fmla="*/ 4 w 199"/>
                <a:gd name="T21" fmla="*/ 512 h 521"/>
                <a:gd name="T22" fmla="*/ 4 w 199"/>
                <a:gd name="T23" fmla="*/ 512 h 521"/>
                <a:gd name="T24" fmla="*/ 13 w 199"/>
                <a:gd name="T25" fmla="*/ 521 h 521"/>
                <a:gd name="T26" fmla="*/ 14 w 199"/>
                <a:gd name="T27" fmla="*/ 514 h 521"/>
                <a:gd name="T28" fmla="*/ 16 w 199"/>
                <a:gd name="T29" fmla="*/ 513 h 521"/>
                <a:gd name="T30" fmla="*/ 179 w 199"/>
                <a:gd name="T31" fmla="*/ 419 h 521"/>
                <a:gd name="T32" fmla="*/ 195 w 199"/>
                <a:gd name="T33" fmla="*/ 386 h 521"/>
                <a:gd name="T34" fmla="*/ 195 w 199"/>
                <a:gd name="T35" fmla="*/ 17 h 521"/>
                <a:gd name="T36" fmla="*/ 195 w 199"/>
                <a:gd name="T37" fmla="*/ 11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9" h="521">
                  <a:moveTo>
                    <a:pt x="195" y="11"/>
                  </a:moveTo>
                  <a:cubicBezTo>
                    <a:pt x="199" y="11"/>
                    <a:pt x="199" y="11"/>
                    <a:pt x="199" y="11"/>
                  </a:cubicBezTo>
                  <a:cubicBezTo>
                    <a:pt x="191" y="4"/>
                    <a:pt x="191" y="4"/>
                    <a:pt x="191" y="4"/>
                  </a:cubicBezTo>
                  <a:cubicBezTo>
                    <a:pt x="190" y="3"/>
                    <a:pt x="190" y="3"/>
                    <a:pt x="190" y="3"/>
                  </a:cubicBezTo>
                  <a:cubicBezTo>
                    <a:pt x="190" y="3"/>
                    <a:pt x="190" y="3"/>
                    <a:pt x="190" y="3"/>
                  </a:cubicBezTo>
                  <a:cubicBezTo>
                    <a:pt x="190" y="3"/>
                    <a:pt x="190" y="3"/>
                    <a:pt x="190" y="3"/>
                  </a:cubicBezTo>
                  <a:cubicBezTo>
                    <a:pt x="187" y="0"/>
                    <a:pt x="183" y="0"/>
                    <a:pt x="179" y="3"/>
                  </a:cubicBezTo>
                  <a:cubicBezTo>
                    <a:pt x="16" y="97"/>
                    <a:pt x="16" y="97"/>
                    <a:pt x="16" y="97"/>
                  </a:cubicBezTo>
                  <a:cubicBezTo>
                    <a:pt x="7" y="102"/>
                    <a:pt x="0" y="117"/>
                    <a:pt x="0" y="130"/>
                  </a:cubicBezTo>
                  <a:cubicBezTo>
                    <a:pt x="0" y="499"/>
                    <a:pt x="0" y="499"/>
                    <a:pt x="0" y="499"/>
                  </a:cubicBezTo>
                  <a:cubicBezTo>
                    <a:pt x="0" y="505"/>
                    <a:pt x="1" y="510"/>
                    <a:pt x="4" y="512"/>
                  </a:cubicBezTo>
                  <a:cubicBezTo>
                    <a:pt x="4" y="512"/>
                    <a:pt x="4" y="512"/>
                    <a:pt x="4" y="512"/>
                  </a:cubicBezTo>
                  <a:cubicBezTo>
                    <a:pt x="13" y="521"/>
                    <a:pt x="13" y="521"/>
                    <a:pt x="13" y="521"/>
                  </a:cubicBezTo>
                  <a:cubicBezTo>
                    <a:pt x="14" y="514"/>
                    <a:pt x="14" y="514"/>
                    <a:pt x="14" y="514"/>
                  </a:cubicBezTo>
                  <a:cubicBezTo>
                    <a:pt x="15" y="514"/>
                    <a:pt x="16" y="514"/>
                    <a:pt x="16" y="513"/>
                  </a:cubicBezTo>
                  <a:cubicBezTo>
                    <a:pt x="179" y="419"/>
                    <a:pt x="179" y="419"/>
                    <a:pt x="179" y="419"/>
                  </a:cubicBezTo>
                  <a:cubicBezTo>
                    <a:pt x="188" y="414"/>
                    <a:pt x="195" y="399"/>
                    <a:pt x="195" y="386"/>
                  </a:cubicBezTo>
                  <a:cubicBezTo>
                    <a:pt x="195" y="17"/>
                    <a:pt x="195" y="17"/>
                    <a:pt x="195" y="17"/>
                  </a:cubicBezTo>
                  <a:cubicBezTo>
                    <a:pt x="195" y="15"/>
                    <a:pt x="195" y="13"/>
                    <a:pt x="195" y="11"/>
                  </a:cubicBezTo>
                  <a:close/>
                </a:path>
              </a:pathLst>
            </a:custGeom>
            <a:solidFill>
              <a:srgbClr val="2B7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1" name="işḻîďe">
              <a:extLst>
                <a:ext uri="{FF2B5EF4-FFF2-40B4-BE49-F238E27FC236}">
                  <a16:creationId xmlns:a16="http://schemas.microsoft.com/office/drawing/2014/main" id="{27C94A2A-A549-48FE-AC5A-990B7B57BF39}"/>
                </a:ext>
              </a:extLst>
            </p:cNvPr>
            <p:cNvSpPr/>
            <p:nvPr/>
          </p:nvSpPr>
          <p:spPr bwMode="auto">
            <a:xfrm>
              <a:off x="3933825" y="3001963"/>
              <a:ext cx="644525" cy="1717675"/>
            </a:xfrm>
            <a:custGeom>
              <a:avLst/>
              <a:gdLst>
                <a:gd name="T0" fmla="*/ 195 w 195"/>
                <a:gd name="T1" fmla="*/ 389 h 521"/>
                <a:gd name="T2" fmla="*/ 179 w 195"/>
                <a:gd name="T3" fmla="*/ 422 h 521"/>
                <a:gd name="T4" fmla="*/ 16 w 195"/>
                <a:gd name="T5" fmla="*/ 516 h 521"/>
                <a:gd name="T6" fmla="*/ 0 w 195"/>
                <a:gd name="T7" fmla="*/ 502 h 521"/>
                <a:gd name="T8" fmla="*/ 0 w 195"/>
                <a:gd name="T9" fmla="*/ 132 h 521"/>
                <a:gd name="T10" fmla="*/ 16 w 195"/>
                <a:gd name="T11" fmla="*/ 99 h 521"/>
                <a:gd name="T12" fmla="*/ 179 w 195"/>
                <a:gd name="T13" fmla="*/ 6 h 521"/>
                <a:gd name="T14" fmla="*/ 195 w 195"/>
                <a:gd name="T15" fmla="*/ 19 h 521"/>
                <a:gd name="T16" fmla="*/ 195 w 195"/>
                <a:gd name="T17" fmla="*/ 389 h 5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5" h="521">
                  <a:moveTo>
                    <a:pt x="195" y="389"/>
                  </a:moveTo>
                  <a:cubicBezTo>
                    <a:pt x="195" y="402"/>
                    <a:pt x="188" y="417"/>
                    <a:pt x="179" y="422"/>
                  </a:cubicBezTo>
                  <a:cubicBezTo>
                    <a:pt x="16" y="516"/>
                    <a:pt x="16" y="516"/>
                    <a:pt x="16" y="516"/>
                  </a:cubicBezTo>
                  <a:cubicBezTo>
                    <a:pt x="7" y="521"/>
                    <a:pt x="0" y="515"/>
                    <a:pt x="0" y="502"/>
                  </a:cubicBezTo>
                  <a:cubicBezTo>
                    <a:pt x="0" y="132"/>
                    <a:pt x="0" y="132"/>
                    <a:pt x="0" y="132"/>
                  </a:cubicBezTo>
                  <a:cubicBezTo>
                    <a:pt x="0" y="119"/>
                    <a:pt x="7" y="105"/>
                    <a:pt x="16" y="99"/>
                  </a:cubicBezTo>
                  <a:cubicBezTo>
                    <a:pt x="179" y="6"/>
                    <a:pt x="179" y="6"/>
                    <a:pt x="179" y="6"/>
                  </a:cubicBezTo>
                  <a:cubicBezTo>
                    <a:pt x="188" y="0"/>
                    <a:pt x="195" y="6"/>
                    <a:pt x="195" y="19"/>
                  </a:cubicBezTo>
                  <a:lnTo>
                    <a:pt x="195" y="389"/>
                  </a:lnTo>
                  <a:close/>
                </a:path>
              </a:pathLst>
            </a:custGeom>
            <a:solidFill>
              <a:srgbClr val="1C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2" name="íṡľidê">
              <a:extLst>
                <a:ext uri="{FF2B5EF4-FFF2-40B4-BE49-F238E27FC236}">
                  <a16:creationId xmlns:a16="http://schemas.microsoft.com/office/drawing/2014/main" id="{F8C8F958-1F3E-45CD-A942-5885FF67A692}"/>
                </a:ext>
              </a:extLst>
            </p:cNvPr>
            <p:cNvSpPr/>
            <p:nvPr/>
          </p:nvSpPr>
          <p:spPr bwMode="auto">
            <a:xfrm>
              <a:off x="4214813" y="4379913"/>
              <a:ext cx="85725" cy="141288"/>
            </a:xfrm>
            <a:custGeom>
              <a:avLst/>
              <a:gdLst>
                <a:gd name="T0" fmla="*/ 13 w 26"/>
                <a:gd name="T1" fmla="*/ 39 h 43"/>
                <a:gd name="T2" fmla="*/ 0 w 26"/>
                <a:gd name="T3" fmla="*/ 29 h 43"/>
                <a:gd name="T4" fmla="*/ 13 w 26"/>
                <a:gd name="T5" fmla="*/ 5 h 43"/>
                <a:gd name="T6" fmla="*/ 26 w 26"/>
                <a:gd name="T7" fmla="*/ 14 h 43"/>
                <a:gd name="T8" fmla="*/ 13 w 26"/>
                <a:gd name="T9" fmla="*/ 39 h 43"/>
                <a:gd name="T10" fmla="*/ 13 w 26"/>
                <a:gd name="T11" fmla="*/ 10 h 43"/>
                <a:gd name="T12" fmla="*/ 4 w 26"/>
                <a:gd name="T13" fmla="*/ 27 h 43"/>
                <a:gd name="T14" fmla="*/ 13 w 26"/>
                <a:gd name="T15" fmla="*/ 34 h 43"/>
                <a:gd name="T16" fmla="*/ 22 w 26"/>
                <a:gd name="T17" fmla="*/ 17 h 43"/>
                <a:gd name="T18" fmla="*/ 13 w 26"/>
                <a:gd name="T1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6" h="43">
                  <a:moveTo>
                    <a:pt x="13" y="39"/>
                  </a:moveTo>
                  <a:cubicBezTo>
                    <a:pt x="6" y="43"/>
                    <a:pt x="0" y="39"/>
                    <a:pt x="0" y="29"/>
                  </a:cubicBezTo>
                  <a:cubicBezTo>
                    <a:pt x="0" y="20"/>
                    <a:pt x="6" y="9"/>
                    <a:pt x="13" y="5"/>
                  </a:cubicBezTo>
                  <a:cubicBezTo>
                    <a:pt x="20" y="0"/>
                    <a:pt x="26" y="5"/>
                    <a:pt x="26" y="14"/>
                  </a:cubicBezTo>
                  <a:cubicBezTo>
                    <a:pt x="26" y="24"/>
                    <a:pt x="20" y="35"/>
                    <a:pt x="13" y="39"/>
                  </a:cubicBezTo>
                  <a:close/>
                  <a:moveTo>
                    <a:pt x="13" y="10"/>
                  </a:moveTo>
                  <a:cubicBezTo>
                    <a:pt x="8" y="13"/>
                    <a:pt x="4" y="20"/>
                    <a:pt x="4" y="27"/>
                  </a:cubicBezTo>
                  <a:cubicBezTo>
                    <a:pt x="4" y="34"/>
                    <a:pt x="8" y="37"/>
                    <a:pt x="13" y="34"/>
                  </a:cubicBezTo>
                  <a:cubicBezTo>
                    <a:pt x="18" y="31"/>
                    <a:pt x="22" y="23"/>
                    <a:pt x="22" y="17"/>
                  </a:cubicBezTo>
                  <a:cubicBezTo>
                    <a:pt x="22" y="10"/>
                    <a:pt x="18" y="7"/>
                    <a:pt x="13" y="10"/>
                  </a:cubicBezTo>
                  <a:close/>
                </a:path>
              </a:pathLst>
            </a:custGeom>
            <a:solidFill>
              <a:srgbClr val="D4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3" name="íṩ1îḍe">
              <a:extLst>
                <a:ext uri="{FF2B5EF4-FFF2-40B4-BE49-F238E27FC236}">
                  <a16:creationId xmlns:a16="http://schemas.microsoft.com/office/drawing/2014/main" id="{D004ECBF-E01B-410E-A842-6FA5216DD71A}"/>
                </a:ext>
              </a:extLst>
            </p:cNvPr>
            <p:cNvSpPr/>
            <p:nvPr/>
          </p:nvSpPr>
          <p:spPr bwMode="auto">
            <a:xfrm>
              <a:off x="3986213" y="3108325"/>
              <a:ext cx="522288" cy="1390650"/>
            </a:xfrm>
            <a:custGeom>
              <a:avLst/>
              <a:gdLst>
                <a:gd name="T0" fmla="*/ 5 w 158"/>
                <a:gd name="T1" fmla="*/ 408 h 422"/>
                <a:gd name="T2" fmla="*/ 5 w 158"/>
                <a:gd name="T3" fmla="*/ 113 h 422"/>
                <a:gd name="T4" fmla="*/ 24 w 158"/>
                <a:gd name="T5" fmla="*/ 78 h 422"/>
                <a:gd name="T6" fmla="*/ 149 w 158"/>
                <a:gd name="T7" fmla="*/ 5 h 422"/>
                <a:gd name="T8" fmla="*/ 158 w 158"/>
                <a:gd name="T9" fmla="*/ 3 h 422"/>
                <a:gd name="T10" fmla="*/ 144 w 158"/>
                <a:gd name="T11" fmla="*/ 4 h 422"/>
                <a:gd name="T12" fmla="*/ 19 w 158"/>
                <a:gd name="T13" fmla="*/ 76 h 422"/>
                <a:gd name="T14" fmla="*/ 0 w 158"/>
                <a:gd name="T15" fmla="*/ 111 h 422"/>
                <a:gd name="T16" fmla="*/ 0 w 158"/>
                <a:gd name="T17" fmla="*/ 406 h 422"/>
                <a:gd name="T18" fmla="*/ 10 w 158"/>
                <a:gd name="T19" fmla="*/ 422 h 422"/>
                <a:gd name="T20" fmla="*/ 5 w 158"/>
                <a:gd name="T21" fmla="*/ 408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422">
                  <a:moveTo>
                    <a:pt x="5" y="408"/>
                  </a:moveTo>
                  <a:cubicBezTo>
                    <a:pt x="5" y="113"/>
                    <a:pt x="5" y="113"/>
                    <a:pt x="5" y="113"/>
                  </a:cubicBezTo>
                  <a:cubicBezTo>
                    <a:pt x="5" y="99"/>
                    <a:pt x="13" y="84"/>
                    <a:pt x="24" y="78"/>
                  </a:cubicBezTo>
                  <a:cubicBezTo>
                    <a:pt x="149" y="5"/>
                    <a:pt x="149" y="5"/>
                    <a:pt x="149" y="5"/>
                  </a:cubicBezTo>
                  <a:cubicBezTo>
                    <a:pt x="152" y="4"/>
                    <a:pt x="155" y="3"/>
                    <a:pt x="158" y="3"/>
                  </a:cubicBezTo>
                  <a:cubicBezTo>
                    <a:pt x="155" y="0"/>
                    <a:pt x="150" y="0"/>
                    <a:pt x="144" y="4"/>
                  </a:cubicBezTo>
                  <a:cubicBezTo>
                    <a:pt x="19" y="76"/>
                    <a:pt x="19" y="76"/>
                    <a:pt x="19" y="76"/>
                  </a:cubicBezTo>
                  <a:cubicBezTo>
                    <a:pt x="8" y="82"/>
                    <a:pt x="0" y="98"/>
                    <a:pt x="0" y="111"/>
                  </a:cubicBezTo>
                  <a:cubicBezTo>
                    <a:pt x="0" y="406"/>
                    <a:pt x="0" y="406"/>
                    <a:pt x="0" y="406"/>
                  </a:cubicBezTo>
                  <a:cubicBezTo>
                    <a:pt x="0" y="416"/>
                    <a:pt x="4" y="421"/>
                    <a:pt x="10" y="422"/>
                  </a:cubicBezTo>
                  <a:cubicBezTo>
                    <a:pt x="7" y="419"/>
                    <a:pt x="5" y="415"/>
                    <a:pt x="5" y="408"/>
                  </a:cubicBezTo>
                  <a:close/>
                </a:path>
              </a:pathLst>
            </a:custGeom>
            <a:solidFill>
              <a:srgbClr val="2B7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4" name="ï$ḻïďê">
              <a:extLst>
                <a:ext uri="{FF2B5EF4-FFF2-40B4-BE49-F238E27FC236}">
                  <a16:creationId xmlns:a16="http://schemas.microsoft.com/office/drawing/2014/main" id="{301A5BB4-FC12-4550-AD2F-6515438A8522}"/>
                </a:ext>
              </a:extLst>
            </p:cNvPr>
            <p:cNvSpPr/>
            <p:nvPr/>
          </p:nvSpPr>
          <p:spPr bwMode="auto">
            <a:xfrm>
              <a:off x="4003675" y="3117850"/>
              <a:ext cx="520700" cy="1381125"/>
            </a:xfrm>
            <a:custGeom>
              <a:avLst/>
              <a:gdLst>
                <a:gd name="T0" fmla="*/ 144 w 158"/>
                <a:gd name="T1" fmla="*/ 2 h 419"/>
                <a:gd name="T2" fmla="*/ 19 w 158"/>
                <a:gd name="T3" fmla="*/ 75 h 419"/>
                <a:gd name="T4" fmla="*/ 0 w 158"/>
                <a:gd name="T5" fmla="*/ 110 h 419"/>
                <a:gd name="T6" fmla="*/ 0 w 158"/>
                <a:gd name="T7" fmla="*/ 405 h 419"/>
                <a:gd name="T8" fmla="*/ 5 w 158"/>
                <a:gd name="T9" fmla="*/ 419 h 419"/>
                <a:gd name="T10" fmla="*/ 14 w 158"/>
                <a:gd name="T11" fmla="*/ 416 h 419"/>
                <a:gd name="T12" fmla="*/ 139 w 158"/>
                <a:gd name="T13" fmla="*/ 344 h 419"/>
                <a:gd name="T14" fmla="*/ 158 w 158"/>
                <a:gd name="T15" fmla="*/ 309 h 419"/>
                <a:gd name="T16" fmla="*/ 158 w 158"/>
                <a:gd name="T17" fmla="*/ 14 h 419"/>
                <a:gd name="T18" fmla="*/ 153 w 158"/>
                <a:gd name="T19" fmla="*/ 0 h 419"/>
                <a:gd name="T20" fmla="*/ 144 w 158"/>
                <a:gd name="T21" fmla="*/ 2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8" h="419">
                  <a:moveTo>
                    <a:pt x="144" y="2"/>
                  </a:moveTo>
                  <a:cubicBezTo>
                    <a:pt x="19" y="75"/>
                    <a:pt x="19" y="75"/>
                    <a:pt x="19" y="75"/>
                  </a:cubicBezTo>
                  <a:cubicBezTo>
                    <a:pt x="8" y="81"/>
                    <a:pt x="0" y="96"/>
                    <a:pt x="0" y="110"/>
                  </a:cubicBezTo>
                  <a:cubicBezTo>
                    <a:pt x="0" y="405"/>
                    <a:pt x="0" y="405"/>
                    <a:pt x="0" y="405"/>
                  </a:cubicBezTo>
                  <a:cubicBezTo>
                    <a:pt x="0" y="412"/>
                    <a:pt x="2" y="416"/>
                    <a:pt x="5" y="419"/>
                  </a:cubicBezTo>
                  <a:cubicBezTo>
                    <a:pt x="8" y="419"/>
                    <a:pt x="11" y="418"/>
                    <a:pt x="14" y="416"/>
                  </a:cubicBezTo>
                  <a:cubicBezTo>
                    <a:pt x="139" y="344"/>
                    <a:pt x="139" y="344"/>
                    <a:pt x="139" y="344"/>
                  </a:cubicBezTo>
                  <a:cubicBezTo>
                    <a:pt x="150" y="338"/>
                    <a:pt x="158" y="322"/>
                    <a:pt x="158" y="309"/>
                  </a:cubicBezTo>
                  <a:cubicBezTo>
                    <a:pt x="158" y="14"/>
                    <a:pt x="158" y="14"/>
                    <a:pt x="158" y="14"/>
                  </a:cubicBezTo>
                  <a:cubicBezTo>
                    <a:pt x="158" y="7"/>
                    <a:pt x="156" y="2"/>
                    <a:pt x="153" y="0"/>
                  </a:cubicBezTo>
                  <a:cubicBezTo>
                    <a:pt x="150" y="0"/>
                    <a:pt x="147" y="1"/>
                    <a:pt x="144" y="2"/>
                  </a:cubicBezTo>
                  <a:close/>
                </a:path>
              </a:pathLst>
            </a:custGeom>
            <a:solidFill>
              <a:srgbClr val="D4EC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5" name="ï$ľïḑé">
              <a:extLst>
                <a:ext uri="{FF2B5EF4-FFF2-40B4-BE49-F238E27FC236}">
                  <a16:creationId xmlns:a16="http://schemas.microsoft.com/office/drawing/2014/main" id="{D2E2D599-5441-498F-BDB0-11873E5E9B54}"/>
                </a:ext>
              </a:extLst>
            </p:cNvPr>
            <p:cNvSpPr/>
            <p:nvPr/>
          </p:nvSpPr>
          <p:spPr bwMode="auto">
            <a:xfrm>
              <a:off x="4686300" y="3108325"/>
              <a:ext cx="881063" cy="1792288"/>
            </a:xfrm>
            <a:custGeom>
              <a:avLst/>
              <a:gdLst>
                <a:gd name="T0" fmla="*/ 262 w 267"/>
                <a:gd name="T1" fmla="*/ 1 h 544"/>
                <a:gd name="T2" fmla="*/ 253 w 267"/>
                <a:gd name="T3" fmla="*/ 1 h 544"/>
                <a:gd name="T4" fmla="*/ 5 w 267"/>
                <a:gd name="T5" fmla="*/ 145 h 544"/>
                <a:gd name="T6" fmla="*/ 0 w 267"/>
                <a:gd name="T7" fmla="*/ 153 h 544"/>
                <a:gd name="T8" fmla="*/ 0 w 267"/>
                <a:gd name="T9" fmla="*/ 535 h 544"/>
                <a:gd name="T10" fmla="*/ 5 w 267"/>
                <a:gd name="T11" fmla="*/ 543 h 544"/>
                <a:gd name="T12" fmla="*/ 10 w 267"/>
                <a:gd name="T13" fmla="*/ 544 h 544"/>
                <a:gd name="T14" fmla="*/ 15 w 267"/>
                <a:gd name="T15" fmla="*/ 543 h 544"/>
                <a:gd name="T16" fmla="*/ 262 w 267"/>
                <a:gd name="T17" fmla="*/ 399 h 544"/>
                <a:gd name="T18" fmla="*/ 267 w 267"/>
                <a:gd name="T19" fmla="*/ 391 h 544"/>
                <a:gd name="T20" fmla="*/ 267 w 267"/>
                <a:gd name="T21" fmla="*/ 10 h 544"/>
                <a:gd name="T22" fmla="*/ 262 w 267"/>
                <a:gd name="T23" fmla="*/ 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7" h="544">
                  <a:moveTo>
                    <a:pt x="262" y="1"/>
                  </a:moveTo>
                  <a:cubicBezTo>
                    <a:pt x="259" y="0"/>
                    <a:pt x="256" y="0"/>
                    <a:pt x="253" y="1"/>
                  </a:cubicBezTo>
                  <a:cubicBezTo>
                    <a:pt x="5" y="145"/>
                    <a:pt x="5" y="145"/>
                    <a:pt x="5" y="145"/>
                  </a:cubicBezTo>
                  <a:cubicBezTo>
                    <a:pt x="2" y="147"/>
                    <a:pt x="0" y="150"/>
                    <a:pt x="0" y="153"/>
                  </a:cubicBezTo>
                  <a:cubicBezTo>
                    <a:pt x="0" y="535"/>
                    <a:pt x="0" y="535"/>
                    <a:pt x="0" y="535"/>
                  </a:cubicBezTo>
                  <a:cubicBezTo>
                    <a:pt x="0" y="538"/>
                    <a:pt x="2" y="541"/>
                    <a:pt x="5" y="543"/>
                  </a:cubicBezTo>
                  <a:cubicBezTo>
                    <a:pt x="7" y="544"/>
                    <a:pt x="8" y="544"/>
                    <a:pt x="10" y="544"/>
                  </a:cubicBezTo>
                  <a:cubicBezTo>
                    <a:pt x="12" y="544"/>
                    <a:pt x="13" y="544"/>
                    <a:pt x="15" y="543"/>
                  </a:cubicBezTo>
                  <a:cubicBezTo>
                    <a:pt x="262" y="399"/>
                    <a:pt x="262" y="399"/>
                    <a:pt x="262" y="399"/>
                  </a:cubicBezTo>
                  <a:cubicBezTo>
                    <a:pt x="265" y="398"/>
                    <a:pt x="267" y="394"/>
                    <a:pt x="267" y="391"/>
                  </a:cubicBezTo>
                  <a:cubicBezTo>
                    <a:pt x="267" y="10"/>
                    <a:pt x="267" y="10"/>
                    <a:pt x="267" y="10"/>
                  </a:cubicBezTo>
                  <a:cubicBezTo>
                    <a:pt x="267" y="6"/>
                    <a:pt x="265" y="3"/>
                    <a:pt x="262" y="1"/>
                  </a:cubicBezTo>
                  <a:close/>
                </a:path>
              </a:pathLst>
            </a:custGeom>
            <a:solidFill>
              <a:srgbClr val="2B7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6" name="iśľîdê">
              <a:extLst>
                <a:ext uri="{FF2B5EF4-FFF2-40B4-BE49-F238E27FC236}">
                  <a16:creationId xmlns:a16="http://schemas.microsoft.com/office/drawing/2014/main" id="{290B6FCC-1087-4785-9FCB-2848B41AEAD0}"/>
                </a:ext>
              </a:extLst>
            </p:cNvPr>
            <p:cNvSpPr/>
            <p:nvPr/>
          </p:nvSpPr>
          <p:spPr bwMode="auto">
            <a:xfrm>
              <a:off x="4660900" y="3160713"/>
              <a:ext cx="1260475" cy="704850"/>
            </a:xfrm>
            <a:custGeom>
              <a:avLst/>
              <a:gdLst>
                <a:gd name="T0" fmla="*/ 382 w 382"/>
                <a:gd name="T1" fmla="*/ 69 h 214"/>
                <a:gd name="T2" fmla="*/ 265 w 382"/>
                <a:gd name="T3" fmla="*/ 0 h 214"/>
                <a:gd name="T4" fmla="*/ 23 w 382"/>
                <a:gd name="T5" fmla="*/ 140 h 214"/>
                <a:gd name="T6" fmla="*/ 142 w 382"/>
                <a:gd name="T7" fmla="*/ 208 h 214"/>
                <a:gd name="T8" fmla="*/ 382 w 382"/>
                <a:gd name="T9" fmla="*/ 69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2" h="214">
                  <a:moveTo>
                    <a:pt x="382" y="69"/>
                  </a:moveTo>
                  <a:cubicBezTo>
                    <a:pt x="382" y="69"/>
                    <a:pt x="307" y="46"/>
                    <a:pt x="265" y="0"/>
                  </a:cubicBezTo>
                  <a:cubicBezTo>
                    <a:pt x="23" y="140"/>
                    <a:pt x="23" y="140"/>
                    <a:pt x="23" y="140"/>
                  </a:cubicBezTo>
                  <a:cubicBezTo>
                    <a:pt x="23" y="140"/>
                    <a:pt x="0" y="214"/>
                    <a:pt x="142" y="208"/>
                  </a:cubicBezTo>
                  <a:lnTo>
                    <a:pt x="382" y="69"/>
                  </a:lnTo>
                  <a:close/>
                </a:path>
              </a:pathLst>
            </a:custGeom>
            <a:solidFill>
              <a:srgbClr val="FFF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7" name="iSḻiḓe">
              <a:extLst>
                <a:ext uri="{FF2B5EF4-FFF2-40B4-BE49-F238E27FC236}">
                  <a16:creationId xmlns:a16="http://schemas.microsoft.com/office/drawing/2014/main" id="{ADE5E417-C721-4DCF-9D17-0E7DBE9C86A0}"/>
                </a:ext>
              </a:extLst>
            </p:cNvPr>
            <p:cNvSpPr/>
            <p:nvPr/>
          </p:nvSpPr>
          <p:spPr bwMode="auto">
            <a:xfrm>
              <a:off x="4686300" y="3575050"/>
              <a:ext cx="476250" cy="1562100"/>
            </a:xfrm>
            <a:custGeom>
              <a:avLst/>
              <a:gdLst>
                <a:gd name="T0" fmla="*/ 136 w 144"/>
                <a:gd name="T1" fmla="*/ 73 h 474"/>
                <a:gd name="T2" fmla="*/ 17 w 144"/>
                <a:gd name="T3" fmla="*/ 3 h 474"/>
                <a:gd name="T4" fmla="*/ 7 w 144"/>
                <a:gd name="T5" fmla="*/ 2 h 474"/>
                <a:gd name="T6" fmla="*/ 1 w 144"/>
                <a:gd name="T7" fmla="*/ 10 h 474"/>
                <a:gd name="T8" fmla="*/ 0 w 144"/>
                <a:gd name="T9" fmla="*/ 394 h 474"/>
                <a:gd name="T10" fmla="*/ 58 w 144"/>
                <a:gd name="T11" fmla="*/ 445 h 474"/>
                <a:gd name="T12" fmla="*/ 131 w 144"/>
                <a:gd name="T13" fmla="*/ 474 h 474"/>
                <a:gd name="T14" fmla="*/ 143 w 144"/>
                <a:gd name="T15" fmla="*/ 468 h 474"/>
                <a:gd name="T16" fmla="*/ 144 w 144"/>
                <a:gd name="T17" fmla="*/ 463 h 474"/>
                <a:gd name="T18" fmla="*/ 144 w 144"/>
                <a:gd name="T19" fmla="*/ 82 h 474"/>
                <a:gd name="T20" fmla="*/ 136 w 144"/>
                <a:gd name="T21" fmla="*/ 73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4" h="474">
                  <a:moveTo>
                    <a:pt x="136" y="73"/>
                  </a:moveTo>
                  <a:cubicBezTo>
                    <a:pt x="116" y="69"/>
                    <a:pt x="35" y="21"/>
                    <a:pt x="17" y="3"/>
                  </a:cubicBezTo>
                  <a:cubicBezTo>
                    <a:pt x="14" y="1"/>
                    <a:pt x="10" y="0"/>
                    <a:pt x="7" y="2"/>
                  </a:cubicBezTo>
                  <a:cubicBezTo>
                    <a:pt x="3" y="3"/>
                    <a:pt x="1" y="6"/>
                    <a:pt x="1" y="10"/>
                  </a:cubicBezTo>
                  <a:cubicBezTo>
                    <a:pt x="0" y="394"/>
                    <a:pt x="0" y="394"/>
                    <a:pt x="0" y="394"/>
                  </a:cubicBezTo>
                  <a:cubicBezTo>
                    <a:pt x="0" y="399"/>
                    <a:pt x="0" y="414"/>
                    <a:pt x="58" y="445"/>
                  </a:cubicBezTo>
                  <a:cubicBezTo>
                    <a:pt x="84" y="459"/>
                    <a:pt x="117" y="474"/>
                    <a:pt x="131" y="474"/>
                  </a:cubicBezTo>
                  <a:cubicBezTo>
                    <a:pt x="138" y="474"/>
                    <a:pt x="141" y="470"/>
                    <a:pt x="143" y="468"/>
                  </a:cubicBezTo>
                  <a:cubicBezTo>
                    <a:pt x="143" y="467"/>
                    <a:pt x="144" y="465"/>
                    <a:pt x="144" y="463"/>
                  </a:cubicBezTo>
                  <a:cubicBezTo>
                    <a:pt x="144" y="82"/>
                    <a:pt x="144" y="82"/>
                    <a:pt x="144" y="82"/>
                  </a:cubicBezTo>
                  <a:cubicBezTo>
                    <a:pt x="144" y="77"/>
                    <a:pt x="140" y="73"/>
                    <a:pt x="136" y="73"/>
                  </a:cubicBezTo>
                  <a:close/>
                </a:path>
              </a:pathLst>
            </a:custGeom>
            <a:solidFill>
              <a:srgbClr val="1C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8" name="îšḻíḋê">
              <a:extLst>
                <a:ext uri="{FF2B5EF4-FFF2-40B4-BE49-F238E27FC236}">
                  <a16:creationId xmlns:a16="http://schemas.microsoft.com/office/drawing/2014/main" id="{4E73D3BF-3833-4E19-94E6-E2D9F1DA24F8}"/>
                </a:ext>
              </a:extLst>
            </p:cNvPr>
            <p:cNvSpPr/>
            <p:nvPr/>
          </p:nvSpPr>
          <p:spPr bwMode="auto">
            <a:xfrm>
              <a:off x="5099050" y="3341688"/>
              <a:ext cx="877888" cy="1792288"/>
            </a:xfrm>
            <a:custGeom>
              <a:avLst/>
              <a:gdLst>
                <a:gd name="T0" fmla="*/ 261 w 266"/>
                <a:gd name="T1" fmla="*/ 2 h 544"/>
                <a:gd name="T2" fmla="*/ 252 w 266"/>
                <a:gd name="T3" fmla="*/ 2 h 544"/>
                <a:gd name="T4" fmla="*/ 5 w 266"/>
                <a:gd name="T5" fmla="*/ 145 h 544"/>
                <a:gd name="T6" fmla="*/ 0 w 266"/>
                <a:gd name="T7" fmla="*/ 153 h 544"/>
                <a:gd name="T8" fmla="*/ 0 w 266"/>
                <a:gd name="T9" fmla="*/ 534 h 544"/>
                <a:gd name="T10" fmla="*/ 5 w 266"/>
                <a:gd name="T11" fmla="*/ 543 h 544"/>
                <a:gd name="T12" fmla="*/ 9 w 266"/>
                <a:gd name="T13" fmla="*/ 544 h 544"/>
                <a:gd name="T14" fmla="*/ 14 w 266"/>
                <a:gd name="T15" fmla="*/ 543 h 544"/>
                <a:gd name="T16" fmla="*/ 261 w 266"/>
                <a:gd name="T17" fmla="*/ 400 h 544"/>
                <a:gd name="T18" fmla="*/ 266 w 266"/>
                <a:gd name="T19" fmla="*/ 392 h 544"/>
                <a:gd name="T20" fmla="*/ 266 w 266"/>
                <a:gd name="T21" fmla="*/ 10 h 544"/>
                <a:gd name="T22" fmla="*/ 261 w 266"/>
                <a:gd name="T23" fmla="*/ 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6" h="544">
                  <a:moveTo>
                    <a:pt x="261" y="2"/>
                  </a:moveTo>
                  <a:cubicBezTo>
                    <a:pt x="258" y="0"/>
                    <a:pt x="255" y="0"/>
                    <a:pt x="252" y="2"/>
                  </a:cubicBezTo>
                  <a:cubicBezTo>
                    <a:pt x="5" y="145"/>
                    <a:pt x="5" y="145"/>
                    <a:pt x="5" y="145"/>
                  </a:cubicBezTo>
                  <a:cubicBezTo>
                    <a:pt x="2" y="146"/>
                    <a:pt x="0" y="149"/>
                    <a:pt x="0" y="153"/>
                  </a:cubicBezTo>
                  <a:cubicBezTo>
                    <a:pt x="0" y="534"/>
                    <a:pt x="0" y="534"/>
                    <a:pt x="0" y="534"/>
                  </a:cubicBezTo>
                  <a:cubicBezTo>
                    <a:pt x="0" y="538"/>
                    <a:pt x="2" y="541"/>
                    <a:pt x="5" y="543"/>
                  </a:cubicBezTo>
                  <a:cubicBezTo>
                    <a:pt x="6" y="543"/>
                    <a:pt x="8" y="544"/>
                    <a:pt x="9" y="544"/>
                  </a:cubicBezTo>
                  <a:cubicBezTo>
                    <a:pt x="11" y="544"/>
                    <a:pt x="13" y="543"/>
                    <a:pt x="14" y="543"/>
                  </a:cubicBezTo>
                  <a:cubicBezTo>
                    <a:pt x="261" y="400"/>
                    <a:pt x="261" y="400"/>
                    <a:pt x="261" y="400"/>
                  </a:cubicBezTo>
                  <a:cubicBezTo>
                    <a:pt x="264" y="398"/>
                    <a:pt x="266" y="395"/>
                    <a:pt x="266" y="392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7"/>
                    <a:pt x="264" y="4"/>
                    <a:pt x="261" y="2"/>
                  </a:cubicBezTo>
                  <a:close/>
                </a:path>
              </a:pathLst>
            </a:custGeom>
            <a:solidFill>
              <a:srgbClr val="2B7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9" name="îŝ1îḑé">
              <a:extLst>
                <a:ext uri="{FF2B5EF4-FFF2-40B4-BE49-F238E27FC236}">
                  <a16:creationId xmlns:a16="http://schemas.microsoft.com/office/drawing/2014/main" id="{5996E0F9-927F-40CE-A571-D717EBF51797}"/>
                </a:ext>
              </a:extLst>
            </p:cNvPr>
            <p:cNvSpPr/>
            <p:nvPr/>
          </p:nvSpPr>
          <p:spPr bwMode="auto">
            <a:xfrm>
              <a:off x="4983163" y="3384550"/>
              <a:ext cx="881063" cy="1792288"/>
            </a:xfrm>
            <a:custGeom>
              <a:avLst/>
              <a:gdLst>
                <a:gd name="T0" fmla="*/ 262 w 267"/>
                <a:gd name="T1" fmla="*/ 1 h 544"/>
                <a:gd name="T2" fmla="*/ 252 w 267"/>
                <a:gd name="T3" fmla="*/ 1 h 544"/>
                <a:gd name="T4" fmla="*/ 5 w 267"/>
                <a:gd name="T5" fmla="*/ 145 h 544"/>
                <a:gd name="T6" fmla="*/ 0 w 267"/>
                <a:gd name="T7" fmla="*/ 153 h 544"/>
                <a:gd name="T8" fmla="*/ 0 w 267"/>
                <a:gd name="T9" fmla="*/ 535 h 544"/>
                <a:gd name="T10" fmla="*/ 5 w 267"/>
                <a:gd name="T11" fmla="*/ 543 h 544"/>
                <a:gd name="T12" fmla="*/ 9 w 267"/>
                <a:gd name="T13" fmla="*/ 544 h 544"/>
                <a:gd name="T14" fmla="*/ 14 w 267"/>
                <a:gd name="T15" fmla="*/ 543 h 544"/>
                <a:gd name="T16" fmla="*/ 262 w 267"/>
                <a:gd name="T17" fmla="*/ 399 h 544"/>
                <a:gd name="T18" fmla="*/ 267 w 267"/>
                <a:gd name="T19" fmla="*/ 391 h 544"/>
                <a:gd name="T20" fmla="*/ 267 w 267"/>
                <a:gd name="T21" fmla="*/ 9 h 544"/>
                <a:gd name="T22" fmla="*/ 262 w 267"/>
                <a:gd name="T23" fmla="*/ 1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7" h="544">
                  <a:moveTo>
                    <a:pt x="262" y="1"/>
                  </a:moveTo>
                  <a:cubicBezTo>
                    <a:pt x="259" y="0"/>
                    <a:pt x="255" y="0"/>
                    <a:pt x="252" y="1"/>
                  </a:cubicBezTo>
                  <a:cubicBezTo>
                    <a:pt x="5" y="145"/>
                    <a:pt x="5" y="145"/>
                    <a:pt x="5" y="145"/>
                  </a:cubicBezTo>
                  <a:cubicBezTo>
                    <a:pt x="2" y="146"/>
                    <a:pt x="0" y="150"/>
                    <a:pt x="0" y="153"/>
                  </a:cubicBezTo>
                  <a:cubicBezTo>
                    <a:pt x="0" y="535"/>
                    <a:pt x="0" y="535"/>
                    <a:pt x="0" y="535"/>
                  </a:cubicBezTo>
                  <a:cubicBezTo>
                    <a:pt x="0" y="538"/>
                    <a:pt x="2" y="541"/>
                    <a:pt x="5" y="543"/>
                  </a:cubicBezTo>
                  <a:cubicBezTo>
                    <a:pt x="6" y="544"/>
                    <a:pt x="8" y="544"/>
                    <a:pt x="9" y="544"/>
                  </a:cubicBezTo>
                  <a:cubicBezTo>
                    <a:pt x="11" y="544"/>
                    <a:pt x="13" y="544"/>
                    <a:pt x="14" y="543"/>
                  </a:cubicBezTo>
                  <a:cubicBezTo>
                    <a:pt x="262" y="399"/>
                    <a:pt x="262" y="399"/>
                    <a:pt x="262" y="399"/>
                  </a:cubicBezTo>
                  <a:cubicBezTo>
                    <a:pt x="265" y="398"/>
                    <a:pt x="267" y="394"/>
                    <a:pt x="267" y="391"/>
                  </a:cubicBezTo>
                  <a:cubicBezTo>
                    <a:pt x="267" y="9"/>
                    <a:pt x="267" y="9"/>
                    <a:pt x="267" y="9"/>
                  </a:cubicBezTo>
                  <a:cubicBezTo>
                    <a:pt x="267" y="6"/>
                    <a:pt x="265" y="3"/>
                    <a:pt x="262" y="1"/>
                  </a:cubicBezTo>
                  <a:close/>
                </a:path>
              </a:pathLst>
            </a:custGeom>
            <a:solidFill>
              <a:srgbClr val="F47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0" name="íṩ1iḓé">
              <a:extLst>
                <a:ext uri="{FF2B5EF4-FFF2-40B4-BE49-F238E27FC236}">
                  <a16:creationId xmlns:a16="http://schemas.microsoft.com/office/drawing/2014/main" id="{60062EFB-0EA3-4037-9602-82DD7EEBF670}"/>
                </a:ext>
              </a:extLst>
            </p:cNvPr>
            <p:cNvSpPr/>
            <p:nvPr/>
          </p:nvSpPr>
          <p:spPr bwMode="auto">
            <a:xfrm>
              <a:off x="4957763" y="3436938"/>
              <a:ext cx="1260475" cy="701675"/>
            </a:xfrm>
            <a:custGeom>
              <a:avLst/>
              <a:gdLst>
                <a:gd name="T0" fmla="*/ 382 w 382"/>
                <a:gd name="T1" fmla="*/ 69 h 213"/>
                <a:gd name="T2" fmla="*/ 265 w 382"/>
                <a:gd name="T3" fmla="*/ 0 h 213"/>
                <a:gd name="T4" fmla="*/ 22 w 382"/>
                <a:gd name="T5" fmla="*/ 140 h 213"/>
                <a:gd name="T6" fmla="*/ 142 w 382"/>
                <a:gd name="T7" fmla="*/ 208 h 213"/>
                <a:gd name="T8" fmla="*/ 382 w 382"/>
                <a:gd name="T9" fmla="*/ 69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2" h="213">
                  <a:moveTo>
                    <a:pt x="382" y="69"/>
                  </a:moveTo>
                  <a:cubicBezTo>
                    <a:pt x="382" y="69"/>
                    <a:pt x="306" y="46"/>
                    <a:pt x="265" y="0"/>
                  </a:cubicBezTo>
                  <a:cubicBezTo>
                    <a:pt x="22" y="140"/>
                    <a:pt x="22" y="140"/>
                    <a:pt x="22" y="140"/>
                  </a:cubicBezTo>
                  <a:cubicBezTo>
                    <a:pt x="22" y="140"/>
                    <a:pt x="0" y="213"/>
                    <a:pt x="142" y="208"/>
                  </a:cubicBezTo>
                  <a:lnTo>
                    <a:pt x="382" y="69"/>
                  </a:lnTo>
                  <a:close/>
                </a:path>
              </a:pathLst>
            </a:custGeom>
            <a:solidFill>
              <a:srgbClr val="FFF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1" name="îŝḷïdê">
              <a:extLst>
                <a:ext uri="{FF2B5EF4-FFF2-40B4-BE49-F238E27FC236}">
                  <a16:creationId xmlns:a16="http://schemas.microsoft.com/office/drawing/2014/main" id="{FE84CD05-05A4-42AF-A384-16F753817653}"/>
                </a:ext>
              </a:extLst>
            </p:cNvPr>
            <p:cNvSpPr/>
            <p:nvPr/>
          </p:nvSpPr>
          <p:spPr bwMode="auto">
            <a:xfrm>
              <a:off x="4983163" y="3852863"/>
              <a:ext cx="473075" cy="1562100"/>
            </a:xfrm>
            <a:custGeom>
              <a:avLst/>
              <a:gdLst>
                <a:gd name="T0" fmla="*/ 135 w 143"/>
                <a:gd name="T1" fmla="*/ 72 h 474"/>
                <a:gd name="T2" fmla="*/ 16 w 143"/>
                <a:gd name="T3" fmla="*/ 3 h 474"/>
                <a:gd name="T4" fmla="*/ 6 w 143"/>
                <a:gd name="T5" fmla="*/ 2 h 474"/>
                <a:gd name="T6" fmla="*/ 0 w 143"/>
                <a:gd name="T7" fmla="*/ 10 h 474"/>
                <a:gd name="T8" fmla="*/ 0 w 143"/>
                <a:gd name="T9" fmla="*/ 394 h 474"/>
                <a:gd name="T10" fmla="*/ 58 w 143"/>
                <a:gd name="T11" fmla="*/ 445 h 474"/>
                <a:gd name="T12" fmla="*/ 131 w 143"/>
                <a:gd name="T13" fmla="*/ 474 h 474"/>
                <a:gd name="T14" fmla="*/ 142 w 143"/>
                <a:gd name="T15" fmla="*/ 468 h 474"/>
                <a:gd name="T16" fmla="*/ 143 w 143"/>
                <a:gd name="T17" fmla="*/ 463 h 474"/>
                <a:gd name="T18" fmla="*/ 143 w 143"/>
                <a:gd name="T19" fmla="*/ 82 h 474"/>
                <a:gd name="T20" fmla="*/ 135 w 143"/>
                <a:gd name="T21" fmla="*/ 72 h 4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3" h="474">
                  <a:moveTo>
                    <a:pt x="135" y="72"/>
                  </a:moveTo>
                  <a:cubicBezTo>
                    <a:pt x="116" y="69"/>
                    <a:pt x="34" y="21"/>
                    <a:pt x="16" y="3"/>
                  </a:cubicBezTo>
                  <a:cubicBezTo>
                    <a:pt x="14" y="1"/>
                    <a:pt x="10" y="0"/>
                    <a:pt x="6" y="2"/>
                  </a:cubicBezTo>
                  <a:cubicBezTo>
                    <a:pt x="3" y="3"/>
                    <a:pt x="0" y="6"/>
                    <a:pt x="0" y="10"/>
                  </a:cubicBezTo>
                  <a:cubicBezTo>
                    <a:pt x="0" y="394"/>
                    <a:pt x="0" y="394"/>
                    <a:pt x="0" y="394"/>
                  </a:cubicBezTo>
                  <a:cubicBezTo>
                    <a:pt x="0" y="399"/>
                    <a:pt x="0" y="414"/>
                    <a:pt x="58" y="445"/>
                  </a:cubicBezTo>
                  <a:cubicBezTo>
                    <a:pt x="83" y="459"/>
                    <a:pt x="117" y="474"/>
                    <a:pt x="131" y="474"/>
                  </a:cubicBezTo>
                  <a:cubicBezTo>
                    <a:pt x="138" y="474"/>
                    <a:pt x="141" y="470"/>
                    <a:pt x="142" y="468"/>
                  </a:cubicBezTo>
                  <a:cubicBezTo>
                    <a:pt x="143" y="467"/>
                    <a:pt x="143" y="465"/>
                    <a:pt x="143" y="463"/>
                  </a:cubicBezTo>
                  <a:cubicBezTo>
                    <a:pt x="143" y="82"/>
                    <a:pt x="143" y="82"/>
                    <a:pt x="143" y="82"/>
                  </a:cubicBezTo>
                  <a:cubicBezTo>
                    <a:pt x="143" y="77"/>
                    <a:pt x="140" y="73"/>
                    <a:pt x="135" y="72"/>
                  </a:cubicBez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2" name="îšľiḓè">
              <a:extLst>
                <a:ext uri="{FF2B5EF4-FFF2-40B4-BE49-F238E27FC236}">
                  <a16:creationId xmlns:a16="http://schemas.microsoft.com/office/drawing/2014/main" id="{126C4626-6F49-4477-93AA-EB65242DA198}"/>
                </a:ext>
              </a:extLst>
            </p:cNvPr>
            <p:cNvSpPr/>
            <p:nvPr/>
          </p:nvSpPr>
          <p:spPr bwMode="auto">
            <a:xfrm>
              <a:off x="5392738" y="3617913"/>
              <a:ext cx="877888" cy="1793875"/>
            </a:xfrm>
            <a:custGeom>
              <a:avLst/>
              <a:gdLst>
                <a:gd name="T0" fmla="*/ 262 w 266"/>
                <a:gd name="T1" fmla="*/ 2 h 544"/>
                <a:gd name="T2" fmla="*/ 252 w 266"/>
                <a:gd name="T3" fmla="*/ 2 h 544"/>
                <a:gd name="T4" fmla="*/ 5 w 266"/>
                <a:gd name="T5" fmla="*/ 145 h 544"/>
                <a:gd name="T6" fmla="*/ 0 w 266"/>
                <a:gd name="T7" fmla="*/ 153 h 544"/>
                <a:gd name="T8" fmla="*/ 0 w 266"/>
                <a:gd name="T9" fmla="*/ 534 h 544"/>
                <a:gd name="T10" fmla="*/ 5 w 266"/>
                <a:gd name="T11" fmla="*/ 543 h 544"/>
                <a:gd name="T12" fmla="*/ 10 w 266"/>
                <a:gd name="T13" fmla="*/ 544 h 544"/>
                <a:gd name="T14" fmla="*/ 15 w 266"/>
                <a:gd name="T15" fmla="*/ 543 h 544"/>
                <a:gd name="T16" fmla="*/ 262 w 266"/>
                <a:gd name="T17" fmla="*/ 400 h 544"/>
                <a:gd name="T18" fmla="*/ 266 w 266"/>
                <a:gd name="T19" fmla="*/ 392 h 544"/>
                <a:gd name="T20" fmla="*/ 266 w 266"/>
                <a:gd name="T21" fmla="*/ 10 h 544"/>
                <a:gd name="T22" fmla="*/ 262 w 266"/>
                <a:gd name="T23" fmla="*/ 2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66" h="544">
                  <a:moveTo>
                    <a:pt x="262" y="2"/>
                  </a:moveTo>
                  <a:cubicBezTo>
                    <a:pt x="259" y="0"/>
                    <a:pt x="255" y="0"/>
                    <a:pt x="252" y="2"/>
                  </a:cubicBezTo>
                  <a:cubicBezTo>
                    <a:pt x="5" y="145"/>
                    <a:pt x="5" y="145"/>
                    <a:pt x="5" y="145"/>
                  </a:cubicBezTo>
                  <a:cubicBezTo>
                    <a:pt x="2" y="146"/>
                    <a:pt x="0" y="149"/>
                    <a:pt x="0" y="153"/>
                  </a:cubicBezTo>
                  <a:cubicBezTo>
                    <a:pt x="0" y="534"/>
                    <a:pt x="0" y="534"/>
                    <a:pt x="0" y="534"/>
                  </a:cubicBezTo>
                  <a:cubicBezTo>
                    <a:pt x="0" y="538"/>
                    <a:pt x="2" y="541"/>
                    <a:pt x="5" y="543"/>
                  </a:cubicBezTo>
                  <a:cubicBezTo>
                    <a:pt x="7" y="543"/>
                    <a:pt x="8" y="544"/>
                    <a:pt x="10" y="544"/>
                  </a:cubicBezTo>
                  <a:cubicBezTo>
                    <a:pt x="11" y="544"/>
                    <a:pt x="13" y="543"/>
                    <a:pt x="15" y="543"/>
                  </a:cubicBezTo>
                  <a:cubicBezTo>
                    <a:pt x="262" y="400"/>
                    <a:pt x="262" y="400"/>
                    <a:pt x="262" y="400"/>
                  </a:cubicBezTo>
                  <a:cubicBezTo>
                    <a:pt x="265" y="398"/>
                    <a:pt x="266" y="395"/>
                    <a:pt x="266" y="392"/>
                  </a:cubicBezTo>
                  <a:cubicBezTo>
                    <a:pt x="266" y="10"/>
                    <a:pt x="266" y="10"/>
                    <a:pt x="266" y="10"/>
                  </a:cubicBezTo>
                  <a:cubicBezTo>
                    <a:pt x="266" y="7"/>
                    <a:pt x="265" y="4"/>
                    <a:pt x="262" y="2"/>
                  </a:cubicBezTo>
                  <a:close/>
                </a:path>
              </a:pathLst>
            </a:custGeom>
            <a:solidFill>
              <a:srgbClr val="F47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3" name="iṧļîḋe">
              <a:extLst>
                <a:ext uri="{FF2B5EF4-FFF2-40B4-BE49-F238E27FC236}">
                  <a16:creationId xmlns:a16="http://schemas.microsoft.com/office/drawing/2014/main" id="{C2ABB7AD-DEB1-4431-85C3-4414BC01EAA3}"/>
                </a:ext>
              </a:extLst>
            </p:cNvPr>
            <p:cNvSpPr/>
            <p:nvPr/>
          </p:nvSpPr>
          <p:spPr bwMode="auto">
            <a:xfrm>
              <a:off x="5389563" y="4933950"/>
              <a:ext cx="1089025" cy="1096963"/>
            </a:xfrm>
            <a:custGeom>
              <a:avLst/>
              <a:gdLst>
                <a:gd name="T0" fmla="*/ 686 w 686"/>
                <a:gd name="T1" fmla="*/ 691 h 691"/>
                <a:gd name="T2" fmla="*/ 0 w 686"/>
                <a:gd name="T3" fmla="*/ 296 h 691"/>
                <a:gd name="T4" fmla="*/ 0 w 686"/>
                <a:gd name="T5" fmla="*/ 0 h 691"/>
                <a:gd name="T6" fmla="*/ 686 w 686"/>
                <a:gd name="T7" fmla="*/ 394 h 691"/>
                <a:gd name="T8" fmla="*/ 686 w 686"/>
                <a:gd name="T9" fmla="*/ 691 h 6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6" h="691">
                  <a:moveTo>
                    <a:pt x="686" y="691"/>
                  </a:moveTo>
                  <a:lnTo>
                    <a:pt x="0" y="296"/>
                  </a:lnTo>
                  <a:lnTo>
                    <a:pt x="0" y="0"/>
                  </a:lnTo>
                  <a:lnTo>
                    <a:pt x="686" y="394"/>
                  </a:lnTo>
                  <a:lnTo>
                    <a:pt x="686" y="691"/>
                  </a:lnTo>
                  <a:close/>
                </a:path>
              </a:pathLst>
            </a:custGeom>
            <a:solidFill>
              <a:srgbClr val="FFF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4" name="iṡ1îdê">
              <a:extLst>
                <a:ext uri="{FF2B5EF4-FFF2-40B4-BE49-F238E27FC236}">
                  <a16:creationId xmlns:a16="http://schemas.microsoft.com/office/drawing/2014/main" id="{8BA41FE0-ACBB-4427-BA38-0EB1B37C06FB}"/>
                </a:ext>
              </a:extLst>
            </p:cNvPr>
            <p:cNvSpPr/>
            <p:nvPr/>
          </p:nvSpPr>
          <p:spPr bwMode="auto">
            <a:xfrm>
              <a:off x="6478588" y="4857750"/>
              <a:ext cx="1225550" cy="1173163"/>
            </a:xfrm>
            <a:custGeom>
              <a:avLst/>
              <a:gdLst>
                <a:gd name="T0" fmla="*/ 0 w 371"/>
                <a:gd name="T1" fmla="*/ 356 h 356"/>
                <a:gd name="T2" fmla="*/ 371 w 371"/>
                <a:gd name="T3" fmla="*/ 143 h 356"/>
                <a:gd name="T4" fmla="*/ 361 w 371"/>
                <a:gd name="T5" fmla="*/ 84 h 356"/>
                <a:gd name="T6" fmla="*/ 371 w 371"/>
                <a:gd name="T7" fmla="*/ 0 h 356"/>
                <a:gd name="T8" fmla="*/ 0 w 371"/>
                <a:gd name="T9" fmla="*/ 213 h 356"/>
                <a:gd name="T10" fmla="*/ 0 w 371"/>
                <a:gd name="T11" fmla="*/ 356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1" h="356">
                  <a:moveTo>
                    <a:pt x="0" y="356"/>
                  </a:moveTo>
                  <a:cubicBezTo>
                    <a:pt x="371" y="143"/>
                    <a:pt x="371" y="143"/>
                    <a:pt x="371" y="143"/>
                  </a:cubicBezTo>
                  <a:cubicBezTo>
                    <a:pt x="371" y="143"/>
                    <a:pt x="361" y="125"/>
                    <a:pt x="361" y="84"/>
                  </a:cubicBezTo>
                  <a:cubicBezTo>
                    <a:pt x="361" y="41"/>
                    <a:pt x="371" y="0"/>
                    <a:pt x="371" y="0"/>
                  </a:cubicBezTo>
                  <a:cubicBezTo>
                    <a:pt x="0" y="213"/>
                    <a:pt x="0" y="213"/>
                    <a:pt x="0" y="213"/>
                  </a:cubicBezTo>
                  <a:lnTo>
                    <a:pt x="0" y="356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5" name="îṩḷîḋé">
              <a:extLst>
                <a:ext uri="{FF2B5EF4-FFF2-40B4-BE49-F238E27FC236}">
                  <a16:creationId xmlns:a16="http://schemas.microsoft.com/office/drawing/2014/main" id="{86B81FF8-2AEC-4A75-B11E-1EDE52C01F56}"/>
                </a:ext>
              </a:extLst>
            </p:cNvPr>
            <p:cNvSpPr/>
            <p:nvPr/>
          </p:nvSpPr>
          <p:spPr bwMode="auto">
            <a:xfrm>
              <a:off x="5349875" y="4195763"/>
              <a:ext cx="2390775" cy="1878013"/>
            </a:xfrm>
            <a:custGeom>
              <a:avLst/>
              <a:gdLst>
                <a:gd name="T0" fmla="*/ 719 w 724"/>
                <a:gd name="T1" fmla="*/ 192 h 570"/>
                <a:gd name="T2" fmla="*/ 389 w 724"/>
                <a:gd name="T3" fmla="*/ 1 h 570"/>
                <a:gd name="T4" fmla="*/ 379 w 724"/>
                <a:gd name="T5" fmla="*/ 1 h 570"/>
                <a:gd name="T6" fmla="*/ 14 w 724"/>
                <a:gd name="T7" fmla="*/ 212 h 570"/>
                <a:gd name="T8" fmla="*/ 0 w 724"/>
                <a:gd name="T9" fmla="*/ 229 h 570"/>
                <a:gd name="T10" fmla="*/ 0 w 724"/>
                <a:gd name="T11" fmla="*/ 367 h 570"/>
                <a:gd name="T12" fmla="*/ 6 w 724"/>
                <a:gd name="T13" fmla="*/ 378 h 570"/>
                <a:gd name="T14" fmla="*/ 336 w 724"/>
                <a:gd name="T15" fmla="*/ 568 h 570"/>
                <a:gd name="T16" fmla="*/ 343 w 724"/>
                <a:gd name="T17" fmla="*/ 570 h 570"/>
                <a:gd name="T18" fmla="*/ 353 w 724"/>
                <a:gd name="T19" fmla="*/ 564 h 570"/>
                <a:gd name="T20" fmla="*/ 349 w 724"/>
                <a:gd name="T21" fmla="*/ 547 h 570"/>
                <a:gd name="T22" fmla="*/ 24 w 724"/>
                <a:gd name="T23" fmla="*/ 360 h 570"/>
                <a:gd name="T24" fmla="*/ 24 w 724"/>
                <a:gd name="T25" fmla="*/ 245 h 570"/>
                <a:gd name="T26" fmla="*/ 335 w 724"/>
                <a:gd name="T27" fmla="*/ 425 h 570"/>
                <a:gd name="T28" fmla="*/ 354 w 724"/>
                <a:gd name="T29" fmla="*/ 419 h 570"/>
                <a:gd name="T30" fmla="*/ 719 w 724"/>
                <a:gd name="T31" fmla="*/ 208 h 570"/>
                <a:gd name="T32" fmla="*/ 724 w 724"/>
                <a:gd name="T33" fmla="*/ 200 h 570"/>
                <a:gd name="T34" fmla="*/ 719 w 724"/>
                <a:gd name="T35" fmla="*/ 192 h 5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24" h="570">
                  <a:moveTo>
                    <a:pt x="719" y="192"/>
                  </a:moveTo>
                  <a:cubicBezTo>
                    <a:pt x="389" y="1"/>
                    <a:pt x="389" y="1"/>
                    <a:pt x="389" y="1"/>
                  </a:cubicBezTo>
                  <a:cubicBezTo>
                    <a:pt x="386" y="0"/>
                    <a:pt x="382" y="0"/>
                    <a:pt x="379" y="1"/>
                  </a:cubicBezTo>
                  <a:cubicBezTo>
                    <a:pt x="14" y="212"/>
                    <a:pt x="14" y="212"/>
                    <a:pt x="14" y="212"/>
                  </a:cubicBezTo>
                  <a:cubicBezTo>
                    <a:pt x="3" y="219"/>
                    <a:pt x="0" y="225"/>
                    <a:pt x="0" y="229"/>
                  </a:cubicBezTo>
                  <a:cubicBezTo>
                    <a:pt x="0" y="367"/>
                    <a:pt x="0" y="367"/>
                    <a:pt x="0" y="367"/>
                  </a:cubicBezTo>
                  <a:cubicBezTo>
                    <a:pt x="0" y="371"/>
                    <a:pt x="2" y="375"/>
                    <a:pt x="6" y="378"/>
                  </a:cubicBezTo>
                  <a:cubicBezTo>
                    <a:pt x="336" y="568"/>
                    <a:pt x="336" y="568"/>
                    <a:pt x="336" y="568"/>
                  </a:cubicBezTo>
                  <a:cubicBezTo>
                    <a:pt x="338" y="570"/>
                    <a:pt x="340" y="570"/>
                    <a:pt x="343" y="570"/>
                  </a:cubicBezTo>
                  <a:cubicBezTo>
                    <a:pt x="347" y="570"/>
                    <a:pt x="351" y="568"/>
                    <a:pt x="353" y="564"/>
                  </a:cubicBezTo>
                  <a:cubicBezTo>
                    <a:pt x="356" y="558"/>
                    <a:pt x="354" y="551"/>
                    <a:pt x="349" y="547"/>
                  </a:cubicBezTo>
                  <a:cubicBezTo>
                    <a:pt x="24" y="360"/>
                    <a:pt x="24" y="360"/>
                    <a:pt x="24" y="360"/>
                  </a:cubicBezTo>
                  <a:cubicBezTo>
                    <a:pt x="24" y="245"/>
                    <a:pt x="24" y="245"/>
                    <a:pt x="24" y="245"/>
                  </a:cubicBezTo>
                  <a:cubicBezTo>
                    <a:pt x="335" y="425"/>
                    <a:pt x="335" y="425"/>
                    <a:pt x="335" y="425"/>
                  </a:cubicBezTo>
                  <a:cubicBezTo>
                    <a:pt x="341" y="428"/>
                    <a:pt x="346" y="423"/>
                    <a:pt x="354" y="419"/>
                  </a:cubicBezTo>
                  <a:cubicBezTo>
                    <a:pt x="719" y="208"/>
                    <a:pt x="719" y="208"/>
                    <a:pt x="719" y="208"/>
                  </a:cubicBezTo>
                  <a:cubicBezTo>
                    <a:pt x="722" y="207"/>
                    <a:pt x="724" y="203"/>
                    <a:pt x="724" y="200"/>
                  </a:cubicBezTo>
                  <a:cubicBezTo>
                    <a:pt x="724" y="197"/>
                    <a:pt x="722" y="194"/>
                    <a:pt x="719" y="192"/>
                  </a:cubicBezTo>
                  <a:close/>
                </a:path>
              </a:pathLst>
            </a:custGeom>
            <a:solidFill>
              <a:srgbClr val="F545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6" name="ïşľiḑê">
              <a:extLst>
                <a:ext uri="{FF2B5EF4-FFF2-40B4-BE49-F238E27FC236}">
                  <a16:creationId xmlns:a16="http://schemas.microsoft.com/office/drawing/2014/main" id="{2646B8A5-B999-49CD-AA1F-A3F70C0C3A8B}"/>
                </a:ext>
              </a:extLst>
            </p:cNvPr>
            <p:cNvSpPr/>
            <p:nvPr/>
          </p:nvSpPr>
          <p:spPr bwMode="auto">
            <a:xfrm>
              <a:off x="6442075" y="5305425"/>
              <a:ext cx="1298575" cy="768350"/>
            </a:xfrm>
            <a:custGeom>
              <a:avLst/>
              <a:gdLst>
                <a:gd name="T0" fmla="*/ 11 w 393"/>
                <a:gd name="T1" fmla="*/ 233 h 233"/>
                <a:gd name="T2" fmla="*/ 3 w 393"/>
                <a:gd name="T3" fmla="*/ 228 h 233"/>
                <a:gd name="T4" fmla="*/ 7 w 393"/>
                <a:gd name="T5" fmla="*/ 216 h 233"/>
                <a:gd name="T6" fmla="*/ 377 w 393"/>
                <a:gd name="T7" fmla="*/ 2 h 233"/>
                <a:gd name="T8" fmla="*/ 390 w 393"/>
                <a:gd name="T9" fmla="*/ 6 h 233"/>
                <a:gd name="T10" fmla="*/ 387 w 393"/>
                <a:gd name="T11" fmla="*/ 19 h 233"/>
                <a:gd name="T12" fmla="*/ 16 w 393"/>
                <a:gd name="T13" fmla="*/ 232 h 233"/>
                <a:gd name="T14" fmla="*/ 11 w 393"/>
                <a:gd name="T15" fmla="*/ 23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3" h="233">
                  <a:moveTo>
                    <a:pt x="11" y="233"/>
                  </a:moveTo>
                  <a:cubicBezTo>
                    <a:pt x="8" y="233"/>
                    <a:pt x="5" y="231"/>
                    <a:pt x="3" y="228"/>
                  </a:cubicBezTo>
                  <a:cubicBezTo>
                    <a:pt x="0" y="224"/>
                    <a:pt x="2" y="218"/>
                    <a:pt x="7" y="216"/>
                  </a:cubicBezTo>
                  <a:cubicBezTo>
                    <a:pt x="377" y="2"/>
                    <a:pt x="377" y="2"/>
                    <a:pt x="377" y="2"/>
                  </a:cubicBezTo>
                  <a:cubicBezTo>
                    <a:pt x="382" y="0"/>
                    <a:pt x="388" y="1"/>
                    <a:pt x="390" y="6"/>
                  </a:cubicBezTo>
                  <a:cubicBezTo>
                    <a:pt x="393" y="10"/>
                    <a:pt x="391" y="16"/>
                    <a:pt x="387" y="19"/>
                  </a:cubicBezTo>
                  <a:cubicBezTo>
                    <a:pt x="16" y="232"/>
                    <a:pt x="16" y="232"/>
                    <a:pt x="16" y="232"/>
                  </a:cubicBezTo>
                  <a:cubicBezTo>
                    <a:pt x="14" y="233"/>
                    <a:pt x="13" y="233"/>
                    <a:pt x="11" y="233"/>
                  </a:cubicBezTo>
                  <a:close/>
                </a:path>
              </a:pathLst>
            </a:custGeom>
            <a:solidFill>
              <a:srgbClr val="F545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7" name="íṧḻiďè">
              <a:extLst>
                <a:ext uri="{FF2B5EF4-FFF2-40B4-BE49-F238E27FC236}">
                  <a16:creationId xmlns:a16="http://schemas.microsoft.com/office/drawing/2014/main" id="{E4F149A5-5FE8-4957-87CD-E151158242D7}"/>
                </a:ext>
              </a:extLst>
            </p:cNvPr>
            <p:cNvSpPr/>
            <p:nvPr/>
          </p:nvSpPr>
          <p:spPr bwMode="auto">
            <a:xfrm>
              <a:off x="5389563" y="5286375"/>
              <a:ext cx="274638" cy="157163"/>
            </a:xfrm>
            <a:custGeom>
              <a:avLst/>
              <a:gdLst>
                <a:gd name="T0" fmla="*/ 85 w 173"/>
                <a:gd name="T1" fmla="*/ 0 h 99"/>
                <a:gd name="T2" fmla="*/ 173 w 173"/>
                <a:gd name="T3" fmla="*/ 50 h 99"/>
                <a:gd name="T4" fmla="*/ 85 w 173"/>
                <a:gd name="T5" fmla="*/ 99 h 99"/>
                <a:gd name="T6" fmla="*/ 85 w 173"/>
                <a:gd name="T7" fmla="*/ 50 h 99"/>
                <a:gd name="T8" fmla="*/ 0 w 173"/>
                <a:gd name="T9" fmla="*/ 50 h 99"/>
                <a:gd name="T10" fmla="*/ 85 w 173"/>
                <a:gd name="T11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3" h="99">
                  <a:moveTo>
                    <a:pt x="85" y="0"/>
                  </a:moveTo>
                  <a:lnTo>
                    <a:pt x="173" y="50"/>
                  </a:lnTo>
                  <a:lnTo>
                    <a:pt x="85" y="99"/>
                  </a:lnTo>
                  <a:lnTo>
                    <a:pt x="85" y="50"/>
                  </a:lnTo>
                  <a:lnTo>
                    <a:pt x="0" y="5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8" name="íṩ1ïḑé">
              <a:extLst>
                <a:ext uri="{FF2B5EF4-FFF2-40B4-BE49-F238E27FC236}">
                  <a16:creationId xmlns:a16="http://schemas.microsoft.com/office/drawing/2014/main" id="{C6A0094D-E4B8-44C8-A230-FBFD5FE02DE5}"/>
                </a:ext>
              </a:extLst>
            </p:cNvPr>
            <p:cNvSpPr/>
            <p:nvPr/>
          </p:nvSpPr>
          <p:spPr bwMode="auto">
            <a:xfrm>
              <a:off x="5683250" y="5308600"/>
              <a:ext cx="274638" cy="238125"/>
            </a:xfrm>
            <a:custGeom>
              <a:avLst/>
              <a:gdLst>
                <a:gd name="T0" fmla="*/ 87 w 173"/>
                <a:gd name="T1" fmla="*/ 0 h 150"/>
                <a:gd name="T2" fmla="*/ 0 w 173"/>
                <a:gd name="T3" fmla="*/ 50 h 150"/>
                <a:gd name="T4" fmla="*/ 0 w 173"/>
                <a:gd name="T5" fmla="*/ 150 h 150"/>
                <a:gd name="T6" fmla="*/ 173 w 173"/>
                <a:gd name="T7" fmla="*/ 50 h 150"/>
                <a:gd name="T8" fmla="*/ 87 w 173"/>
                <a:gd name="T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" h="150">
                  <a:moveTo>
                    <a:pt x="87" y="0"/>
                  </a:moveTo>
                  <a:lnTo>
                    <a:pt x="0" y="50"/>
                  </a:lnTo>
                  <a:lnTo>
                    <a:pt x="0" y="150"/>
                  </a:lnTo>
                  <a:lnTo>
                    <a:pt x="173" y="5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1CA3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9" name="iṥliďè">
              <a:extLst>
                <a:ext uri="{FF2B5EF4-FFF2-40B4-BE49-F238E27FC236}">
                  <a16:creationId xmlns:a16="http://schemas.microsoft.com/office/drawing/2014/main" id="{112CC96E-2486-425C-9B9D-3AE5A27773AF}"/>
                </a:ext>
              </a:extLst>
            </p:cNvPr>
            <p:cNvSpPr/>
            <p:nvPr/>
          </p:nvSpPr>
          <p:spPr bwMode="auto">
            <a:xfrm>
              <a:off x="5835650" y="5467350"/>
              <a:ext cx="269875" cy="153988"/>
            </a:xfrm>
            <a:custGeom>
              <a:avLst/>
              <a:gdLst>
                <a:gd name="T0" fmla="*/ 85 w 170"/>
                <a:gd name="T1" fmla="*/ 0 h 97"/>
                <a:gd name="T2" fmla="*/ 0 w 170"/>
                <a:gd name="T3" fmla="*/ 50 h 97"/>
                <a:gd name="T4" fmla="*/ 85 w 170"/>
                <a:gd name="T5" fmla="*/ 97 h 97"/>
                <a:gd name="T6" fmla="*/ 170 w 170"/>
                <a:gd name="T7" fmla="*/ 50 h 97"/>
                <a:gd name="T8" fmla="*/ 85 w 170"/>
                <a:gd name="T9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0" h="97">
                  <a:moveTo>
                    <a:pt x="85" y="0"/>
                  </a:moveTo>
                  <a:lnTo>
                    <a:pt x="0" y="50"/>
                  </a:lnTo>
                  <a:lnTo>
                    <a:pt x="85" y="97"/>
                  </a:lnTo>
                  <a:lnTo>
                    <a:pt x="170" y="5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2B7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0" name="îSļïḋé">
              <a:extLst>
                <a:ext uri="{FF2B5EF4-FFF2-40B4-BE49-F238E27FC236}">
                  <a16:creationId xmlns:a16="http://schemas.microsoft.com/office/drawing/2014/main" id="{2E6B0747-10D2-4EC4-A6B7-586F204F56D5}"/>
                </a:ext>
              </a:extLst>
            </p:cNvPr>
            <p:cNvSpPr/>
            <p:nvPr/>
          </p:nvSpPr>
          <p:spPr bwMode="auto">
            <a:xfrm>
              <a:off x="7346950" y="3368675"/>
              <a:ext cx="993775" cy="1544638"/>
            </a:xfrm>
            <a:custGeom>
              <a:avLst/>
              <a:gdLst>
                <a:gd name="T0" fmla="*/ 0 w 626"/>
                <a:gd name="T1" fmla="*/ 0 h 973"/>
                <a:gd name="T2" fmla="*/ 0 w 626"/>
                <a:gd name="T3" fmla="*/ 593 h 973"/>
                <a:gd name="T4" fmla="*/ 582 w 626"/>
                <a:gd name="T5" fmla="*/ 927 h 973"/>
                <a:gd name="T6" fmla="*/ 582 w 626"/>
                <a:gd name="T7" fmla="*/ 973 h 973"/>
                <a:gd name="T8" fmla="*/ 626 w 626"/>
                <a:gd name="T9" fmla="*/ 954 h 973"/>
                <a:gd name="T10" fmla="*/ 626 w 626"/>
                <a:gd name="T11" fmla="*/ 361 h 973"/>
                <a:gd name="T12" fmla="*/ 0 w 626"/>
                <a:gd name="T13" fmla="*/ 0 h 9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6" h="973">
                  <a:moveTo>
                    <a:pt x="0" y="0"/>
                  </a:moveTo>
                  <a:lnTo>
                    <a:pt x="0" y="593"/>
                  </a:lnTo>
                  <a:lnTo>
                    <a:pt x="582" y="927"/>
                  </a:lnTo>
                  <a:lnTo>
                    <a:pt x="582" y="973"/>
                  </a:lnTo>
                  <a:lnTo>
                    <a:pt x="626" y="954"/>
                  </a:lnTo>
                  <a:lnTo>
                    <a:pt x="626" y="3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8D2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1" name="išļïḋé">
              <a:extLst>
                <a:ext uri="{FF2B5EF4-FFF2-40B4-BE49-F238E27FC236}">
                  <a16:creationId xmlns:a16="http://schemas.microsoft.com/office/drawing/2014/main" id="{1AEE56A5-BCB7-4018-865E-CFAB68D82350}"/>
                </a:ext>
              </a:extLst>
            </p:cNvPr>
            <p:cNvSpPr/>
            <p:nvPr/>
          </p:nvSpPr>
          <p:spPr bwMode="auto">
            <a:xfrm>
              <a:off x="7277100" y="3368675"/>
              <a:ext cx="69850" cy="95250"/>
            </a:xfrm>
            <a:custGeom>
              <a:avLst/>
              <a:gdLst>
                <a:gd name="T0" fmla="*/ 44 w 44"/>
                <a:gd name="T1" fmla="*/ 0 h 60"/>
                <a:gd name="T2" fmla="*/ 0 w 44"/>
                <a:gd name="T3" fmla="*/ 20 h 60"/>
                <a:gd name="T4" fmla="*/ 44 w 44"/>
                <a:gd name="T5" fmla="*/ 60 h 60"/>
                <a:gd name="T6" fmla="*/ 44 w 44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60">
                  <a:moveTo>
                    <a:pt x="44" y="0"/>
                  </a:moveTo>
                  <a:lnTo>
                    <a:pt x="0" y="20"/>
                  </a:lnTo>
                  <a:lnTo>
                    <a:pt x="44" y="6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2" name="ïšlîḍè">
              <a:extLst>
                <a:ext uri="{FF2B5EF4-FFF2-40B4-BE49-F238E27FC236}">
                  <a16:creationId xmlns:a16="http://schemas.microsoft.com/office/drawing/2014/main" id="{825FCE29-07DD-4A1D-ACBE-58D5781F3F12}"/>
                </a:ext>
              </a:extLst>
            </p:cNvPr>
            <p:cNvSpPr/>
            <p:nvPr/>
          </p:nvSpPr>
          <p:spPr bwMode="auto">
            <a:xfrm>
              <a:off x="7277100" y="3400425"/>
              <a:ext cx="993775" cy="1512888"/>
            </a:xfrm>
            <a:custGeom>
              <a:avLst/>
              <a:gdLst>
                <a:gd name="T0" fmla="*/ 626 w 626"/>
                <a:gd name="T1" fmla="*/ 953 h 953"/>
                <a:gd name="T2" fmla="*/ 0 w 626"/>
                <a:gd name="T3" fmla="*/ 592 h 953"/>
                <a:gd name="T4" fmla="*/ 0 w 626"/>
                <a:gd name="T5" fmla="*/ 0 h 953"/>
                <a:gd name="T6" fmla="*/ 626 w 626"/>
                <a:gd name="T7" fmla="*/ 362 h 953"/>
                <a:gd name="T8" fmla="*/ 626 w 626"/>
                <a:gd name="T9" fmla="*/ 953 h 9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6" h="953">
                  <a:moveTo>
                    <a:pt x="626" y="953"/>
                  </a:moveTo>
                  <a:lnTo>
                    <a:pt x="0" y="592"/>
                  </a:lnTo>
                  <a:lnTo>
                    <a:pt x="0" y="0"/>
                  </a:lnTo>
                  <a:lnTo>
                    <a:pt x="626" y="362"/>
                  </a:lnTo>
                  <a:lnTo>
                    <a:pt x="626" y="953"/>
                  </a:lnTo>
                  <a:close/>
                </a:path>
              </a:pathLst>
            </a:custGeom>
            <a:solidFill>
              <a:srgbClr val="FFF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3" name="işľîḋé">
              <a:extLst>
                <a:ext uri="{FF2B5EF4-FFF2-40B4-BE49-F238E27FC236}">
                  <a16:creationId xmlns:a16="http://schemas.microsoft.com/office/drawing/2014/main" id="{56A27063-CB4E-4518-AB5B-8F819E6AADC7}"/>
                </a:ext>
              </a:extLst>
            </p:cNvPr>
            <p:cNvSpPr/>
            <p:nvPr/>
          </p:nvSpPr>
          <p:spPr bwMode="auto">
            <a:xfrm>
              <a:off x="7350125" y="3629025"/>
              <a:ext cx="109538" cy="180975"/>
            </a:xfrm>
            <a:custGeom>
              <a:avLst/>
              <a:gdLst>
                <a:gd name="T0" fmla="*/ 69 w 69"/>
                <a:gd name="T1" fmla="*/ 114 h 114"/>
                <a:gd name="T2" fmla="*/ 0 w 69"/>
                <a:gd name="T3" fmla="*/ 74 h 114"/>
                <a:gd name="T4" fmla="*/ 0 w 69"/>
                <a:gd name="T5" fmla="*/ 0 h 114"/>
                <a:gd name="T6" fmla="*/ 69 w 69"/>
                <a:gd name="T7" fmla="*/ 39 h 114"/>
                <a:gd name="T8" fmla="*/ 69 w 69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4">
                  <a:moveTo>
                    <a:pt x="69" y="114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69" y="39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4" name="ïṧḷïḍê">
              <a:extLst>
                <a:ext uri="{FF2B5EF4-FFF2-40B4-BE49-F238E27FC236}">
                  <a16:creationId xmlns:a16="http://schemas.microsoft.com/office/drawing/2014/main" id="{3471E719-A0AF-45D0-A693-3808B510219D}"/>
                </a:ext>
              </a:extLst>
            </p:cNvPr>
            <p:cNvSpPr/>
            <p:nvPr/>
          </p:nvSpPr>
          <p:spPr bwMode="auto">
            <a:xfrm>
              <a:off x="7475538" y="3700463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5 h 112"/>
                <a:gd name="T4" fmla="*/ 0 w 67"/>
                <a:gd name="T5" fmla="*/ 0 h 112"/>
                <a:gd name="T6" fmla="*/ 67 w 67"/>
                <a:gd name="T7" fmla="*/ 38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8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5" name="íš1iḍè">
              <a:extLst>
                <a:ext uri="{FF2B5EF4-FFF2-40B4-BE49-F238E27FC236}">
                  <a16:creationId xmlns:a16="http://schemas.microsoft.com/office/drawing/2014/main" id="{F94268C3-6449-44BB-84B9-A74A754FC06B}"/>
                </a:ext>
              </a:extLst>
            </p:cNvPr>
            <p:cNvSpPr/>
            <p:nvPr/>
          </p:nvSpPr>
          <p:spPr bwMode="auto">
            <a:xfrm>
              <a:off x="7597775" y="3770313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39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6" name="íṡļíďe">
              <a:extLst>
                <a:ext uri="{FF2B5EF4-FFF2-40B4-BE49-F238E27FC236}">
                  <a16:creationId xmlns:a16="http://schemas.microsoft.com/office/drawing/2014/main" id="{38A668FB-E873-4516-AD01-E112BE99F8C4}"/>
                </a:ext>
              </a:extLst>
            </p:cNvPr>
            <p:cNvSpPr/>
            <p:nvPr/>
          </p:nvSpPr>
          <p:spPr bwMode="auto">
            <a:xfrm>
              <a:off x="7723188" y="3843338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4 h 112"/>
                <a:gd name="T4" fmla="*/ 0 w 67"/>
                <a:gd name="T5" fmla="*/ 0 h 112"/>
                <a:gd name="T6" fmla="*/ 67 w 67"/>
                <a:gd name="T7" fmla="*/ 37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67" y="37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7" name="ïṥ1íḓé">
              <a:extLst>
                <a:ext uri="{FF2B5EF4-FFF2-40B4-BE49-F238E27FC236}">
                  <a16:creationId xmlns:a16="http://schemas.microsoft.com/office/drawing/2014/main" id="{0590BE6F-E23A-42C0-AA0E-695BCE603D30}"/>
                </a:ext>
              </a:extLst>
            </p:cNvPr>
            <p:cNvSpPr/>
            <p:nvPr/>
          </p:nvSpPr>
          <p:spPr bwMode="auto">
            <a:xfrm>
              <a:off x="7845425" y="3911600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40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40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8" name="íṥ1ïďê">
              <a:extLst>
                <a:ext uri="{FF2B5EF4-FFF2-40B4-BE49-F238E27FC236}">
                  <a16:creationId xmlns:a16="http://schemas.microsoft.com/office/drawing/2014/main" id="{FF89FBCE-7C35-4AD4-B632-0FFC6A28B034}"/>
                </a:ext>
              </a:extLst>
            </p:cNvPr>
            <p:cNvSpPr/>
            <p:nvPr/>
          </p:nvSpPr>
          <p:spPr bwMode="auto">
            <a:xfrm>
              <a:off x="7967663" y="3984625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5 h 112"/>
                <a:gd name="T4" fmla="*/ 0 w 67"/>
                <a:gd name="T5" fmla="*/ 0 h 112"/>
                <a:gd name="T6" fmla="*/ 67 w 67"/>
                <a:gd name="T7" fmla="*/ 39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9" name="ïSḷïdè">
              <a:extLst>
                <a:ext uri="{FF2B5EF4-FFF2-40B4-BE49-F238E27FC236}">
                  <a16:creationId xmlns:a16="http://schemas.microsoft.com/office/drawing/2014/main" id="{90CE51DB-D7DA-4C61-8708-7022304941AF}"/>
                </a:ext>
              </a:extLst>
            </p:cNvPr>
            <p:cNvSpPr/>
            <p:nvPr/>
          </p:nvSpPr>
          <p:spPr bwMode="auto">
            <a:xfrm>
              <a:off x="8093075" y="4056063"/>
              <a:ext cx="106363" cy="179388"/>
            </a:xfrm>
            <a:custGeom>
              <a:avLst/>
              <a:gdLst>
                <a:gd name="T0" fmla="*/ 67 w 67"/>
                <a:gd name="T1" fmla="*/ 113 h 113"/>
                <a:gd name="T2" fmla="*/ 0 w 67"/>
                <a:gd name="T3" fmla="*/ 73 h 113"/>
                <a:gd name="T4" fmla="*/ 0 w 67"/>
                <a:gd name="T5" fmla="*/ 0 h 113"/>
                <a:gd name="T6" fmla="*/ 67 w 67"/>
                <a:gd name="T7" fmla="*/ 38 h 113"/>
                <a:gd name="T8" fmla="*/ 67 w 67"/>
                <a:gd name="T9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3">
                  <a:moveTo>
                    <a:pt x="67" y="113"/>
                  </a:moveTo>
                  <a:lnTo>
                    <a:pt x="0" y="73"/>
                  </a:lnTo>
                  <a:lnTo>
                    <a:pt x="0" y="0"/>
                  </a:lnTo>
                  <a:lnTo>
                    <a:pt x="67" y="38"/>
                  </a:lnTo>
                  <a:lnTo>
                    <a:pt x="67" y="113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0" name="ïsľîḍè">
              <a:extLst>
                <a:ext uri="{FF2B5EF4-FFF2-40B4-BE49-F238E27FC236}">
                  <a16:creationId xmlns:a16="http://schemas.microsoft.com/office/drawing/2014/main" id="{23F97841-DF99-46BF-969C-F7AA26A5093D}"/>
                </a:ext>
              </a:extLst>
            </p:cNvPr>
            <p:cNvSpPr/>
            <p:nvPr/>
          </p:nvSpPr>
          <p:spPr bwMode="auto">
            <a:xfrm>
              <a:off x="7350125" y="3770313"/>
              <a:ext cx="109538" cy="180975"/>
            </a:xfrm>
            <a:custGeom>
              <a:avLst/>
              <a:gdLst>
                <a:gd name="T0" fmla="*/ 69 w 69"/>
                <a:gd name="T1" fmla="*/ 114 h 114"/>
                <a:gd name="T2" fmla="*/ 0 w 69"/>
                <a:gd name="T3" fmla="*/ 75 h 114"/>
                <a:gd name="T4" fmla="*/ 0 w 69"/>
                <a:gd name="T5" fmla="*/ 0 h 114"/>
                <a:gd name="T6" fmla="*/ 69 w 69"/>
                <a:gd name="T7" fmla="*/ 39 h 114"/>
                <a:gd name="T8" fmla="*/ 69 w 69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4">
                  <a:moveTo>
                    <a:pt x="69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9" y="39"/>
                  </a:lnTo>
                  <a:lnTo>
                    <a:pt x="69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1" name="îşľïde">
              <a:extLst>
                <a:ext uri="{FF2B5EF4-FFF2-40B4-BE49-F238E27FC236}">
                  <a16:creationId xmlns:a16="http://schemas.microsoft.com/office/drawing/2014/main" id="{81E19C8C-6959-4A83-84C2-98789E2C2ECA}"/>
                </a:ext>
              </a:extLst>
            </p:cNvPr>
            <p:cNvSpPr/>
            <p:nvPr/>
          </p:nvSpPr>
          <p:spPr bwMode="auto">
            <a:xfrm>
              <a:off x="7475538" y="3843338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4 h 112"/>
                <a:gd name="T4" fmla="*/ 0 w 67"/>
                <a:gd name="T5" fmla="*/ 0 h 112"/>
                <a:gd name="T6" fmla="*/ 67 w 67"/>
                <a:gd name="T7" fmla="*/ 37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67" y="37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2" name="ïš1íḓé">
              <a:extLst>
                <a:ext uri="{FF2B5EF4-FFF2-40B4-BE49-F238E27FC236}">
                  <a16:creationId xmlns:a16="http://schemas.microsoft.com/office/drawing/2014/main" id="{86A95498-8361-43A8-A4B0-DC3A4DC09AF7}"/>
                </a:ext>
              </a:extLst>
            </p:cNvPr>
            <p:cNvSpPr/>
            <p:nvPr/>
          </p:nvSpPr>
          <p:spPr bwMode="auto">
            <a:xfrm>
              <a:off x="7597775" y="3911600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40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40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3" name="îṥḻiḑê">
              <a:extLst>
                <a:ext uri="{FF2B5EF4-FFF2-40B4-BE49-F238E27FC236}">
                  <a16:creationId xmlns:a16="http://schemas.microsoft.com/office/drawing/2014/main" id="{52781BF9-FFC4-479C-AB93-97D3078A1B67}"/>
                </a:ext>
              </a:extLst>
            </p:cNvPr>
            <p:cNvSpPr/>
            <p:nvPr/>
          </p:nvSpPr>
          <p:spPr bwMode="auto">
            <a:xfrm>
              <a:off x="7723188" y="3984625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5 h 112"/>
                <a:gd name="T4" fmla="*/ 0 w 67"/>
                <a:gd name="T5" fmla="*/ 0 h 112"/>
                <a:gd name="T6" fmla="*/ 67 w 67"/>
                <a:gd name="T7" fmla="*/ 39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4" name="îṥ1idè">
              <a:extLst>
                <a:ext uri="{FF2B5EF4-FFF2-40B4-BE49-F238E27FC236}">
                  <a16:creationId xmlns:a16="http://schemas.microsoft.com/office/drawing/2014/main" id="{4E7A438B-9654-48BC-925F-31F7CDAE3C6B}"/>
                </a:ext>
              </a:extLst>
            </p:cNvPr>
            <p:cNvSpPr/>
            <p:nvPr/>
          </p:nvSpPr>
          <p:spPr bwMode="auto">
            <a:xfrm>
              <a:off x="7845425" y="4056063"/>
              <a:ext cx="106363" cy="179388"/>
            </a:xfrm>
            <a:custGeom>
              <a:avLst/>
              <a:gdLst>
                <a:gd name="T0" fmla="*/ 67 w 67"/>
                <a:gd name="T1" fmla="*/ 113 h 113"/>
                <a:gd name="T2" fmla="*/ 0 w 67"/>
                <a:gd name="T3" fmla="*/ 73 h 113"/>
                <a:gd name="T4" fmla="*/ 0 w 67"/>
                <a:gd name="T5" fmla="*/ 0 h 113"/>
                <a:gd name="T6" fmla="*/ 67 w 67"/>
                <a:gd name="T7" fmla="*/ 38 h 113"/>
                <a:gd name="T8" fmla="*/ 67 w 67"/>
                <a:gd name="T9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3">
                  <a:moveTo>
                    <a:pt x="67" y="113"/>
                  </a:moveTo>
                  <a:lnTo>
                    <a:pt x="0" y="73"/>
                  </a:lnTo>
                  <a:lnTo>
                    <a:pt x="0" y="0"/>
                  </a:lnTo>
                  <a:lnTo>
                    <a:pt x="67" y="38"/>
                  </a:lnTo>
                  <a:lnTo>
                    <a:pt x="67" y="113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5" name="îṥliḍé">
              <a:extLst>
                <a:ext uri="{FF2B5EF4-FFF2-40B4-BE49-F238E27FC236}">
                  <a16:creationId xmlns:a16="http://schemas.microsoft.com/office/drawing/2014/main" id="{4441EA5B-554B-48CF-869A-D866562DC2B9}"/>
                </a:ext>
              </a:extLst>
            </p:cNvPr>
            <p:cNvSpPr/>
            <p:nvPr/>
          </p:nvSpPr>
          <p:spPr bwMode="auto">
            <a:xfrm>
              <a:off x="7967663" y="4125913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39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6" name="îs1îḑê">
              <a:extLst>
                <a:ext uri="{FF2B5EF4-FFF2-40B4-BE49-F238E27FC236}">
                  <a16:creationId xmlns:a16="http://schemas.microsoft.com/office/drawing/2014/main" id="{CAD6D5ED-8BED-4A9F-BE2D-DF1060EAC70C}"/>
                </a:ext>
              </a:extLst>
            </p:cNvPr>
            <p:cNvSpPr/>
            <p:nvPr/>
          </p:nvSpPr>
          <p:spPr bwMode="auto">
            <a:xfrm>
              <a:off x="8093075" y="4198938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4 h 112"/>
                <a:gd name="T4" fmla="*/ 0 w 67"/>
                <a:gd name="T5" fmla="*/ 0 h 112"/>
                <a:gd name="T6" fmla="*/ 67 w 67"/>
                <a:gd name="T7" fmla="*/ 37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67" y="37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7" name="íṣľidê">
              <a:extLst>
                <a:ext uri="{FF2B5EF4-FFF2-40B4-BE49-F238E27FC236}">
                  <a16:creationId xmlns:a16="http://schemas.microsoft.com/office/drawing/2014/main" id="{86137200-064F-47E7-BE0E-1C591AEEE391}"/>
                </a:ext>
              </a:extLst>
            </p:cNvPr>
            <p:cNvSpPr/>
            <p:nvPr/>
          </p:nvSpPr>
          <p:spPr bwMode="auto">
            <a:xfrm>
              <a:off x="7350125" y="3914775"/>
              <a:ext cx="109538" cy="177800"/>
            </a:xfrm>
            <a:custGeom>
              <a:avLst/>
              <a:gdLst>
                <a:gd name="T0" fmla="*/ 69 w 69"/>
                <a:gd name="T1" fmla="*/ 112 h 112"/>
                <a:gd name="T2" fmla="*/ 0 w 69"/>
                <a:gd name="T3" fmla="*/ 73 h 112"/>
                <a:gd name="T4" fmla="*/ 0 w 69"/>
                <a:gd name="T5" fmla="*/ 0 h 112"/>
                <a:gd name="T6" fmla="*/ 69 w 69"/>
                <a:gd name="T7" fmla="*/ 38 h 112"/>
                <a:gd name="T8" fmla="*/ 69 w 69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2">
                  <a:moveTo>
                    <a:pt x="69" y="112"/>
                  </a:moveTo>
                  <a:lnTo>
                    <a:pt x="0" y="73"/>
                  </a:lnTo>
                  <a:lnTo>
                    <a:pt x="0" y="0"/>
                  </a:lnTo>
                  <a:lnTo>
                    <a:pt x="69" y="38"/>
                  </a:lnTo>
                  <a:lnTo>
                    <a:pt x="69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8" name="ïṥliḋé">
              <a:extLst>
                <a:ext uri="{FF2B5EF4-FFF2-40B4-BE49-F238E27FC236}">
                  <a16:creationId xmlns:a16="http://schemas.microsoft.com/office/drawing/2014/main" id="{20717534-272A-4035-B444-B2E566291D4A}"/>
                </a:ext>
              </a:extLst>
            </p:cNvPr>
            <p:cNvSpPr/>
            <p:nvPr/>
          </p:nvSpPr>
          <p:spPr bwMode="auto">
            <a:xfrm>
              <a:off x="7475538" y="3984625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39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9" name="íŝļîdê">
              <a:extLst>
                <a:ext uri="{FF2B5EF4-FFF2-40B4-BE49-F238E27FC236}">
                  <a16:creationId xmlns:a16="http://schemas.microsoft.com/office/drawing/2014/main" id="{116906E2-1BA2-4C33-9042-6C7ECFA46295}"/>
                </a:ext>
              </a:extLst>
            </p:cNvPr>
            <p:cNvSpPr/>
            <p:nvPr/>
          </p:nvSpPr>
          <p:spPr bwMode="auto">
            <a:xfrm>
              <a:off x="7597775" y="4056063"/>
              <a:ext cx="106363" cy="179388"/>
            </a:xfrm>
            <a:custGeom>
              <a:avLst/>
              <a:gdLst>
                <a:gd name="T0" fmla="*/ 67 w 67"/>
                <a:gd name="T1" fmla="*/ 113 h 113"/>
                <a:gd name="T2" fmla="*/ 0 w 67"/>
                <a:gd name="T3" fmla="*/ 75 h 113"/>
                <a:gd name="T4" fmla="*/ 0 w 67"/>
                <a:gd name="T5" fmla="*/ 0 h 113"/>
                <a:gd name="T6" fmla="*/ 67 w 67"/>
                <a:gd name="T7" fmla="*/ 38 h 113"/>
                <a:gd name="T8" fmla="*/ 67 w 67"/>
                <a:gd name="T9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3">
                  <a:moveTo>
                    <a:pt x="67" y="113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8"/>
                  </a:lnTo>
                  <a:lnTo>
                    <a:pt x="67" y="113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0" name="íŝḻïḋé">
              <a:extLst>
                <a:ext uri="{FF2B5EF4-FFF2-40B4-BE49-F238E27FC236}">
                  <a16:creationId xmlns:a16="http://schemas.microsoft.com/office/drawing/2014/main" id="{D28CF1CD-E980-4538-A99E-0ABF20DA31D3}"/>
                </a:ext>
              </a:extLst>
            </p:cNvPr>
            <p:cNvSpPr/>
            <p:nvPr/>
          </p:nvSpPr>
          <p:spPr bwMode="auto">
            <a:xfrm>
              <a:off x="7723188" y="4125913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39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1" name="ïṣľíḓé">
              <a:extLst>
                <a:ext uri="{FF2B5EF4-FFF2-40B4-BE49-F238E27FC236}">
                  <a16:creationId xmlns:a16="http://schemas.microsoft.com/office/drawing/2014/main" id="{49BD7F3D-4E38-4B2A-91A2-8DBB8845D90B}"/>
                </a:ext>
              </a:extLst>
            </p:cNvPr>
            <p:cNvSpPr/>
            <p:nvPr/>
          </p:nvSpPr>
          <p:spPr bwMode="auto">
            <a:xfrm>
              <a:off x="7845425" y="4198938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4 h 112"/>
                <a:gd name="T4" fmla="*/ 0 w 67"/>
                <a:gd name="T5" fmla="*/ 0 h 112"/>
                <a:gd name="T6" fmla="*/ 67 w 67"/>
                <a:gd name="T7" fmla="*/ 37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67" y="37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2" name="îšḻiḓê">
              <a:extLst>
                <a:ext uri="{FF2B5EF4-FFF2-40B4-BE49-F238E27FC236}">
                  <a16:creationId xmlns:a16="http://schemas.microsoft.com/office/drawing/2014/main" id="{3F79B08B-3E08-4EEE-BC1E-E578BBF1E7FB}"/>
                </a:ext>
              </a:extLst>
            </p:cNvPr>
            <p:cNvSpPr/>
            <p:nvPr/>
          </p:nvSpPr>
          <p:spPr bwMode="auto">
            <a:xfrm>
              <a:off x="7967663" y="4267200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40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40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3" name="íṣľidé">
              <a:extLst>
                <a:ext uri="{FF2B5EF4-FFF2-40B4-BE49-F238E27FC236}">
                  <a16:creationId xmlns:a16="http://schemas.microsoft.com/office/drawing/2014/main" id="{6F599469-9C64-47F5-B63D-56EC78FF11AA}"/>
                </a:ext>
              </a:extLst>
            </p:cNvPr>
            <p:cNvSpPr/>
            <p:nvPr/>
          </p:nvSpPr>
          <p:spPr bwMode="auto">
            <a:xfrm>
              <a:off x="8093075" y="4340225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5 h 112"/>
                <a:gd name="T4" fmla="*/ 0 w 67"/>
                <a:gd name="T5" fmla="*/ 0 h 112"/>
                <a:gd name="T6" fmla="*/ 67 w 67"/>
                <a:gd name="T7" fmla="*/ 39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4" name="iṥlîḑê">
              <a:extLst>
                <a:ext uri="{FF2B5EF4-FFF2-40B4-BE49-F238E27FC236}">
                  <a16:creationId xmlns:a16="http://schemas.microsoft.com/office/drawing/2014/main" id="{2AC9DB8E-FC68-4D54-B2B5-1554431ABE22}"/>
                </a:ext>
              </a:extLst>
            </p:cNvPr>
            <p:cNvSpPr/>
            <p:nvPr/>
          </p:nvSpPr>
          <p:spPr bwMode="auto">
            <a:xfrm>
              <a:off x="7350125" y="4056063"/>
              <a:ext cx="109538" cy="179388"/>
            </a:xfrm>
            <a:custGeom>
              <a:avLst/>
              <a:gdLst>
                <a:gd name="T0" fmla="*/ 69 w 69"/>
                <a:gd name="T1" fmla="*/ 113 h 113"/>
                <a:gd name="T2" fmla="*/ 0 w 69"/>
                <a:gd name="T3" fmla="*/ 75 h 113"/>
                <a:gd name="T4" fmla="*/ 0 w 69"/>
                <a:gd name="T5" fmla="*/ 0 h 113"/>
                <a:gd name="T6" fmla="*/ 69 w 69"/>
                <a:gd name="T7" fmla="*/ 38 h 113"/>
                <a:gd name="T8" fmla="*/ 69 w 69"/>
                <a:gd name="T9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3">
                  <a:moveTo>
                    <a:pt x="69" y="113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9" y="38"/>
                  </a:lnTo>
                  <a:lnTo>
                    <a:pt x="69" y="113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5" name="is1íḋê">
              <a:extLst>
                <a:ext uri="{FF2B5EF4-FFF2-40B4-BE49-F238E27FC236}">
                  <a16:creationId xmlns:a16="http://schemas.microsoft.com/office/drawing/2014/main" id="{8C3414F0-DD9A-4C6F-8AD3-83366BB9431E}"/>
                </a:ext>
              </a:extLst>
            </p:cNvPr>
            <p:cNvSpPr/>
            <p:nvPr/>
          </p:nvSpPr>
          <p:spPr bwMode="auto">
            <a:xfrm>
              <a:off x="7475538" y="4125913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39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6" name="ïśľïḋè">
              <a:extLst>
                <a:ext uri="{FF2B5EF4-FFF2-40B4-BE49-F238E27FC236}">
                  <a16:creationId xmlns:a16="http://schemas.microsoft.com/office/drawing/2014/main" id="{54A3A893-E4DD-4965-B8A9-10C18F653A1F}"/>
                </a:ext>
              </a:extLst>
            </p:cNvPr>
            <p:cNvSpPr/>
            <p:nvPr/>
          </p:nvSpPr>
          <p:spPr bwMode="auto">
            <a:xfrm>
              <a:off x="7597775" y="4198938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4 h 112"/>
                <a:gd name="T4" fmla="*/ 0 w 67"/>
                <a:gd name="T5" fmla="*/ 0 h 112"/>
                <a:gd name="T6" fmla="*/ 67 w 67"/>
                <a:gd name="T7" fmla="*/ 39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7" name="íṥḻîḑè">
              <a:extLst>
                <a:ext uri="{FF2B5EF4-FFF2-40B4-BE49-F238E27FC236}">
                  <a16:creationId xmlns:a16="http://schemas.microsoft.com/office/drawing/2014/main" id="{50C65E86-E1F8-4879-A9C9-B0316D9448A7}"/>
                </a:ext>
              </a:extLst>
            </p:cNvPr>
            <p:cNvSpPr/>
            <p:nvPr/>
          </p:nvSpPr>
          <p:spPr bwMode="auto">
            <a:xfrm>
              <a:off x="7723188" y="4267200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40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40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8" name="îśḻîdè">
              <a:extLst>
                <a:ext uri="{FF2B5EF4-FFF2-40B4-BE49-F238E27FC236}">
                  <a16:creationId xmlns:a16="http://schemas.microsoft.com/office/drawing/2014/main" id="{F026887C-B443-4A6D-A780-4761B5509D3E}"/>
                </a:ext>
              </a:extLst>
            </p:cNvPr>
            <p:cNvSpPr/>
            <p:nvPr/>
          </p:nvSpPr>
          <p:spPr bwMode="auto">
            <a:xfrm>
              <a:off x="7845425" y="4340225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39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9" name="íṡļíďé">
              <a:extLst>
                <a:ext uri="{FF2B5EF4-FFF2-40B4-BE49-F238E27FC236}">
                  <a16:creationId xmlns:a16="http://schemas.microsoft.com/office/drawing/2014/main" id="{DE075D75-6AF5-407C-8129-BAAC6BA3A5BA}"/>
                </a:ext>
              </a:extLst>
            </p:cNvPr>
            <p:cNvSpPr/>
            <p:nvPr/>
          </p:nvSpPr>
          <p:spPr bwMode="auto">
            <a:xfrm>
              <a:off x="7967663" y="4413250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2 h 112"/>
                <a:gd name="T4" fmla="*/ 0 w 67"/>
                <a:gd name="T5" fmla="*/ 0 h 112"/>
                <a:gd name="T6" fmla="*/ 67 w 67"/>
                <a:gd name="T7" fmla="*/ 37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2"/>
                  </a:lnTo>
                  <a:lnTo>
                    <a:pt x="0" y="0"/>
                  </a:lnTo>
                  <a:lnTo>
                    <a:pt x="67" y="37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0" name="í$ḻîḋé">
              <a:extLst>
                <a:ext uri="{FF2B5EF4-FFF2-40B4-BE49-F238E27FC236}">
                  <a16:creationId xmlns:a16="http://schemas.microsoft.com/office/drawing/2014/main" id="{A27632BD-9EC6-4270-8615-E5D75B68F161}"/>
                </a:ext>
              </a:extLst>
            </p:cNvPr>
            <p:cNvSpPr/>
            <p:nvPr/>
          </p:nvSpPr>
          <p:spPr bwMode="auto">
            <a:xfrm>
              <a:off x="8093075" y="4481513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40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40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1" name="î$ļiḋè">
              <a:extLst>
                <a:ext uri="{FF2B5EF4-FFF2-40B4-BE49-F238E27FC236}">
                  <a16:creationId xmlns:a16="http://schemas.microsoft.com/office/drawing/2014/main" id="{F5E5A204-A91B-45C0-875A-C925B7AFCB31}"/>
                </a:ext>
              </a:extLst>
            </p:cNvPr>
            <p:cNvSpPr/>
            <p:nvPr/>
          </p:nvSpPr>
          <p:spPr bwMode="auto">
            <a:xfrm>
              <a:off x="7350125" y="4198938"/>
              <a:ext cx="109538" cy="177800"/>
            </a:xfrm>
            <a:custGeom>
              <a:avLst/>
              <a:gdLst>
                <a:gd name="T0" fmla="*/ 69 w 69"/>
                <a:gd name="T1" fmla="*/ 112 h 112"/>
                <a:gd name="T2" fmla="*/ 0 w 69"/>
                <a:gd name="T3" fmla="*/ 74 h 112"/>
                <a:gd name="T4" fmla="*/ 0 w 69"/>
                <a:gd name="T5" fmla="*/ 0 h 112"/>
                <a:gd name="T6" fmla="*/ 69 w 69"/>
                <a:gd name="T7" fmla="*/ 39 h 112"/>
                <a:gd name="T8" fmla="*/ 69 w 69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12">
                  <a:moveTo>
                    <a:pt x="69" y="112"/>
                  </a:moveTo>
                  <a:lnTo>
                    <a:pt x="0" y="74"/>
                  </a:lnTo>
                  <a:lnTo>
                    <a:pt x="0" y="0"/>
                  </a:lnTo>
                  <a:lnTo>
                    <a:pt x="69" y="39"/>
                  </a:lnTo>
                  <a:lnTo>
                    <a:pt x="69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2" name="íṣľïḑé">
              <a:extLst>
                <a:ext uri="{FF2B5EF4-FFF2-40B4-BE49-F238E27FC236}">
                  <a16:creationId xmlns:a16="http://schemas.microsoft.com/office/drawing/2014/main" id="{77872781-8942-4482-A385-8E496764428C}"/>
                </a:ext>
              </a:extLst>
            </p:cNvPr>
            <p:cNvSpPr/>
            <p:nvPr/>
          </p:nvSpPr>
          <p:spPr bwMode="auto">
            <a:xfrm>
              <a:off x="7475538" y="4270375"/>
              <a:ext cx="106363" cy="177800"/>
            </a:xfrm>
            <a:custGeom>
              <a:avLst/>
              <a:gdLst>
                <a:gd name="T0" fmla="*/ 67 w 67"/>
                <a:gd name="T1" fmla="*/ 112 h 112"/>
                <a:gd name="T2" fmla="*/ 0 w 67"/>
                <a:gd name="T3" fmla="*/ 73 h 112"/>
                <a:gd name="T4" fmla="*/ 0 w 67"/>
                <a:gd name="T5" fmla="*/ 0 h 112"/>
                <a:gd name="T6" fmla="*/ 67 w 67"/>
                <a:gd name="T7" fmla="*/ 38 h 112"/>
                <a:gd name="T8" fmla="*/ 67 w 67"/>
                <a:gd name="T9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2">
                  <a:moveTo>
                    <a:pt x="67" y="112"/>
                  </a:moveTo>
                  <a:lnTo>
                    <a:pt x="0" y="73"/>
                  </a:lnTo>
                  <a:lnTo>
                    <a:pt x="0" y="0"/>
                  </a:lnTo>
                  <a:lnTo>
                    <a:pt x="67" y="38"/>
                  </a:lnTo>
                  <a:lnTo>
                    <a:pt x="67" y="112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3" name="îṥḻïďè">
              <a:extLst>
                <a:ext uri="{FF2B5EF4-FFF2-40B4-BE49-F238E27FC236}">
                  <a16:creationId xmlns:a16="http://schemas.microsoft.com/office/drawing/2014/main" id="{F02BBC64-2B80-4CF5-9BBB-A0A499125CBC}"/>
                </a:ext>
              </a:extLst>
            </p:cNvPr>
            <p:cNvSpPr/>
            <p:nvPr/>
          </p:nvSpPr>
          <p:spPr bwMode="auto">
            <a:xfrm>
              <a:off x="7597775" y="4340225"/>
              <a:ext cx="106363" cy="180975"/>
            </a:xfrm>
            <a:custGeom>
              <a:avLst/>
              <a:gdLst>
                <a:gd name="T0" fmla="*/ 67 w 67"/>
                <a:gd name="T1" fmla="*/ 114 h 114"/>
                <a:gd name="T2" fmla="*/ 0 w 67"/>
                <a:gd name="T3" fmla="*/ 75 h 114"/>
                <a:gd name="T4" fmla="*/ 0 w 67"/>
                <a:gd name="T5" fmla="*/ 0 h 114"/>
                <a:gd name="T6" fmla="*/ 67 w 67"/>
                <a:gd name="T7" fmla="*/ 39 h 114"/>
                <a:gd name="T8" fmla="*/ 67 w 67"/>
                <a:gd name="T9" fmla="*/ 1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4">
                  <a:moveTo>
                    <a:pt x="67" y="114"/>
                  </a:moveTo>
                  <a:lnTo>
                    <a:pt x="0" y="75"/>
                  </a:lnTo>
                  <a:lnTo>
                    <a:pt x="0" y="0"/>
                  </a:lnTo>
                  <a:lnTo>
                    <a:pt x="67" y="39"/>
                  </a:lnTo>
                  <a:lnTo>
                    <a:pt x="67" y="114"/>
                  </a:lnTo>
                  <a:close/>
                </a:path>
              </a:pathLst>
            </a:custGeom>
            <a:solidFill>
              <a:srgbClr val="E8E0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4" name="ïṡ1îḓê">
              <a:extLst>
                <a:ext uri="{FF2B5EF4-FFF2-40B4-BE49-F238E27FC236}">
                  <a16:creationId xmlns:a16="http://schemas.microsoft.com/office/drawing/2014/main" id="{4D6E2415-E8F0-46C3-8DE9-94441AD90211}"/>
                </a:ext>
              </a:extLst>
            </p:cNvPr>
            <p:cNvSpPr/>
            <p:nvPr/>
          </p:nvSpPr>
          <p:spPr bwMode="auto">
            <a:xfrm>
              <a:off x="7277100" y="3400425"/>
              <a:ext cx="993775" cy="688975"/>
            </a:xfrm>
            <a:custGeom>
              <a:avLst/>
              <a:gdLst>
                <a:gd name="T0" fmla="*/ 626 w 626"/>
                <a:gd name="T1" fmla="*/ 434 h 434"/>
                <a:gd name="T2" fmla="*/ 0 w 626"/>
                <a:gd name="T3" fmla="*/ 73 h 434"/>
                <a:gd name="T4" fmla="*/ 0 w 626"/>
                <a:gd name="T5" fmla="*/ 0 h 434"/>
                <a:gd name="T6" fmla="*/ 626 w 626"/>
                <a:gd name="T7" fmla="*/ 362 h 434"/>
                <a:gd name="T8" fmla="*/ 626 w 626"/>
                <a:gd name="T9" fmla="*/ 434 h 4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6" h="434">
                  <a:moveTo>
                    <a:pt x="626" y="434"/>
                  </a:moveTo>
                  <a:lnTo>
                    <a:pt x="0" y="73"/>
                  </a:lnTo>
                  <a:lnTo>
                    <a:pt x="0" y="0"/>
                  </a:lnTo>
                  <a:lnTo>
                    <a:pt x="626" y="362"/>
                  </a:lnTo>
                  <a:lnTo>
                    <a:pt x="626" y="434"/>
                  </a:lnTo>
                  <a:close/>
                </a:path>
              </a:pathLst>
            </a:custGeom>
            <a:solidFill>
              <a:srgbClr val="DB4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5" name="íŝľïḑê">
              <a:extLst>
                <a:ext uri="{FF2B5EF4-FFF2-40B4-BE49-F238E27FC236}">
                  <a16:creationId xmlns:a16="http://schemas.microsoft.com/office/drawing/2014/main" id="{202CB2EB-18D1-43CE-9A38-CFA478E2B198}"/>
                </a:ext>
              </a:extLst>
            </p:cNvPr>
            <p:cNvSpPr/>
            <p:nvPr/>
          </p:nvSpPr>
          <p:spPr bwMode="auto">
            <a:xfrm>
              <a:off x="7277100" y="3368675"/>
              <a:ext cx="1063625" cy="606425"/>
            </a:xfrm>
            <a:custGeom>
              <a:avLst/>
              <a:gdLst>
                <a:gd name="T0" fmla="*/ 0 w 670"/>
                <a:gd name="T1" fmla="*/ 20 h 382"/>
                <a:gd name="T2" fmla="*/ 44 w 670"/>
                <a:gd name="T3" fmla="*/ 0 h 382"/>
                <a:gd name="T4" fmla="*/ 670 w 670"/>
                <a:gd name="T5" fmla="*/ 361 h 382"/>
                <a:gd name="T6" fmla="*/ 626 w 670"/>
                <a:gd name="T7" fmla="*/ 382 h 382"/>
                <a:gd name="T8" fmla="*/ 0 w 670"/>
                <a:gd name="T9" fmla="*/ 20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0" h="382">
                  <a:moveTo>
                    <a:pt x="0" y="20"/>
                  </a:moveTo>
                  <a:lnTo>
                    <a:pt x="44" y="0"/>
                  </a:lnTo>
                  <a:lnTo>
                    <a:pt x="670" y="361"/>
                  </a:lnTo>
                  <a:lnTo>
                    <a:pt x="626" y="382"/>
                  </a:lnTo>
                  <a:lnTo>
                    <a:pt x="0" y="20"/>
                  </a:lnTo>
                  <a:close/>
                </a:path>
              </a:pathLst>
            </a:custGeom>
            <a:solidFill>
              <a:srgbClr val="DB4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96" name="a4fd7d7e-18bf-4ed6-965f-780ba6bf79e0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EB8A1CE7-2FF1-4109-8DA5-62F2D7CCCCC4}"/>
              </a:ext>
            </a:extLst>
          </p:cNvPr>
          <p:cNvGrpSpPr>
            <a:grpSpLocks noChangeAspect="1"/>
          </p:cNvGrpSpPr>
          <p:nvPr>
            <p:custDataLst>
              <p:tags r:id="rId4"/>
            </p:custDataLst>
          </p:nvPr>
        </p:nvGrpSpPr>
        <p:grpSpPr>
          <a:xfrm>
            <a:off x="9454879" y="2124342"/>
            <a:ext cx="1972342" cy="1233538"/>
            <a:chOff x="2644775" y="1173163"/>
            <a:chExt cx="7119938" cy="4452938"/>
          </a:xfrm>
        </p:grpSpPr>
        <p:sp>
          <p:nvSpPr>
            <p:cNvPr id="497" name="íṧlíďè">
              <a:extLst>
                <a:ext uri="{FF2B5EF4-FFF2-40B4-BE49-F238E27FC236}">
                  <a16:creationId xmlns:a16="http://schemas.microsoft.com/office/drawing/2014/main" id="{167BF715-1515-4119-B5AD-55A34DC1859B}"/>
                </a:ext>
              </a:extLst>
            </p:cNvPr>
            <p:cNvSpPr/>
            <p:nvPr/>
          </p:nvSpPr>
          <p:spPr bwMode="auto">
            <a:xfrm>
              <a:off x="2644775" y="4802188"/>
              <a:ext cx="7119938" cy="823913"/>
            </a:xfrm>
            <a:custGeom>
              <a:avLst/>
              <a:gdLst>
                <a:gd name="T0" fmla="*/ 2100 w 4037"/>
                <a:gd name="T1" fmla="*/ 467 h 467"/>
                <a:gd name="T2" fmla="*/ 2526 w 4037"/>
                <a:gd name="T3" fmla="*/ 466 h 467"/>
                <a:gd name="T4" fmla="*/ 3438 w 4037"/>
                <a:gd name="T5" fmla="*/ 437 h 467"/>
                <a:gd name="T6" fmla="*/ 3815 w 4037"/>
                <a:gd name="T7" fmla="*/ 154 h 467"/>
                <a:gd name="T8" fmla="*/ 3476 w 4037"/>
                <a:gd name="T9" fmla="*/ 20 h 467"/>
                <a:gd name="T10" fmla="*/ 3135 w 4037"/>
                <a:gd name="T11" fmla="*/ 34 h 467"/>
                <a:gd name="T12" fmla="*/ 2814 w 4037"/>
                <a:gd name="T13" fmla="*/ 48 h 467"/>
                <a:gd name="T14" fmla="*/ 2158 w 4037"/>
                <a:gd name="T15" fmla="*/ 66 h 467"/>
                <a:gd name="T16" fmla="*/ 1542 w 4037"/>
                <a:gd name="T17" fmla="*/ 77 h 467"/>
                <a:gd name="T18" fmla="*/ 912 w 4037"/>
                <a:gd name="T19" fmla="*/ 40 h 467"/>
                <a:gd name="T20" fmla="*/ 636 w 4037"/>
                <a:gd name="T21" fmla="*/ 10 h 467"/>
                <a:gd name="T22" fmla="*/ 394 w 4037"/>
                <a:gd name="T23" fmla="*/ 19 h 467"/>
                <a:gd name="T24" fmla="*/ 194 w 4037"/>
                <a:gd name="T25" fmla="*/ 84 h 467"/>
                <a:gd name="T26" fmla="*/ 42 w 4037"/>
                <a:gd name="T27" fmla="*/ 271 h 467"/>
                <a:gd name="T28" fmla="*/ 738 w 4037"/>
                <a:gd name="T29" fmla="*/ 459 h 467"/>
                <a:gd name="T30" fmla="*/ 2100 w 4037"/>
                <a:gd name="T31" fmla="*/ 467 h 4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4037" h="467">
                  <a:moveTo>
                    <a:pt x="2100" y="467"/>
                  </a:moveTo>
                  <a:cubicBezTo>
                    <a:pt x="2242" y="467"/>
                    <a:pt x="2384" y="467"/>
                    <a:pt x="2526" y="466"/>
                  </a:cubicBezTo>
                  <a:cubicBezTo>
                    <a:pt x="2830" y="463"/>
                    <a:pt x="3134" y="455"/>
                    <a:pt x="3438" y="437"/>
                  </a:cubicBezTo>
                  <a:cubicBezTo>
                    <a:pt x="3569" y="429"/>
                    <a:pt x="4037" y="436"/>
                    <a:pt x="3815" y="154"/>
                  </a:cubicBezTo>
                  <a:cubicBezTo>
                    <a:pt x="3741" y="59"/>
                    <a:pt x="3581" y="21"/>
                    <a:pt x="3476" y="20"/>
                  </a:cubicBezTo>
                  <a:cubicBezTo>
                    <a:pt x="3361" y="18"/>
                    <a:pt x="3250" y="28"/>
                    <a:pt x="3135" y="34"/>
                  </a:cubicBezTo>
                  <a:cubicBezTo>
                    <a:pt x="3028" y="40"/>
                    <a:pt x="2921" y="48"/>
                    <a:pt x="2814" y="48"/>
                  </a:cubicBezTo>
                  <a:cubicBezTo>
                    <a:pt x="2595" y="47"/>
                    <a:pt x="2376" y="48"/>
                    <a:pt x="2158" y="66"/>
                  </a:cubicBezTo>
                  <a:cubicBezTo>
                    <a:pt x="1953" y="82"/>
                    <a:pt x="1747" y="77"/>
                    <a:pt x="1542" y="77"/>
                  </a:cubicBezTo>
                  <a:cubicBezTo>
                    <a:pt x="1331" y="77"/>
                    <a:pt x="1121" y="75"/>
                    <a:pt x="912" y="40"/>
                  </a:cubicBezTo>
                  <a:cubicBezTo>
                    <a:pt x="821" y="26"/>
                    <a:pt x="728" y="20"/>
                    <a:pt x="636" y="10"/>
                  </a:cubicBezTo>
                  <a:cubicBezTo>
                    <a:pt x="554" y="0"/>
                    <a:pt x="475" y="10"/>
                    <a:pt x="394" y="19"/>
                  </a:cubicBezTo>
                  <a:cubicBezTo>
                    <a:pt x="325" y="26"/>
                    <a:pt x="257" y="47"/>
                    <a:pt x="194" y="84"/>
                  </a:cubicBezTo>
                  <a:cubicBezTo>
                    <a:pt x="145" y="113"/>
                    <a:pt x="57" y="202"/>
                    <a:pt x="42" y="271"/>
                  </a:cubicBezTo>
                  <a:cubicBezTo>
                    <a:pt x="0" y="464"/>
                    <a:pt x="640" y="460"/>
                    <a:pt x="738" y="459"/>
                  </a:cubicBezTo>
                  <a:cubicBezTo>
                    <a:pt x="1192" y="457"/>
                    <a:pt x="1646" y="465"/>
                    <a:pt x="2100" y="467"/>
                  </a:cubicBez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8" name="ïṣ1íḋè">
              <a:extLst>
                <a:ext uri="{FF2B5EF4-FFF2-40B4-BE49-F238E27FC236}">
                  <a16:creationId xmlns:a16="http://schemas.microsoft.com/office/drawing/2014/main" id="{73C8B8EC-C452-43F9-BA31-E26B5B680FC7}"/>
                </a:ext>
              </a:extLst>
            </p:cNvPr>
            <p:cNvSpPr/>
            <p:nvPr/>
          </p:nvSpPr>
          <p:spPr bwMode="auto">
            <a:xfrm>
              <a:off x="8051800" y="4232275"/>
              <a:ext cx="152400" cy="500063"/>
            </a:xfrm>
            <a:custGeom>
              <a:avLst/>
              <a:gdLst>
                <a:gd name="T0" fmla="*/ 48 w 86"/>
                <a:gd name="T1" fmla="*/ 24 h 284"/>
                <a:gd name="T2" fmla="*/ 83 w 86"/>
                <a:gd name="T3" fmla="*/ 129 h 284"/>
                <a:gd name="T4" fmla="*/ 55 w 86"/>
                <a:gd name="T5" fmla="*/ 273 h 284"/>
                <a:gd name="T6" fmla="*/ 49 w 86"/>
                <a:gd name="T7" fmla="*/ 282 h 284"/>
                <a:gd name="T8" fmla="*/ 38 w 86"/>
                <a:gd name="T9" fmla="*/ 278 h 284"/>
                <a:gd name="T10" fmla="*/ 35 w 86"/>
                <a:gd name="T11" fmla="*/ 266 h 284"/>
                <a:gd name="T12" fmla="*/ 46 w 86"/>
                <a:gd name="T13" fmla="*/ 224 h 284"/>
                <a:gd name="T14" fmla="*/ 28 w 86"/>
                <a:gd name="T15" fmla="*/ 90 h 284"/>
                <a:gd name="T16" fmla="*/ 11 w 86"/>
                <a:gd name="T17" fmla="*/ 23 h 284"/>
                <a:gd name="T18" fmla="*/ 48 w 86"/>
                <a:gd name="T19" fmla="*/ 2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" h="284">
                  <a:moveTo>
                    <a:pt x="48" y="24"/>
                  </a:moveTo>
                  <a:cubicBezTo>
                    <a:pt x="75" y="48"/>
                    <a:pt x="82" y="94"/>
                    <a:pt x="83" y="129"/>
                  </a:cubicBezTo>
                  <a:cubicBezTo>
                    <a:pt x="86" y="180"/>
                    <a:pt x="69" y="225"/>
                    <a:pt x="55" y="273"/>
                  </a:cubicBezTo>
                  <a:cubicBezTo>
                    <a:pt x="54" y="277"/>
                    <a:pt x="52" y="281"/>
                    <a:pt x="49" y="282"/>
                  </a:cubicBezTo>
                  <a:cubicBezTo>
                    <a:pt x="45" y="284"/>
                    <a:pt x="40" y="282"/>
                    <a:pt x="38" y="278"/>
                  </a:cubicBezTo>
                  <a:cubicBezTo>
                    <a:pt x="35" y="275"/>
                    <a:pt x="35" y="270"/>
                    <a:pt x="35" y="266"/>
                  </a:cubicBezTo>
                  <a:cubicBezTo>
                    <a:pt x="36" y="252"/>
                    <a:pt x="42" y="238"/>
                    <a:pt x="46" y="224"/>
                  </a:cubicBezTo>
                  <a:cubicBezTo>
                    <a:pt x="59" y="179"/>
                    <a:pt x="54" y="129"/>
                    <a:pt x="28" y="90"/>
                  </a:cubicBezTo>
                  <a:cubicBezTo>
                    <a:pt x="18" y="74"/>
                    <a:pt x="0" y="58"/>
                    <a:pt x="11" y="23"/>
                  </a:cubicBezTo>
                  <a:cubicBezTo>
                    <a:pt x="19" y="0"/>
                    <a:pt x="31" y="9"/>
                    <a:pt x="48" y="24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9" name="ïṩḷiḑè">
              <a:extLst>
                <a:ext uri="{FF2B5EF4-FFF2-40B4-BE49-F238E27FC236}">
                  <a16:creationId xmlns:a16="http://schemas.microsoft.com/office/drawing/2014/main" id="{1A5899ED-56CD-4658-9EF0-A3D6F3A57D9D}"/>
                </a:ext>
              </a:extLst>
            </p:cNvPr>
            <p:cNvSpPr/>
            <p:nvPr/>
          </p:nvSpPr>
          <p:spPr bwMode="auto">
            <a:xfrm>
              <a:off x="7475538" y="4497388"/>
              <a:ext cx="711200" cy="315913"/>
            </a:xfrm>
            <a:custGeom>
              <a:avLst/>
              <a:gdLst>
                <a:gd name="T0" fmla="*/ 283 w 403"/>
                <a:gd name="T1" fmla="*/ 8 h 179"/>
                <a:gd name="T2" fmla="*/ 167 w 403"/>
                <a:gd name="T3" fmla="*/ 7 h 179"/>
                <a:gd name="T4" fmla="*/ 45 w 403"/>
                <a:gd name="T5" fmla="*/ 37 h 179"/>
                <a:gd name="T6" fmla="*/ 3 w 403"/>
                <a:gd name="T7" fmla="*/ 85 h 179"/>
                <a:gd name="T8" fmla="*/ 3 w 403"/>
                <a:gd name="T9" fmla="*/ 114 h 179"/>
                <a:gd name="T10" fmla="*/ 7 w 403"/>
                <a:gd name="T11" fmla="*/ 127 h 179"/>
                <a:gd name="T12" fmla="*/ 19 w 403"/>
                <a:gd name="T13" fmla="*/ 136 h 179"/>
                <a:gd name="T14" fmla="*/ 38 w 403"/>
                <a:gd name="T15" fmla="*/ 147 h 179"/>
                <a:gd name="T16" fmla="*/ 130 w 403"/>
                <a:gd name="T17" fmla="*/ 170 h 179"/>
                <a:gd name="T18" fmla="*/ 226 w 403"/>
                <a:gd name="T19" fmla="*/ 178 h 179"/>
                <a:gd name="T20" fmla="*/ 387 w 403"/>
                <a:gd name="T21" fmla="*/ 121 h 179"/>
                <a:gd name="T22" fmla="*/ 283 w 403"/>
                <a:gd name="T23" fmla="*/ 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179">
                  <a:moveTo>
                    <a:pt x="283" y="8"/>
                  </a:moveTo>
                  <a:cubicBezTo>
                    <a:pt x="245" y="0"/>
                    <a:pt x="205" y="3"/>
                    <a:pt x="167" y="7"/>
                  </a:cubicBezTo>
                  <a:cubicBezTo>
                    <a:pt x="124" y="11"/>
                    <a:pt x="80" y="16"/>
                    <a:pt x="45" y="37"/>
                  </a:cubicBezTo>
                  <a:cubicBezTo>
                    <a:pt x="27" y="47"/>
                    <a:pt x="10" y="64"/>
                    <a:pt x="3" y="85"/>
                  </a:cubicBezTo>
                  <a:cubicBezTo>
                    <a:pt x="0" y="95"/>
                    <a:pt x="0" y="105"/>
                    <a:pt x="3" y="114"/>
                  </a:cubicBezTo>
                  <a:cubicBezTo>
                    <a:pt x="4" y="118"/>
                    <a:pt x="5" y="123"/>
                    <a:pt x="7" y="127"/>
                  </a:cubicBezTo>
                  <a:cubicBezTo>
                    <a:pt x="9" y="133"/>
                    <a:pt x="14" y="134"/>
                    <a:pt x="19" y="136"/>
                  </a:cubicBezTo>
                  <a:cubicBezTo>
                    <a:pt x="26" y="138"/>
                    <a:pt x="32" y="143"/>
                    <a:pt x="38" y="147"/>
                  </a:cubicBezTo>
                  <a:cubicBezTo>
                    <a:pt x="66" y="166"/>
                    <a:pt x="98" y="166"/>
                    <a:pt x="130" y="170"/>
                  </a:cubicBezTo>
                  <a:cubicBezTo>
                    <a:pt x="162" y="174"/>
                    <a:pt x="194" y="177"/>
                    <a:pt x="226" y="178"/>
                  </a:cubicBezTo>
                  <a:cubicBezTo>
                    <a:pt x="278" y="179"/>
                    <a:pt x="371" y="174"/>
                    <a:pt x="387" y="121"/>
                  </a:cubicBezTo>
                  <a:cubicBezTo>
                    <a:pt x="403" y="71"/>
                    <a:pt x="333" y="19"/>
                    <a:pt x="283" y="8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0" name="ïślîďê">
              <a:extLst>
                <a:ext uri="{FF2B5EF4-FFF2-40B4-BE49-F238E27FC236}">
                  <a16:creationId xmlns:a16="http://schemas.microsoft.com/office/drawing/2014/main" id="{1A93DF43-D35A-4A5A-8F6A-486100494C7B}"/>
                </a:ext>
              </a:extLst>
            </p:cNvPr>
            <p:cNvSpPr/>
            <p:nvPr/>
          </p:nvSpPr>
          <p:spPr bwMode="auto">
            <a:xfrm>
              <a:off x="7323138" y="4468813"/>
              <a:ext cx="376238" cy="265113"/>
            </a:xfrm>
            <a:custGeom>
              <a:avLst/>
              <a:gdLst>
                <a:gd name="T0" fmla="*/ 156 w 213"/>
                <a:gd name="T1" fmla="*/ 123 h 151"/>
                <a:gd name="T2" fmla="*/ 138 w 213"/>
                <a:gd name="T3" fmla="*/ 132 h 151"/>
                <a:gd name="T4" fmla="*/ 78 w 213"/>
                <a:gd name="T5" fmla="*/ 151 h 151"/>
                <a:gd name="T6" fmla="*/ 67 w 213"/>
                <a:gd name="T7" fmla="*/ 20 h 151"/>
                <a:gd name="T8" fmla="*/ 156 w 213"/>
                <a:gd name="T9" fmla="*/ 123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151">
                  <a:moveTo>
                    <a:pt x="156" y="123"/>
                  </a:moveTo>
                  <a:cubicBezTo>
                    <a:pt x="151" y="128"/>
                    <a:pt x="144" y="130"/>
                    <a:pt x="138" y="132"/>
                  </a:cubicBezTo>
                  <a:cubicBezTo>
                    <a:pt x="116" y="138"/>
                    <a:pt x="100" y="151"/>
                    <a:pt x="78" y="151"/>
                  </a:cubicBezTo>
                  <a:cubicBezTo>
                    <a:pt x="2" y="150"/>
                    <a:pt x="0" y="46"/>
                    <a:pt x="67" y="20"/>
                  </a:cubicBezTo>
                  <a:cubicBezTo>
                    <a:pt x="118" y="0"/>
                    <a:pt x="213" y="72"/>
                    <a:pt x="156" y="123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1" name="íşľîḓé">
              <a:extLst>
                <a:ext uri="{FF2B5EF4-FFF2-40B4-BE49-F238E27FC236}">
                  <a16:creationId xmlns:a16="http://schemas.microsoft.com/office/drawing/2014/main" id="{ADC741F4-16D1-42B4-A287-E0322E0A534A}"/>
                </a:ext>
              </a:extLst>
            </p:cNvPr>
            <p:cNvSpPr/>
            <p:nvPr/>
          </p:nvSpPr>
          <p:spPr bwMode="auto">
            <a:xfrm>
              <a:off x="7951788" y="4618038"/>
              <a:ext cx="215900" cy="407988"/>
            </a:xfrm>
            <a:custGeom>
              <a:avLst/>
              <a:gdLst>
                <a:gd name="T0" fmla="*/ 36 w 122"/>
                <a:gd name="T1" fmla="*/ 29 h 232"/>
                <a:gd name="T2" fmla="*/ 75 w 122"/>
                <a:gd name="T3" fmla="*/ 4 h 232"/>
                <a:gd name="T4" fmla="*/ 84 w 122"/>
                <a:gd name="T5" fmla="*/ 0 h 232"/>
                <a:gd name="T6" fmla="*/ 94 w 122"/>
                <a:gd name="T7" fmla="*/ 2 h 232"/>
                <a:gd name="T8" fmla="*/ 115 w 122"/>
                <a:gd name="T9" fmla="*/ 53 h 232"/>
                <a:gd name="T10" fmla="*/ 104 w 122"/>
                <a:gd name="T11" fmla="*/ 70 h 232"/>
                <a:gd name="T12" fmla="*/ 69 w 122"/>
                <a:gd name="T13" fmla="*/ 113 h 232"/>
                <a:gd name="T14" fmla="*/ 69 w 122"/>
                <a:gd name="T15" fmla="*/ 194 h 232"/>
                <a:gd name="T16" fmla="*/ 70 w 122"/>
                <a:gd name="T17" fmla="*/ 203 h 232"/>
                <a:gd name="T18" fmla="*/ 50 w 122"/>
                <a:gd name="T19" fmla="*/ 232 h 232"/>
                <a:gd name="T20" fmla="*/ 39 w 122"/>
                <a:gd name="T21" fmla="*/ 225 h 232"/>
                <a:gd name="T22" fmla="*/ 49 w 122"/>
                <a:gd name="T23" fmla="*/ 210 h 232"/>
                <a:gd name="T24" fmla="*/ 42 w 122"/>
                <a:gd name="T25" fmla="*/ 192 h 232"/>
                <a:gd name="T26" fmla="*/ 21 w 122"/>
                <a:gd name="T27" fmla="*/ 153 h 232"/>
                <a:gd name="T28" fmla="*/ 9 w 122"/>
                <a:gd name="T29" fmla="*/ 69 h 232"/>
                <a:gd name="T30" fmla="*/ 36 w 122"/>
                <a:gd name="T31" fmla="*/ 29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2" h="232">
                  <a:moveTo>
                    <a:pt x="36" y="29"/>
                  </a:moveTo>
                  <a:cubicBezTo>
                    <a:pt x="48" y="19"/>
                    <a:pt x="62" y="11"/>
                    <a:pt x="75" y="4"/>
                  </a:cubicBezTo>
                  <a:cubicBezTo>
                    <a:pt x="78" y="2"/>
                    <a:pt x="81" y="1"/>
                    <a:pt x="84" y="0"/>
                  </a:cubicBezTo>
                  <a:cubicBezTo>
                    <a:pt x="87" y="0"/>
                    <a:pt x="91" y="1"/>
                    <a:pt x="94" y="2"/>
                  </a:cubicBezTo>
                  <a:cubicBezTo>
                    <a:pt x="112" y="11"/>
                    <a:pt x="122" y="35"/>
                    <a:pt x="115" y="53"/>
                  </a:cubicBezTo>
                  <a:cubicBezTo>
                    <a:pt x="112" y="59"/>
                    <a:pt x="108" y="65"/>
                    <a:pt x="104" y="70"/>
                  </a:cubicBezTo>
                  <a:cubicBezTo>
                    <a:pt x="92" y="84"/>
                    <a:pt x="79" y="97"/>
                    <a:pt x="69" y="113"/>
                  </a:cubicBezTo>
                  <a:cubicBezTo>
                    <a:pt x="51" y="141"/>
                    <a:pt x="61" y="164"/>
                    <a:pt x="69" y="194"/>
                  </a:cubicBezTo>
                  <a:cubicBezTo>
                    <a:pt x="69" y="197"/>
                    <a:pt x="70" y="200"/>
                    <a:pt x="70" y="203"/>
                  </a:cubicBezTo>
                  <a:cubicBezTo>
                    <a:pt x="70" y="217"/>
                    <a:pt x="67" y="230"/>
                    <a:pt x="50" y="232"/>
                  </a:cubicBezTo>
                  <a:cubicBezTo>
                    <a:pt x="45" y="232"/>
                    <a:pt x="40" y="230"/>
                    <a:pt x="39" y="225"/>
                  </a:cubicBezTo>
                  <a:cubicBezTo>
                    <a:pt x="38" y="217"/>
                    <a:pt x="47" y="216"/>
                    <a:pt x="49" y="210"/>
                  </a:cubicBezTo>
                  <a:cubicBezTo>
                    <a:pt x="51" y="204"/>
                    <a:pt x="45" y="197"/>
                    <a:pt x="42" y="192"/>
                  </a:cubicBezTo>
                  <a:cubicBezTo>
                    <a:pt x="34" y="180"/>
                    <a:pt x="27" y="166"/>
                    <a:pt x="21" y="153"/>
                  </a:cubicBezTo>
                  <a:cubicBezTo>
                    <a:pt x="9" y="127"/>
                    <a:pt x="0" y="97"/>
                    <a:pt x="9" y="69"/>
                  </a:cubicBezTo>
                  <a:cubicBezTo>
                    <a:pt x="14" y="53"/>
                    <a:pt x="24" y="40"/>
                    <a:pt x="36" y="29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2" name="iṣ1íḑê">
              <a:extLst>
                <a:ext uri="{FF2B5EF4-FFF2-40B4-BE49-F238E27FC236}">
                  <a16:creationId xmlns:a16="http://schemas.microsoft.com/office/drawing/2014/main" id="{5537CECE-8705-4F48-BB32-CB7C7F5D9304}"/>
                </a:ext>
              </a:extLst>
            </p:cNvPr>
            <p:cNvSpPr/>
            <p:nvPr/>
          </p:nvSpPr>
          <p:spPr bwMode="auto">
            <a:xfrm>
              <a:off x="7824788" y="4746625"/>
              <a:ext cx="190500" cy="268288"/>
            </a:xfrm>
            <a:custGeom>
              <a:avLst/>
              <a:gdLst>
                <a:gd name="T0" fmla="*/ 3 w 108"/>
                <a:gd name="T1" fmla="*/ 100 h 152"/>
                <a:gd name="T2" fmla="*/ 0 w 108"/>
                <a:gd name="T3" fmla="*/ 112 h 152"/>
                <a:gd name="T4" fmla="*/ 6 w 108"/>
                <a:gd name="T5" fmla="*/ 121 h 152"/>
                <a:gd name="T6" fmla="*/ 22 w 108"/>
                <a:gd name="T7" fmla="*/ 138 h 152"/>
                <a:gd name="T8" fmla="*/ 39 w 108"/>
                <a:gd name="T9" fmla="*/ 151 h 152"/>
                <a:gd name="T10" fmla="*/ 54 w 108"/>
                <a:gd name="T11" fmla="*/ 140 h 152"/>
                <a:gd name="T12" fmla="*/ 35 w 108"/>
                <a:gd name="T13" fmla="*/ 122 h 152"/>
                <a:gd name="T14" fmla="*/ 36 w 108"/>
                <a:gd name="T15" fmla="*/ 91 h 152"/>
                <a:gd name="T16" fmla="*/ 80 w 108"/>
                <a:gd name="T17" fmla="*/ 53 h 152"/>
                <a:gd name="T18" fmla="*/ 98 w 108"/>
                <a:gd name="T19" fmla="*/ 45 h 152"/>
                <a:gd name="T20" fmla="*/ 106 w 108"/>
                <a:gd name="T21" fmla="*/ 28 h 152"/>
                <a:gd name="T22" fmla="*/ 45 w 108"/>
                <a:gd name="T23" fmla="*/ 18 h 152"/>
                <a:gd name="T24" fmla="*/ 3 w 108"/>
                <a:gd name="T25" fmla="*/ 10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8" h="152">
                  <a:moveTo>
                    <a:pt x="3" y="100"/>
                  </a:moveTo>
                  <a:cubicBezTo>
                    <a:pt x="1" y="104"/>
                    <a:pt x="0" y="108"/>
                    <a:pt x="0" y="112"/>
                  </a:cubicBezTo>
                  <a:cubicBezTo>
                    <a:pt x="1" y="116"/>
                    <a:pt x="4" y="119"/>
                    <a:pt x="6" y="121"/>
                  </a:cubicBezTo>
                  <a:cubicBezTo>
                    <a:pt x="11" y="127"/>
                    <a:pt x="16" y="133"/>
                    <a:pt x="22" y="138"/>
                  </a:cubicBezTo>
                  <a:cubicBezTo>
                    <a:pt x="27" y="144"/>
                    <a:pt x="32" y="149"/>
                    <a:pt x="39" y="151"/>
                  </a:cubicBezTo>
                  <a:cubicBezTo>
                    <a:pt x="46" y="152"/>
                    <a:pt x="55" y="148"/>
                    <a:pt x="54" y="140"/>
                  </a:cubicBezTo>
                  <a:cubicBezTo>
                    <a:pt x="54" y="131"/>
                    <a:pt x="41" y="129"/>
                    <a:pt x="35" y="122"/>
                  </a:cubicBezTo>
                  <a:cubicBezTo>
                    <a:pt x="27" y="114"/>
                    <a:pt x="30" y="101"/>
                    <a:pt x="36" y="91"/>
                  </a:cubicBezTo>
                  <a:cubicBezTo>
                    <a:pt x="46" y="74"/>
                    <a:pt x="62" y="60"/>
                    <a:pt x="80" y="53"/>
                  </a:cubicBezTo>
                  <a:cubicBezTo>
                    <a:pt x="87" y="51"/>
                    <a:pt x="93" y="49"/>
                    <a:pt x="98" y="45"/>
                  </a:cubicBezTo>
                  <a:cubicBezTo>
                    <a:pt x="104" y="41"/>
                    <a:pt x="108" y="35"/>
                    <a:pt x="106" y="28"/>
                  </a:cubicBezTo>
                  <a:cubicBezTo>
                    <a:pt x="98" y="2"/>
                    <a:pt x="59" y="0"/>
                    <a:pt x="45" y="18"/>
                  </a:cubicBezTo>
                  <a:cubicBezTo>
                    <a:pt x="28" y="41"/>
                    <a:pt x="15" y="74"/>
                    <a:pt x="3" y="100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3" name="íṡļîdè">
              <a:extLst>
                <a:ext uri="{FF2B5EF4-FFF2-40B4-BE49-F238E27FC236}">
                  <a16:creationId xmlns:a16="http://schemas.microsoft.com/office/drawing/2014/main" id="{CF9F2340-EAA1-4719-9640-13B47466B79E}"/>
                </a:ext>
              </a:extLst>
            </p:cNvPr>
            <p:cNvSpPr/>
            <p:nvPr/>
          </p:nvSpPr>
          <p:spPr bwMode="auto">
            <a:xfrm>
              <a:off x="7581900" y="4727575"/>
              <a:ext cx="182563" cy="249238"/>
            </a:xfrm>
            <a:custGeom>
              <a:avLst/>
              <a:gdLst>
                <a:gd name="T0" fmla="*/ 42 w 104"/>
                <a:gd name="T1" fmla="*/ 131 h 142"/>
                <a:gd name="T2" fmla="*/ 49 w 104"/>
                <a:gd name="T3" fmla="*/ 141 h 142"/>
                <a:gd name="T4" fmla="*/ 59 w 104"/>
                <a:gd name="T5" fmla="*/ 142 h 142"/>
                <a:gd name="T6" fmla="*/ 80 w 104"/>
                <a:gd name="T7" fmla="*/ 140 h 142"/>
                <a:gd name="T8" fmla="*/ 98 w 104"/>
                <a:gd name="T9" fmla="*/ 133 h 142"/>
                <a:gd name="T10" fmla="*/ 99 w 104"/>
                <a:gd name="T11" fmla="*/ 115 h 142"/>
                <a:gd name="T12" fmla="*/ 75 w 104"/>
                <a:gd name="T13" fmla="*/ 119 h 142"/>
                <a:gd name="T14" fmla="*/ 54 w 104"/>
                <a:gd name="T15" fmla="*/ 60 h 142"/>
                <a:gd name="T16" fmla="*/ 62 w 104"/>
                <a:gd name="T17" fmla="*/ 50 h 142"/>
                <a:gd name="T18" fmla="*/ 76 w 104"/>
                <a:gd name="T19" fmla="*/ 26 h 142"/>
                <a:gd name="T20" fmla="*/ 71 w 104"/>
                <a:gd name="T21" fmla="*/ 14 h 142"/>
                <a:gd name="T22" fmla="*/ 26 w 104"/>
                <a:gd name="T23" fmla="*/ 6 h 142"/>
                <a:gd name="T24" fmla="*/ 5 w 104"/>
                <a:gd name="T25" fmla="*/ 49 h 142"/>
                <a:gd name="T26" fmla="*/ 42 w 104"/>
                <a:gd name="T27" fmla="*/ 13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4" h="142">
                  <a:moveTo>
                    <a:pt x="42" y="131"/>
                  </a:moveTo>
                  <a:cubicBezTo>
                    <a:pt x="44" y="135"/>
                    <a:pt x="46" y="139"/>
                    <a:pt x="49" y="141"/>
                  </a:cubicBezTo>
                  <a:cubicBezTo>
                    <a:pt x="52" y="142"/>
                    <a:pt x="55" y="142"/>
                    <a:pt x="59" y="142"/>
                  </a:cubicBezTo>
                  <a:cubicBezTo>
                    <a:pt x="66" y="141"/>
                    <a:pt x="73" y="140"/>
                    <a:pt x="80" y="140"/>
                  </a:cubicBezTo>
                  <a:cubicBezTo>
                    <a:pt x="86" y="139"/>
                    <a:pt x="93" y="138"/>
                    <a:pt x="98" y="133"/>
                  </a:cubicBezTo>
                  <a:cubicBezTo>
                    <a:pt x="103" y="129"/>
                    <a:pt x="104" y="119"/>
                    <a:pt x="99" y="115"/>
                  </a:cubicBezTo>
                  <a:cubicBezTo>
                    <a:pt x="92" y="110"/>
                    <a:pt x="83" y="118"/>
                    <a:pt x="75" y="119"/>
                  </a:cubicBezTo>
                  <a:cubicBezTo>
                    <a:pt x="49" y="122"/>
                    <a:pt x="43" y="77"/>
                    <a:pt x="54" y="60"/>
                  </a:cubicBezTo>
                  <a:cubicBezTo>
                    <a:pt x="57" y="57"/>
                    <a:pt x="60" y="53"/>
                    <a:pt x="62" y="50"/>
                  </a:cubicBezTo>
                  <a:cubicBezTo>
                    <a:pt x="68" y="43"/>
                    <a:pt x="73" y="34"/>
                    <a:pt x="76" y="26"/>
                  </a:cubicBezTo>
                  <a:cubicBezTo>
                    <a:pt x="79" y="14"/>
                    <a:pt x="78" y="18"/>
                    <a:pt x="71" y="14"/>
                  </a:cubicBezTo>
                  <a:cubicBezTo>
                    <a:pt x="57" y="5"/>
                    <a:pt x="42" y="0"/>
                    <a:pt x="26" y="6"/>
                  </a:cubicBezTo>
                  <a:cubicBezTo>
                    <a:pt x="12" y="12"/>
                    <a:pt x="0" y="31"/>
                    <a:pt x="5" y="49"/>
                  </a:cubicBezTo>
                  <a:cubicBezTo>
                    <a:pt x="12" y="76"/>
                    <a:pt x="29" y="106"/>
                    <a:pt x="42" y="131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4" name="íṡ1îḓè">
              <a:extLst>
                <a:ext uri="{FF2B5EF4-FFF2-40B4-BE49-F238E27FC236}">
                  <a16:creationId xmlns:a16="http://schemas.microsoft.com/office/drawing/2014/main" id="{93640182-AB58-4F5F-9E16-19E815998C62}"/>
                </a:ext>
              </a:extLst>
            </p:cNvPr>
            <p:cNvSpPr/>
            <p:nvPr/>
          </p:nvSpPr>
          <p:spPr bwMode="auto">
            <a:xfrm>
              <a:off x="7527925" y="4708525"/>
              <a:ext cx="117475" cy="333375"/>
            </a:xfrm>
            <a:custGeom>
              <a:avLst/>
              <a:gdLst>
                <a:gd name="T0" fmla="*/ 55 w 66"/>
                <a:gd name="T1" fmla="*/ 76 h 190"/>
                <a:gd name="T2" fmla="*/ 56 w 66"/>
                <a:gd name="T3" fmla="*/ 106 h 190"/>
                <a:gd name="T4" fmla="*/ 55 w 66"/>
                <a:gd name="T5" fmla="*/ 139 h 190"/>
                <a:gd name="T6" fmla="*/ 65 w 66"/>
                <a:gd name="T7" fmla="*/ 172 h 190"/>
                <a:gd name="T8" fmla="*/ 64 w 66"/>
                <a:gd name="T9" fmla="*/ 184 h 190"/>
                <a:gd name="T10" fmla="*/ 55 w 66"/>
                <a:gd name="T11" fmla="*/ 187 h 190"/>
                <a:gd name="T12" fmla="*/ 30 w 66"/>
                <a:gd name="T13" fmla="*/ 130 h 190"/>
                <a:gd name="T14" fmla="*/ 25 w 66"/>
                <a:gd name="T15" fmla="*/ 77 h 190"/>
                <a:gd name="T16" fmla="*/ 9 w 66"/>
                <a:gd name="T17" fmla="*/ 48 h 190"/>
                <a:gd name="T18" fmla="*/ 3 w 66"/>
                <a:gd name="T19" fmla="*/ 17 h 190"/>
                <a:gd name="T20" fmla="*/ 11 w 66"/>
                <a:gd name="T21" fmla="*/ 3 h 190"/>
                <a:gd name="T22" fmla="*/ 12 w 66"/>
                <a:gd name="T23" fmla="*/ 0 h 190"/>
                <a:gd name="T24" fmla="*/ 13 w 66"/>
                <a:gd name="T25" fmla="*/ 1 h 190"/>
                <a:gd name="T26" fmla="*/ 50 w 66"/>
                <a:gd name="T27" fmla="*/ 21 h 190"/>
                <a:gd name="T28" fmla="*/ 52 w 66"/>
                <a:gd name="T29" fmla="*/ 46 h 190"/>
                <a:gd name="T30" fmla="*/ 55 w 66"/>
                <a:gd name="T31" fmla="*/ 76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6" h="190">
                  <a:moveTo>
                    <a:pt x="55" y="76"/>
                  </a:moveTo>
                  <a:cubicBezTo>
                    <a:pt x="56" y="86"/>
                    <a:pt x="57" y="96"/>
                    <a:pt x="56" y="106"/>
                  </a:cubicBezTo>
                  <a:cubicBezTo>
                    <a:pt x="56" y="117"/>
                    <a:pt x="54" y="128"/>
                    <a:pt x="55" y="139"/>
                  </a:cubicBezTo>
                  <a:cubicBezTo>
                    <a:pt x="57" y="150"/>
                    <a:pt x="62" y="161"/>
                    <a:pt x="65" y="172"/>
                  </a:cubicBezTo>
                  <a:cubicBezTo>
                    <a:pt x="65" y="176"/>
                    <a:pt x="66" y="180"/>
                    <a:pt x="64" y="184"/>
                  </a:cubicBezTo>
                  <a:cubicBezTo>
                    <a:pt x="62" y="187"/>
                    <a:pt x="58" y="190"/>
                    <a:pt x="55" y="187"/>
                  </a:cubicBezTo>
                  <a:cubicBezTo>
                    <a:pt x="44" y="170"/>
                    <a:pt x="32" y="151"/>
                    <a:pt x="30" y="130"/>
                  </a:cubicBezTo>
                  <a:cubicBezTo>
                    <a:pt x="27" y="112"/>
                    <a:pt x="31" y="94"/>
                    <a:pt x="25" y="77"/>
                  </a:cubicBezTo>
                  <a:cubicBezTo>
                    <a:pt x="21" y="67"/>
                    <a:pt x="14" y="58"/>
                    <a:pt x="9" y="48"/>
                  </a:cubicBezTo>
                  <a:cubicBezTo>
                    <a:pt x="5" y="39"/>
                    <a:pt x="0" y="27"/>
                    <a:pt x="3" y="17"/>
                  </a:cubicBezTo>
                  <a:cubicBezTo>
                    <a:pt x="5" y="11"/>
                    <a:pt x="10" y="9"/>
                    <a:pt x="11" y="3"/>
                  </a:cubicBezTo>
                  <a:cubicBezTo>
                    <a:pt x="11" y="2"/>
                    <a:pt x="11" y="1"/>
                    <a:pt x="12" y="0"/>
                  </a:cubicBezTo>
                  <a:cubicBezTo>
                    <a:pt x="12" y="0"/>
                    <a:pt x="13" y="1"/>
                    <a:pt x="13" y="1"/>
                  </a:cubicBezTo>
                  <a:cubicBezTo>
                    <a:pt x="23" y="5"/>
                    <a:pt x="45" y="11"/>
                    <a:pt x="50" y="21"/>
                  </a:cubicBezTo>
                  <a:cubicBezTo>
                    <a:pt x="52" y="28"/>
                    <a:pt x="51" y="39"/>
                    <a:pt x="52" y="46"/>
                  </a:cubicBezTo>
                  <a:cubicBezTo>
                    <a:pt x="53" y="56"/>
                    <a:pt x="54" y="66"/>
                    <a:pt x="55" y="76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5" name="iślide">
              <a:extLst>
                <a:ext uri="{FF2B5EF4-FFF2-40B4-BE49-F238E27FC236}">
                  <a16:creationId xmlns:a16="http://schemas.microsoft.com/office/drawing/2014/main" id="{6FDA1993-C9D7-49BA-A828-EB89F3FFD1E3}"/>
                </a:ext>
              </a:extLst>
            </p:cNvPr>
            <p:cNvSpPr/>
            <p:nvPr/>
          </p:nvSpPr>
          <p:spPr bwMode="auto">
            <a:xfrm>
              <a:off x="7496175" y="4537075"/>
              <a:ext cx="119063" cy="195263"/>
            </a:xfrm>
            <a:custGeom>
              <a:avLst/>
              <a:gdLst>
                <a:gd name="T0" fmla="*/ 67 w 67"/>
                <a:gd name="T1" fmla="*/ 7 h 111"/>
                <a:gd name="T2" fmla="*/ 14 w 67"/>
                <a:gd name="T3" fmla="*/ 111 h 111"/>
                <a:gd name="T4" fmla="*/ 0 w 67"/>
                <a:gd name="T5" fmla="*/ 110 h 111"/>
                <a:gd name="T6" fmla="*/ 57 w 67"/>
                <a:gd name="T7" fmla="*/ 0 h 111"/>
                <a:gd name="T8" fmla="*/ 67 w 67"/>
                <a:gd name="T9" fmla="*/ 7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111">
                  <a:moveTo>
                    <a:pt x="67" y="7"/>
                  </a:moveTo>
                  <a:cubicBezTo>
                    <a:pt x="67" y="7"/>
                    <a:pt x="59" y="85"/>
                    <a:pt x="14" y="11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0"/>
                    <a:pt x="49" y="63"/>
                    <a:pt x="57" y="0"/>
                  </a:cubicBezTo>
                  <a:lnTo>
                    <a:pt x="67" y="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6" name="îṧḻíďê">
              <a:extLst>
                <a:ext uri="{FF2B5EF4-FFF2-40B4-BE49-F238E27FC236}">
                  <a16:creationId xmlns:a16="http://schemas.microsoft.com/office/drawing/2014/main" id="{0216B70D-555E-4979-92BB-33FF84185535}"/>
                </a:ext>
              </a:extLst>
            </p:cNvPr>
            <p:cNvSpPr/>
            <p:nvPr/>
          </p:nvSpPr>
          <p:spPr bwMode="auto">
            <a:xfrm>
              <a:off x="7464425" y="4727575"/>
              <a:ext cx="58738" cy="57150"/>
            </a:xfrm>
            <a:custGeom>
              <a:avLst/>
              <a:gdLst>
                <a:gd name="T0" fmla="*/ 21 w 33"/>
                <a:gd name="T1" fmla="*/ 3 h 33"/>
                <a:gd name="T2" fmla="*/ 30 w 33"/>
                <a:gd name="T3" fmla="*/ 13 h 33"/>
                <a:gd name="T4" fmla="*/ 30 w 33"/>
                <a:gd name="T5" fmla="*/ 27 h 33"/>
                <a:gd name="T6" fmla="*/ 20 w 33"/>
                <a:gd name="T7" fmla="*/ 32 h 33"/>
                <a:gd name="T8" fmla="*/ 1 w 33"/>
                <a:gd name="T9" fmla="*/ 17 h 33"/>
                <a:gd name="T10" fmla="*/ 17 w 33"/>
                <a:gd name="T11" fmla="*/ 2 h 33"/>
                <a:gd name="T12" fmla="*/ 21 w 33"/>
                <a:gd name="T13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33">
                  <a:moveTo>
                    <a:pt x="21" y="3"/>
                  </a:moveTo>
                  <a:cubicBezTo>
                    <a:pt x="29" y="5"/>
                    <a:pt x="26" y="6"/>
                    <a:pt x="30" y="13"/>
                  </a:cubicBezTo>
                  <a:cubicBezTo>
                    <a:pt x="32" y="17"/>
                    <a:pt x="33" y="23"/>
                    <a:pt x="30" y="27"/>
                  </a:cubicBezTo>
                  <a:cubicBezTo>
                    <a:pt x="28" y="30"/>
                    <a:pt x="24" y="32"/>
                    <a:pt x="20" y="32"/>
                  </a:cubicBezTo>
                  <a:cubicBezTo>
                    <a:pt x="11" y="33"/>
                    <a:pt x="2" y="26"/>
                    <a:pt x="1" y="17"/>
                  </a:cubicBezTo>
                  <a:cubicBezTo>
                    <a:pt x="0" y="9"/>
                    <a:pt x="9" y="0"/>
                    <a:pt x="17" y="2"/>
                  </a:cubicBezTo>
                  <a:lnTo>
                    <a:pt x="21" y="3"/>
                  </a:lnTo>
                  <a:close/>
                </a:path>
              </a:pathLst>
            </a:custGeom>
            <a:solidFill>
              <a:srgbClr val="96B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7" name="ïsḻîḍé">
              <a:extLst>
                <a:ext uri="{FF2B5EF4-FFF2-40B4-BE49-F238E27FC236}">
                  <a16:creationId xmlns:a16="http://schemas.microsoft.com/office/drawing/2014/main" id="{2EF9C82D-FFED-4653-ADAD-473886F7F5BA}"/>
                </a:ext>
              </a:extLst>
            </p:cNvPr>
            <p:cNvSpPr/>
            <p:nvPr/>
          </p:nvSpPr>
          <p:spPr bwMode="auto">
            <a:xfrm>
              <a:off x="7378700" y="4457700"/>
              <a:ext cx="117475" cy="155575"/>
            </a:xfrm>
            <a:custGeom>
              <a:avLst/>
              <a:gdLst>
                <a:gd name="T0" fmla="*/ 2 w 67"/>
                <a:gd name="T1" fmla="*/ 0 h 88"/>
                <a:gd name="T2" fmla="*/ 1 w 67"/>
                <a:gd name="T3" fmla="*/ 1 h 88"/>
                <a:gd name="T4" fmla="*/ 2 w 67"/>
                <a:gd name="T5" fmla="*/ 20 h 88"/>
                <a:gd name="T6" fmla="*/ 1 w 67"/>
                <a:gd name="T7" fmla="*/ 65 h 88"/>
                <a:gd name="T8" fmla="*/ 60 w 67"/>
                <a:gd name="T9" fmla="*/ 52 h 88"/>
                <a:gd name="T10" fmla="*/ 2 w 67"/>
                <a:gd name="T1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7" h="88">
                  <a:moveTo>
                    <a:pt x="2" y="0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3" y="7"/>
                    <a:pt x="2" y="14"/>
                    <a:pt x="2" y="20"/>
                  </a:cubicBezTo>
                  <a:cubicBezTo>
                    <a:pt x="2" y="35"/>
                    <a:pt x="2" y="50"/>
                    <a:pt x="1" y="65"/>
                  </a:cubicBezTo>
                  <a:cubicBezTo>
                    <a:pt x="1" y="55"/>
                    <a:pt x="67" y="88"/>
                    <a:pt x="60" y="52"/>
                  </a:cubicBezTo>
                  <a:cubicBezTo>
                    <a:pt x="56" y="31"/>
                    <a:pt x="20" y="9"/>
                    <a:pt x="2" y="0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8" name="íṩḻiḓe">
              <a:extLst>
                <a:ext uri="{FF2B5EF4-FFF2-40B4-BE49-F238E27FC236}">
                  <a16:creationId xmlns:a16="http://schemas.microsoft.com/office/drawing/2014/main" id="{55BB5B75-FB22-45D2-BB1D-4DE0DB58FCA8}"/>
                </a:ext>
              </a:extLst>
            </p:cNvPr>
            <p:cNvSpPr/>
            <p:nvPr/>
          </p:nvSpPr>
          <p:spPr bwMode="auto">
            <a:xfrm>
              <a:off x="7434263" y="4445000"/>
              <a:ext cx="117475" cy="155575"/>
            </a:xfrm>
            <a:custGeom>
              <a:avLst/>
              <a:gdLst>
                <a:gd name="T0" fmla="*/ 1 w 66"/>
                <a:gd name="T1" fmla="*/ 0 h 88"/>
                <a:gd name="T2" fmla="*/ 0 w 66"/>
                <a:gd name="T3" fmla="*/ 1 h 88"/>
                <a:gd name="T4" fmla="*/ 2 w 66"/>
                <a:gd name="T5" fmla="*/ 20 h 88"/>
                <a:gd name="T6" fmla="*/ 1 w 66"/>
                <a:gd name="T7" fmla="*/ 65 h 88"/>
                <a:gd name="T8" fmla="*/ 59 w 66"/>
                <a:gd name="T9" fmla="*/ 52 h 88"/>
                <a:gd name="T10" fmla="*/ 1 w 66"/>
                <a:gd name="T1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88">
                  <a:moveTo>
                    <a:pt x="1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2" y="7"/>
                    <a:pt x="2" y="14"/>
                    <a:pt x="2" y="20"/>
                  </a:cubicBezTo>
                  <a:cubicBezTo>
                    <a:pt x="1" y="35"/>
                    <a:pt x="1" y="50"/>
                    <a:pt x="1" y="65"/>
                  </a:cubicBezTo>
                  <a:cubicBezTo>
                    <a:pt x="1" y="55"/>
                    <a:pt x="66" y="88"/>
                    <a:pt x="59" y="52"/>
                  </a:cubicBezTo>
                  <a:cubicBezTo>
                    <a:pt x="56" y="31"/>
                    <a:pt x="20" y="9"/>
                    <a:pt x="1" y="0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9" name="îśliḍè">
              <a:extLst>
                <a:ext uri="{FF2B5EF4-FFF2-40B4-BE49-F238E27FC236}">
                  <a16:creationId xmlns:a16="http://schemas.microsoft.com/office/drawing/2014/main" id="{727AE92F-6CE5-4C6F-92ED-2D180A268D9F}"/>
                </a:ext>
              </a:extLst>
            </p:cNvPr>
            <p:cNvSpPr/>
            <p:nvPr/>
          </p:nvSpPr>
          <p:spPr bwMode="auto">
            <a:xfrm>
              <a:off x="4713288" y="3132138"/>
              <a:ext cx="123825" cy="193675"/>
            </a:xfrm>
            <a:custGeom>
              <a:avLst/>
              <a:gdLst>
                <a:gd name="T0" fmla="*/ 0 w 78"/>
                <a:gd name="T1" fmla="*/ 109 h 122"/>
                <a:gd name="T2" fmla="*/ 14 w 78"/>
                <a:gd name="T3" fmla="*/ 75 h 122"/>
                <a:gd name="T4" fmla="*/ 2 w 78"/>
                <a:gd name="T5" fmla="*/ 47 h 122"/>
                <a:gd name="T6" fmla="*/ 8 w 78"/>
                <a:gd name="T7" fmla="*/ 41 h 122"/>
                <a:gd name="T8" fmla="*/ 14 w 78"/>
                <a:gd name="T9" fmla="*/ 47 h 122"/>
                <a:gd name="T10" fmla="*/ 12 w 78"/>
                <a:gd name="T11" fmla="*/ 20 h 122"/>
                <a:gd name="T12" fmla="*/ 24 w 78"/>
                <a:gd name="T13" fmla="*/ 1 h 122"/>
                <a:gd name="T14" fmla="*/ 53 w 78"/>
                <a:gd name="T15" fmla="*/ 0 h 122"/>
                <a:gd name="T16" fmla="*/ 78 w 78"/>
                <a:gd name="T17" fmla="*/ 19 h 122"/>
                <a:gd name="T18" fmla="*/ 76 w 78"/>
                <a:gd name="T19" fmla="*/ 48 h 122"/>
                <a:gd name="T20" fmla="*/ 57 w 78"/>
                <a:gd name="T21" fmla="*/ 77 h 122"/>
                <a:gd name="T22" fmla="*/ 39 w 78"/>
                <a:gd name="T23" fmla="*/ 122 h 122"/>
                <a:gd name="T24" fmla="*/ 0 w 78"/>
                <a:gd name="T25" fmla="*/ 109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8" h="122">
                  <a:moveTo>
                    <a:pt x="0" y="109"/>
                  </a:moveTo>
                  <a:lnTo>
                    <a:pt x="14" y="75"/>
                  </a:lnTo>
                  <a:lnTo>
                    <a:pt x="2" y="47"/>
                  </a:lnTo>
                  <a:lnTo>
                    <a:pt x="8" y="41"/>
                  </a:lnTo>
                  <a:lnTo>
                    <a:pt x="14" y="47"/>
                  </a:lnTo>
                  <a:lnTo>
                    <a:pt x="12" y="20"/>
                  </a:lnTo>
                  <a:lnTo>
                    <a:pt x="24" y="1"/>
                  </a:lnTo>
                  <a:lnTo>
                    <a:pt x="53" y="0"/>
                  </a:lnTo>
                  <a:lnTo>
                    <a:pt x="78" y="19"/>
                  </a:lnTo>
                  <a:lnTo>
                    <a:pt x="76" y="48"/>
                  </a:lnTo>
                  <a:lnTo>
                    <a:pt x="57" y="77"/>
                  </a:lnTo>
                  <a:lnTo>
                    <a:pt x="39" y="122"/>
                  </a:lnTo>
                  <a:lnTo>
                    <a:pt x="0" y="109"/>
                  </a:lnTo>
                  <a:close/>
                </a:path>
              </a:pathLst>
            </a:custGeom>
            <a:solidFill>
              <a:srgbClr val="EAC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0" name="ïŝliḑè">
              <a:extLst>
                <a:ext uri="{FF2B5EF4-FFF2-40B4-BE49-F238E27FC236}">
                  <a16:creationId xmlns:a16="http://schemas.microsoft.com/office/drawing/2014/main" id="{829FAFE7-1EE0-440D-909F-603C764C7E59}"/>
                </a:ext>
              </a:extLst>
            </p:cNvPr>
            <p:cNvSpPr/>
            <p:nvPr/>
          </p:nvSpPr>
          <p:spPr bwMode="auto">
            <a:xfrm>
              <a:off x="4225925" y="3259138"/>
              <a:ext cx="604838" cy="581025"/>
            </a:xfrm>
            <a:custGeom>
              <a:avLst/>
              <a:gdLst>
                <a:gd name="T0" fmla="*/ 313 w 381"/>
                <a:gd name="T1" fmla="*/ 0 h 366"/>
                <a:gd name="T2" fmla="*/ 204 w 381"/>
                <a:gd name="T3" fmla="*/ 190 h 366"/>
                <a:gd name="T4" fmla="*/ 0 w 381"/>
                <a:gd name="T5" fmla="*/ 225 h 366"/>
                <a:gd name="T6" fmla="*/ 25 w 381"/>
                <a:gd name="T7" fmla="*/ 343 h 366"/>
                <a:gd name="T8" fmla="*/ 253 w 381"/>
                <a:gd name="T9" fmla="*/ 366 h 366"/>
                <a:gd name="T10" fmla="*/ 381 w 381"/>
                <a:gd name="T11" fmla="*/ 9 h 366"/>
                <a:gd name="T12" fmla="*/ 313 w 381"/>
                <a:gd name="T13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1" h="366">
                  <a:moveTo>
                    <a:pt x="313" y="0"/>
                  </a:moveTo>
                  <a:lnTo>
                    <a:pt x="204" y="190"/>
                  </a:lnTo>
                  <a:lnTo>
                    <a:pt x="0" y="225"/>
                  </a:lnTo>
                  <a:lnTo>
                    <a:pt x="25" y="343"/>
                  </a:lnTo>
                  <a:lnTo>
                    <a:pt x="253" y="366"/>
                  </a:lnTo>
                  <a:lnTo>
                    <a:pt x="381" y="9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96B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1" name="íšļïďé">
              <a:extLst>
                <a:ext uri="{FF2B5EF4-FFF2-40B4-BE49-F238E27FC236}">
                  <a16:creationId xmlns:a16="http://schemas.microsoft.com/office/drawing/2014/main" id="{2478A638-5EA9-4180-877B-19137F39094E}"/>
                </a:ext>
              </a:extLst>
            </p:cNvPr>
            <p:cNvSpPr/>
            <p:nvPr/>
          </p:nvSpPr>
          <p:spPr bwMode="auto">
            <a:xfrm>
              <a:off x="4443413" y="5192713"/>
              <a:ext cx="215900" cy="123825"/>
            </a:xfrm>
            <a:custGeom>
              <a:avLst/>
              <a:gdLst>
                <a:gd name="T0" fmla="*/ 76 w 136"/>
                <a:gd name="T1" fmla="*/ 0 h 78"/>
                <a:gd name="T2" fmla="*/ 136 w 136"/>
                <a:gd name="T3" fmla="*/ 40 h 78"/>
                <a:gd name="T4" fmla="*/ 136 w 136"/>
                <a:gd name="T5" fmla="*/ 68 h 78"/>
                <a:gd name="T6" fmla="*/ 83 w 136"/>
                <a:gd name="T7" fmla="*/ 78 h 78"/>
                <a:gd name="T8" fmla="*/ 0 w 136"/>
                <a:gd name="T9" fmla="*/ 36 h 78"/>
                <a:gd name="T10" fmla="*/ 8 w 136"/>
                <a:gd name="T11" fmla="*/ 0 h 78"/>
                <a:gd name="T12" fmla="*/ 76 w 136"/>
                <a:gd name="T1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6" h="78">
                  <a:moveTo>
                    <a:pt x="76" y="0"/>
                  </a:moveTo>
                  <a:lnTo>
                    <a:pt x="136" y="40"/>
                  </a:lnTo>
                  <a:lnTo>
                    <a:pt x="136" y="68"/>
                  </a:lnTo>
                  <a:lnTo>
                    <a:pt x="83" y="78"/>
                  </a:lnTo>
                  <a:lnTo>
                    <a:pt x="0" y="36"/>
                  </a:lnTo>
                  <a:lnTo>
                    <a:pt x="8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305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2" name="ïşľîḑe">
              <a:extLst>
                <a:ext uri="{FF2B5EF4-FFF2-40B4-BE49-F238E27FC236}">
                  <a16:creationId xmlns:a16="http://schemas.microsoft.com/office/drawing/2014/main" id="{A48F4343-340E-4F14-B556-79A2474AE589}"/>
                </a:ext>
              </a:extLst>
            </p:cNvPr>
            <p:cNvSpPr/>
            <p:nvPr/>
          </p:nvSpPr>
          <p:spPr bwMode="auto">
            <a:xfrm>
              <a:off x="4030663" y="3228975"/>
              <a:ext cx="265113" cy="385763"/>
            </a:xfrm>
            <a:custGeom>
              <a:avLst/>
              <a:gdLst>
                <a:gd name="T0" fmla="*/ 107 w 150"/>
                <a:gd name="T1" fmla="*/ 213 h 219"/>
                <a:gd name="T2" fmla="*/ 53 w 150"/>
                <a:gd name="T3" fmla="*/ 219 h 219"/>
                <a:gd name="T4" fmla="*/ 46 w 150"/>
                <a:gd name="T5" fmla="*/ 156 h 219"/>
                <a:gd name="T6" fmla="*/ 6 w 150"/>
                <a:gd name="T7" fmla="*/ 136 h 219"/>
                <a:gd name="T8" fmla="*/ 3 w 150"/>
                <a:gd name="T9" fmla="*/ 121 h 219"/>
                <a:gd name="T10" fmla="*/ 0 w 150"/>
                <a:gd name="T11" fmla="*/ 58 h 219"/>
                <a:gd name="T12" fmla="*/ 2 w 150"/>
                <a:gd name="T13" fmla="*/ 37 h 219"/>
                <a:gd name="T14" fmla="*/ 30 w 150"/>
                <a:gd name="T15" fmla="*/ 13 h 219"/>
                <a:gd name="T16" fmla="*/ 124 w 150"/>
                <a:gd name="T17" fmla="*/ 15 h 219"/>
                <a:gd name="T18" fmla="*/ 143 w 150"/>
                <a:gd name="T19" fmla="*/ 31 h 219"/>
                <a:gd name="T20" fmla="*/ 149 w 150"/>
                <a:gd name="T21" fmla="*/ 70 h 219"/>
                <a:gd name="T22" fmla="*/ 148 w 150"/>
                <a:gd name="T23" fmla="*/ 106 h 219"/>
                <a:gd name="T24" fmla="*/ 134 w 150"/>
                <a:gd name="T25" fmla="*/ 144 h 219"/>
                <a:gd name="T26" fmla="*/ 115 w 150"/>
                <a:gd name="T27" fmla="*/ 155 h 219"/>
                <a:gd name="T28" fmla="*/ 107 w 150"/>
                <a:gd name="T29" fmla="*/ 21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0" h="219">
                  <a:moveTo>
                    <a:pt x="107" y="213"/>
                  </a:moveTo>
                  <a:cubicBezTo>
                    <a:pt x="89" y="215"/>
                    <a:pt x="71" y="217"/>
                    <a:pt x="53" y="219"/>
                  </a:cubicBezTo>
                  <a:cubicBezTo>
                    <a:pt x="50" y="205"/>
                    <a:pt x="47" y="171"/>
                    <a:pt x="46" y="156"/>
                  </a:cubicBezTo>
                  <a:cubicBezTo>
                    <a:pt x="30" y="154"/>
                    <a:pt x="12" y="150"/>
                    <a:pt x="6" y="136"/>
                  </a:cubicBezTo>
                  <a:cubicBezTo>
                    <a:pt x="4" y="131"/>
                    <a:pt x="4" y="126"/>
                    <a:pt x="3" y="121"/>
                  </a:cubicBezTo>
                  <a:cubicBezTo>
                    <a:pt x="2" y="100"/>
                    <a:pt x="1" y="79"/>
                    <a:pt x="0" y="58"/>
                  </a:cubicBezTo>
                  <a:cubicBezTo>
                    <a:pt x="0" y="51"/>
                    <a:pt x="0" y="44"/>
                    <a:pt x="2" y="37"/>
                  </a:cubicBezTo>
                  <a:cubicBezTo>
                    <a:pt x="6" y="25"/>
                    <a:pt x="18" y="18"/>
                    <a:pt x="30" y="13"/>
                  </a:cubicBezTo>
                  <a:cubicBezTo>
                    <a:pt x="60" y="0"/>
                    <a:pt x="95" y="0"/>
                    <a:pt x="124" y="15"/>
                  </a:cubicBezTo>
                  <a:cubicBezTo>
                    <a:pt x="131" y="19"/>
                    <a:pt x="139" y="24"/>
                    <a:pt x="143" y="31"/>
                  </a:cubicBezTo>
                  <a:cubicBezTo>
                    <a:pt x="150" y="42"/>
                    <a:pt x="150" y="56"/>
                    <a:pt x="149" y="70"/>
                  </a:cubicBezTo>
                  <a:cubicBezTo>
                    <a:pt x="149" y="82"/>
                    <a:pt x="149" y="94"/>
                    <a:pt x="148" y="106"/>
                  </a:cubicBezTo>
                  <a:cubicBezTo>
                    <a:pt x="148" y="120"/>
                    <a:pt x="146" y="137"/>
                    <a:pt x="134" y="144"/>
                  </a:cubicBezTo>
                  <a:cubicBezTo>
                    <a:pt x="128" y="149"/>
                    <a:pt x="120" y="150"/>
                    <a:pt x="115" y="155"/>
                  </a:cubicBezTo>
                  <a:cubicBezTo>
                    <a:pt x="105" y="164"/>
                    <a:pt x="110" y="200"/>
                    <a:pt x="107" y="213"/>
                  </a:cubicBezTo>
                  <a:close/>
                </a:path>
              </a:pathLst>
            </a:custGeom>
            <a:solidFill>
              <a:srgbClr val="EAC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3" name="íŝḻíḋè">
              <a:extLst>
                <a:ext uri="{FF2B5EF4-FFF2-40B4-BE49-F238E27FC236}">
                  <a16:creationId xmlns:a16="http://schemas.microsoft.com/office/drawing/2014/main" id="{7B0C9186-378A-4A0E-9597-0B9A8D9EC50B}"/>
                </a:ext>
              </a:extLst>
            </p:cNvPr>
            <p:cNvSpPr/>
            <p:nvPr/>
          </p:nvSpPr>
          <p:spPr bwMode="auto">
            <a:xfrm>
              <a:off x="3868738" y="2976563"/>
              <a:ext cx="638175" cy="509588"/>
            </a:xfrm>
            <a:custGeom>
              <a:avLst/>
              <a:gdLst>
                <a:gd name="T0" fmla="*/ 334 w 362"/>
                <a:gd name="T1" fmla="*/ 96 h 289"/>
                <a:gd name="T2" fmla="*/ 341 w 362"/>
                <a:gd name="T3" fmla="*/ 79 h 289"/>
                <a:gd name="T4" fmla="*/ 358 w 362"/>
                <a:gd name="T5" fmla="*/ 45 h 289"/>
                <a:gd name="T6" fmla="*/ 351 w 362"/>
                <a:gd name="T7" fmla="*/ 9 h 289"/>
                <a:gd name="T8" fmla="*/ 328 w 362"/>
                <a:gd name="T9" fmla="*/ 1 h 289"/>
                <a:gd name="T10" fmla="*/ 248 w 362"/>
                <a:gd name="T11" fmla="*/ 18 h 289"/>
                <a:gd name="T12" fmla="*/ 177 w 362"/>
                <a:gd name="T13" fmla="*/ 41 h 289"/>
                <a:gd name="T14" fmla="*/ 113 w 362"/>
                <a:gd name="T15" fmla="*/ 59 h 289"/>
                <a:gd name="T16" fmla="*/ 33 w 362"/>
                <a:gd name="T17" fmla="*/ 104 h 289"/>
                <a:gd name="T18" fmla="*/ 14 w 362"/>
                <a:gd name="T19" fmla="*/ 133 h 289"/>
                <a:gd name="T20" fmla="*/ 39 w 362"/>
                <a:gd name="T21" fmla="*/ 246 h 289"/>
                <a:gd name="T22" fmla="*/ 60 w 362"/>
                <a:gd name="T23" fmla="*/ 263 h 289"/>
                <a:gd name="T24" fmla="*/ 113 w 362"/>
                <a:gd name="T25" fmla="*/ 289 h 289"/>
                <a:gd name="T26" fmla="*/ 94 w 362"/>
                <a:gd name="T27" fmla="*/ 212 h 289"/>
                <a:gd name="T28" fmla="*/ 176 w 362"/>
                <a:gd name="T29" fmla="*/ 185 h 289"/>
                <a:gd name="T30" fmla="*/ 256 w 362"/>
                <a:gd name="T31" fmla="*/ 196 h 289"/>
                <a:gd name="T32" fmla="*/ 309 w 362"/>
                <a:gd name="T33" fmla="*/ 168 h 289"/>
                <a:gd name="T34" fmla="*/ 334 w 362"/>
                <a:gd name="T35" fmla="*/ 96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2" h="289">
                  <a:moveTo>
                    <a:pt x="334" y="96"/>
                  </a:moveTo>
                  <a:cubicBezTo>
                    <a:pt x="336" y="90"/>
                    <a:pt x="338" y="85"/>
                    <a:pt x="341" y="79"/>
                  </a:cubicBezTo>
                  <a:cubicBezTo>
                    <a:pt x="346" y="68"/>
                    <a:pt x="354" y="57"/>
                    <a:pt x="358" y="45"/>
                  </a:cubicBezTo>
                  <a:cubicBezTo>
                    <a:pt x="362" y="32"/>
                    <a:pt x="361" y="17"/>
                    <a:pt x="351" y="9"/>
                  </a:cubicBezTo>
                  <a:cubicBezTo>
                    <a:pt x="345" y="3"/>
                    <a:pt x="336" y="2"/>
                    <a:pt x="328" y="1"/>
                  </a:cubicBezTo>
                  <a:cubicBezTo>
                    <a:pt x="300" y="0"/>
                    <a:pt x="272" y="5"/>
                    <a:pt x="248" y="18"/>
                  </a:cubicBezTo>
                  <a:cubicBezTo>
                    <a:pt x="224" y="30"/>
                    <a:pt x="205" y="45"/>
                    <a:pt x="177" y="41"/>
                  </a:cubicBezTo>
                  <a:cubicBezTo>
                    <a:pt x="152" y="38"/>
                    <a:pt x="136" y="45"/>
                    <a:pt x="113" y="59"/>
                  </a:cubicBezTo>
                  <a:cubicBezTo>
                    <a:pt x="89" y="75"/>
                    <a:pt x="54" y="85"/>
                    <a:pt x="33" y="104"/>
                  </a:cubicBezTo>
                  <a:cubicBezTo>
                    <a:pt x="24" y="111"/>
                    <a:pt x="18" y="122"/>
                    <a:pt x="14" y="133"/>
                  </a:cubicBezTo>
                  <a:cubicBezTo>
                    <a:pt x="0" y="171"/>
                    <a:pt x="10" y="217"/>
                    <a:pt x="39" y="246"/>
                  </a:cubicBezTo>
                  <a:cubicBezTo>
                    <a:pt x="45" y="252"/>
                    <a:pt x="52" y="258"/>
                    <a:pt x="60" y="263"/>
                  </a:cubicBezTo>
                  <a:cubicBezTo>
                    <a:pt x="76" y="274"/>
                    <a:pt x="94" y="287"/>
                    <a:pt x="113" y="289"/>
                  </a:cubicBezTo>
                  <a:cubicBezTo>
                    <a:pt x="110" y="273"/>
                    <a:pt x="85" y="228"/>
                    <a:pt x="94" y="212"/>
                  </a:cubicBezTo>
                  <a:cubicBezTo>
                    <a:pt x="108" y="188"/>
                    <a:pt x="152" y="186"/>
                    <a:pt x="176" y="185"/>
                  </a:cubicBezTo>
                  <a:cubicBezTo>
                    <a:pt x="203" y="185"/>
                    <a:pt x="230" y="198"/>
                    <a:pt x="256" y="196"/>
                  </a:cubicBezTo>
                  <a:cubicBezTo>
                    <a:pt x="274" y="195"/>
                    <a:pt x="296" y="181"/>
                    <a:pt x="309" y="168"/>
                  </a:cubicBezTo>
                  <a:cubicBezTo>
                    <a:pt x="325" y="152"/>
                    <a:pt x="327" y="117"/>
                    <a:pt x="334" y="96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4" name="ísļiḑê">
              <a:extLst>
                <a:ext uri="{FF2B5EF4-FFF2-40B4-BE49-F238E27FC236}">
                  <a16:creationId xmlns:a16="http://schemas.microsoft.com/office/drawing/2014/main" id="{9D8BDEDF-7627-4E93-AE22-A37F118C2089}"/>
                </a:ext>
              </a:extLst>
            </p:cNvPr>
            <p:cNvSpPr/>
            <p:nvPr/>
          </p:nvSpPr>
          <p:spPr bwMode="auto">
            <a:xfrm>
              <a:off x="3563938" y="5024438"/>
              <a:ext cx="146050" cy="257175"/>
            </a:xfrm>
            <a:custGeom>
              <a:avLst/>
              <a:gdLst>
                <a:gd name="T0" fmla="*/ 67 w 92"/>
                <a:gd name="T1" fmla="*/ 87 h 162"/>
                <a:gd name="T2" fmla="*/ 92 w 92"/>
                <a:gd name="T3" fmla="*/ 129 h 162"/>
                <a:gd name="T4" fmla="*/ 88 w 92"/>
                <a:gd name="T5" fmla="*/ 156 h 162"/>
                <a:gd name="T6" fmla="*/ 53 w 92"/>
                <a:gd name="T7" fmla="*/ 162 h 162"/>
                <a:gd name="T8" fmla="*/ 0 w 92"/>
                <a:gd name="T9" fmla="*/ 129 h 162"/>
                <a:gd name="T10" fmla="*/ 17 w 92"/>
                <a:gd name="T11" fmla="*/ 16 h 162"/>
                <a:gd name="T12" fmla="*/ 67 w 92"/>
                <a:gd name="T13" fmla="*/ 0 h 162"/>
                <a:gd name="T14" fmla="*/ 67 w 92"/>
                <a:gd name="T15" fmla="*/ 87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162">
                  <a:moveTo>
                    <a:pt x="67" y="87"/>
                  </a:moveTo>
                  <a:lnTo>
                    <a:pt x="92" y="129"/>
                  </a:lnTo>
                  <a:lnTo>
                    <a:pt x="88" y="156"/>
                  </a:lnTo>
                  <a:lnTo>
                    <a:pt x="53" y="162"/>
                  </a:lnTo>
                  <a:lnTo>
                    <a:pt x="0" y="129"/>
                  </a:lnTo>
                  <a:lnTo>
                    <a:pt x="17" y="16"/>
                  </a:lnTo>
                  <a:lnTo>
                    <a:pt x="67" y="0"/>
                  </a:lnTo>
                  <a:lnTo>
                    <a:pt x="67" y="87"/>
                  </a:lnTo>
                  <a:close/>
                </a:path>
              </a:pathLst>
            </a:custGeom>
            <a:solidFill>
              <a:srgbClr val="305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5" name="iṣľîḑe">
              <a:extLst>
                <a:ext uri="{FF2B5EF4-FFF2-40B4-BE49-F238E27FC236}">
                  <a16:creationId xmlns:a16="http://schemas.microsoft.com/office/drawing/2014/main" id="{13538960-3888-441D-A05F-015BFE8EE859}"/>
                </a:ext>
              </a:extLst>
            </p:cNvPr>
            <p:cNvSpPr/>
            <p:nvPr/>
          </p:nvSpPr>
          <p:spPr bwMode="auto">
            <a:xfrm>
              <a:off x="3619500" y="4479925"/>
              <a:ext cx="820738" cy="877888"/>
            </a:xfrm>
            <a:custGeom>
              <a:avLst/>
              <a:gdLst>
                <a:gd name="T0" fmla="*/ 51 w 465"/>
                <a:gd name="T1" fmla="*/ 46 h 498"/>
                <a:gd name="T2" fmla="*/ 70 w 465"/>
                <a:gd name="T3" fmla="*/ 199 h 498"/>
                <a:gd name="T4" fmla="*/ 261 w 465"/>
                <a:gd name="T5" fmla="*/ 353 h 498"/>
                <a:gd name="T6" fmla="*/ 32 w 465"/>
                <a:gd name="T7" fmla="*/ 301 h 498"/>
                <a:gd name="T8" fmla="*/ 16 w 465"/>
                <a:gd name="T9" fmla="*/ 382 h 498"/>
                <a:gd name="T10" fmla="*/ 371 w 465"/>
                <a:gd name="T11" fmla="*/ 490 h 498"/>
                <a:gd name="T12" fmla="*/ 465 w 465"/>
                <a:gd name="T13" fmla="*/ 406 h 498"/>
                <a:gd name="T14" fmla="*/ 280 w 465"/>
                <a:gd name="T15" fmla="*/ 0 h 498"/>
                <a:gd name="T16" fmla="*/ 75 w 465"/>
                <a:gd name="T17" fmla="*/ 24 h 498"/>
                <a:gd name="T18" fmla="*/ 51 w 465"/>
                <a:gd name="T19" fmla="*/ 46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5" h="498">
                  <a:moveTo>
                    <a:pt x="51" y="46"/>
                  </a:moveTo>
                  <a:cubicBezTo>
                    <a:pt x="51" y="46"/>
                    <a:pt x="0" y="140"/>
                    <a:pt x="70" y="199"/>
                  </a:cubicBezTo>
                  <a:cubicBezTo>
                    <a:pt x="140" y="258"/>
                    <a:pt x="261" y="353"/>
                    <a:pt x="261" y="353"/>
                  </a:cubicBezTo>
                  <a:cubicBezTo>
                    <a:pt x="32" y="301"/>
                    <a:pt x="32" y="301"/>
                    <a:pt x="32" y="301"/>
                  </a:cubicBezTo>
                  <a:cubicBezTo>
                    <a:pt x="16" y="382"/>
                    <a:pt x="16" y="382"/>
                    <a:pt x="16" y="382"/>
                  </a:cubicBezTo>
                  <a:cubicBezTo>
                    <a:pt x="16" y="382"/>
                    <a:pt x="363" y="498"/>
                    <a:pt x="371" y="490"/>
                  </a:cubicBezTo>
                  <a:cubicBezTo>
                    <a:pt x="379" y="482"/>
                    <a:pt x="465" y="406"/>
                    <a:pt x="465" y="406"/>
                  </a:cubicBezTo>
                  <a:cubicBezTo>
                    <a:pt x="280" y="0"/>
                    <a:pt x="280" y="0"/>
                    <a:pt x="280" y="0"/>
                  </a:cubicBezTo>
                  <a:cubicBezTo>
                    <a:pt x="75" y="24"/>
                    <a:pt x="75" y="24"/>
                    <a:pt x="75" y="24"/>
                  </a:cubicBezTo>
                  <a:lnTo>
                    <a:pt x="51" y="46"/>
                  </a:ln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6" name="îşļíḋé">
              <a:extLst>
                <a:ext uri="{FF2B5EF4-FFF2-40B4-BE49-F238E27FC236}">
                  <a16:creationId xmlns:a16="http://schemas.microsoft.com/office/drawing/2014/main" id="{DAC11E86-B34A-440E-9B25-1A577963E485}"/>
                </a:ext>
              </a:extLst>
            </p:cNvPr>
            <p:cNvSpPr/>
            <p:nvPr/>
          </p:nvSpPr>
          <p:spPr bwMode="auto">
            <a:xfrm>
              <a:off x="3565525" y="3570288"/>
              <a:ext cx="1127125" cy="1098550"/>
            </a:xfrm>
            <a:custGeom>
              <a:avLst/>
              <a:gdLst>
                <a:gd name="T0" fmla="*/ 625 w 639"/>
                <a:gd name="T1" fmla="*/ 503 h 623"/>
                <a:gd name="T2" fmla="*/ 625 w 639"/>
                <a:gd name="T3" fmla="*/ 503 h 623"/>
                <a:gd name="T4" fmla="*/ 580 w 639"/>
                <a:gd name="T5" fmla="*/ 445 h 623"/>
                <a:gd name="T6" fmla="*/ 527 w 639"/>
                <a:gd name="T7" fmla="*/ 300 h 623"/>
                <a:gd name="T8" fmla="*/ 526 w 639"/>
                <a:gd name="T9" fmla="*/ 222 h 623"/>
                <a:gd name="T10" fmla="*/ 529 w 639"/>
                <a:gd name="T11" fmla="*/ 179 h 623"/>
                <a:gd name="T12" fmla="*/ 533 w 639"/>
                <a:gd name="T13" fmla="*/ 136 h 623"/>
                <a:gd name="T14" fmla="*/ 412 w 639"/>
                <a:gd name="T15" fmla="*/ 18 h 623"/>
                <a:gd name="T16" fmla="*/ 203 w 639"/>
                <a:gd name="T17" fmla="*/ 77 h 623"/>
                <a:gd name="T18" fmla="*/ 126 w 639"/>
                <a:gd name="T19" fmla="*/ 214 h 623"/>
                <a:gd name="T20" fmla="*/ 76 w 639"/>
                <a:gd name="T21" fmla="*/ 330 h 623"/>
                <a:gd name="T22" fmla="*/ 31 w 639"/>
                <a:gd name="T23" fmla="*/ 463 h 623"/>
                <a:gd name="T24" fmla="*/ 20 w 639"/>
                <a:gd name="T25" fmla="*/ 498 h 623"/>
                <a:gd name="T26" fmla="*/ 8 w 639"/>
                <a:gd name="T27" fmla="*/ 584 h 623"/>
                <a:gd name="T28" fmla="*/ 47 w 639"/>
                <a:gd name="T29" fmla="*/ 610 h 623"/>
                <a:gd name="T30" fmla="*/ 203 w 639"/>
                <a:gd name="T31" fmla="*/ 591 h 623"/>
                <a:gd name="T32" fmla="*/ 360 w 639"/>
                <a:gd name="T33" fmla="*/ 583 h 623"/>
                <a:gd name="T34" fmla="*/ 360 w 639"/>
                <a:gd name="T35" fmla="*/ 583 h 623"/>
                <a:gd name="T36" fmla="*/ 410 w 639"/>
                <a:gd name="T37" fmla="*/ 595 h 623"/>
                <a:gd name="T38" fmla="*/ 621 w 639"/>
                <a:gd name="T39" fmla="*/ 532 h 623"/>
                <a:gd name="T40" fmla="*/ 625 w 639"/>
                <a:gd name="T41" fmla="*/ 50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39" h="623">
                  <a:moveTo>
                    <a:pt x="625" y="503"/>
                  </a:moveTo>
                  <a:cubicBezTo>
                    <a:pt x="625" y="503"/>
                    <a:pt x="625" y="503"/>
                    <a:pt x="625" y="503"/>
                  </a:cubicBezTo>
                  <a:cubicBezTo>
                    <a:pt x="609" y="485"/>
                    <a:pt x="593" y="466"/>
                    <a:pt x="580" y="445"/>
                  </a:cubicBezTo>
                  <a:cubicBezTo>
                    <a:pt x="550" y="401"/>
                    <a:pt x="532" y="352"/>
                    <a:pt x="527" y="300"/>
                  </a:cubicBezTo>
                  <a:cubicBezTo>
                    <a:pt x="524" y="274"/>
                    <a:pt x="524" y="248"/>
                    <a:pt x="526" y="222"/>
                  </a:cubicBezTo>
                  <a:cubicBezTo>
                    <a:pt x="526" y="207"/>
                    <a:pt x="527" y="193"/>
                    <a:pt x="529" y="179"/>
                  </a:cubicBezTo>
                  <a:cubicBezTo>
                    <a:pt x="529" y="171"/>
                    <a:pt x="537" y="142"/>
                    <a:pt x="533" y="136"/>
                  </a:cubicBezTo>
                  <a:cubicBezTo>
                    <a:pt x="489" y="72"/>
                    <a:pt x="484" y="25"/>
                    <a:pt x="412" y="18"/>
                  </a:cubicBezTo>
                  <a:cubicBezTo>
                    <a:pt x="250" y="0"/>
                    <a:pt x="259" y="10"/>
                    <a:pt x="203" y="77"/>
                  </a:cubicBezTo>
                  <a:cubicBezTo>
                    <a:pt x="181" y="104"/>
                    <a:pt x="140" y="182"/>
                    <a:pt x="126" y="214"/>
                  </a:cubicBezTo>
                  <a:cubicBezTo>
                    <a:pt x="109" y="252"/>
                    <a:pt x="92" y="291"/>
                    <a:pt x="76" y="330"/>
                  </a:cubicBezTo>
                  <a:cubicBezTo>
                    <a:pt x="59" y="373"/>
                    <a:pt x="44" y="418"/>
                    <a:pt x="31" y="463"/>
                  </a:cubicBezTo>
                  <a:cubicBezTo>
                    <a:pt x="29" y="468"/>
                    <a:pt x="25" y="481"/>
                    <a:pt x="20" y="498"/>
                  </a:cubicBezTo>
                  <a:cubicBezTo>
                    <a:pt x="11" y="530"/>
                    <a:pt x="0" y="572"/>
                    <a:pt x="8" y="584"/>
                  </a:cubicBezTo>
                  <a:cubicBezTo>
                    <a:pt x="12" y="594"/>
                    <a:pt x="22" y="605"/>
                    <a:pt x="47" y="610"/>
                  </a:cubicBezTo>
                  <a:cubicBezTo>
                    <a:pt x="101" y="621"/>
                    <a:pt x="144" y="621"/>
                    <a:pt x="203" y="591"/>
                  </a:cubicBezTo>
                  <a:cubicBezTo>
                    <a:pt x="262" y="562"/>
                    <a:pt x="360" y="583"/>
                    <a:pt x="360" y="583"/>
                  </a:cubicBezTo>
                  <a:cubicBezTo>
                    <a:pt x="360" y="583"/>
                    <a:pt x="360" y="583"/>
                    <a:pt x="360" y="583"/>
                  </a:cubicBezTo>
                  <a:cubicBezTo>
                    <a:pt x="376" y="587"/>
                    <a:pt x="392" y="591"/>
                    <a:pt x="410" y="595"/>
                  </a:cubicBezTo>
                  <a:cubicBezTo>
                    <a:pt x="536" y="623"/>
                    <a:pt x="601" y="546"/>
                    <a:pt x="621" y="532"/>
                  </a:cubicBezTo>
                  <a:cubicBezTo>
                    <a:pt x="639" y="520"/>
                    <a:pt x="625" y="503"/>
                    <a:pt x="625" y="503"/>
                  </a:cubicBezTo>
                  <a:close/>
                </a:path>
              </a:pathLst>
            </a:custGeom>
            <a:solidFill>
              <a:srgbClr val="96B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7" name="iṥļiḋê">
              <a:extLst>
                <a:ext uri="{FF2B5EF4-FFF2-40B4-BE49-F238E27FC236}">
                  <a16:creationId xmlns:a16="http://schemas.microsoft.com/office/drawing/2014/main" id="{ABF291DB-B4F4-455C-AD54-A9110131D18E}"/>
                </a:ext>
              </a:extLst>
            </p:cNvPr>
            <p:cNvSpPr/>
            <p:nvPr/>
          </p:nvSpPr>
          <p:spPr bwMode="auto">
            <a:xfrm>
              <a:off x="4024313" y="4348163"/>
              <a:ext cx="796925" cy="866775"/>
            </a:xfrm>
            <a:custGeom>
              <a:avLst/>
              <a:gdLst>
                <a:gd name="T0" fmla="*/ 86 w 452"/>
                <a:gd name="T1" fmla="*/ 134 h 492"/>
                <a:gd name="T2" fmla="*/ 376 w 452"/>
                <a:gd name="T3" fmla="*/ 0 h 492"/>
                <a:gd name="T4" fmla="*/ 452 w 452"/>
                <a:gd name="T5" fmla="*/ 97 h 492"/>
                <a:gd name="T6" fmla="*/ 322 w 452"/>
                <a:gd name="T7" fmla="*/ 492 h 492"/>
                <a:gd name="T8" fmla="*/ 236 w 452"/>
                <a:gd name="T9" fmla="*/ 481 h 492"/>
                <a:gd name="T10" fmla="*/ 261 w 452"/>
                <a:gd name="T11" fmla="*/ 245 h 492"/>
                <a:gd name="T12" fmla="*/ 59 w 452"/>
                <a:gd name="T13" fmla="*/ 301 h 492"/>
                <a:gd name="T14" fmla="*/ 0 w 452"/>
                <a:gd name="T15" fmla="*/ 245 h 492"/>
                <a:gd name="T16" fmla="*/ 86 w 452"/>
                <a:gd name="T17" fmla="*/ 134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2" h="492">
                  <a:moveTo>
                    <a:pt x="86" y="134"/>
                  </a:moveTo>
                  <a:cubicBezTo>
                    <a:pt x="376" y="0"/>
                    <a:pt x="376" y="0"/>
                    <a:pt x="376" y="0"/>
                  </a:cubicBezTo>
                  <a:cubicBezTo>
                    <a:pt x="452" y="97"/>
                    <a:pt x="452" y="97"/>
                    <a:pt x="452" y="97"/>
                  </a:cubicBezTo>
                  <a:cubicBezTo>
                    <a:pt x="322" y="492"/>
                    <a:pt x="322" y="492"/>
                    <a:pt x="322" y="492"/>
                  </a:cubicBezTo>
                  <a:cubicBezTo>
                    <a:pt x="236" y="481"/>
                    <a:pt x="236" y="481"/>
                    <a:pt x="236" y="481"/>
                  </a:cubicBezTo>
                  <a:cubicBezTo>
                    <a:pt x="261" y="245"/>
                    <a:pt x="261" y="245"/>
                    <a:pt x="261" y="245"/>
                  </a:cubicBezTo>
                  <a:cubicBezTo>
                    <a:pt x="261" y="245"/>
                    <a:pt x="188" y="306"/>
                    <a:pt x="59" y="301"/>
                  </a:cubicBezTo>
                  <a:cubicBezTo>
                    <a:pt x="0" y="242"/>
                    <a:pt x="0" y="245"/>
                    <a:pt x="0" y="245"/>
                  </a:cubicBezTo>
                  <a:lnTo>
                    <a:pt x="86" y="134"/>
                  </a:ln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8" name="îşḷiḑé">
              <a:extLst>
                <a:ext uri="{FF2B5EF4-FFF2-40B4-BE49-F238E27FC236}">
                  <a16:creationId xmlns:a16="http://schemas.microsoft.com/office/drawing/2014/main" id="{90F51D7C-870C-47A5-87E9-6BAEA3F72D19}"/>
                </a:ext>
              </a:extLst>
            </p:cNvPr>
            <p:cNvSpPr/>
            <p:nvPr/>
          </p:nvSpPr>
          <p:spPr bwMode="auto">
            <a:xfrm>
              <a:off x="4381500" y="1736725"/>
              <a:ext cx="2682875" cy="1277938"/>
            </a:xfrm>
            <a:custGeom>
              <a:avLst/>
              <a:gdLst>
                <a:gd name="T0" fmla="*/ 1690 w 1690"/>
                <a:gd name="T1" fmla="*/ 0 h 805"/>
                <a:gd name="T2" fmla="*/ 0 w 1690"/>
                <a:gd name="T3" fmla="*/ 558 h 805"/>
                <a:gd name="T4" fmla="*/ 1019 w 1690"/>
                <a:gd name="T5" fmla="*/ 805 h 805"/>
                <a:gd name="T6" fmla="*/ 1690 w 1690"/>
                <a:gd name="T7" fmla="*/ 0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0" h="805">
                  <a:moveTo>
                    <a:pt x="1690" y="0"/>
                  </a:moveTo>
                  <a:lnTo>
                    <a:pt x="0" y="558"/>
                  </a:lnTo>
                  <a:lnTo>
                    <a:pt x="1019" y="805"/>
                  </a:lnTo>
                  <a:lnTo>
                    <a:pt x="1690" y="0"/>
                  </a:lnTo>
                  <a:close/>
                </a:path>
              </a:pathLst>
            </a:custGeom>
            <a:solidFill>
              <a:srgbClr val="305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9" name="íṩľïḑè">
              <a:extLst>
                <a:ext uri="{FF2B5EF4-FFF2-40B4-BE49-F238E27FC236}">
                  <a16:creationId xmlns:a16="http://schemas.microsoft.com/office/drawing/2014/main" id="{766E0BD9-F931-4A01-AF6D-80BE51A8AEED}"/>
                </a:ext>
              </a:extLst>
            </p:cNvPr>
            <p:cNvSpPr/>
            <p:nvPr/>
          </p:nvSpPr>
          <p:spPr bwMode="auto">
            <a:xfrm>
              <a:off x="4381500" y="1736725"/>
              <a:ext cx="2682875" cy="1277938"/>
            </a:xfrm>
            <a:custGeom>
              <a:avLst/>
              <a:gdLst>
                <a:gd name="T0" fmla="*/ 1690 w 1690"/>
                <a:gd name="T1" fmla="*/ 0 h 805"/>
                <a:gd name="T2" fmla="*/ 0 w 1690"/>
                <a:gd name="T3" fmla="*/ 558 h 805"/>
                <a:gd name="T4" fmla="*/ 1019 w 1690"/>
                <a:gd name="T5" fmla="*/ 805 h 805"/>
                <a:gd name="T6" fmla="*/ 1690 w 1690"/>
                <a:gd name="T7" fmla="*/ 0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90" h="805">
                  <a:moveTo>
                    <a:pt x="1690" y="0"/>
                  </a:moveTo>
                  <a:lnTo>
                    <a:pt x="0" y="558"/>
                  </a:lnTo>
                  <a:lnTo>
                    <a:pt x="1019" y="805"/>
                  </a:lnTo>
                  <a:lnTo>
                    <a:pt x="169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0" name="ïślïḓe">
              <a:extLst>
                <a:ext uri="{FF2B5EF4-FFF2-40B4-BE49-F238E27FC236}">
                  <a16:creationId xmlns:a16="http://schemas.microsoft.com/office/drawing/2014/main" id="{9AD7D42F-1F76-4D60-AB14-11F8A0AC6D1E}"/>
                </a:ext>
              </a:extLst>
            </p:cNvPr>
            <p:cNvSpPr/>
            <p:nvPr/>
          </p:nvSpPr>
          <p:spPr bwMode="auto">
            <a:xfrm>
              <a:off x="4311650" y="1760538"/>
              <a:ext cx="3375025" cy="2671763"/>
            </a:xfrm>
            <a:custGeom>
              <a:avLst/>
              <a:gdLst>
                <a:gd name="T0" fmla="*/ 0 w 1914"/>
                <a:gd name="T1" fmla="*/ 537 h 1516"/>
                <a:gd name="T2" fmla="*/ 324 w 1914"/>
                <a:gd name="T3" fmla="*/ 1516 h 1516"/>
                <a:gd name="T4" fmla="*/ 1750 w 1914"/>
                <a:gd name="T5" fmla="*/ 1044 h 1516"/>
                <a:gd name="T6" fmla="*/ 1876 w 1914"/>
                <a:gd name="T7" fmla="*/ 771 h 1516"/>
                <a:gd name="T8" fmla="*/ 1621 w 1914"/>
                <a:gd name="T9" fmla="*/ 0 h 1516"/>
                <a:gd name="T10" fmla="*/ 978 w 1914"/>
                <a:gd name="T11" fmla="*/ 774 h 1516"/>
                <a:gd name="T12" fmla="*/ 0 w 1914"/>
                <a:gd name="T13" fmla="*/ 537 h 1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14" h="1516">
                  <a:moveTo>
                    <a:pt x="0" y="537"/>
                  </a:moveTo>
                  <a:cubicBezTo>
                    <a:pt x="324" y="1516"/>
                    <a:pt x="324" y="1516"/>
                    <a:pt x="324" y="1516"/>
                  </a:cubicBezTo>
                  <a:cubicBezTo>
                    <a:pt x="1750" y="1044"/>
                    <a:pt x="1750" y="1044"/>
                    <a:pt x="1750" y="1044"/>
                  </a:cubicBezTo>
                  <a:cubicBezTo>
                    <a:pt x="1858" y="1009"/>
                    <a:pt x="1914" y="886"/>
                    <a:pt x="1876" y="771"/>
                  </a:cubicBezTo>
                  <a:cubicBezTo>
                    <a:pt x="1621" y="0"/>
                    <a:pt x="1621" y="0"/>
                    <a:pt x="1621" y="0"/>
                  </a:cubicBezTo>
                  <a:cubicBezTo>
                    <a:pt x="978" y="774"/>
                    <a:pt x="978" y="774"/>
                    <a:pt x="978" y="774"/>
                  </a:cubicBezTo>
                  <a:cubicBezTo>
                    <a:pt x="0" y="537"/>
                    <a:pt x="0" y="537"/>
                    <a:pt x="0" y="537"/>
                  </a:cubicBezTo>
                </a:path>
              </a:pathLst>
            </a:custGeom>
            <a:solidFill>
              <a:srgbClr val="305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1" name="íśľídé">
              <a:extLst>
                <a:ext uri="{FF2B5EF4-FFF2-40B4-BE49-F238E27FC236}">
                  <a16:creationId xmlns:a16="http://schemas.microsoft.com/office/drawing/2014/main" id="{A611FBE2-BE2A-4871-9958-71647890C2A2}"/>
                </a:ext>
              </a:extLst>
            </p:cNvPr>
            <p:cNvSpPr/>
            <p:nvPr/>
          </p:nvSpPr>
          <p:spPr bwMode="auto">
            <a:xfrm>
              <a:off x="6715125" y="1736725"/>
              <a:ext cx="349250" cy="417513"/>
            </a:xfrm>
            <a:custGeom>
              <a:avLst/>
              <a:gdLst>
                <a:gd name="T0" fmla="*/ 198 w 198"/>
                <a:gd name="T1" fmla="*/ 0 h 237"/>
                <a:gd name="T2" fmla="*/ 0 w 198"/>
                <a:gd name="T3" fmla="*/ 237 h 237"/>
                <a:gd name="T4" fmla="*/ 0 w 198"/>
                <a:gd name="T5" fmla="*/ 237 h 237"/>
                <a:gd name="T6" fmla="*/ 198 w 198"/>
                <a:gd name="T7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8" h="237">
                  <a:moveTo>
                    <a:pt x="198" y="0"/>
                  </a:moveTo>
                  <a:cubicBezTo>
                    <a:pt x="0" y="237"/>
                    <a:pt x="0" y="237"/>
                    <a:pt x="0" y="237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98" y="0"/>
                    <a:pt x="198" y="0"/>
                    <a:pt x="198" y="0"/>
                  </a:cubicBezTo>
                </a:path>
              </a:pathLst>
            </a:custGeom>
            <a:solidFill>
              <a:srgbClr val="D3D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2" name="íšľíḍé">
              <a:extLst>
                <a:ext uri="{FF2B5EF4-FFF2-40B4-BE49-F238E27FC236}">
                  <a16:creationId xmlns:a16="http://schemas.microsoft.com/office/drawing/2014/main" id="{4532B5EB-3ED2-49B1-A715-9CB80436B179}"/>
                </a:ext>
              </a:extLst>
            </p:cNvPr>
            <p:cNvSpPr/>
            <p:nvPr/>
          </p:nvSpPr>
          <p:spPr bwMode="auto">
            <a:xfrm>
              <a:off x="6583363" y="1736725"/>
              <a:ext cx="481013" cy="417513"/>
            </a:xfrm>
            <a:custGeom>
              <a:avLst/>
              <a:gdLst>
                <a:gd name="T0" fmla="*/ 273 w 273"/>
                <a:gd name="T1" fmla="*/ 0 h 237"/>
                <a:gd name="T2" fmla="*/ 0 w 273"/>
                <a:gd name="T3" fmla="*/ 90 h 237"/>
                <a:gd name="T4" fmla="*/ 10 w 273"/>
                <a:gd name="T5" fmla="*/ 131 h 237"/>
                <a:gd name="T6" fmla="*/ 75 w 273"/>
                <a:gd name="T7" fmla="*/ 237 h 237"/>
                <a:gd name="T8" fmla="*/ 273 w 273"/>
                <a:gd name="T9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3" h="237">
                  <a:moveTo>
                    <a:pt x="273" y="0"/>
                  </a:moveTo>
                  <a:cubicBezTo>
                    <a:pt x="0" y="90"/>
                    <a:pt x="0" y="90"/>
                    <a:pt x="0" y="90"/>
                  </a:cubicBezTo>
                  <a:cubicBezTo>
                    <a:pt x="2" y="104"/>
                    <a:pt x="6" y="117"/>
                    <a:pt x="10" y="131"/>
                  </a:cubicBezTo>
                  <a:cubicBezTo>
                    <a:pt x="24" y="172"/>
                    <a:pt x="46" y="208"/>
                    <a:pt x="75" y="237"/>
                  </a:cubicBezTo>
                  <a:cubicBezTo>
                    <a:pt x="273" y="0"/>
                    <a:pt x="273" y="0"/>
                    <a:pt x="273" y="0"/>
                  </a:cubicBezTo>
                </a:path>
              </a:pathLst>
            </a:custGeom>
            <a:solidFill>
              <a:srgbClr val="2D49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3" name="îsḻïḍé">
              <a:extLst>
                <a:ext uri="{FF2B5EF4-FFF2-40B4-BE49-F238E27FC236}">
                  <a16:creationId xmlns:a16="http://schemas.microsoft.com/office/drawing/2014/main" id="{B68D6751-D9F3-4F9F-B477-6A25D0FE210F}"/>
                </a:ext>
              </a:extLst>
            </p:cNvPr>
            <p:cNvSpPr/>
            <p:nvPr/>
          </p:nvSpPr>
          <p:spPr bwMode="auto">
            <a:xfrm>
              <a:off x="6791325" y="1760538"/>
              <a:ext cx="531813" cy="461963"/>
            </a:xfrm>
            <a:custGeom>
              <a:avLst/>
              <a:gdLst>
                <a:gd name="T0" fmla="*/ 215 w 302"/>
                <a:gd name="T1" fmla="*/ 0 h 262"/>
                <a:gd name="T2" fmla="*/ 0 w 302"/>
                <a:gd name="T3" fmla="*/ 259 h 262"/>
                <a:gd name="T4" fmla="*/ 0 w 302"/>
                <a:gd name="T5" fmla="*/ 259 h 262"/>
                <a:gd name="T6" fmla="*/ 215 w 302"/>
                <a:gd name="T7" fmla="*/ 0 h 262"/>
                <a:gd name="T8" fmla="*/ 302 w 302"/>
                <a:gd name="T9" fmla="*/ 262 h 262"/>
                <a:gd name="T10" fmla="*/ 302 w 302"/>
                <a:gd name="T11" fmla="*/ 262 h 262"/>
                <a:gd name="T12" fmla="*/ 215 w 302"/>
                <a:gd name="T13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2" h="262">
                  <a:moveTo>
                    <a:pt x="215" y="0"/>
                  </a:moveTo>
                  <a:cubicBezTo>
                    <a:pt x="0" y="259"/>
                    <a:pt x="0" y="259"/>
                    <a:pt x="0" y="259"/>
                  </a:cubicBezTo>
                  <a:cubicBezTo>
                    <a:pt x="0" y="259"/>
                    <a:pt x="0" y="259"/>
                    <a:pt x="0" y="259"/>
                  </a:cubicBezTo>
                  <a:cubicBezTo>
                    <a:pt x="215" y="0"/>
                    <a:pt x="215" y="0"/>
                    <a:pt x="215" y="0"/>
                  </a:cubicBezTo>
                  <a:cubicBezTo>
                    <a:pt x="302" y="262"/>
                    <a:pt x="302" y="262"/>
                    <a:pt x="302" y="262"/>
                  </a:cubicBezTo>
                  <a:cubicBezTo>
                    <a:pt x="302" y="262"/>
                    <a:pt x="302" y="262"/>
                    <a:pt x="302" y="262"/>
                  </a:cubicBezTo>
                  <a:cubicBezTo>
                    <a:pt x="215" y="0"/>
                    <a:pt x="215" y="0"/>
                    <a:pt x="215" y="0"/>
                  </a:cubicBezTo>
                </a:path>
              </a:pathLst>
            </a:custGeom>
            <a:solidFill>
              <a:srgbClr val="D3D2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4" name="iš1îde">
              <a:extLst>
                <a:ext uri="{FF2B5EF4-FFF2-40B4-BE49-F238E27FC236}">
                  <a16:creationId xmlns:a16="http://schemas.microsoft.com/office/drawing/2014/main" id="{116E22B3-76EB-440B-BCA9-EC31CA596D61}"/>
                </a:ext>
              </a:extLst>
            </p:cNvPr>
            <p:cNvSpPr/>
            <p:nvPr/>
          </p:nvSpPr>
          <p:spPr bwMode="auto">
            <a:xfrm>
              <a:off x="6791325" y="1760538"/>
              <a:ext cx="531813" cy="538163"/>
            </a:xfrm>
            <a:custGeom>
              <a:avLst/>
              <a:gdLst>
                <a:gd name="T0" fmla="*/ 215 w 302"/>
                <a:gd name="T1" fmla="*/ 0 h 305"/>
                <a:gd name="T2" fmla="*/ 0 w 302"/>
                <a:gd name="T3" fmla="*/ 259 h 305"/>
                <a:gd name="T4" fmla="*/ 153 w 302"/>
                <a:gd name="T5" fmla="*/ 305 h 305"/>
                <a:gd name="T6" fmla="*/ 240 w 302"/>
                <a:gd name="T7" fmla="*/ 291 h 305"/>
                <a:gd name="T8" fmla="*/ 302 w 302"/>
                <a:gd name="T9" fmla="*/ 262 h 305"/>
                <a:gd name="T10" fmla="*/ 215 w 302"/>
                <a:gd name="T11" fmla="*/ 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2" h="305">
                  <a:moveTo>
                    <a:pt x="215" y="0"/>
                  </a:moveTo>
                  <a:cubicBezTo>
                    <a:pt x="0" y="259"/>
                    <a:pt x="0" y="259"/>
                    <a:pt x="0" y="259"/>
                  </a:cubicBezTo>
                  <a:cubicBezTo>
                    <a:pt x="45" y="289"/>
                    <a:pt x="98" y="305"/>
                    <a:pt x="153" y="305"/>
                  </a:cubicBezTo>
                  <a:cubicBezTo>
                    <a:pt x="182" y="305"/>
                    <a:pt x="211" y="301"/>
                    <a:pt x="240" y="291"/>
                  </a:cubicBezTo>
                  <a:cubicBezTo>
                    <a:pt x="262" y="284"/>
                    <a:pt x="283" y="274"/>
                    <a:pt x="302" y="262"/>
                  </a:cubicBezTo>
                  <a:cubicBezTo>
                    <a:pt x="215" y="0"/>
                    <a:pt x="215" y="0"/>
                    <a:pt x="215" y="0"/>
                  </a:cubicBezTo>
                </a:path>
              </a:pathLst>
            </a:custGeom>
            <a:solidFill>
              <a:srgbClr val="2D49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5" name="ïṣliḑê">
              <a:extLst>
                <a:ext uri="{FF2B5EF4-FFF2-40B4-BE49-F238E27FC236}">
                  <a16:creationId xmlns:a16="http://schemas.microsoft.com/office/drawing/2014/main" id="{56039CB2-83C9-4E21-8EC2-E223D62A4C64}"/>
                </a:ext>
              </a:extLst>
            </p:cNvPr>
            <p:cNvSpPr/>
            <p:nvPr/>
          </p:nvSpPr>
          <p:spPr bwMode="auto">
            <a:xfrm>
              <a:off x="6611938" y="1173163"/>
              <a:ext cx="1089025" cy="1090613"/>
            </a:xfrm>
            <a:custGeom>
              <a:avLst/>
              <a:gdLst>
                <a:gd name="T0" fmla="*/ 48 w 618"/>
                <a:gd name="T1" fmla="*/ 396 h 618"/>
                <a:gd name="T2" fmla="*/ 223 w 618"/>
                <a:gd name="T3" fmla="*/ 48 h 618"/>
                <a:gd name="T4" fmla="*/ 571 w 618"/>
                <a:gd name="T5" fmla="*/ 223 h 618"/>
                <a:gd name="T6" fmla="*/ 396 w 618"/>
                <a:gd name="T7" fmla="*/ 571 h 618"/>
                <a:gd name="T8" fmla="*/ 48 w 618"/>
                <a:gd name="T9" fmla="*/ 396 h 6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8" h="618">
                  <a:moveTo>
                    <a:pt x="48" y="396"/>
                  </a:moveTo>
                  <a:cubicBezTo>
                    <a:pt x="0" y="251"/>
                    <a:pt x="78" y="96"/>
                    <a:pt x="223" y="48"/>
                  </a:cubicBezTo>
                  <a:cubicBezTo>
                    <a:pt x="367" y="0"/>
                    <a:pt x="523" y="79"/>
                    <a:pt x="571" y="223"/>
                  </a:cubicBezTo>
                  <a:cubicBezTo>
                    <a:pt x="618" y="367"/>
                    <a:pt x="540" y="523"/>
                    <a:pt x="396" y="571"/>
                  </a:cubicBezTo>
                  <a:cubicBezTo>
                    <a:pt x="251" y="618"/>
                    <a:pt x="96" y="540"/>
                    <a:pt x="48" y="396"/>
                  </a:cubicBezTo>
                  <a:close/>
                </a:path>
              </a:pathLst>
            </a:custGeom>
            <a:solidFill>
              <a:srgbClr val="96B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6" name="í$ḻíďê">
              <a:extLst>
                <a:ext uri="{FF2B5EF4-FFF2-40B4-BE49-F238E27FC236}">
                  <a16:creationId xmlns:a16="http://schemas.microsoft.com/office/drawing/2014/main" id="{6318CD96-2C50-4CCC-87DD-C64C9C240856}"/>
                </a:ext>
              </a:extLst>
            </p:cNvPr>
            <p:cNvSpPr/>
            <p:nvPr/>
          </p:nvSpPr>
          <p:spPr bwMode="auto">
            <a:xfrm>
              <a:off x="6989763" y="1512888"/>
              <a:ext cx="296863" cy="423863"/>
            </a:xfrm>
            <a:custGeom>
              <a:avLst/>
              <a:gdLst>
                <a:gd name="T0" fmla="*/ 125 w 187"/>
                <a:gd name="T1" fmla="*/ 267 h 267"/>
                <a:gd name="T2" fmla="*/ 62 w 187"/>
                <a:gd name="T3" fmla="*/ 75 h 267"/>
                <a:gd name="T4" fmla="*/ 19 w 187"/>
                <a:gd name="T5" fmla="*/ 88 h 267"/>
                <a:gd name="T6" fmla="*/ 0 w 187"/>
                <a:gd name="T7" fmla="*/ 33 h 267"/>
                <a:gd name="T8" fmla="*/ 105 w 187"/>
                <a:gd name="T9" fmla="*/ 0 h 267"/>
                <a:gd name="T10" fmla="*/ 187 w 187"/>
                <a:gd name="T11" fmla="*/ 246 h 267"/>
                <a:gd name="T12" fmla="*/ 125 w 187"/>
                <a:gd name="T13" fmla="*/ 267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7" h="267">
                  <a:moveTo>
                    <a:pt x="125" y="267"/>
                  </a:moveTo>
                  <a:lnTo>
                    <a:pt x="62" y="75"/>
                  </a:lnTo>
                  <a:lnTo>
                    <a:pt x="19" y="88"/>
                  </a:lnTo>
                  <a:lnTo>
                    <a:pt x="0" y="33"/>
                  </a:lnTo>
                  <a:lnTo>
                    <a:pt x="105" y="0"/>
                  </a:lnTo>
                  <a:lnTo>
                    <a:pt x="187" y="246"/>
                  </a:lnTo>
                  <a:lnTo>
                    <a:pt x="125" y="2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7" name="íśḻiḓé">
              <a:extLst>
                <a:ext uri="{FF2B5EF4-FFF2-40B4-BE49-F238E27FC236}">
                  <a16:creationId xmlns:a16="http://schemas.microsoft.com/office/drawing/2014/main" id="{D066B0A0-5C39-4727-92CA-18659232AA85}"/>
                </a:ext>
              </a:extLst>
            </p:cNvPr>
            <p:cNvSpPr/>
            <p:nvPr/>
          </p:nvSpPr>
          <p:spPr bwMode="auto">
            <a:xfrm>
              <a:off x="7310438" y="2317750"/>
              <a:ext cx="169863" cy="161925"/>
            </a:xfrm>
            <a:custGeom>
              <a:avLst/>
              <a:gdLst>
                <a:gd name="T0" fmla="*/ 97 w 97"/>
                <a:gd name="T1" fmla="*/ 68 h 92"/>
                <a:gd name="T2" fmla="*/ 83 w 97"/>
                <a:gd name="T3" fmla="*/ 50 h 92"/>
                <a:gd name="T4" fmla="*/ 61 w 97"/>
                <a:gd name="T5" fmla="*/ 10 h 92"/>
                <a:gd name="T6" fmla="*/ 31 w 97"/>
                <a:gd name="T7" fmla="*/ 0 h 92"/>
                <a:gd name="T8" fmla="*/ 0 w 97"/>
                <a:gd name="T9" fmla="*/ 19 h 92"/>
                <a:gd name="T10" fmla="*/ 18 w 97"/>
                <a:gd name="T11" fmla="*/ 30 h 92"/>
                <a:gd name="T12" fmla="*/ 35 w 97"/>
                <a:gd name="T13" fmla="*/ 28 h 92"/>
                <a:gd name="T14" fmla="*/ 47 w 97"/>
                <a:gd name="T15" fmla="*/ 65 h 92"/>
                <a:gd name="T16" fmla="*/ 48 w 97"/>
                <a:gd name="T17" fmla="*/ 67 h 92"/>
                <a:gd name="T18" fmla="*/ 52 w 97"/>
                <a:gd name="T19" fmla="*/ 81 h 92"/>
                <a:gd name="T20" fmla="*/ 71 w 97"/>
                <a:gd name="T21" fmla="*/ 89 h 92"/>
                <a:gd name="T22" fmla="*/ 75 w 97"/>
                <a:gd name="T23" fmla="*/ 86 h 92"/>
                <a:gd name="T24" fmla="*/ 80 w 97"/>
                <a:gd name="T25" fmla="*/ 88 h 92"/>
                <a:gd name="T26" fmla="*/ 97 w 97"/>
                <a:gd name="T27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7" h="92">
                  <a:moveTo>
                    <a:pt x="97" y="68"/>
                  </a:moveTo>
                  <a:cubicBezTo>
                    <a:pt x="83" y="50"/>
                    <a:pt x="83" y="50"/>
                    <a:pt x="83" y="50"/>
                  </a:cubicBezTo>
                  <a:cubicBezTo>
                    <a:pt x="61" y="10"/>
                    <a:pt x="61" y="10"/>
                    <a:pt x="61" y="1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7" y="32"/>
                    <a:pt x="18" y="30"/>
                  </a:cubicBezTo>
                  <a:cubicBezTo>
                    <a:pt x="29" y="29"/>
                    <a:pt x="35" y="28"/>
                    <a:pt x="35" y="28"/>
                  </a:cubicBezTo>
                  <a:cubicBezTo>
                    <a:pt x="47" y="65"/>
                    <a:pt x="47" y="65"/>
                    <a:pt x="47" y="65"/>
                  </a:cubicBezTo>
                  <a:cubicBezTo>
                    <a:pt x="47" y="65"/>
                    <a:pt x="47" y="66"/>
                    <a:pt x="48" y="67"/>
                  </a:cubicBezTo>
                  <a:cubicBezTo>
                    <a:pt x="52" y="81"/>
                    <a:pt x="52" y="81"/>
                    <a:pt x="52" y="81"/>
                  </a:cubicBezTo>
                  <a:cubicBezTo>
                    <a:pt x="52" y="81"/>
                    <a:pt x="68" y="92"/>
                    <a:pt x="71" y="89"/>
                  </a:cubicBezTo>
                  <a:cubicBezTo>
                    <a:pt x="72" y="88"/>
                    <a:pt x="73" y="87"/>
                    <a:pt x="75" y="86"/>
                  </a:cubicBezTo>
                  <a:cubicBezTo>
                    <a:pt x="80" y="88"/>
                    <a:pt x="80" y="88"/>
                    <a:pt x="80" y="88"/>
                  </a:cubicBezTo>
                  <a:lnTo>
                    <a:pt x="97" y="68"/>
                  </a:lnTo>
                  <a:close/>
                </a:path>
              </a:pathLst>
            </a:custGeom>
            <a:solidFill>
              <a:srgbClr val="CC9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8" name="íS1îḋé">
              <a:extLst>
                <a:ext uri="{FF2B5EF4-FFF2-40B4-BE49-F238E27FC236}">
                  <a16:creationId xmlns:a16="http://schemas.microsoft.com/office/drawing/2014/main" id="{8D977C68-7EBD-4F18-9AA7-683152E23586}"/>
                </a:ext>
              </a:extLst>
            </p:cNvPr>
            <p:cNvSpPr/>
            <p:nvPr/>
          </p:nvSpPr>
          <p:spPr bwMode="auto">
            <a:xfrm>
              <a:off x="8601075" y="5008563"/>
              <a:ext cx="161925" cy="187325"/>
            </a:xfrm>
            <a:custGeom>
              <a:avLst/>
              <a:gdLst>
                <a:gd name="T0" fmla="*/ 94 w 102"/>
                <a:gd name="T1" fmla="*/ 35 h 118"/>
                <a:gd name="T2" fmla="*/ 102 w 102"/>
                <a:gd name="T3" fmla="*/ 69 h 118"/>
                <a:gd name="T4" fmla="*/ 42 w 102"/>
                <a:gd name="T5" fmla="*/ 118 h 118"/>
                <a:gd name="T6" fmla="*/ 0 w 102"/>
                <a:gd name="T7" fmla="*/ 93 h 118"/>
                <a:gd name="T8" fmla="*/ 27 w 102"/>
                <a:gd name="T9" fmla="*/ 50 h 118"/>
                <a:gd name="T10" fmla="*/ 87 w 102"/>
                <a:gd name="T11" fmla="*/ 0 h 118"/>
                <a:gd name="T12" fmla="*/ 94 w 102"/>
                <a:gd name="T13" fmla="*/ 35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2" h="118">
                  <a:moveTo>
                    <a:pt x="94" y="35"/>
                  </a:moveTo>
                  <a:lnTo>
                    <a:pt x="102" y="69"/>
                  </a:lnTo>
                  <a:lnTo>
                    <a:pt x="42" y="118"/>
                  </a:lnTo>
                  <a:lnTo>
                    <a:pt x="0" y="93"/>
                  </a:lnTo>
                  <a:lnTo>
                    <a:pt x="27" y="50"/>
                  </a:lnTo>
                  <a:lnTo>
                    <a:pt x="87" y="0"/>
                  </a:lnTo>
                  <a:lnTo>
                    <a:pt x="94" y="35"/>
                  </a:ln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9" name="íSḻïḓê">
              <a:extLst>
                <a:ext uri="{FF2B5EF4-FFF2-40B4-BE49-F238E27FC236}">
                  <a16:creationId xmlns:a16="http://schemas.microsoft.com/office/drawing/2014/main" id="{93B78D29-9810-42A4-A6D2-C1789AA07947}"/>
                </a:ext>
              </a:extLst>
            </p:cNvPr>
            <p:cNvSpPr/>
            <p:nvPr/>
          </p:nvSpPr>
          <p:spPr bwMode="auto">
            <a:xfrm>
              <a:off x="8120063" y="3387725"/>
              <a:ext cx="631825" cy="1701800"/>
            </a:xfrm>
            <a:custGeom>
              <a:avLst/>
              <a:gdLst>
                <a:gd name="T0" fmla="*/ 270 w 398"/>
                <a:gd name="T1" fmla="*/ 0 h 1072"/>
                <a:gd name="T2" fmla="*/ 293 w 398"/>
                <a:gd name="T3" fmla="*/ 103 h 1072"/>
                <a:gd name="T4" fmla="*/ 257 w 398"/>
                <a:gd name="T5" fmla="*/ 585 h 1072"/>
                <a:gd name="T6" fmla="*/ 398 w 398"/>
                <a:gd name="T7" fmla="*/ 1044 h 1072"/>
                <a:gd name="T8" fmla="*/ 334 w 398"/>
                <a:gd name="T9" fmla="*/ 1072 h 1072"/>
                <a:gd name="T10" fmla="*/ 47 w 398"/>
                <a:gd name="T11" fmla="*/ 542 h 1072"/>
                <a:gd name="T12" fmla="*/ 14 w 398"/>
                <a:gd name="T13" fmla="*/ 373 h 1072"/>
                <a:gd name="T14" fmla="*/ 0 w 398"/>
                <a:gd name="T15" fmla="*/ 15 h 1072"/>
                <a:gd name="T16" fmla="*/ 270 w 398"/>
                <a:gd name="T17" fmla="*/ 0 h 10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8" h="1072">
                  <a:moveTo>
                    <a:pt x="270" y="0"/>
                  </a:moveTo>
                  <a:lnTo>
                    <a:pt x="293" y="103"/>
                  </a:lnTo>
                  <a:lnTo>
                    <a:pt x="257" y="585"/>
                  </a:lnTo>
                  <a:lnTo>
                    <a:pt x="398" y="1044"/>
                  </a:lnTo>
                  <a:lnTo>
                    <a:pt x="334" y="1072"/>
                  </a:lnTo>
                  <a:lnTo>
                    <a:pt x="47" y="542"/>
                  </a:lnTo>
                  <a:lnTo>
                    <a:pt x="14" y="373"/>
                  </a:lnTo>
                  <a:lnTo>
                    <a:pt x="0" y="15"/>
                  </a:lnTo>
                  <a:lnTo>
                    <a:pt x="270" y="0"/>
                  </a:lnTo>
                  <a:close/>
                </a:path>
              </a:pathLst>
            </a:custGeom>
            <a:solidFill>
              <a:srgbClr val="587B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0" name="iṥlíḑè">
              <a:extLst>
                <a:ext uri="{FF2B5EF4-FFF2-40B4-BE49-F238E27FC236}">
                  <a16:creationId xmlns:a16="http://schemas.microsoft.com/office/drawing/2014/main" id="{DB095D79-CABC-4B9C-9C4B-FC60B3E66CEE}"/>
                </a:ext>
              </a:extLst>
            </p:cNvPr>
            <p:cNvSpPr/>
            <p:nvPr/>
          </p:nvSpPr>
          <p:spPr bwMode="auto">
            <a:xfrm>
              <a:off x="7777163" y="3282950"/>
              <a:ext cx="430213" cy="1708150"/>
            </a:xfrm>
            <a:custGeom>
              <a:avLst/>
              <a:gdLst>
                <a:gd name="T0" fmla="*/ 0 w 271"/>
                <a:gd name="T1" fmla="*/ 59 h 1076"/>
                <a:gd name="T2" fmla="*/ 24 w 271"/>
                <a:gd name="T3" fmla="*/ 506 h 1076"/>
                <a:gd name="T4" fmla="*/ 148 w 271"/>
                <a:gd name="T5" fmla="*/ 1076 h 1076"/>
                <a:gd name="T6" fmla="*/ 212 w 271"/>
                <a:gd name="T7" fmla="*/ 1072 h 1076"/>
                <a:gd name="T8" fmla="*/ 218 w 271"/>
                <a:gd name="T9" fmla="*/ 538 h 1076"/>
                <a:gd name="T10" fmla="*/ 271 w 271"/>
                <a:gd name="T11" fmla="*/ 0 h 1076"/>
                <a:gd name="T12" fmla="*/ 0 w 271"/>
                <a:gd name="T13" fmla="*/ 59 h 1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1" h="1076">
                  <a:moveTo>
                    <a:pt x="0" y="59"/>
                  </a:moveTo>
                  <a:lnTo>
                    <a:pt x="24" y="506"/>
                  </a:lnTo>
                  <a:lnTo>
                    <a:pt x="148" y="1076"/>
                  </a:lnTo>
                  <a:lnTo>
                    <a:pt x="212" y="1072"/>
                  </a:lnTo>
                  <a:lnTo>
                    <a:pt x="218" y="538"/>
                  </a:lnTo>
                  <a:lnTo>
                    <a:pt x="271" y="0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587B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1" name="íslíde">
              <a:extLst>
                <a:ext uri="{FF2B5EF4-FFF2-40B4-BE49-F238E27FC236}">
                  <a16:creationId xmlns:a16="http://schemas.microsoft.com/office/drawing/2014/main" id="{17322436-42B5-4CB6-8953-D92769BBDC50}"/>
                </a:ext>
              </a:extLst>
            </p:cNvPr>
            <p:cNvSpPr/>
            <p:nvPr/>
          </p:nvSpPr>
          <p:spPr bwMode="auto">
            <a:xfrm>
              <a:off x="7950200" y="4972050"/>
              <a:ext cx="165100" cy="117475"/>
            </a:xfrm>
            <a:custGeom>
              <a:avLst/>
              <a:gdLst>
                <a:gd name="T0" fmla="*/ 104 w 104"/>
                <a:gd name="T1" fmla="*/ 34 h 74"/>
                <a:gd name="T2" fmla="*/ 37 w 104"/>
                <a:gd name="T3" fmla="*/ 74 h 74"/>
                <a:gd name="T4" fmla="*/ 0 w 104"/>
                <a:gd name="T5" fmla="*/ 42 h 74"/>
                <a:gd name="T6" fmla="*/ 32 w 104"/>
                <a:gd name="T7" fmla="*/ 5 h 74"/>
                <a:gd name="T8" fmla="*/ 102 w 104"/>
                <a:gd name="T9" fmla="*/ 0 h 74"/>
                <a:gd name="T10" fmla="*/ 104 w 104"/>
                <a:gd name="T11" fmla="*/ 3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4" h="74">
                  <a:moveTo>
                    <a:pt x="104" y="34"/>
                  </a:moveTo>
                  <a:lnTo>
                    <a:pt x="37" y="74"/>
                  </a:lnTo>
                  <a:lnTo>
                    <a:pt x="0" y="42"/>
                  </a:lnTo>
                  <a:lnTo>
                    <a:pt x="32" y="5"/>
                  </a:lnTo>
                  <a:lnTo>
                    <a:pt x="102" y="0"/>
                  </a:lnTo>
                  <a:lnTo>
                    <a:pt x="104" y="34"/>
                  </a:ln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2" name="ïś1ïḍe">
              <a:extLst>
                <a:ext uri="{FF2B5EF4-FFF2-40B4-BE49-F238E27FC236}">
                  <a16:creationId xmlns:a16="http://schemas.microsoft.com/office/drawing/2014/main" id="{87F20589-2D3B-4975-B86A-E23162E8408C}"/>
                </a:ext>
              </a:extLst>
            </p:cNvPr>
            <p:cNvSpPr/>
            <p:nvPr/>
          </p:nvSpPr>
          <p:spPr bwMode="auto">
            <a:xfrm>
              <a:off x="7558088" y="2330450"/>
              <a:ext cx="1162050" cy="1651000"/>
            </a:xfrm>
            <a:custGeom>
              <a:avLst/>
              <a:gdLst>
                <a:gd name="T0" fmla="*/ 420 w 659"/>
                <a:gd name="T1" fmla="*/ 16 h 937"/>
                <a:gd name="T2" fmla="*/ 514 w 659"/>
                <a:gd name="T3" fmla="*/ 89 h 937"/>
                <a:gd name="T4" fmla="*/ 548 w 659"/>
                <a:gd name="T5" fmla="*/ 210 h 937"/>
                <a:gd name="T6" fmla="*/ 621 w 659"/>
                <a:gd name="T7" fmla="*/ 573 h 937"/>
                <a:gd name="T8" fmla="*/ 656 w 659"/>
                <a:gd name="T9" fmla="*/ 708 h 937"/>
                <a:gd name="T10" fmla="*/ 619 w 659"/>
                <a:gd name="T11" fmla="*/ 867 h 937"/>
                <a:gd name="T12" fmla="*/ 450 w 659"/>
                <a:gd name="T13" fmla="*/ 825 h 937"/>
                <a:gd name="T14" fmla="*/ 9 w 659"/>
                <a:gd name="T15" fmla="*/ 883 h 937"/>
                <a:gd name="T16" fmla="*/ 63 w 659"/>
                <a:gd name="T17" fmla="*/ 678 h 937"/>
                <a:gd name="T18" fmla="*/ 114 w 659"/>
                <a:gd name="T19" fmla="*/ 435 h 937"/>
                <a:gd name="T20" fmla="*/ 185 w 659"/>
                <a:gd name="T21" fmla="*/ 169 h 937"/>
                <a:gd name="T22" fmla="*/ 223 w 659"/>
                <a:gd name="T23" fmla="*/ 84 h 937"/>
                <a:gd name="T24" fmla="*/ 267 w 659"/>
                <a:gd name="T25" fmla="*/ 7 h 937"/>
                <a:gd name="T26" fmla="*/ 334 w 659"/>
                <a:gd name="T27" fmla="*/ 8 h 937"/>
                <a:gd name="T28" fmla="*/ 420 w 659"/>
                <a:gd name="T29" fmla="*/ 16 h 9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59" h="937">
                  <a:moveTo>
                    <a:pt x="420" y="16"/>
                  </a:moveTo>
                  <a:cubicBezTo>
                    <a:pt x="458" y="26"/>
                    <a:pt x="492" y="46"/>
                    <a:pt x="514" y="89"/>
                  </a:cubicBezTo>
                  <a:cubicBezTo>
                    <a:pt x="534" y="126"/>
                    <a:pt x="541" y="168"/>
                    <a:pt x="548" y="210"/>
                  </a:cubicBezTo>
                  <a:cubicBezTo>
                    <a:pt x="568" y="329"/>
                    <a:pt x="577" y="460"/>
                    <a:pt x="621" y="573"/>
                  </a:cubicBezTo>
                  <a:cubicBezTo>
                    <a:pt x="641" y="622"/>
                    <a:pt x="659" y="651"/>
                    <a:pt x="656" y="708"/>
                  </a:cubicBezTo>
                  <a:cubicBezTo>
                    <a:pt x="655" y="723"/>
                    <a:pt x="619" y="867"/>
                    <a:pt x="619" y="867"/>
                  </a:cubicBezTo>
                  <a:cubicBezTo>
                    <a:pt x="569" y="835"/>
                    <a:pt x="509" y="820"/>
                    <a:pt x="450" y="825"/>
                  </a:cubicBezTo>
                  <a:cubicBezTo>
                    <a:pt x="397" y="829"/>
                    <a:pt x="48" y="937"/>
                    <a:pt x="9" y="883"/>
                  </a:cubicBezTo>
                  <a:cubicBezTo>
                    <a:pt x="0" y="871"/>
                    <a:pt x="58" y="703"/>
                    <a:pt x="63" y="678"/>
                  </a:cubicBezTo>
                  <a:cubicBezTo>
                    <a:pt x="80" y="597"/>
                    <a:pt x="97" y="516"/>
                    <a:pt x="114" y="435"/>
                  </a:cubicBezTo>
                  <a:cubicBezTo>
                    <a:pt x="133" y="345"/>
                    <a:pt x="153" y="255"/>
                    <a:pt x="185" y="169"/>
                  </a:cubicBezTo>
                  <a:cubicBezTo>
                    <a:pt x="196" y="140"/>
                    <a:pt x="209" y="112"/>
                    <a:pt x="223" y="84"/>
                  </a:cubicBezTo>
                  <a:cubicBezTo>
                    <a:pt x="231" y="66"/>
                    <a:pt x="249" y="16"/>
                    <a:pt x="267" y="7"/>
                  </a:cubicBezTo>
                  <a:cubicBezTo>
                    <a:pt x="282" y="0"/>
                    <a:pt x="317" y="8"/>
                    <a:pt x="334" y="8"/>
                  </a:cubicBezTo>
                  <a:cubicBezTo>
                    <a:pt x="363" y="8"/>
                    <a:pt x="392" y="9"/>
                    <a:pt x="420" y="16"/>
                  </a:cubicBez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3" name="îṧ1íḍe">
              <a:extLst>
                <a:ext uri="{FF2B5EF4-FFF2-40B4-BE49-F238E27FC236}">
                  <a16:creationId xmlns:a16="http://schemas.microsoft.com/office/drawing/2014/main" id="{F60C5664-3A1C-44ED-B636-0888874F3E6C}"/>
                </a:ext>
              </a:extLst>
            </p:cNvPr>
            <p:cNvSpPr/>
            <p:nvPr/>
          </p:nvSpPr>
          <p:spPr bwMode="auto">
            <a:xfrm>
              <a:off x="8016875" y="1903413"/>
              <a:ext cx="352425" cy="479425"/>
            </a:xfrm>
            <a:custGeom>
              <a:avLst/>
              <a:gdLst>
                <a:gd name="T0" fmla="*/ 176 w 200"/>
                <a:gd name="T1" fmla="*/ 90 h 272"/>
                <a:gd name="T2" fmla="*/ 6 w 200"/>
                <a:gd name="T3" fmla="*/ 95 h 272"/>
                <a:gd name="T4" fmla="*/ 9 w 200"/>
                <a:gd name="T5" fmla="*/ 181 h 272"/>
                <a:gd name="T6" fmla="*/ 66 w 200"/>
                <a:gd name="T7" fmla="*/ 242 h 272"/>
                <a:gd name="T8" fmla="*/ 66 w 200"/>
                <a:gd name="T9" fmla="*/ 242 h 272"/>
                <a:gd name="T10" fmla="*/ 66 w 200"/>
                <a:gd name="T11" fmla="*/ 265 h 272"/>
                <a:gd name="T12" fmla="*/ 67 w 200"/>
                <a:gd name="T13" fmla="*/ 269 h 272"/>
                <a:gd name="T14" fmla="*/ 72 w 200"/>
                <a:gd name="T15" fmla="*/ 271 h 272"/>
                <a:gd name="T16" fmla="*/ 99 w 200"/>
                <a:gd name="T17" fmla="*/ 272 h 272"/>
                <a:gd name="T18" fmla="*/ 112 w 200"/>
                <a:gd name="T19" fmla="*/ 270 h 272"/>
                <a:gd name="T20" fmla="*/ 122 w 200"/>
                <a:gd name="T21" fmla="*/ 245 h 272"/>
                <a:gd name="T22" fmla="*/ 122 w 200"/>
                <a:gd name="T23" fmla="*/ 238 h 272"/>
                <a:gd name="T24" fmla="*/ 176 w 200"/>
                <a:gd name="T25" fmla="*/ 90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0" h="272">
                  <a:moveTo>
                    <a:pt x="176" y="90"/>
                  </a:moveTo>
                  <a:cubicBezTo>
                    <a:pt x="141" y="14"/>
                    <a:pt x="22" y="0"/>
                    <a:pt x="6" y="95"/>
                  </a:cubicBezTo>
                  <a:cubicBezTo>
                    <a:pt x="1" y="124"/>
                    <a:pt x="0" y="154"/>
                    <a:pt x="9" y="181"/>
                  </a:cubicBezTo>
                  <a:cubicBezTo>
                    <a:pt x="18" y="209"/>
                    <a:pt x="38" y="234"/>
                    <a:pt x="66" y="242"/>
                  </a:cubicBezTo>
                  <a:cubicBezTo>
                    <a:pt x="66" y="242"/>
                    <a:pt x="66" y="242"/>
                    <a:pt x="66" y="242"/>
                  </a:cubicBezTo>
                  <a:cubicBezTo>
                    <a:pt x="66" y="250"/>
                    <a:pt x="66" y="257"/>
                    <a:pt x="66" y="265"/>
                  </a:cubicBezTo>
                  <a:cubicBezTo>
                    <a:pt x="66" y="266"/>
                    <a:pt x="66" y="268"/>
                    <a:pt x="67" y="269"/>
                  </a:cubicBezTo>
                  <a:cubicBezTo>
                    <a:pt x="68" y="271"/>
                    <a:pt x="70" y="271"/>
                    <a:pt x="72" y="271"/>
                  </a:cubicBezTo>
                  <a:cubicBezTo>
                    <a:pt x="81" y="271"/>
                    <a:pt x="90" y="272"/>
                    <a:pt x="99" y="272"/>
                  </a:cubicBezTo>
                  <a:cubicBezTo>
                    <a:pt x="103" y="272"/>
                    <a:pt x="108" y="272"/>
                    <a:pt x="112" y="270"/>
                  </a:cubicBezTo>
                  <a:cubicBezTo>
                    <a:pt x="121" y="266"/>
                    <a:pt x="123" y="255"/>
                    <a:pt x="122" y="245"/>
                  </a:cubicBezTo>
                  <a:cubicBezTo>
                    <a:pt x="122" y="243"/>
                    <a:pt x="122" y="240"/>
                    <a:pt x="122" y="238"/>
                  </a:cubicBezTo>
                  <a:cubicBezTo>
                    <a:pt x="171" y="214"/>
                    <a:pt x="200" y="139"/>
                    <a:pt x="176" y="90"/>
                  </a:cubicBezTo>
                  <a:close/>
                </a:path>
              </a:pathLst>
            </a:custGeom>
            <a:solidFill>
              <a:srgbClr val="CC9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4" name="isľïḓé">
              <a:extLst>
                <a:ext uri="{FF2B5EF4-FFF2-40B4-BE49-F238E27FC236}">
                  <a16:creationId xmlns:a16="http://schemas.microsoft.com/office/drawing/2014/main" id="{0847F802-0DC3-45D2-9C97-88AD18CE34E0}"/>
                </a:ext>
              </a:extLst>
            </p:cNvPr>
            <p:cNvSpPr/>
            <p:nvPr/>
          </p:nvSpPr>
          <p:spPr bwMode="auto">
            <a:xfrm>
              <a:off x="7672388" y="1828800"/>
              <a:ext cx="539750" cy="600075"/>
            </a:xfrm>
            <a:custGeom>
              <a:avLst/>
              <a:gdLst>
                <a:gd name="T0" fmla="*/ 239 w 306"/>
                <a:gd name="T1" fmla="*/ 4 h 340"/>
                <a:gd name="T2" fmla="*/ 180 w 306"/>
                <a:gd name="T3" fmla="*/ 31 h 340"/>
                <a:gd name="T4" fmla="*/ 128 w 306"/>
                <a:gd name="T5" fmla="*/ 49 h 340"/>
                <a:gd name="T6" fmla="*/ 93 w 306"/>
                <a:gd name="T7" fmla="*/ 91 h 340"/>
                <a:gd name="T8" fmla="*/ 38 w 306"/>
                <a:gd name="T9" fmla="*/ 76 h 340"/>
                <a:gd name="T10" fmla="*/ 8 w 306"/>
                <a:gd name="T11" fmla="*/ 121 h 340"/>
                <a:gd name="T12" fmla="*/ 43 w 306"/>
                <a:gd name="T13" fmla="*/ 159 h 340"/>
                <a:gd name="T14" fmla="*/ 44 w 306"/>
                <a:gd name="T15" fmla="*/ 244 h 340"/>
                <a:gd name="T16" fmla="*/ 61 w 306"/>
                <a:gd name="T17" fmla="*/ 254 h 340"/>
                <a:gd name="T18" fmla="*/ 71 w 306"/>
                <a:gd name="T19" fmla="*/ 277 h 340"/>
                <a:gd name="T20" fmla="*/ 158 w 306"/>
                <a:gd name="T21" fmla="*/ 335 h 340"/>
                <a:gd name="T22" fmla="*/ 209 w 306"/>
                <a:gd name="T23" fmla="*/ 277 h 340"/>
                <a:gd name="T24" fmla="*/ 201 w 306"/>
                <a:gd name="T25" fmla="*/ 207 h 340"/>
                <a:gd name="T26" fmla="*/ 229 w 306"/>
                <a:gd name="T27" fmla="*/ 118 h 340"/>
                <a:gd name="T28" fmla="*/ 281 w 306"/>
                <a:gd name="T29" fmla="*/ 87 h 340"/>
                <a:gd name="T30" fmla="*/ 295 w 306"/>
                <a:gd name="T31" fmla="*/ 87 h 340"/>
                <a:gd name="T32" fmla="*/ 306 w 306"/>
                <a:gd name="T33" fmla="*/ 70 h 340"/>
                <a:gd name="T34" fmla="*/ 239 w 306"/>
                <a:gd name="T35" fmla="*/ 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06" h="340">
                  <a:moveTo>
                    <a:pt x="239" y="4"/>
                  </a:moveTo>
                  <a:cubicBezTo>
                    <a:pt x="218" y="0"/>
                    <a:pt x="200" y="21"/>
                    <a:pt x="180" y="31"/>
                  </a:cubicBezTo>
                  <a:cubicBezTo>
                    <a:pt x="163" y="40"/>
                    <a:pt x="145" y="42"/>
                    <a:pt x="128" y="49"/>
                  </a:cubicBezTo>
                  <a:cubicBezTo>
                    <a:pt x="110" y="56"/>
                    <a:pt x="94" y="72"/>
                    <a:pt x="93" y="91"/>
                  </a:cubicBezTo>
                  <a:cubicBezTo>
                    <a:pt x="76" y="82"/>
                    <a:pt x="57" y="72"/>
                    <a:pt x="38" y="76"/>
                  </a:cubicBezTo>
                  <a:cubicBezTo>
                    <a:pt x="19" y="79"/>
                    <a:pt x="0" y="102"/>
                    <a:pt x="8" y="121"/>
                  </a:cubicBezTo>
                  <a:cubicBezTo>
                    <a:pt x="14" y="138"/>
                    <a:pt x="36" y="142"/>
                    <a:pt x="43" y="159"/>
                  </a:cubicBezTo>
                  <a:cubicBezTo>
                    <a:pt x="55" y="186"/>
                    <a:pt x="22" y="226"/>
                    <a:pt x="44" y="244"/>
                  </a:cubicBezTo>
                  <a:cubicBezTo>
                    <a:pt x="49" y="248"/>
                    <a:pt x="56" y="250"/>
                    <a:pt x="61" y="254"/>
                  </a:cubicBezTo>
                  <a:cubicBezTo>
                    <a:pt x="67" y="259"/>
                    <a:pt x="69" y="269"/>
                    <a:pt x="71" y="277"/>
                  </a:cubicBezTo>
                  <a:cubicBezTo>
                    <a:pt x="84" y="315"/>
                    <a:pt x="121" y="340"/>
                    <a:pt x="158" y="335"/>
                  </a:cubicBezTo>
                  <a:cubicBezTo>
                    <a:pt x="181" y="325"/>
                    <a:pt x="200" y="303"/>
                    <a:pt x="209" y="277"/>
                  </a:cubicBezTo>
                  <a:cubicBezTo>
                    <a:pt x="219" y="247"/>
                    <a:pt x="203" y="236"/>
                    <a:pt x="201" y="207"/>
                  </a:cubicBezTo>
                  <a:cubicBezTo>
                    <a:pt x="198" y="175"/>
                    <a:pt x="209" y="142"/>
                    <a:pt x="229" y="118"/>
                  </a:cubicBezTo>
                  <a:cubicBezTo>
                    <a:pt x="242" y="102"/>
                    <a:pt x="261" y="88"/>
                    <a:pt x="281" y="87"/>
                  </a:cubicBezTo>
                  <a:cubicBezTo>
                    <a:pt x="289" y="86"/>
                    <a:pt x="286" y="93"/>
                    <a:pt x="295" y="87"/>
                  </a:cubicBezTo>
                  <a:cubicBezTo>
                    <a:pt x="299" y="84"/>
                    <a:pt x="304" y="74"/>
                    <a:pt x="306" y="70"/>
                  </a:cubicBezTo>
                  <a:cubicBezTo>
                    <a:pt x="284" y="52"/>
                    <a:pt x="267" y="8"/>
                    <a:pt x="239" y="4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5" name="iṩľïḋè">
              <a:extLst>
                <a:ext uri="{FF2B5EF4-FFF2-40B4-BE49-F238E27FC236}">
                  <a16:creationId xmlns:a16="http://schemas.microsoft.com/office/drawing/2014/main" id="{16028A6E-5804-4D1D-B74D-7081CE0EF3BD}"/>
                </a:ext>
              </a:extLst>
            </p:cNvPr>
            <p:cNvSpPr/>
            <p:nvPr/>
          </p:nvSpPr>
          <p:spPr bwMode="auto">
            <a:xfrm>
              <a:off x="7405688" y="2346325"/>
              <a:ext cx="819150" cy="579438"/>
            </a:xfrm>
            <a:custGeom>
              <a:avLst/>
              <a:gdLst>
                <a:gd name="T0" fmla="*/ 396 w 465"/>
                <a:gd name="T1" fmla="*/ 0 h 329"/>
                <a:gd name="T2" fmla="*/ 197 w 465"/>
                <a:gd name="T3" fmla="*/ 190 h 329"/>
                <a:gd name="T4" fmla="*/ 196 w 465"/>
                <a:gd name="T5" fmla="*/ 190 h 329"/>
                <a:gd name="T6" fmla="*/ 36 w 465"/>
                <a:gd name="T7" fmla="*/ 34 h 329"/>
                <a:gd name="T8" fmla="*/ 0 w 465"/>
                <a:gd name="T9" fmla="*/ 70 h 329"/>
                <a:gd name="T10" fmla="*/ 166 w 465"/>
                <a:gd name="T11" fmla="*/ 323 h 329"/>
                <a:gd name="T12" fmla="*/ 169 w 465"/>
                <a:gd name="T13" fmla="*/ 329 h 329"/>
                <a:gd name="T14" fmla="*/ 376 w 465"/>
                <a:gd name="T15" fmla="*/ 234 h 329"/>
                <a:gd name="T16" fmla="*/ 465 w 465"/>
                <a:gd name="T17" fmla="*/ 43 h 329"/>
                <a:gd name="T18" fmla="*/ 396 w 465"/>
                <a:gd name="T19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65" h="329">
                  <a:moveTo>
                    <a:pt x="396" y="0"/>
                  </a:moveTo>
                  <a:cubicBezTo>
                    <a:pt x="197" y="190"/>
                    <a:pt x="197" y="190"/>
                    <a:pt x="197" y="190"/>
                  </a:cubicBezTo>
                  <a:cubicBezTo>
                    <a:pt x="197" y="190"/>
                    <a:pt x="197" y="190"/>
                    <a:pt x="196" y="190"/>
                  </a:cubicBezTo>
                  <a:cubicBezTo>
                    <a:pt x="36" y="34"/>
                    <a:pt x="36" y="34"/>
                    <a:pt x="36" y="34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166" y="323"/>
                    <a:pt x="166" y="323"/>
                    <a:pt x="166" y="323"/>
                  </a:cubicBezTo>
                  <a:cubicBezTo>
                    <a:pt x="168" y="327"/>
                    <a:pt x="169" y="329"/>
                    <a:pt x="169" y="329"/>
                  </a:cubicBezTo>
                  <a:cubicBezTo>
                    <a:pt x="376" y="234"/>
                    <a:pt x="376" y="234"/>
                    <a:pt x="376" y="234"/>
                  </a:cubicBezTo>
                  <a:cubicBezTo>
                    <a:pt x="465" y="43"/>
                    <a:pt x="465" y="43"/>
                    <a:pt x="465" y="43"/>
                  </a:cubicBezTo>
                  <a:lnTo>
                    <a:pt x="396" y="0"/>
                  </a:ln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6" name="îSḷîďé">
              <a:extLst>
                <a:ext uri="{FF2B5EF4-FFF2-40B4-BE49-F238E27FC236}">
                  <a16:creationId xmlns:a16="http://schemas.microsoft.com/office/drawing/2014/main" id="{98E9AF7B-5647-4705-95B4-CA8D9BF0AC8E}"/>
                </a:ext>
              </a:extLst>
            </p:cNvPr>
            <p:cNvSpPr/>
            <p:nvPr/>
          </p:nvSpPr>
          <p:spPr bwMode="auto">
            <a:xfrm>
              <a:off x="7510463" y="1865313"/>
              <a:ext cx="117475" cy="150813"/>
            </a:xfrm>
            <a:custGeom>
              <a:avLst/>
              <a:gdLst>
                <a:gd name="T0" fmla="*/ 24 w 74"/>
                <a:gd name="T1" fmla="*/ 71 h 95"/>
                <a:gd name="T2" fmla="*/ 0 w 74"/>
                <a:gd name="T3" fmla="*/ 11 h 95"/>
                <a:gd name="T4" fmla="*/ 25 w 74"/>
                <a:gd name="T5" fmla="*/ 0 h 95"/>
                <a:gd name="T6" fmla="*/ 50 w 74"/>
                <a:gd name="T7" fmla="*/ 37 h 95"/>
                <a:gd name="T8" fmla="*/ 60 w 74"/>
                <a:gd name="T9" fmla="*/ 26 h 95"/>
                <a:gd name="T10" fmla="*/ 74 w 74"/>
                <a:gd name="T11" fmla="*/ 81 h 95"/>
                <a:gd name="T12" fmla="*/ 49 w 74"/>
                <a:gd name="T13" fmla="*/ 95 h 95"/>
                <a:gd name="T14" fmla="*/ 24 w 74"/>
                <a:gd name="T15" fmla="*/ 7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4" h="95">
                  <a:moveTo>
                    <a:pt x="24" y="71"/>
                  </a:moveTo>
                  <a:lnTo>
                    <a:pt x="0" y="11"/>
                  </a:lnTo>
                  <a:lnTo>
                    <a:pt x="25" y="0"/>
                  </a:lnTo>
                  <a:lnTo>
                    <a:pt x="50" y="37"/>
                  </a:lnTo>
                  <a:lnTo>
                    <a:pt x="60" y="26"/>
                  </a:lnTo>
                  <a:lnTo>
                    <a:pt x="74" y="81"/>
                  </a:lnTo>
                  <a:lnTo>
                    <a:pt x="49" y="95"/>
                  </a:lnTo>
                  <a:lnTo>
                    <a:pt x="24" y="71"/>
                  </a:lnTo>
                  <a:close/>
                </a:path>
              </a:pathLst>
            </a:custGeom>
            <a:solidFill>
              <a:srgbClr val="CC9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7" name="îšḻïḓê">
              <a:extLst>
                <a:ext uri="{FF2B5EF4-FFF2-40B4-BE49-F238E27FC236}">
                  <a16:creationId xmlns:a16="http://schemas.microsoft.com/office/drawing/2014/main" id="{F1652186-3003-4993-AD05-7F8F3F412129}"/>
                </a:ext>
              </a:extLst>
            </p:cNvPr>
            <p:cNvSpPr/>
            <p:nvPr/>
          </p:nvSpPr>
          <p:spPr bwMode="auto">
            <a:xfrm>
              <a:off x="7554913" y="1962150"/>
              <a:ext cx="828675" cy="688975"/>
            </a:xfrm>
            <a:custGeom>
              <a:avLst/>
              <a:gdLst>
                <a:gd name="T0" fmla="*/ 421 w 470"/>
                <a:gd name="T1" fmla="*/ 226 h 391"/>
                <a:gd name="T2" fmla="*/ 323 w 470"/>
                <a:gd name="T3" fmla="*/ 216 h 391"/>
                <a:gd name="T4" fmla="*/ 196 w 470"/>
                <a:gd name="T5" fmla="*/ 212 h 391"/>
                <a:gd name="T6" fmla="*/ 43 w 470"/>
                <a:gd name="T7" fmla="*/ 0 h 391"/>
                <a:gd name="T8" fmla="*/ 0 w 470"/>
                <a:gd name="T9" fmla="*/ 29 h 391"/>
                <a:gd name="T10" fmla="*/ 125 w 470"/>
                <a:gd name="T11" fmla="*/ 320 h 391"/>
                <a:gd name="T12" fmla="*/ 291 w 470"/>
                <a:gd name="T13" fmla="*/ 363 h 391"/>
                <a:gd name="T14" fmla="*/ 389 w 470"/>
                <a:gd name="T15" fmla="*/ 388 h 391"/>
                <a:gd name="T16" fmla="*/ 463 w 470"/>
                <a:gd name="T17" fmla="*/ 291 h 391"/>
                <a:gd name="T18" fmla="*/ 421 w 470"/>
                <a:gd name="T19" fmla="*/ 226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70" h="391">
                  <a:moveTo>
                    <a:pt x="421" y="226"/>
                  </a:moveTo>
                  <a:cubicBezTo>
                    <a:pt x="394" y="215"/>
                    <a:pt x="359" y="217"/>
                    <a:pt x="323" y="216"/>
                  </a:cubicBezTo>
                  <a:cubicBezTo>
                    <a:pt x="280" y="215"/>
                    <a:pt x="238" y="214"/>
                    <a:pt x="196" y="212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125" y="320"/>
                    <a:pt x="125" y="320"/>
                    <a:pt x="125" y="320"/>
                  </a:cubicBezTo>
                  <a:cubicBezTo>
                    <a:pt x="180" y="334"/>
                    <a:pt x="236" y="349"/>
                    <a:pt x="291" y="363"/>
                  </a:cubicBezTo>
                  <a:cubicBezTo>
                    <a:pt x="322" y="371"/>
                    <a:pt x="357" y="386"/>
                    <a:pt x="389" y="388"/>
                  </a:cubicBezTo>
                  <a:cubicBezTo>
                    <a:pt x="435" y="391"/>
                    <a:pt x="470" y="335"/>
                    <a:pt x="463" y="291"/>
                  </a:cubicBezTo>
                  <a:cubicBezTo>
                    <a:pt x="457" y="254"/>
                    <a:pt x="442" y="236"/>
                    <a:pt x="421" y="226"/>
                  </a:cubicBezTo>
                  <a:close/>
                </a:path>
              </a:pathLst>
            </a:custGeom>
            <a:solidFill>
              <a:srgbClr val="BCBE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8" name="íṩļîḋe">
              <a:extLst>
                <a:ext uri="{FF2B5EF4-FFF2-40B4-BE49-F238E27FC236}">
                  <a16:creationId xmlns:a16="http://schemas.microsoft.com/office/drawing/2014/main" id="{426A69F0-DC6E-4296-B10B-DD760101292D}"/>
                </a:ext>
              </a:extLst>
            </p:cNvPr>
            <p:cNvSpPr/>
            <p:nvPr/>
          </p:nvSpPr>
          <p:spPr bwMode="auto">
            <a:xfrm>
              <a:off x="8159750" y="1828800"/>
              <a:ext cx="547688" cy="708025"/>
            </a:xfrm>
            <a:custGeom>
              <a:avLst/>
              <a:gdLst>
                <a:gd name="T0" fmla="*/ 193 w 310"/>
                <a:gd name="T1" fmla="*/ 49 h 401"/>
                <a:gd name="T2" fmla="*/ 226 w 310"/>
                <a:gd name="T3" fmla="*/ 57 h 401"/>
                <a:gd name="T4" fmla="*/ 245 w 310"/>
                <a:gd name="T5" fmla="*/ 94 h 401"/>
                <a:gd name="T6" fmla="*/ 266 w 310"/>
                <a:gd name="T7" fmla="*/ 144 h 401"/>
                <a:gd name="T8" fmla="*/ 293 w 310"/>
                <a:gd name="T9" fmla="*/ 165 h 401"/>
                <a:gd name="T10" fmla="*/ 310 w 310"/>
                <a:gd name="T11" fmla="*/ 194 h 401"/>
                <a:gd name="T12" fmla="*/ 300 w 310"/>
                <a:gd name="T13" fmla="*/ 228 h 401"/>
                <a:gd name="T14" fmla="*/ 296 w 310"/>
                <a:gd name="T15" fmla="*/ 271 h 401"/>
                <a:gd name="T16" fmla="*/ 282 w 310"/>
                <a:gd name="T17" fmla="*/ 296 h 401"/>
                <a:gd name="T18" fmla="*/ 249 w 310"/>
                <a:gd name="T19" fmla="*/ 302 h 401"/>
                <a:gd name="T20" fmla="*/ 215 w 310"/>
                <a:gd name="T21" fmla="*/ 300 h 401"/>
                <a:gd name="T22" fmla="*/ 188 w 310"/>
                <a:gd name="T23" fmla="*/ 352 h 401"/>
                <a:gd name="T24" fmla="*/ 114 w 310"/>
                <a:gd name="T25" fmla="*/ 389 h 401"/>
                <a:gd name="T26" fmla="*/ 80 w 310"/>
                <a:gd name="T27" fmla="*/ 325 h 401"/>
                <a:gd name="T28" fmla="*/ 87 w 310"/>
                <a:gd name="T29" fmla="*/ 286 h 401"/>
                <a:gd name="T30" fmla="*/ 92 w 310"/>
                <a:gd name="T31" fmla="*/ 245 h 401"/>
                <a:gd name="T32" fmla="*/ 101 w 310"/>
                <a:gd name="T33" fmla="*/ 238 h 401"/>
                <a:gd name="T34" fmla="*/ 105 w 310"/>
                <a:gd name="T35" fmla="*/ 230 h 401"/>
                <a:gd name="T36" fmla="*/ 100 w 310"/>
                <a:gd name="T37" fmla="*/ 199 h 401"/>
                <a:gd name="T38" fmla="*/ 86 w 310"/>
                <a:gd name="T39" fmla="*/ 182 h 401"/>
                <a:gd name="T40" fmla="*/ 87 w 310"/>
                <a:gd name="T41" fmla="*/ 155 h 401"/>
                <a:gd name="T42" fmla="*/ 59 w 310"/>
                <a:gd name="T43" fmla="*/ 103 h 401"/>
                <a:gd name="T44" fmla="*/ 26 w 310"/>
                <a:gd name="T45" fmla="*/ 85 h 401"/>
                <a:gd name="T46" fmla="*/ 0 w 310"/>
                <a:gd name="T47" fmla="*/ 67 h 401"/>
                <a:gd name="T48" fmla="*/ 11 w 310"/>
                <a:gd name="T49" fmla="*/ 46 h 401"/>
                <a:gd name="T50" fmla="*/ 39 w 310"/>
                <a:gd name="T51" fmla="*/ 20 h 401"/>
                <a:gd name="T52" fmla="*/ 103 w 310"/>
                <a:gd name="T53" fmla="*/ 41 h 401"/>
                <a:gd name="T54" fmla="*/ 121 w 310"/>
                <a:gd name="T55" fmla="*/ 30 h 401"/>
                <a:gd name="T56" fmla="*/ 158 w 310"/>
                <a:gd name="T57" fmla="*/ 32 h 401"/>
                <a:gd name="T58" fmla="*/ 193 w 310"/>
                <a:gd name="T59" fmla="*/ 49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10" h="401">
                  <a:moveTo>
                    <a:pt x="193" y="49"/>
                  </a:moveTo>
                  <a:cubicBezTo>
                    <a:pt x="204" y="52"/>
                    <a:pt x="216" y="52"/>
                    <a:pt x="226" y="57"/>
                  </a:cubicBezTo>
                  <a:cubicBezTo>
                    <a:pt x="242" y="64"/>
                    <a:pt x="241" y="80"/>
                    <a:pt x="245" y="94"/>
                  </a:cubicBezTo>
                  <a:cubicBezTo>
                    <a:pt x="250" y="110"/>
                    <a:pt x="256" y="131"/>
                    <a:pt x="266" y="144"/>
                  </a:cubicBezTo>
                  <a:cubicBezTo>
                    <a:pt x="274" y="153"/>
                    <a:pt x="284" y="158"/>
                    <a:pt x="293" y="165"/>
                  </a:cubicBezTo>
                  <a:cubicBezTo>
                    <a:pt x="302" y="172"/>
                    <a:pt x="310" y="182"/>
                    <a:pt x="310" y="194"/>
                  </a:cubicBezTo>
                  <a:cubicBezTo>
                    <a:pt x="309" y="206"/>
                    <a:pt x="301" y="216"/>
                    <a:pt x="300" y="228"/>
                  </a:cubicBezTo>
                  <a:cubicBezTo>
                    <a:pt x="298" y="245"/>
                    <a:pt x="301" y="254"/>
                    <a:pt x="296" y="271"/>
                  </a:cubicBezTo>
                  <a:cubicBezTo>
                    <a:pt x="293" y="280"/>
                    <a:pt x="289" y="290"/>
                    <a:pt x="282" y="296"/>
                  </a:cubicBezTo>
                  <a:cubicBezTo>
                    <a:pt x="273" y="304"/>
                    <a:pt x="261" y="304"/>
                    <a:pt x="249" y="302"/>
                  </a:cubicBezTo>
                  <a:cubicBezTo>
                    <a:pt x="238" y="300"/>
                    <a:pt x="226" y="296"/>
                    <a:pt x="215" y="300"/>
                  </a:cubicBezTo>
                  <a:cubicBezTo>
                    <a:pt x="191" y="307"/>
                    <a:pt x="195" y="332"/>
                    <a:pt x="188" y="352"/>
                  </a:cubicBezTo>
                  <a:cubicBezTo>
                    <a:pt x="178" y="383"/>
                    <a:pt x="142" y="401"/>
                    <a:pt x="114" y="389"/>
                  </a:cubicBezTo>
                  <a:cubicBezTo>
                    <a:pt x="91" y="379"/>
                    <a:pt x="78" y="352"/>
                    <a:pt x="80" y="325"/>
                  </a:cubicBezTo>
                  <a:cubicBezTo>
                    <a:pt x="80" y="312"/>
                    <a:pt x="86" y="299"/>
                    <a:pt x="87" y="286"/>
                  </a:cubicBezTo>
                  <a:cubicBezTo>
                    <a:pt x="87" y="273"/>
                    <a:pt x="80" y="255"/>
                    <a:pt x="92" y="245"/>
                  </a:cubicBezTo>
                  <a:cubicBezTo>
                    <a:pt x="95" y="242"/>
                    <a:pt x="99" y="241"/>
                    <a:pt x="101" y="238"/>
                  </a:cubicBezTo>
                  <a:cubicBezTo>
                    <a:pt x="103" y="236"/>
                    <a:pt x="105" y="233"/>
                    <a:pt x="105" y="230"/>
                  </a:cubicBezTo>
                  <a:cubicBezTo>
                    <a:pt x="108" y="219"/>
                    <a:pt x="106" y="207"/>
                    <a:pt x="100" y="199"/>
                  </a:cubicBezTo>
                  <a:cubicBezTo>
                    <a:pt x="95" y="193"/>
                    <a:pt x="89" y="189"/>
                    <a:pt x="86" y="182"/>
                  </a:cubicBezTo>
                  <a:cubicBezTo>
                    <a:pt x="83" y="173"/>
                    <a:pt x="86" y="164"/>
                    <a:pt x="87" y="155"/>
                  </a:cubicBezTo>
                  <a:cubicBezTo>
                    <a:pt x="88" y="133"/>
                    <a:pt x="77" y="112"/>
                    <a:pt x="59" y="103"/>
                  </a:cubicBezTo>
                  <a:cubicBezTo>
                    <a:pt x="47" y="97"/>
                    <a:pt x="36" y="94"/>
                    <a:pt x="26" y="85"/>
                  </a:cubicBezTo>
                  <a:cubicBezTo>
                    <a:pt x="24" y="84"/>
                    <a:pt x="1" y="62"/>
                    <a:pt x="0" y="67"/>
                  </a:cubicBezTo>
                  <a:cubicBezTo>
                    <a:pt x="2" y="59"/>
                    <a:pt x="6" y="52"/>
                    <a:pt x="11" y="46"/>
                  </a:cubicBezTo>
                  <a:cubicBezTo>
                    <a:pt x="19" y="36"/>
                    <a:pt x="28" y="26"/>
                    <a:pt x="39" y="20"/>
                  </a:cubicBezTo>
                  <a:cubicBezTo>
                    <a:pt x="74" y="0"/>
                    <a:pt x="75" y="47"/>
                    <a:pt x="103" y="41"/>
                  </a:cubicBezTo>
                  <a:cubicBezTo>
                    <a:pt x="110" y="40"/>
                    <a:pt x="115" y="34"/>
                    <a:pt x="121" y="30"/>
                  </a:cubicBezTo>
                  <a:cubicBezTo>
                    <a:pt x="133" y="24"/>
                    <a:pt x="147" y="26"/>
                    <a:pt x="158" y="32"/>
                  </a:cubicBezTo>
                  <a:cubicBezTo>
                    <a:pt x="170" y="37"/>
                    <a:pt x="181" y="45"/>
                    <a:pt x="193" y="49"/>
                  </a:cubicBezTo>
                  <a:close/>
                </a:path>
              </a:pathLst>
            </a:custGeom>
            <a:solidFill>
              <a:srgbClr val="3B455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9" name="ïş1iḋè">
              <a:extLst>
                <a:ext uri="{FF2B5EF4-FFF2-40B4-BE49-F238E27FC236}">
                  <a16:creationId xmlns:a16="http://schemas.microsoft.com/office/drawing/2014/main" id="{ACDB06FB-59F8-4F1F-AB3D-2A1E4AD9766F}"/>
                </a:ext>
              </a:extLst>
            </p:cNvPr>
            <p:cNvSpPr/>
            <p:nvPr/>
          </p:nvSpPr>
          <p:spPr bwMode="auto">
            <a:xfrm>
              <a:off x="4740275" y="4170363"/>
              <a:ext cx="193675" cy="115888"/>
            </a:xfrm>
            <a:custGeom>
              <a:avLst/>
              <a:gdLst>
                <a:gd name="T0" fmla="*/ 7 w 122"/>
                <a:gd name="T1" fmla="*/ 5 h 73"/>
                <a:gd name="T2" fmla="*/ 42 w 122"/>
                <a:gd name="T3" fmla="*/ 15 h 73"/>
                <a:gd name="T4" fmla="*/ 70 w 122"/>
                <a:gd name="T5" fmla="*/ 0 h 73"/>
                <a:gd name="T6" fmla="*/ 75 w 122"/>
                <a:gd name="T7" fmla="*/ 4 h 73"/>
                <a:gd name="T8" fmla="*/ 71 w 122"/>
                <a:gd name="T9" fmla="*/ 12 h 73"/>
                <a:gd name="T10" fmla="*/ 97 w 122"/>
                <a:gd name="T11" fmla="*/ 5 h 73"/>
                <a:gd name="T12" fmla="*/ 117 w 122"/>
                <a:gd name="T13" fmla="*/ 15 h 73"/>
                <a:gd name="T14" fmla="*/ 122 w 122"/>
                <a:gd name="T15" fmla="*/ 44 h 73"/>
                <a:gd name="T16" fmla="*/ 107 w 122"/>
                <a:gd name="T17" fmla="*/ 71 h 73"/>
                <a:gd name="T18" fmla="*/ 79 w 122"/>
                <a:gd name="T19" fmla="*/ 73 h 73"/>
                <a:gd name="T20" fmla="*/ 47 w 122"/>
                <a:gd name="T21" fmla="*/ 58 h 73"/>
                <a:gd name="T22" fmla="*/ 0 w 122"/>
                <a:gd name="T23" fmla="*/ 45 h 73"/>
                <a:gd name="T24" fmla="*/ 7 w 122"/>
                <a:gd name="T25" fmla="*/ 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2" h="73">
                  <a:moveTo>
                    <a:pt x="7" y="5"/>
                  </a:moveTo>
                  <a:lnTo>
                    <a:pt x="42" y="15"/>
                  </a:lnTo>
                  <a:lnTo>
                    <a:pt x="70" y="0"/>
                  </a:lnTo>
                  <a:lnTo>
                    <a:pt x="75" y="4"/>
                  </a:lnTo>
                  <a:lnTo>
                    <a:pt x="71" y="12"/>
                  </a:lnTo>
                  <a:lnTo>
                    <a:pt x="97" y="5"/>
                  </a:lnTo>
                  <a:lnTo>
                    <a:pt x="117" y="15"/>
                  </a:lnTo>
                  <a:lnTo>
                    <a:pt x="122" y="44"/>
                  </a:lnTo>
                  <a:lnTo>
                    <a:pt x="107" y="71"/>
                  </a:lnTo>
                  <a:lnTo>
                    <a:pt x="79" y="73"/>
                  </a:lnTo>
                  <a:lnTo>
                    <a:pt x="47" y="58"/>
                  </a:lnTo>
                  <a:lnTo>
                    <a:pt x="0" y="45"/>
                  </a:lnTo>
                  <a:lnTo>
                    <a:pt x="7" y="5"/>
                  </a:lnTo>
                  <a:close/>
                </a:path>
              </a:pathLst>
            </a:custGeom>
            <a:solidFill>
              <a:srgbClr val="EACF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0" name="iṥľîḋé">
              <a:extLst>
                <a:ext uri="{FF2B5EF4-FFF2-40B4-BE49-F238E27FC236}">
                  <a16:creationId xmlns:a16="http://schemas.microsoft.com/office/drawing/2014/main" id="{4A0096D3-39D8-4027-9174-8D7A57F8E592}"/>
                </a:ext>
              </a:extLst>
            </p:cNvPr>
            <p:cNvSpPr/>
            <p:nvPr/>
          </p:nvSpPr>
          <p:spPr bwMode="auto">
            <a:xfrm>
              <a:off x="4191000" y="3665538"/>
              <a:ext cx="615950" cy="617538"/>
            </a:xfrm>
            <a:custGeom>
              <a:avLst/>
              <a:gdLst>
                <a:gd name="T0" fmla="*/ 388 w 388"/>
                <a:gd name="T1" fmla="*/ 319 h 389"/>
                <a:gd name="T2" fmla="*/ 181 w 388"/>
                <a:gd name="T3" fmla="*/ 220 h 389"/>
                <a:gd name="T4" fmla="*/ 157 w 388"/>
                <a:gd name="T5" fmla="*/ 59 h 389"/>
                <a:gd name="T6" fmla="*/ 0 w 388"/>
                <a:gd name="T7" fmla="*/ 0 h 389"/>
                <a:gd name="T8" fmla="*/ 31 w 388"/>
                <a:gd name="T9" fmla="*/ 280 h 389"/>
                <a:gd name="T10" fmla="*/ 388 w 388"/>
                <a:gd name="T11" fmla="*/ 389 h 389"/>
                <a:gd name="T12" fmla="*/ 388 w 388"/>
                <a:gd name="T13" fmla="*/ 319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8" h="389">
                  <a:moveTo>
                    <a:pt x="388" y="319"/>
                  </a:moveTo>
                  <a:lnTo>
                    <a:pt x="181" y="220"/>
                  </a:lnTo>
                  <a:lnTo>
                    <a:pt x="157" y="59"/>
                  </a:lnTo>
                  <a:lnTo>
                    <a:pt x="0" y="0"/>
                  </a:lnTo>
                  <a:lnTo>
                    <a:pt x="31" y="280"/>
                  </a:lnTo>
                  <a:lnTo>
                    <a:pt x="388" y="389"/>
                  </a:lnTo>
                  <a:lnTo>
                    <a:pt x="388" y="319"/>
                  </a:lnTo>
                  <a:close/>
                </a:path>
              </a:pathLst>
            </a:custGeom>
            <a:solidFill>
              <a:srgbClr val="96BF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7191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000"/>
                            </p:stCondLst>
                            <p:childTnLst>
                              <p:par>
                                <p:cTn id="90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500"/>
                            </p:stCondLst>
                            <p:childTnLst>
                              <p:par>
                                <p:cTn id="9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3000"/>
                            </p:stCondLst>
                            <p:childTnLst>
                              <p:par>
                                <p:cTn id="10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3500"/>
                            </p:stCondLst>
                            <p:childTnLst>
                              <p:par>
                                <p:cTn id="1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0"/>
                            </p:stCondLst>
                            <p:childTnLst>
                              <p:par>
                                <p:cTn id="1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500"/>
                            </p:stCondLst>
                            <p:childTnLst>
                              <p:par>
                                <p:cTn id="12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6000"/>
                            </p:stCondLst>
                            <p:childTnLst>
                              <p:par>
                                <p:cTn id="1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6500"/>
                            </p:stCondLst>
                            <p:childTnLst>
                              <p:par>
                                <p:cTn id="1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7000"/>
                            </p:stCondLst>
                            <p:childTnLst>
                              <p:par>
                                <p:cTn id="1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7500"/>
                            </p:stCondLst>
                            <p:childTnLst>
                              <p:par>
                                <p:cTn id="15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8000"/>
                            </p:stCondLst>
                            <p:childTnLst>
                              <p:par>
                                <p:cTn id="15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4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6" grpId="0" animBg="1"/>
      <p:bldP spid="177" grpId="0" animBg="1"/>
      <p:bldP spid="178" grpId="0" animBg="1"/>
      <p:bldP spid="3" grpId="0" animBg="1"/>
      <p:bldP spid="5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1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58">
            <a:extLst>
              <a:ext uri="{FF2B5EF4-FFF2-40B4-BE49-F238E27FC236}">
                <a16:creationId xmlns:a16="http://schemas.microsoft.com/office/drawing/2014/main" id="{F45B80EC-CF9F-4028-8054-9DC0C9E185C7}"/>
              </a:ext>
            </a:extLst>
          </p:cNvPr>
          <p:cNvSpPr/>
          <p:nvPr/>
        </p:nvSpPr>
        <p:spPr>
          <a:xfrm flipH="1">
            <a:off x="5519738" y="0"/>
            <a:ext cx="6672260" cy="6858000"/>
          </a:xfrm>
          <a:custGeom>
            <a:avLst/>
            <a:gdLst>
              <a:gd name="connsiteX0" fmla="*/ 0 w 4549776"/>
              <a:gd name="connsiteY0" fmla="*/ 0 h 6491907"/>
              <a:gd name="connsiteX1" fmla="*/ 4549776 w 4549776"/>
              <a:gd name="connsiteY1" fmla="*/ 0 h 6491907"/>
              <a:gd name="connsiteX2" fmla="*/ 4549776 w 4549776"/>
              <a:gd name="connsiteY2" fmla="*/ 6491907 h 6491907"/>
              <a:gd name="connsiteX3" fmla="*/ 0 w 4549776"/>
              <a:gd name="connsiteY3" fmla="*/ 6491907 h 6491907"/>
              <a:gd name="connsiteX4" fmla="*/ 0 w 4549776"/>
              <a:gd name="connsiteY4" fmla="*/ 0 h 6491907"/>
              <a:gd name="connsiteX0-1" fmla="*/ 0 w 4549776"/>
              <a:gd name="connsiteY0-2" fmla="*/ 0 h 6491907"/>
              <a:gd name="connsiteX1-3" fmla="*/ 4549776 w 4549776"/>
              <a:gd name="connsiteY1-4" fmla="*/ 0 h 6491907"/>
              <a:gd name="connsiteX2-5" fmla="*/ 4549776 w 4549776"/>
              <a:gd name="connsiteY2-6" fmla="*/ 6491907 h 6491907"/>
              <a:gd name="connsiteX3-7" fmla="*/ 0 w 4549776"/>
              <a:gd name="connsiteY3-8" fmla="*/ 6491907 h 6491907"/>
              <a:gd name="connsiteX4-9" fmla="*/ 0 w 4549776"/>
              <a:gd name="connsiteY4-10" fmla="*/ 0 h 6491907"/>
              <a:gd name="connsiteX0-11" fmla="*/ 0 w 4549776"/>
              <a:gd name="connsiteY0-12" fmla="*/ 0 h 6491907"/>
              <a:gd name="connsiteX1-13" fmla="*/ 4549776 w 4549776"/>
              <a:gd name="connsiteY1-14" fmla="*/ 0 h 6491907"/>
              <a:gd name="connsiteX2-15" fmla="*/ 4549776 w 4549776"/>
              <a:gd name="connsiteY2-16" fmla="*/ 6491907 h 6491907"/>
              <a:gd name="connsiteX3-17" fmla="*/ 0 w 4549776"/>
              <a:gd name="connsiteY3-18" fmla="*/ 6491907 h 6491907"/>
              <a:gd name="connsiteX4-19" fmla="*/ 0 w 4549776"/>
              <a:gd name="connsiteY4-20" fmla="*/ 0 h 6491907"/>
              <a:gd name="connsiteX0-21" fmla="*/ 0 w 4549776"/>
              <a:gd name="connsiteY0-22" fmla="*/ 0 h 6491907"/>
              <a:gd name="connsiteX1-23" fmla="*/ 4549776 w 4549776"/>
              <a:gd name="connsiteY1-24" fmla="*/ 0 h 6491907"/>
              <a:gd name="connsiteX2-25" fmla="*/ 4549776 w 4549776"/>
              <a:gd name="connsiteY2-26" fmla="*/ 6491907 h 6491907"/>
              <a:gd name="connsiteX3-27" fmla="*/ 0 w 4549776"/>
              <a:gd name="connsiteY3-28" fmla="*/ 6491907 h 6491907"/>
              <a:gd name="connsiteX4-29" fmla="*/ 0 w 4549776"/>
              <a:gd name="connsiteY4-30" fmla="*/ 0 h 6491907"/>
              <a:gd name="connsiteX0-31" fmla="*/ 0 w 4549776"/>
              <a:gd name="connsiteY0-32" fmla="*/ 0 h 6491907"/>
              <a:gd name="connsiteX1-33" fmla="*/ 4549776 w 4549776"/>
              <a:gd name="connsiteY1-34" fmla="*/ 0 h 6491907"/>
              <a:gd name="connsiteX2-35" fmla="*/ 4549776 w 4549776"/>
              <a:gd name="connsiteY2-36" fmla="*/ 6491907 h 6491907"/>
              <a:gd name="connsiteX3-37" fmla="*/ 0 w 4549776"/>
              <a:gd name="connsiteY3-38" fmla="*/ 6491907 h 6491907"/>
              <a:gd name="connsiteX4-39" fmla="*/ 0 w 4549776"/>
              <a:gd name="connsiteY4-40" fmla="*/ 0 h 6491907"/>
              <a:gd name="connsiteX0-41" fmla="*/ 0 w 5664898"/>
              <a:gd name="connsiteY0-42" fmla="*/ 0 h 6514209"/>
              <a:gd name="connsiteX1-43" fmla="*/ 4549776 w 5664898"/>
              <a:gd name="connsiteY1-44" fmla="*/ 0 h 6514209"/>
              <a:gd name="connsiteX2-45" fmla="*/ 5664898 w 5664898"/>
              <a:gd name="connsiteY2-46" fmla="*/ 6514209 h 6514209"/>
              <a:gd name="connsiteX3-47" fmla="*/ 0 w 5664898"/>
              <a:gd name="connsiteY3-48" fmla="*/ 6491907 h 6514209"/>
              <a:gd name="connsiteX4-49" fmla="*/ 0 w 5664898"/>
              <a:gd name="connsiteY4-50" fmla="*/ 0 h 6514209"/>
              <a:gd name="connsiteX0-51" fmla="*/ 0 w 5664898"/>
              <a:gd name="connsiteY0-52" fmla="*/ 0 h 6514209"/>
              <a:gd name="connsiteX1-53" fmla="*/ 4549776 w 5664898"/>
              <a:gd name="connsiteY1-54" fmla="*/ 0 h 6514209"/>
              <a:gd name="connsiteX2-55" fmla="*/ 5664898 w 5664898"/>
              <a:gd name="connsiteY2-56" fmla="*/ 6514209 h 6514209"/>
              <a:gd name="connsiteX3-57" fmla="*/ 0 w 5664898"/>
              <a:gd name="connsiteY3-58" fmla="*/ 6491907 h 6514209"/>
              <a:gd name="connsiteX4-59" fmla="*/ 0 w 5664898"/>
              <a:gd name="connsiteY4-60" fmla="*/ 0 h 65142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664898" h="6514209">
                <a:moveTo>
                  <a:pt x="0" y="0"/>
                </a:moveTo>
                <a:lnTo>
                  <a:pt x="4549776" y="0"/>
                </a:lnTo>
                <a:cubicBezTo>
                  <a:pt x="4549776" y="2163969"/>
                  <a:pt x="3256235" y="1116386"/>
                  <a:pt x="5664898" y="6514209"/>
                </a:cubicBezTo>
                <a:lnTo>
                  <a:pt x="0" y="649190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EF2F7"/>
              </a:gs>
              <a:gs pos="83000">
                <a:srgbClr val="F2F4F7"/>
              </a:gs>
              <a:gs pos="100000">
                <a:srgbClr val="C7D9F3"/>
              </a:gs>
            </a:gsLst>
            <a:lin ang="54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05" name="22890ebf-49ca-451e-b941-a304247a21d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141A080D-8607-4F49-82E6-203EC268B5EB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800100" y="1806892"/>
            <a:ext cx="5283200" cy="4348163"/>
            <a:chOff x="3462338" y="1246188"/>
            <a:chExt cx="5283200" cy="4348163"/>
          </a:xfrm>
        </p:grpSpPr>
        <p:sp>
          <p:nvSpPr>
            <p:cNvPr id="106" name="îşlîďe">
              <a:extLst>
                <a:ext uri="{FF2B5EF4-FFF2-40B4-BE49-F238E27FC236}">
                  <a16:creationId xmlns:a16="http://schemas.microsoft.com/office/drawing/2014/main" id="{F2970F1F-DD63-486A-BA29-C01C7453FC1E}"/>
                </a:ext>
              </a:extLst>
            </p:cNvPr>
            <p:cNvSpPr/>
            <p:nvPr/>
          </p:nvSpPr>
          <p:spPr bwMode="auto">
            <a:xfrm>
              <a:off x="3462338" y="1246188"/>
              <a:ext cx="5283200" cy="3522663"/>
            </a:xfrm>
            <a:custGeom>
              <a:avLst/>
              <a:gdLst>
                <a:gd name="T0" fmla="*/ 2368 w 4094"/>
                <a:gd name="T1" fmla="*/ 461 h 2734"/>
                <a:gd name="T2" fmla="*/ 1627 w 4094"/>
                <a:gd name="T3" fmla="*/ 277 h 2734"/>
                <a:gd name="T4" fmla="*/ 906 w 4094"/>
                <a:gd name="T5" fmla="*/ 36 h 2734"/>
                <a:gd name="T6" fmla="*/ 427 w 4094"/>
                <a:gd name="T7" fmla="*/ 87 h 2734"/>
                <a:gd name="T8" fmla="*/ 238 w 4094"/>
                <a:gd name="T9" fmla="*/ 450 h 2734"/>
                <a:gd name="T10" fmla="*/ 257 w 4094"/>
                <a:gd name="T11" fmla="*/ 752 h 2734"/>
                <a:gd name="T12" fmla="*/ 382 w 4094"/>
                <a:gd name="T13" fmla="*/ 936 h 2734"/>
                <a:gd name="T14" fmla="*/ 277 w 4094"/>
                <a:gd name="T15" fmla="*/ 1639 h 2734"/>
                <a:gd name="T16" fmla="*/ 77 w 4094"/>
                <a:gd name="T17" fmla="*/ 1941 h 2734"/>
                <a:gd name="T18" fmla="*/ 46 w 4094"/>
                <a:gd name="T19" fmla="*/ 2279 h 2734"/>
                <a:gd name="T20" fmla="*/ 318 w 4094"/>
                <a:gd name="T21" fmla="*/ 2525 h 2734"/>
                <a:gd name="T22" fmla="*/ 1112 w 4094"/>
                <a:gd name="T23" fmla="*/ 2693 h 2734"/>
                <a:gd name="T24" fmla="*/ 2939 w 4094"/>
                <a:gd name="T25" fmla="*/ 2698 h 2734"/>
                <a:gd name="T26" fmla="*/ 3612 w 4094"/>
                <a:gd name="T27" fmla="*/ 2650 h 2734"/>
                <a:gd name="T28" fmla="*/ 3952 w 4094"/>
                <a:gd name="T29" fmla="*/ 2526 h 2734"/>
                <a:gd name="T30" fmla="*/ 4018 w 4094"/>
                <a:gd name="T31" fmla="*/ 2154 h 2734"/>
                <a:gd name="T32" fmla="*/ 3448 w 4094"/>
                <a:gd name="T33" fmla="*/ 1695 h 2734"/>
                <a:gd name="T34" fmla="*/ 3521 w 4094"/>
                <a:gd name="T35" fmla="*/ 1339 h 2734"/>
                <a:gd name="T36" fmla="*/ 3944 w 4094"/>
                <a:gd name="T37" fmla="*/ 636 h 2734"/>
                <a:gd name="T38" fmla="*/ 3639 w 4094"/>
                <a:gd name="T39" fmla="*/ 184 h 2734"/>
                <a:gd name="T40" fmla="*/ 3015 w 4094"/>
                <a:gd name="T41" fmla="*/ 255 h 2734"/>
                <a:gd name="T42" fmla="*/ 2368 w 4094"/>
                <a:gd name="T43" fmla="*/ 461 h 27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094" h="2734">
                  <a:moveTo>
                    <a:pt x="2368" y="461"/>
                  </a:moveTo>
                  <a:cubicBezTo>
                    <a:pt x="2109" y="452"/>
                    <a:pt x="1863" y="368"/>
                    <a:pt x="1627" y="277"/>
                  </a:cubicBezTo>
                  <a:cubicBezTo>
                    <a:pt x="1392" y="186"/>
                    <a:pt x="1159" y="84"/>
                    <a:pt x="906" y="36"/>
                  </a:cubicBezTo>
                  <a:cubicBezTo>
                    <a:pt x="743" y="5"/>
                    <a:pt x="558" y="0"/>
                    <a:pt x="427" y="87"/>
                  </a:cubicBezTo>
                  <a:cubicBezTo>
                    <a:pt x="301" y="171"/>
                    <a:pt x="260" y="316"/>
                    <a:pt x="238" y="450"/>
                  </a:cubicBezTo>
                  <a:cubicBezTo>
                    <a:pt x="222" y="551"/>
                    <a:pt x="212" y="658"/>
                    <a:pt x="257" y="752"/>
                  </a:cubicBezTo>
                  <a:cubicBezTo>
                    <a:pt x="288" y="818"/>
                    <a:pt x="344" y="873"/>
                    <a:pt x="382" y="936"/>
                  </a:cubicBezTo>
                  <a:cubicBezTo>
                    <a:pt x="516" y="1155"/>
                    <a:pt x="422" y="1425"/>
                    <a:pt x="277" y="1639"/>
                  </a:cubicBezTo>
                  <a:cubicBezTo>
                    <a:pt x="209" y="1739"/>
                    <a:pt x="130" y="1835"/>
                    <a:pt x="77" y="1941"/>
                  </a:cubicBezTo>
                  <a:cubicBezTo>
                    <a:pt x="25" y="2048"/>
                    <a:pt x="0" y="2170"/>
                    <a:pt x="46" y="2279"/>
                  </a:cubicBezTo>
                  <a:cubicBezTo>
                    <a:pt x="92" y="2387"/>
                    <a:pt x="200" y="2468"/>
                    <a:pt x="318" y="2525"/>
                  </a:cubicBezTo>
                  <a:cubicBezTo>
                    <a:pt x="557" y="2641"/>
                    <a:pt x="838" y="2674"/>
                    <a:pt x="1112" y="2693"/>
                  </a:cubicBezTo>
                  <a:cubicBezTo>
                    <a:pt x="1720" y="2734"/>
                    <a:pt x="2330" y="2716"/>
                    <a:pt x="2939" y="2698"/>
                  </a:cubicBezTo>
                  <a:cubicBezTo>
                    <a:pt x="3164" y="2692"/>
                    <a:pt x="3391" y="2685"/>
                    <a:pt x="3612" y="2650"/>
                  </a:cubicBezTo>
                  <a:cubicBezTo>
                    <a:pt x="3736" y="2631"/>
                    <a:pt x="3863" y="2600"/>
                    <a:pt x="3952" y="2526"/>
                  </a:cubicBezTo>
                  <a:cubicBezTo>
                    <a:pt x="4065" y="2432"/>
                    <a:pt x="4094" y="2272"/>
                    <a:pt x="4018" y="2154"/>
                  </a:cubicBezTo>
                  <a:cubicBezTo>
                    <a:pt x="3890" y="1956"/>
                    <a:pt x="3538" y="1907"/>
                    <a:pt x="3448" y="1695"/>
                  </a:cubicBezTo>
                  <a:cubicBezTo>
                    <a:pt x="3399" y="1578"/>
                    <a:pt x="3450" y="1448"/>
                    <a:pt x="3521" y="1339"/>
                  </a:cubicBezTo>
                  <a:cubicBezTo>
                    <a:pt x="3674" y="1106"/>
                    <a:pt x="3930" y="902"/>
                    <a:pt x="3944" y="636"/>
                  </a:cubicBezTo>
                  <a:cubicBezTo>
                    <a:pt x="3953" y="454"/>
                    <a:pt x="3830" y="271"/>
                    <a:pt x="3639" y="184"/>
                  </a:cubicBezTo>
                  <a:cubicBezTo>
                    <a:pt x="3440" y="94"/>
                    <a:pt x="3163" y="105"/>
                    <a:pt x="3015" y="255"/>
                  </a:cubicBezTo>
                  <a:cubicBezTo>
                    <a:pt x="2863" y="410"/>
                    <a:pt x="2597" y="469"/>
                    <a:pt x="2368" y="461"/>
                  </a:cubicBezTo>
                </a:path>
              </a:pathLst>
            </a:custGeom>
            <a:solidFill>
              <a:srgbClr val="6C63FF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iśľîḑê">
              <a:extLst>
                <a:ext uri="{FF2B5EF4-FFF2-40B4-BE49-F238E27FC236}">
                  <a16:creationId xmlns:a16="http://schemas.microsoft.com/office/drawing/2014/main" id="{50FA5B8C-E8C3-4423-9FBF-F740AD25A871}"/>
                </a:ext>
              </a:extLst>
            </p:cNvPr>
            <p:cNvSpPr/>
            <p:nvPr/>
          </p:nvSpPr>
          <p:spPr bwMode="auto">
            <a:xfrm>
              <a:off x="4418013" y="5080000"/>
              <a:ext cx="3136900" cy="423863"/>
            </a:xfrm>
            <a:prstGeom prst="ellipse">
              <a:avLst/>
            </a:prstGeom>
            <a:solidFill>
              <a:srgbClr val="6C63FF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iŝlïḑè">
              <a:extLst>
                <a:ext uri="{FF2B5EF4-FFF2-40B4-BE49-F238E27FC236}">
                  <a16:creationId xmlns:a16="http://schemas.microsoft.com/office/drawing/2014/main" id="{0679F760-EEFF-4D3B-937D-1EE241F64DDB}"/>
                </a:ext>
              </a:extLst>
            </p:cNvPr>
            <p:cNvSpPr/>
            <p:nvPr/>
          </p:nvSpPr>
          <p:spPr bwMode="auto">
            <a:xfrm>
              <a:off x="6808788" y="2760663"/>
              <a:ext cx="46038" cy="376238"/>
            </a:xfrm>
            <a:custGeom>
              <a:avLst/>
              <a:gdLst>
                <a:gd name="T0" fmla="*/ 9 w 36"/>
                <a:gd name="T1" fmla="*/ 0 h 292"/>
                <a:gd name="T2" fmla="*/ 26 w 36"/>
                <a:gd name="T3" fmla="*/ 0 h 292"/>
                <a:gd name="T4" fmla="*/ 36 w 36"/>
                <a:gd name="T5" fmla="*/ 9 h 292"/>
                <a:gd name="T6" fmla="*/ 36 w 36"/>
                <a:gd name="T7" fmla="*/ 283 h 292"/>
                <a:gd name="T8" fmla="*/ 26 w 36"/>
                <a:gd name="T9" fmla="*/ 292 h 292"/>
                <a:gd name="T10" fmla="*/ 9 w 36"/>
                <a:gd name="T11" fmla="*/ 292 h 292"/>
                <a:gd name="T12" fmla="*/ 0 w 36"/>
                <a:gd name="T13" fmla="*/ 283 h 292"/>
                <a:gd name="T14" fmla="*/ 0 w 36"/>
                <a:gd name="T15" fmla="*/ 9 h 292"/>
                <a:gd name="T16" fmla="*/ 9 w 36"/>
                <a:gd name="T17" fmla="*/ 0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" h="292">
                  <a:moveTo>
                    <a:pt x="9" y="0"/>
                  </a:moveTo>
                  <a:cubicBezTo>
                    <a:pt x="26" y="0"/>
                    <a:pt x="26" y="0"/>
                    <a:pt x="26" y="0"/>
                  </a:cubicBezTo>
                  <a:cubicBezTo>
                    <a:pt x="32" y="0"/>
                    <a:pt x="36" y="4"/>
                    <a:pt x="36" y="9"/>
                  </a:cubicBezTo>
                  <a:cubicBezTo>
                    <a:pt x="36" y="283"/>
                    <a:pt x="36" y="283"/>
                    <a:pt x="36" y="283"/>
                  </a:cubicBezTo>
                  <a:cubicBezTo>
                    <a:pt x="36" y="288"/>
                    <a:pt x="32" y="292"/>
                    <a:pt x="26" y="292"/>
                  </a:cubicBezTo>
                  <a:cubicBezTo>
                    <a:pt x="9" y="292"/>
                    <a:pt x="9" y="292"/>
                    <a:pt x="9" y="292"/>
                  </a:cubicBezTo>
                  <a:cubicBezTo>
                    <a:pt x="4" y="292"/>
                    <a:pt x="0" y="288"/>
                    <a:pt x="0" y="283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  <a:close/>
                </a:path>
              </a:pathLst>
            </a:custGeom>
            <a:solidFill>
              <a:srgbClr val="3A3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ïşļïḑé">
              <a:extLst>
                <a:ext uri="{FF2B5EF4-FFF2-40B4-BE49-F238E27FC236}">
                  <a16:creationId xmlns:a16="http://schemas.microsoft.com/office/drawing/2014/main" id="{834ACDF6-79E5-4183-9737-78BEDCA7EE18}"/>
                </a:ext>
              </a:extLst>
            </p:cNvPr>
            <p:cNvSpPr/>
            <p:nvPr/>
          </p:nvSpPr>
          <p:spPr bwMode="auto">
            <a:xfrm>
              <a:off x="5287963" y="2465388"/>
              <a:ext cx="25400" cy="123825"/>
            </a:xfrm>
            <a:custGeom>
              <a:avLst/>
              <a:gdLst>
                <a:gd name="T0" fmla="*/ 10 w 20"/>
                <a:gd name="T1" fmla="*/ 0 h 96"/>
                <a:gd name="T2" fmla="*/ 11 w 20"/>
                <a:gd name="T3" fmla="*/ 0 h 96"/>
                <a:gd name="T4" fmla="*/ 20 w 20"/>
                <a:gd name="T5" fmla="*/ 9 h 96"/>
                <a:gd name="T6" fmla="*/ 20 w 20"/>
                <a:gd name="T7" fmla="*/ 87 h 96"/>
                <a:gd name="T8" fmla="*/ 11 w 20"/>
                <a:gd name="T9" fmla="*/ 96 h 96"/>
                <a:gd name="T10" fmla="*/ 10 w 20"/>
                <a:gd name="T11" fmla="*/ 96 h 96"/>
                <a:gd name="T12" fmla="*/ 0 w 20"/>
                <a:gd name="T13" fmla="*/ 87 h 96"/>
                <a:gd name="T14" fmla="*/ 0 w 20"/>
                <a:gd name="T15" fmla="*/ 9 h 96"/>
                <a:gd name="T16" fmla="*/ 10 w 20"/>
                <a:gd name="T17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" h="96">
                  <a:moveTo>
                    <a:pt x="10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16" y="0"/>
                    <a:pt x="20" y="4"/>
                    <a:pt x="20" y="9"/>
                  </a:cubicBezTo>
                  <a:cubicBezTo>
                    <a:pt x="20" y="87"/>
                    <a:pt x="20" y="87"/>
                    <a:pt x="20" y="87"/>
                  </a:cubicBezTo>
                  <a:cubicBezTo>
                    <a:pt x="20" y="92"/>
                    <a:pt x="16" y="96"/>
                    <a:pt x="11" y="96"/>
                  </a:cubicBezTo>
                  <a:cubicBezTo>
                    <a:pt x="10" y="96"/>
                    <a:pt x="10" y="96"/>
                    <a:pt x="10" y="96"/>
                  </a:cubicBezTo>
                  <a:cubicBezTo>
                    <a:pt x="5" y="96"/>
                    <a:pt x="0" y="92"/>
                    <a:pt x="0" y="87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5" y="0"/>
                    <a:pt x="10" y="0"/>
                  </a:cubicBezTo>
                </a:path>
              </a:pathLst>
            </a:custGeom>
            <a:solidFill>
              <a:srgbClr val="3A3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iṡ1îdé">
              <a:extLst>
                <a:ext uri="{FF2B5EF4-FFF2-40B4-BE49-F238E27FC236}">
                  <a16:creationId xmlns:a16="http://schemas.microsoft.com/office/drawing/2014/main" id="{6A3091CB-7385-41BE-A151-3DFB3934C6DC}"/>
                </a:ext>
              </a:extLst>
            </p:cNvPr>
            <p:cNvSpPr/>
            <p:nvPr/>
          </p:nvSpPr>
          <p:spPr bwMode="auto">
            <a:xfrm>
              <a:off x="5287963" y="2692400"/>
              <a:ext cx="28575" cy="214313"/>
            </a:xfrm>
            <a:custGeom>
              <a:avLst/>
              <a:gdLst>
                <a:gd name="T0" fmla="*/ 9 w 22"/>
                <a:gd name="T1" fmla="*/ 0 h 167"/>
                <a:gd name="T2" fmla="*/ 13 w 22"/>
                <a:gd name="T3" fmla="*/ 0 h 167"/>
                <a:gd name="T4" fmla="*/ 22 w 22"/>
                <a:gd name="T5" fmla="*/ 9 h 167"/>
                <a:gd name="T6" fmla="*/ 22 w 22"/>
                <a:gd name="T7" fmla="*/ 158 h 167"/>
                <a:gd name="T8" fmla="*/ 13 w 22"/>
                <a:gd name="T9" fmla="*/ 167 h 167"/>
                <a:gd name="T10" fmla="*/ 9 w 22"/>
                <a:gd name="T11" fmla="*/ 167 h 167"/>
                <a:gd name="T12" fmla="*/ 0 w 22"/>
                <a:gd name="T13" fmla="*/ 158 h 167"/>
                <a:gd name="T14" fmla="*/ 0 w 22"/>
                <a:gd name="T15" fmla="*/ 9 h 167"/>
                <a:gd name="T16" fmla="*/ 9 w 22"/>
                <a:gd name="T17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" h="167">
                  <a:moveTo>
                    <a:pt x="9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8" y="0"/>
                    <a:pt x="22" y="4"/>
                    <a:pt x="22" y="9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2" y="163"/>
                    <a:pt x="18" y="167"/>
                    <a:pt x="13" y="167"/>
                  </a:cubicBezTo>
                  <a:cubicBezTo>
                    <a:pt x="9" y="167"/>
                    <a:pt x="9" y="167"/>
                    <a:pt x="9" y="167"/>
                  </a:cubicBezTo>
                  <a:cubicBezTo>
                    <a:pt x="4" y="167"/>
                    <a:pt x="0" y="163"/>
                    <a:pt x="0" y="158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</a:path>
              </a:pathLst>
            </a:custGeom>
            <a:solidFill>
              <a:srgbClr val="3A3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iṥļiḋê">
              <a:extLst>
                <a:ext uri="{FF2B5EF4-FFF2-40B4-BE49-F238E27FC236}">
                  <a16:creationId xmlns:a16="http://schemas.microsoft.com/office/drawing/2014/main" id="{C193B709-D192-49E9-9294-DAA5AAC09C48}"/>
                </a:ext>
              </a:extLst>
            </p:cNvPr>
            <p:cNvSpPr/>
            <p:nvPr/>
          </p:nvSpPr>
          <p:spPr bwMode="auto">
            <a:xfrm>
              <a:off x="5287963" y="2982913"/>
              <a:ext cx="26988" cy="217488"/>
            </a:xfrm>
            <a:custGeom>
              <a:avLst/>
              <a:gdLst>
                <a:gd name="T0" fmla="*/ 9 w 21"/>
                <a:gd name="T1" fmla="*/ 0 h 169"/>
                <a:gd name="T2" fmla="*/ 12 w 21"/>
                <a:gd name="T3" fmla="*/ 0 h 169"/>
                <a:gd name="T4" fmla="*/ 21 w 21"/>
                <a:gd name="T5" fmla="*/ 9 h 169"/>
                <a:gd name="T6" fmla="*/ 21 w 21"/>
                <a:gd name="T7" fmla="*/ 160 h 169"/>
                <a:gd name="T8" fmla="*/ 12 w 21"/>
                <a:gd name="T9" fmla="*/ 169 h 169"/>
                <a:gd name="T10" fmla="*/ 9 w 21"/>
                <a:gd name="T11" fmla="*/ 169 h 169"/>
                <a:gd name="T12" fmla="*/ 0 w 21"/>
                <a:gd name="T13" fmla="*/ 160 h 169"/>
                <a:gd name="T14" fmla="*/ 0 w 21"/>
                <a:gd name="T15" fmla="*/ 9 h 169"/>
                <a:gd name="T16" fmla="*/ 9 w 21"/>
                <a:gd name="T17" fmla="*/ 0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69">
                  <a:moveTo>
                    <a:pt x="9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17" y="0"/>
                    <a:pt x="21" y="4"/>
                    <a:pt x="21" y="9"/>
                  </a:cubicBezTo>
                  <a:cubicBezTo>
                    <a:pt x="21" y="160"/>
                    <a:pt x="21" y="160"/>
                    <a:pt x="21" y="160"/>
                  </a:cubicBezTo>
                  <a:cubicBezTo>
                    <a:pt x="21" y="165"/>
                    <a:pt x="17" y="169"/>
                    <a:pt x="12" y="169"/>
                  </a:cubicBezTo>
                  <a:cubicBezTo>
                    <a:pt x="9" y="169"/>
                    <a:pt x="9" y="169"/>
                    <a:pt x="9" y="169"/>
                  </a:cubicBezTo>
                  <a:cubicBezTo>
                    <a:pt x="4" y="169"/>
                    <a:pt x="0" y="165"/>
                    <a:pt x="0" y="16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0" y="4"/>
                    <a:pt x="4" y="0"/>
                    <a:pt x="9" y="0"/>
                  </a:cubicBezTo>
                </a:path>
              </a:pathLst>
            </a:custGeom>
            <a:solidFill>
              <a:srgbClr val="3A3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iSlïḋe">
              <a:extLst>
                <a:ext uri="{FF2B5EF4-FFF2-40B4-BE49-F238E27FC236}">
                  <a16:creationId xmlns:a16="http://schemas.microsoft.com/office/drawing/2014/main" id="{0ADFCECF-5992-4238-ABB5-59F1C2B3FC8A}"/>
                </a:ext>
              </a:extLst>
            </p:cNvPr>
            <p:cNvSpPr/>
            <p:nvPr/>
          </p:nvSpPr>
          <p:spPr bwMode="auto">
            <a:xfrm>
              <a:off x="5303838" y="2055813"/>
              <a:ext cx="1528763" cy="3105150"/>
            </a:xfrm>
            <a:custGeom>
              <a:avLst/>
              <a:gdLst>
                <a:gd name="T0" fmla="*/ 156 w 1185"/>
                <a:gd name="T1" fmla="*/ 0 h 2410"/>
                <a:gd name="T2" fmla="*/ 1029 w 1185"/>
                <a:gd name="T3" fmla="*/ 0 h 2410"/>
                <a:gd name="T4" fmla="*/ 1185 w 1185"/>
                <a:gd name="T5" fmla="*/ 156 h 2410"/>
                <a:gd name="T6" fmla="*/ 1185 w 1185"/>
                <a:gd name="T7" fmla="*/ 2254 h 2410"/>
                <a:gd name="T8" fmla="*/ 1029 w 1185"/>
                <a:gd name="T9" fmla="*/ 2410 h 2410"/>
                <a:gd name="T10" fmla="*/ 156 w 1185"/>
                <a:gd name="T11" fmla="*/ 2410 h 2410"/>
                <a:gd name="T12" fmla="*/ 0 w 1185"/>
                <a:gd name="T13" fmla="*/ 2254 h 2410"/>
                <a:gd name="T14" fmla="*/ 0 w 1185"/>
                <a:gd name="T15" fmla="*/ 156 h 2410"/>
                <a:gd name="T16" fmla="*/ 156 w 1185"/>
                <a:gd name="T17" fmla="*/ 0 h 2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85" h="2410">
                  <a:moveTo>
                    <a:pt x="156" y="0"/>
                  </a:moveTo>
                  <a:cubicBezTo>
                    <a:pt x="1029" y="0"/>
                    <a:pt x="1029" y="0"/>
                    <a:pt x="1029" y="0"/>
                  </a:cubicBezTo>
                  <a:cubicBezTo>
                    <a:pt x="1115" y="0"/>
                    <a:pt x="1185" y="70"/>
                    <a:pt x="1185" y="156"/>
                  </a:cubicBezTo>
                  <a:cubicBezTo>
                    <a:pt x="1185" y="2254"/>
                    <a:pt x="1185" y="2254"/>
                    <a:pt x="1185" y="2254"/>
                  </a:cubicBezTo>
                  <a:cubicBezTo>
                    <a:pt x="1185" y="2340"/>
                    <a:pt x="1115" y="2410"/>
                    <a:pt x="1029" y="2410"/>
                  </a:cubicBezTo>
                  <a:cubicBezTo>
                    <a:pt x="156" y="2410"/>
                    <a:pt x="156" y="2410"/>
                    <a:pt x="156" y="2410"/>
                  </a:cubicBezTo>
                  <a:cubicBezTo>
                    <a:pt x="70" y="2410"/>
                    <a:pt x="0" y="2340"/>
                    <a:pt x="0" y="2254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70"/>
                    <a:pt x="70" y="0"/>
                    <a:pt x="156" y="0"/>
                  </a:cubicBezTo>
                </a:path>
              </a:pathLst>
            </a:custGeom>
            <a:solidFill>
              <a:srgbClr val="3A37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íṡľíḍè">
              <a:extLst>
                <a:ext uri="{FF2B5EF4-FFF2-40B4-BE49-F238E27FC236}">
                  <a16:creationId xmlns:a16="http://schemas.microsoft.com/office/drawing/2014/main" id="{46129760-7449-49E3-A1BB-33E39F2647B4}"/>
                </a:ext>
              </a:extLst>
            </p:cNvPr>
            <p:cNvSpPr/>
            <p:nvPr/>
          </p:nvSpPr>
          <p:spPr bwMode="auto">
            <a:xfrm>
              <a:off x="5397501" y="2136775"/>
              <a:ext cx="1341438" cy="2943225"/>
            </a:xfrm>
            <a:custGeom>
              <a:avLst/>
              <a:gdLst>
                <a:gd name="T0" fmla="*/ 945 w 1039"/>
                <a:gd name="T1" fmla="*/ 0 h 2284"/>
                <a:gd name="T2" fmla="*/ 809 w 1039"/>
                <a:gd name="T3" fmla="*/ 0 h 2284"/>
                <a:gd name="T4" fmla="*/ 809 w 1039"/>
                <a:gd name="T5" fmla="*/ 16 h 2284"/>
                <a:gd name="T6" fmla="*/ 732 w 1039"/>
                <a:gd name="T7" fmla="*/ 94 h 2284"/>
                <a:gd name="T8" fmla="*/ 732 w 1039"/>
                <a:gd name="T9" fmla="*/ 94 h 2284"/>
                <a:gd name="T10" fmla="*/ 299 w 1039"/>
                <a:gd name="T11" fmla="*/ 94 h 2284"/>
                <a:gd name="T12" fmla="*/ 221 w 1039"/>
                <a:gd name="T13" fmla="*/ 16 h 2284"/>
                <a:gd name="T14" fmla="*/ 221 w 1039"/>
                <a:gd name="T15" fmla="*/ 16 h 2284"/>
                <a:gd name="T16" fmla="*/ 221 w 1039"/>
                <a:gd name="T17" fmla="*/ 0 h 2284"/>
                <a:gd name="T18" fmla="*/ 94 w 1039"/>
                <a:gd name="T19" fmla="*/ 0 h 2284"/>
                <a:gd name="T20" fmla="*/ 0 w 1039"/>
                <a:gd name="T21" fmla="*/ 94 h 2284"/>
                <a:gd name="T22" fmla="*/ 0 w 1039"/>
                <a:gd name="T23" fmla="*/ 2190 h 2284"/>
                <a:gd name="T24" fmla="*/ 94 w 1039"/>
                <a:gd name="T25" fmla="*/ 2284 h 2284"/>
                <a:gd name="T26" fmla="*/ 945 w 1039"/>
                <a:gd name="T27" fmla="*/ 2284 h 2284"/>
                <a:gd name="T28" fmla="*/ 1039 w 1039"/>
                <a:gd name="T29" fmla="*/ 2190 h 2284"/>
                <a:gd name="T30" fmla="*/ 1039 w 1039"/>
                <a:gd name="T31" fmla="*/ 94 h 2284"/>
                <a:gd name="T32" fmla="*/ 945 w 1039"/>
                <a:gd name="T33" fmla="*/ 0 h 2284"/>
                <a:gd name="T34" fmla="*/ 945 w 1039"/>
                <a:gd name="T35" fmla="*/ 0 h 2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039" h="2284">
                  <a:moveTo>
                    <a:pt x="945" y="0"/>
                  </a:moveTo>
                  <a:cubicBezTo>
                    <a:pt x="809" y="0"/>
                    <a:pt x="809" y="0"/>
                    <a:pt x="809" y="0"/>
                  </a:cubicBezTo>
                  <a:cubicBezTo>
                    <a:pt x="809" y="16"/>
                    <a:pt x="809" y="16"/>
                    <a:pt x="809" y="16"/>
                  </a:cubicBezTo>
                  <a:cubicBezTo>
                    <a:pt x="809" y="59"/>
                    <a:pt x="774" y="94"/>
                    <a:pt x="732" y="94"/>
                  </a:cubicBezTo>
                  <a:cubicBezTo>
                    <a:pt x="732" y="94"/>
                    <a:pt x="732" y="94"/>
                    <a:pt x="732" y="94"/>
                  </a:cubicBezTo>
                  <a:cubicBezTo>
                    <a:pt x="299" y="94"/>
                    <a:pt x="299" y="94"/>
                    <a:pt x="299" y="94"/>
                  </a:cubicBezTo>
                  <a:cubicBezTo>
                    <a:pt x="256" y="94"/>
                    <a:pt x="221" y="59"/>
                    <a:pt x="221" y="16"/>
                  </a:cubicBezTo>
                  <a:cubicBezTo>
                    <a:pt x="221" y="16"/>
                    <a:pt x="221" y="16"/>
                    <a:pt x="221" y="16"/>
                  </a:cubicBezTo>
                  <a:cubicBezTo>
                    <a:pt x="221" y="0"/>
                    <a:pt x="221" y="0"/>
                    <a:pt x="221" y="0"/>
                  </a:cubicBezTo>
                  <a:cubicBezTo>
                    <a:pt x="94" y="0"/>
                    <a:pt x="94" y="0"/>
                    <a:pt x="94" y="0"/>
                  </a:cubicBezTo>
                  <a:cubicBezTo>
                    <a:pt x="42" y="0"/>
                    <a:pt x="0" y="42"/>
                    <a:pt x="0" y="94"/>
                  </a:cubicBezTo>
                  <a:cubicBezTo>
                    <a:pt x="0" y="2190"/>
                    <a:pt x="0" y="2190"/>
                    <a:pt x="0" y="2190"/>
                  </a:cubicBezTo>
                  <a:cubicBezTo>
                    <a:pt x="0" y="2242"/>
                    <a:pt x="42" y="2284"/>
                    <a:pt x="94" y="2284"/>
                  </a:cubicBezTo>
                  <a:cubicBezTo>
                    <a:pt x="945" y="2284"/>
                    <a:pt x="945" y="2284"/>
                    <a:pt x="945" y="2284"/>
                  </a:cubicBezTo>
                  <a:cubicBezTo>
                    <a:pt x="997" y="2284"/>
                    <a:pt x="1039" y="2242"/>
                    <a:pt x="1039" y="2190"/>
                  </a:cubicBezTo>
                  <a:cubicBezTo>
                    <a:pt x="1039" y="94"/>
                    <a:pt x="1039" y="94"/>
                    <a:pt x="1039" y="94"/>
                  </a:cubicBezTo>
                  <a:cubicBezTo>
                    <a:pt x="1039" y="42"/>
                    <a:pt x="997" y="0"/>
                    <a:pt x="945" y="0"/>
                  </a:cubicBezTo>
                  <a:cubicBezTo>
                    <a:pt x="945" y="0"/>
                    <a:pt x="945" y="0"/>
                    <a:pt x="945" y="0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ïṧḷiḑê">
              <a:extLst>
                <a:ext uri="{FF2B5EF4-FFF2-40B4-BE49-F238E27FC236}">
                  <a16:creationId xmlns:a16="http://schemas.microsoft.com/office/drawing/2014/main" id="{72ECBA68-8842-484C-8B83-34DFBDDEA41C}"/>
                </a:ext>
              </a:extLst>
            </p:cNvPr>
            <p:cNvSpPr/>
            <p:nvPr/>
          </p:nvSpPr>
          <p:spPr bwMode="auto">
            <a:xfrm>
              <a:off x="5919788" y="2147888"/>
              <a:ext cx="214313" cy="44450"/>
            </a:xfrm>
            <a:custGeom>
              <a:avLst/>
              <a:gdLst>
                <a:gd name="T0" fmla="*/ 16 w 166"/>
                <a:gd name="T1" fmla="*/ 0 h 34"/>
                <a:gd name="T2" fmla="*/ 150 w 166"/>
                <a:gd name="T3" fmla="*/ 0 h 34"/>
                <a:gd name="T4" fmla="*/ 166 w 166"/>
                <a:gd name="T5" fmla="*/ 16 h 34"/>
                <a:gd name="T6" fmla="*/ 166 w 166"/>
                <a:gd name="T7" fmla="*/ 18 h 34"/>
                <a:gd name="T8" fmla="*/ 150 w 166"/>
                <a:gd name="T9" fmla="*/ 34 h 34"/>
                <a:gd name="T10" fmla="*/ 16 w 166"/>
                <a:gd name="T11" fmla="*/ 34 h 34"/>
                <a:gd name="T12" fmla="*/ 0 w 166"/>
                <a:gd name="T13" fmla="*/ 18 h 34"/>
                <a:gd name="T14" fmla="*/ 0 w 166"/>
                <a:gd name="T15" fmla="*/ 16 h 34"/>
                <a:gd name="T16" fmla="*/ 16 w 166"/>
                <a:gd name="T1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6" h="34">
                  <a:moveTo>
                    <a:pt x="16" y="0"/>
                  </a:moveTo>
                  <a:cubicBezTo>
                    <a:pt x="150" y="0"/>
                    <a:pt x="150" y="0"/>
                    <a:pt x="150" y="0"/>
                  </a:cubicBezTo>
                  <a:cubicBezTo>
                    <a:pt x="159" y="0"/>
                    <a:pt x="166" y="7"/>
                    <a:pt x="166" y="16"/>
                  </a:cubicBezTo>
                  <a:cubicBezTo>
                    <a:pt x="166" y="18"/>
                    <a:pt x="166" y="18"/>
                    <a:pt x="166" y="18"/>
                  </a:cubicBezTo>
                  <a:cubicBezTo>
                    <a:pt x="166" y="27"/>
                    <a:pt x="159" y="34"/>
                    <a:pt x="150" y="34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7" y="34"/>
                    <a:pt x="0" y="27"/>
                    <a:pt x="0" y="18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7"/>
                    <a:pt x="7" y="0"/>
                    <a:pt x="16" y="0"/>
                  </a:cubicBezTo>
                  <a:close/>
                </a:path>
              </a:pathLst>
            </a:custGeom>
            <a:solidFill>
              <a:srgbClr val="E6E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5" name="iṣľíḍé">
              <a:extLst>
                <a:ext uri="{FF2B5EF4-FFF2-40B4-BE49-F238E27FC236}">
                  <a16:creationId xmlns:a16="http://schemas.microsoft.com/office/drawing/2014/main" id="{9458978C-AAD6-49D0-8CBD-50750621612A}"/>
                </a:ext>
              </a:extLst>
            </p:cNvPr>
            <p:cNvSpPr/>
            <p:nvPr/>
          </p:nvSpPr>
          <p:spPr bwMode="auto">
            <a:xfrm>
              <a:off x="6167438" y="2144713"/>
              <a:ext cx="49213" cy="49213"/>
            </a:xfrm>
            <a:prstGeom prst="ellipse">
              <a:avLst/>
            </a:prstGeom>
            <a:solidFill>
              <a:srgbClr val="E6E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6" name="ïṥlîḍê">
              <a:extLst>
                <a:ext uri="{FF2B5EF4-FFF2-40B4-BE49-F238E27FC236}">
                  <a16:creationId xmlns:a16="http://schemas.microsoft.com/office/drawing/2014/main" id="{E4842C6F-DE7A-4D00-9CD6-A7109B262917}"/>
                </a:ext>
              </a:extLst>
            </p:cNvPr>
            <p:cNvSpPr/>
            <p:nvPr/>
          </p:nvSpPr>
          <p:spPr bwMode="auto">
            <a:xfrm>
              <a:off x="6927851" y="1892300"/>
              <a:ext cx="444500" cy="382588"/>
            </a:xfrm>
            <a:custGeom>
              <a:avLst/>
              <a:gdLst>
                <a:gd name="T0" fmla="*/ 337 w 344"/>
                <a:gd name="T1" fmla="*/ 20 h 297"/>
                <a:gd name="T2" fmla="*/ 40 w 344"/>
                <a:gd name="T3" fmla="*/ 236 h 297"/>
                <a:gd name="T4" fmla="*/ 70 w 344"/>
                <a:gd name="T5" fmla="*/ 297 h 297"/>
                <a:gd name="T6" fmla="*/ 104 w 344"/>
                <a:gd name="T7" fmla="*/ 285 h 297"/>
                <a:gd name="T8" fmla="*/ 141 w 344"/>
                <a:gd name="T9" fmla="*/ 287 h 297"/>
                <a:gd name="T10" fmla="*/ 185 w 344"/>
                <a:gd name="T11" fmla="*/ 269 h 297"/>
                <a:gd name="T12" fmla="*/ 317 w 344"/>
                <a:gd name="T13" fmla="*/ 75 h 297"/>
                <a:gd name="T14" fmla="*/ 343 w 344"/>
                <a:gd name="T15" fmla="*/ 32 h 297"/>
                <a:gd name="T16" fmla="*/ 286 w 344"/>
                <a:gd name="T17" fmla="*/ 57 h 297"/>
                <a:gd name="T18" fmla="*/ 290 w 344"/>
                <a:gd name="T19" fmla="*/ 132 h 297"/>
                <a:gd name="T20" fmla="*/ 278 w 344"/>
                <a:gd name="T21" fmla="*/ 60 h 297"/>
                <a:gd name="T22" fmla="*/ 248 w 344"/>
                <a:gd name="T23" fmla="*/ 74 h 297"/>
                <a:gd name="T24" fmla="*/ 256 w 344"/>
                <a:gd name="T25" fmla="*/ 197 h 297"/>
                <a:gd name="T26" fmla="*/ 238 w 344"/>
                <a:gd name="T27" fmla="*/ 79 h 297"/>
                <a:gd name="T28" fmla="*/ 198 w 344"/>
                <a:gd name="T29" fmla="*/ 103 h 297"/>
                <a:gd name="T30" fmla="*/ 210 w 344"/>
                <a:gd name="T31" fmla="*/ 236 h 297"/>
                <a:gd name="T32" fmla="*/ 189 w 344"/>
                <a:gd name="T33" fmla="*/ 108 h 297"/>
                <a:gd name="T34" fmla="*/ 153 w 344"/>
                <a:gd name="T35" fmla="*/ 136 h 297"/>
                <a:gd name="T36" fmla="*/ 167 w 344"/>
                <a:gd name="T37" fmla="*/ 259 h 297"/>
                <a:gd name="T38" fmla="*/ 145 w 344"/>
                <a:gd name="T39" fmla="*/ 144 h 297"/>
                <a:gd name="T40" fmla="*/ 108 w 344"/>
                <a:gd name="T41" fmla="*/ 183 h 297"/>
                <a:gd name="T42" fmla="*/ 118 w 344"/>
                <a:gd name="T43" fmla="*/ 264 h 297"/>
                <a:gd name="T44" fmla="*/ 101 w 344"/>
                <a:gd name="T45" fmla="*/ 192 h 297"/>
                <a:gd name="T46" fmla="*/ 66 w 344"/>
                <a:gd name="T47" fmla="*/ 272 h 297"/>
                <a:gd name="T48" fmla="*/ 93 w 344"/>
                <a:gd name="T49" fmla="*/ 187 h 297"/>
                <a:gd name="T50" fmla="*/ 45 w 344"/>
                <a:gd name="T51" fmla="*/ 212 h 297"/>
                <a:gd name="T52" fmla="*/ 101 w 344"/>
                <a:gd name="T53" fmla="*/ 176 h 297"/>
                <a:gd name="T54" fmla="*/ 134 w 344"/>
                <a:gd name="T55" fmla="*/ 138 h 297"/>
                <a:gd name="T56" fmla="*/ 52 w 344"/>
                <a:gd name="T57" fmla="*/ 147 h 297"/>
                <a:gd name="T58" fmla="*/ 143 w 344"/>
                <a:gd name="T59" fmla="*/ 130 h 297"/>
                <a:gd name="T60" fmla="*/ 179 w 344"/>
                <a:gd name="T61" fmla="*/ 100 h 297"/>
                <a:gd name="T62" fmla="*/ 83 w 344"/>
                <a:gd name="T63" fmla="*/ 101 h 297"/>
                <a:gd name="T64" fmla="*/ 189 w 344"/>
                <a:gd name="T65" fmla="*/ 94 h 297"/>
                <a:gd name="T66" fmla="*/ 228 w 344"/>
                <a:gd name="T67" fmla="*/ 71 h 297"/>
                <a:gd name="T68" fmla="*/ 136 w 344"/>
                <a:gd name="T69" fmla="*/ 63 h 297"/>
                <a:gd name="T70" fmla="*/ 239 w 344"/>
                <a:gd name="T71" fmla="*/ 64 h 297"/>
                <a:gd name="T72" fmla="*/ 267 w 344"/>
                <a:gd name="T73" fmla="*/ 52 h 297"/>
                <a:gd name="T74" fmla="*/ 213 w 344"/>
                <a:gd name="T75" fmla="*/ 42 h 297"/>
                <a:gd name="T76" fmla="*/ 200 w 344"/>
                <a:gd name="T77" fmla="*/ 37 h 297"/>
                <a:gd name="T78" fmla="*/ 279 w 344"/>
                <a:gd name="T79" fmla="*/ 46 h 297"/>
                <a:gd name="T80" fmla="*/ 337 w 344"/>
                <a:gd name="T81" fmla="*/ 20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44" h="297">
                  <a:moveTo>
                    <a:pt x="337" y="20"/>
                  </a:moveTo>
                  <a:cubicBezTo>
                    <a:pt x="337" y="20"/>
                    <a:pt x="0" y="0"/>
                    <a:pt x="40" y="236"/>
                  </a:cubicBezTo>
                  <a:cubicBezTo>
                    <a:pt x="40" y="236"/>
                    <a:pt x="32" y="278"/>
                    <a:pt x="70" y="297"/>
                  </a:cubicBezTo>
                  <a:cubicBezTo>
                    <a:pt x="70" y="297"/>
                    <a:pt x="70" y="279"/>
                    <a:pt x="104" y="285"/>
                  </a:cubicBezTo>
                  <a:cubicBezTo>
                    <a:pt x="116" y="287"/>
                    <a:pt x="129" y="288"/>
                    <a:pt x="141" y="287"/>
                  </a:cubicBezTo>
                  <a:cubicBezTo>
                    <a:pt x="157" y="286"/>
                    <a:pt x="173" y="280"/>
                    <a:pt x="185" y="269"/>
                  </a:cubicBezTo>
                  <a:cubicBezTo>
                    <a:pt x="185" y="269"/>
                    <a:pt x="280" y="230"/>
                    <a:pt x="317" y="75"/>
                  </a:cubicBezTo>
                  <a:cubicBezTo>
                    <a:pt x="317" y="75"/>
                    <a:pt x="344" y="41"/>
                    <a:pt x="343" y="32"/>
                  </a:cubicBezTo>
                  <a:cubicBezTo>
                    <a:pt x="286" y="57"/>
                    <a:pt x="286" y="57"/>
                    <a:pt x="286" y="57"/>
                  </a:cubicBezTo>
                  <a:cubicBezTo>
                    <a:pt x="286" y="57"/>
                    <a:pt x="306" y="98"/>
                    <a:pt x="290" y="132"/>
                  </a:cubicBezTo>
                  <a:cubicBezTo>
                    <a:pt x="290" y="132"/>
                    <a:pt x="288" y="58"/>
                    <a:pt x="278" y="60"/>
                  </a:cubicBezTo>
                  <a:cubicBezTo>
                    <a:pt x="275" y="60"/>
                    <a:pt x="248" y="74"/>
                    <a:pt x="248" y="74"/>
                  </a:cubicBezTo>
                  <a:cubicBezTo>
                    <a:pt x="248" y="74"/>
                    <a:pt x="281" y="145"/>
                    <a:pt x="256" y="197"/>
                  </a:cubicBezTo>
                  <a:cubicBezTo>
                    <a:pt x="256" y="197"/>
                    <a:pt x="266" y="109"/>
                    <a:pt x="238" y="79"/>
                  </a:cubicBezTo>
                  <a:cubicBezTo>
                    <a:pt x="198" y="103"/>
                    <a:pt x="198" y="103"/>
                    <a:pt x="198" y="103"/>
                  </a:cubicBezTo>
                  <a:cubicBezTo>
                    <a:pt x="198" y="103"/>
                    <a:pt x="237" y="176"/>
                    <a:pt x="210" y="236"/>
                  </a:cubicBezTo>
                  <a:cubicBezTo>
                    <a:pt x="210" y="236"/>
                    <a:pt x="217" y="144"/>
                    <a:pt x="189" y="108"/>
                  </a:cubicBezTo>
                  <a:cubicBezTo>
                    <a:pt x="153" y="136"/>
                    <a:pt x="153" y="136"/>
                    <a:pt x="153" y="136"/>
                  </a:cubicBezTo>
                  <a:cubicBezTo>
                    <a:pt x="153" y="136"/>
                    <a:pt x="190" y="209"/>
                    <a:pt x="167" y="259"/>
                  </a:cubicBezTo>
                  <a:cubicBezTo>
                    <a:pt x="167" y="259"/>
                    <a:pt x="164" y="152"/>
                    <a:pt x="145" y="144"/>
                  </a:cubicBezTo>
                  <a:cubicBezTo>
                    <a:pt x="145" y="144"/>
                    <a:pt x="113" y="172"/>
                    <a:pt x="108" y="183"/>
                  </a:cubicBezTo>
                  <a:cubicBezTo>
                    <a:pt x="108" y="183"/>
                    <a:pt x="134" y="236"/>
                    <a:pt x="118" y="264"/>
                  </a:cubicBezTo>
                  <a:cubicBezTo>
                    <a:pt x="118" y="264"/>
                    <a:pt x="108" y="192"/>
                    <a:pt x="101" y="192"/>
                  </a:cubicBezTo>
                  <a:cubicBezTo>
                    <a:pt x="101" y="192"/>
                    <a:pt x="69" y="239"/>
                    <a:pt x="66" y="272"/>
                  </a:cubicBezTo>
                  <a:cubicBezTo>
                    <a:pt x="66" y="272"/>
                    <a:pt x="67" y="223"/>
                    <a:pt x="93" y="187"/>
                  </a:cubicBezTo>
                  <a:cubicBezTo>
                    <a:pt x="93" y="187"/>
                    <a:pt x="62" y="192"/>
                    <a:pt x="45" y="212"/>
                  </a:cubicBezTo>
                  <a:cubicBezTo>
                    <a:pt x="45" y="212"/>
                    <a:pt x="49" y="179"/>
                    <a:pt x="101" y="176"/>
                  </a:cubicBezTo>
                  <a:cubicBezTo>
                    <a:pt x="101" y="176"/>
                    <a:pt x="127" y="140"/>
                    <a:pt x="134" y="138"/>
                  </a:cubicBezTo>
                  <a:cubicBezTo>
                    <a:pt x="134" y="138"/>
                    <a:pt x="83" y="133"/>
                    <a:pt x="52" y="147"/>
                  </a:cubicBezTo>
                  <a:cubicBezTo>
                    <a:pt x="52" y="147"/>
                    <a:pt x="79" y="115"/>
                    <a:pt x="143" y="130"/>
                  </a:cubicBezTo>
                  <a:cubicBezTo>
                    <a:pt x="179" y="100"/>
                    <a:pt x="179" y="100"/>
                    <a:pt x="179" y="100"/>
                  </a:cubicBezTo>
                  <a:cubicBezTo>
                    <a:pt x="179" y="100"/>
                    <a:pt x="112" y="91"/>
                    <a:pt x="83" y="101"/>
                  </a:cubicBezTo>
                  <a:cubicBezTo>
                    <a:pt x="83" y="101"/>
                    <a:pt x="116" y="73"/>
                    <a:pt x="189" y="94"/>
                  </a:cubicBezTo>
                  <a:cubicBezTo>
                    <a:pt x="228" y="71"/>
                    <a:pt x="228" y="71"/>
                    <a:pt x="228" y="71"/>
                  </a:cubicBezTo>
                  <a:cubicBezTo>
                    <a:pt x="228" y="71"/>
                    <a:pt x="170" y="58"/>
                    <a:pt x="136" y="63"/>
                  </a:cubicBezTo>
                  <a:cubicBezTo>
                    <a:pt x="136" y="63"/>
                    <a:pt x="172" y="43"/>
                    <a:pt x="239" y="64"/>
                  </a:cubicBezTo>
                  <a:cubicBezTo>
                    <a:pt x="267" y="52"/>
                    <a:pt x="267" y="52"/>
                    <a:pt x="267" y="52"/>
                  </a:cubicBezTo>
                  <a:cubicBezTo>
                    <a:pt x="267" y="52"/>
                    <a:pt x="225" y="43"/>
                    <a:pt x="213" y="42"/>
                  </a:cubicBezTo>
                  <a:cubicBezTo>
                    <a:pt x="201" y="41"/>
                    <a:pt x="200" y="37"/>
                    <a:pt x="200" y="37"/>
                  </a:cubicBezTo>
                  <a:cubicBezTo>
                    <a:pt x="226" y="33"/>
                    <a:pt x="254" y="36"/>
                    <a:pt x="279" y="46"/>
                  </a:cubicBezTo>
                  <a:cubicBezTo>
                    <a:pt x="279" y="46"/>
                    <a:pt x="338" y="24"/>
                    <a:pt x="337" y="20"/>
                  </a:cubicBezTo>
                  <a:close/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7" name="íşļíďè">
              <a:extLst>
                <a:ext uri="{FF2B5EF4-FFF2-40B4-BE49-F238E27FC236}">
                  <a16:creationId xmlns:a16="http://schemas.microsoft.com/office/drawing/2014/main" id="{9E8E4209-3E0D-48CE-9110-92AE1351EB4A}"/>
                </a:ext>
              </a:extLst>
            </p:cNvPr>
            <p:cNvSpPr/>
            <p:nvPr/>
          </p:nvSpPr>
          <p:spPr bwMode="auto">
            <a:xfrm>
              <a:off x="6719888" y="1771650"/>
              <a:ext cx="201613" cy="173038"/>
            </a:xfrm>
            <a:custGeom>
              <a:avLst/>
              <a:gdLst>
                <a:gd name="T0" fmla="*/ 152 w 156"/>
                <a:gd name="T1" fmla="*/ 9 h 134"/>
                <a:gd name="T2" fmla="*/ 18 w 156"/>
                <a:gd name="T3" fmla="*/ 107 h 134"/>
                <a:gd name="T4" fmla="*/ 32 w 156"/>
                <a:gd name="T5" fmla="*/ 134 h 134"/>
                <a:gd name="T6" fmla="*/ 47 w 156"/>
                <a:gd name="T7" fmla="*/ 129 h 134"/>
                <a:gd name="T8" fmla="*/ 64 w 156"/>
                <a:gd name="T9" fmla="*/ 130 h 134"/>
                <a:gd name="T10" fmla="*/ 84 w 156"/>
                <a:gd name="T11" fmla="*/ 122 h 134"/>
                <a:gd name="T12" fmla="*/ 143 w 156"/>
                <a:gd name="T13" fmla="*/ 34 h 134"/>
                <a:gd name="T14" fmla="*/ 155 w 156"/>
                <a:gd name="T15" fmla="*/ 15 h 134"/>
                <a:gd name="T16" fmla="*/ 130 w 156"/>
                <a:gd name="T17" fmla="*/ 26 h 134"/>
                <a:gd name="T18" fmla="*/ 131 w 156"/>
                <a:gd name="T19" fmla="*/ 60 h 134"/>
                <a:gd name="T20" fmla="*/ 126 w 156"/>
                <a:gd name="T21" fmla="*/ 27 h 134"/>
                <a:gd name="T22" fmla="*/ 112 w 156"/>
                <a:gd name="T23" fmla="*/ 34 h 134"/>
                <a:gd name="T24" fmla="*/ 116 w 156"/>
                <a:gd name="T25" fmla="*/ 89 h 134"/>
                <a:gd name="T26" fmla="*/ 108 w 156"/>
                <a:gd name="T27" fmla="*/ 36 h 134"/>
                <a:gd name="T28" fmla="*/ 89 w 156"/>
                <a:gd name="T29" fmla="*/ 47 h 134"/>
                <a:gd name="T30" fmla="*/ 95 w 156"/>
                <a:gd name="T31" fmla="*/ 107 h 134"/>
                <a:gd name="T32" fmla="*/ 86 w 156"/>
                <a:gd name="T33" fmla="*/ 49 h 134"/>
                <a:gd name="T34" fmla="*/ 69 w 156"/>
                <a:gd name="T35" fmla="*/ 62 h 134"/>
                <a:gd name="T36" fmla="*/ 76 w 156"/>
                <a:gd name="T37" fmla="*/ 117 h 134"/>
                <a:gd name="T38" fmla="*/ 66 w 156"/>
                <a:gd name="T39" fmla="*/ 65 h 134"/>
                <a:gd name="T40" fmla="*/ 49 w 156"/>
                <a:gd name="T41" fmla="*/ 83 h 134"/>
                <a:gd name="T42" fmla="*/ 54 w 156"/>
                <a:gd name="T43" fmla="*/ 120 h 134"/>
                <a:gd name="T44" fmla="*/ 46 w 156"/>
                <a:gd name="T45" fmla="*/ 87 h 134"/>
                <a:gd name="T46" fmla="*/ 30 w 156"/>
                <a:gd name="T47" fmla="*/ 123 h 134"/>
                <a:gd name="T48" fmla="*/ 42 w 156"/>
                <a:gd name="T49" fmla="*/ 85 h 134"/>
                <a:gd name="T50" fmla="*/ 20 w 156"/>
                <a:gd name="T51" fmla="*/ 96 h 134"/>
                <a:gd name="T52" fmla="*/ 46 w 156"/>
                <a:gd name="T53" fmla="*/ 80 h 134"/>
                <a:gd name="T54" fmla="*/ 61 w 156"/>
                <a:gd name="T55" fmla="*/ 62 h 134"/>
                <a:gd name="T56" fmla="*/ 24 w 156"/>
                <a:gd name="T57" fmla="*/ 67 h 134"/>
                <a:gd name="T58" fmla="*/ 65 w 156"/>
                <a:gd name="T59" fmla="*/ 59 h 134"/>
                <a:gd name="T60" fmla="*/ 81 w 156"/>
                <a:gd name="T61" fmla="*/ 46 h 134"/>
                <a:gd name="T62" fmla="*/ 38 w 156"/>
                <a:gd name="T63" fmla="*/ 46 h 134"/>
                <a:gd name="T64" fmla="*/ 85 w 156"/>
                <a:gd name="T65" fmla="*/ 43 h 134"/>
                <a:gd name="T66" fmla="*/ 103 w 156"/>
                <a:gd name="T67" fmla="*/ 32 h 134"/>
                <a:gd name="T68" fmla="*/ 61 w 156"/>
                <a:gd name="T69" fmla="*/ 29 h 134"/>
                <a:gd name="T70" fmla="*/ 108 w 156"/>
                <a:gd name="T71" fmla="*/ 29 h 134"/>
                <a:gd name="T72" fmla="*/ 121 w 156"/>
                <a:gd name="T73" fmla="*/ 24 h 134"/>
                <a:gd name="T74" fmla="*/ 96 w 156"/>
                <a:gd name="T75" fmla="*/ 19 h 134"/>
                <a:gd name="T76" fmla="*/ 90 w 156"/>
                <a:gd name="T77" fmla="*/ 17 h 134"/>
                <a:gd name="T78" fmla="*/ 126 w 156"/>
                <a:gd name="T79" fmla="*/ 21 h 134"/>
                <a:gd name="T80" fmla="*/ 152 w 156"/>
                <a:gd name="T81" fmla="*/ 9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56" h="134">
                  <a:moveTo>
                    <a:pt x="152" y="9"/>
                  </a:moveTo>
                  <a:cubicBezTo>
                    <a:pt x="152" y="9"/>
                    <a:pt x="0" y="0"/>
                    <a:pt x="18" y="107"/>
                  </a:cubicBezTo>
                  <a:cubicBezTo>
                    <a:pt x="18" y="107"/>
                    <a:pt x="15" y="126"/>
                    <a:pt x="32" y="134"/>
                  </a:cubicBezTo>
                  <a:cubicBezTo>
                    <a:pt x="32" y="134"/>
                    <a:pt x="32" y="126"/>
                    <a:pt x="47" y="129"/>
                  </a:cubicBezTo>
                  <a:cubicBezTo>
                    <a:pt x="53" y="130"/>
                    <a:pt x="58" y="130"/>
                    <a:pt x="64" y="130"/>
                  </a:cubicBezTo>
                  <a:cubicBezTo>
                    <a:pt x="71" y="129"/>
                    <a:pt x="78" y="127"/>
                    <a:pt x="84" y="122"/>
                  </a:cubicBezTo>
                  <a:cubicBezTo>
                    <a:pt x="84" y="122"/>
                    <a:pt x="127" y="104"/>
                    <a:pt x="143" y="34"/>
                  </a:cubicBezTo>
                  <a:cubicBezTo>
                    <a:pt x="143" y="34"/>
                    <a:pt x="156" y="19"/>
                    <a:pt x="155" y="15"/>
                  </a:cubicBezTo>
                  <a:cubicBezTo>
                    <a:pt x="130" y="26"/>
                    <a:pt x="130" y="26"/>
                    <a:pt x="130" y="26"/>
                  </a:cubicBezTo>
                  <a:cubicBezTo>
                    <a:pt x="130" y="26"/>
                    <a:pt x="138" y="44"/>
                    <a:pt x="131" y="60"/>
                  </a:cubicBezTo>
                  <a:cubicBezTo>
                    <a:pt x="131" y="60"/>
                    <a:pt x="131" y="26"/>
                    <a:pt x="126" y="27"/>
                  </a:cubicBezTo>
                  <a:cubicBezTo>
                    <a:pt x="125" y="27"/>
                    <a:pt x="112" y="34"/>
                    <a:pt x="112" y="34"/>
                  </a:cubicBezTo>
                  <a:cubicBezTo>
                    <a:pt x="112" y="34"/>
                    <a:pt x="127" y="66"/>
                    <a:pt x="116" y="89"/>
                  </a:cubicBezTo>
                  <a:cubicBezTo>
                    <a:pt x="116" y="89"/>
                    <a:pt x="120" y="50"/>
                    <a:pt x="108" y="36"/>
                  </a:cubicBezTo>
                  <a:cubicBezTo>
                    <a:pt x="89" y="47"/>
                    <a:pt x="89" y="47"/>
                    <a:pt x="89" y="47"/>
                  </a:cubicBezTo>
                  <a:cubicBezTo>
                    <a:pt x="89" y="47"/>
                    <a:pt x="107" y="80"/>
                    <a:pt x="95" y="107"/>
                  </a:cubicBezTo>
                  <a:cubicBezTo>
                    <a:pt x="95" y="107"/>
                    <a:pt x="98" y="66"/>
                    <a:pt x="86" y="49"/>
                  </a:cubicBezTo>
                  <a:cubicBezTo>
                    <a:pt x="69" y="62"/>
                    <a:pt x="69" y="62"/>
                    <a:pt x="69" y="62"/>
                  </a:cubicBezTo>
                  <a:cubicBezTo>
                    <a:pt x="69" y="62"/>
                    <a:pt x="86" y="95"/>
                    <a:pt x="76" y="117"/>
                  </a:cubicBezTo>
                  <a:cubicBezTo>
                    <a:pt x="76" y="117"/>
                    <a:pt x="74" y="69"/>
                    <a:pt x="66" y="65"/>
                  </a:cubicBezTo>
                  <a:cubicBezTo>
                    <a:pt x="66" y="65"/>
                    <a:pt x="51" y="78"/>
                    <a:pt x="49" y="83"/>
                  </a:cubicBezTo>
                  <a:cubicBezTo>
                    <a:pt x="49" y="83"/>
                    <a:pt x="61" y="107"/>
                    <a:pt x="54" y="120"/>
                  </a:cubicBezTo>
                  <a:cubicBezTo>
                    <a:pt x="54" y="120"/>
                    <a:pt x="49" y="87"/>
                    <a:pt x="46" y="87"/>
                  </a:cubicBezTo>
                  <a:cubicBezTo>
                    <a:pt x="46" y="87"/>
                    <a:pt x="31" y="108"/>
                    <a:pt x="30" y="123"/>
                  </a:cubicBezTo>
                  <a:cubicBezTo>
                    <a:pt x="31" y="109"/>
                    <a:pt x="35" y="96"/>
                    <a:pt x="42" y="85"/>
                  </a:cubicBezTo>
                  <a:cubicBezTo>
                    <a:pt x="34" y="86"/>
                    <a:pt x="26" y="90"/>
                    <a:pt x="20" y="96"/>
                  </a:cubicBezTo>
                  <a:cubicBezTo>
                    <a:pt x="20" y="96"/>
                    <a:pt x="22" y="81"/>
                    <a:pt x="46" y="80"/>
                  </a:cubicBezTo>
                  <a:cubicBezTo>
                    <a:pt x="46" y="80"/>
                    <a:pt x="58" y="63"/>
                    <a:pt x="61" y="62"/>
                  </a:cubicBezTo>
                  <a:cubicBezTo>
                    <a:pt x="61" y="62"/>
                    <a:pt x="38" y="60"/>
                    <a:pt x="24" y="67"/>
                  </a:cubicBezTo>
                  <a:cubicBezTo>
                    <a:pt x="24" y="67"/>
                    <a:pt x="36" y="52"/>
                    <a:pt x="65" y="59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81" y="46"/>
                    <a:pt x="50" y="42"/>
                    <a:pt x="38" y="46"/>
                  </a:cubicBezTo>
                  <a:cubicBezTo>
                    <a:pt x="38" y="46"/>
                    <a:pt x="52" y="33"/>
                    <a:pt x="85" y="43"/>
                  </a:cubicBezTo>
                  <a:cubicBezTo>
                    <a:pt x="103" y="32"/>
                    <a:pt x="103" y="32"/>
                    <a:pt x="103" y="32"/>
                  </a:cubicBezTo>
                  <a:cubicBezTo>
                    <a:pt x="103" y="32"/>
                    <a:pt x="77" y="27"/>
                    <a:pt x="61" y="29"/>
                  </a:cubicBezTo>
                  <a:cubicBezTo>
                    <a:pt x="61" y="29"/>
                    <a:pt x="78" y="20"/>
                    <a:pt x="108" y="29"/>
                  </a:cubicBezTo>
                  <a:cubicBezTo>
                    <a:pt x="121" y="24"/>
                    <a:pt x="121" y="24"/>
                    <a:pt x="121" y="24"/>
                  </a:cubicBezTo>
                  <a:cubicBezTo>
                    <a:pt x="121" y="24"/>
                    <a:pt x="102" y="20"/>
                    <a:pt x="96" y="19"/>
                  </a:cubicBezTo>
                  <a:cubicBezTo>
                    <a:pt x="90" y="19"/>
                    <a:pt x="90" y="17"/>
                    <a:pt x="90" y="17"/>
                  </a:cubicBezTo>
                  <a:cubicBezTo>
                    <a:pt x="102" y="15"/>
                    <a:pt x="114" y="17"/>
                    <a:pt x="126" y="21"/>
                  </a:cubicBezTo>
                  <a:cubicBezTo>
                    <a:pt x="126" y="21"/>
                    <a:pt x="153" y="11"/>
                    <a:pt x="152" y="9"/>
                  </a:cubicBezTo>
                  <a:close/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8" name="iSḷîḑe">
              <a:extLst>
                <a:ext uri="{FF2B5EF4-FFF2-40B4-BE49-F238E27FC236}">
                  <a16:creationId xmlns:a16="http://schemas.microsoft.com/office/drawing/2014/main" id="{115E8DC8-F2E6-4C6A-8C53-4486FFB863D3}"/>
                </a:ext>
              </a:extLst>
            </p:cNvPr>
            <p:cNvSpPr/>
            <p:nvPr/>
          </p:nvSpPr>
          <p:spPr bwMode="auto">
            <a:xfrm>
              <a:off x="7812088" y="5229225"/>
              <a:ext cx="277813" cy="47625"/>
            </a:xfrm>
            <a:prstGeom prst="ellipse">
              <a:avLst/>
            </a:prstGeom>
            <a:solidFill>
              <a:srgbClr val="F0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9" name="íŝḻïḑè">
              <a:extLst>
                <a:ext uri="{FF2B5EF4-FFF2-40B4-BE49-F238E27FC236}">
                  <a16:creationId xmlns:a16="http://schemas.microsoft.com/office/drawing/2014/main" id="{575CB20C-3BE8-47E5-8868-F0F5AAE4DCCD}"/>
                </a:ext>
              </a:extLst>
            </p:cNvPr>
            <p:cNvSpPr/>
            <p:nvPr/>
          </p:nvSpPr>
          <p:spPr bwMode="auto">
            <a:xfrm>
              <a:off x="3822701" y="5421313"/>
              <a:ext cx="277813" cy="46038"/>
            </a:xfrm>
            <a:prstGeom prst="ellipse">
              <a:avLst/>
            </a:prstGeom>
            <a:solidFill>
              <a:srgbClr val="F0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0" name="ïsḻîdé">
              <a:extLst>
                <a:ext uri="{FF2B5EF4-FFF2-40B4-BE49-F238E27FC236}">
                  <a16:creationId xmlns:a16="http://schemas.microsoft.com/office/drawing/2014/main" id="{69DE951D-2D4C-4EAC-A079-20B1901D0861}"/>
                </a:ext>
              </a:extLst>
            </p:cNvPr>
            <p:cNvSpPr/>
            <p:nvPr/>
          </p:nvSpPr>
          <p:spPr bwMode="auto">
            <a:xfrm>
              <a:off x="4359276" y="5548313"/>
              <a:ext cx="279400" cy="46038"/>
            </a:xfrm>
            <a:prstGeom prst="ellipse">
              <a:avLst/>
            </a:prstGeom>
            <a:solidFill>
              <a:srgbClr val="F0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1" name="îṣļîďé">
              <a:extLst>
                <a:ext uri="{FF2B5EF4-FFF2-40B4-BE49-F238E27FC236}">
                  <a16:creationId xmlns:a16="http://schemas.microsoft.com/office/drawing/2014/main" id="{C418E561-A237-4954-B035-3844B63AEA07}"/>
                </a:ext>
              </a:extLst>
            </p:cNvPr>
            <p:cNvSpPr/>
            <p:nvPr/>
          </p:nvSpPr>
          <p:spPr bwMode="auto">
            <a:xfrm>
              <a:off x="7439026" y="5468938"/>
              <a:ext cx="415925" cy="69850"/>
            </a:xfrm>
            <a:prstGeom prst="ellipse">
              <a:avLst/>
            </a:pr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2" name="ïṧḻíḋé">
              <a:extLst>
                <a:ext uri="{FF2B5EF4-FFF2-40B4-BE49-F238E27FC236}">
                  <a16:creationId xmlns:a16="http://schemas.microsoft.com/office/drawing/2014/main" id="{246FED4E-DAD5-4C2A-83C3-992E749FF5A3}"/>
                </a:ext>
              </a:extLst>
            </p:cNvPr>
            <p:cNvSpPr/>
            <p:nvPr/>
          </p:nvSpPr>
          <p:spPr bwMode="auto">
            <a:xfrm>
              <a:off x="7537451" y="5348288"/>
              <a:ext cx="217488" cy="130175"/>
            </a:xfrm>
            <a:custGeom>
              <a:avLst/>
              <a:gdLst>
                <a:gd name="T0" fmla="*/ 151 w 169"/>
                <a:gd name="T1" fmla="*/ 76 h 101"/>
                <a:gd name="T2" fmla="*/ 167 w 169"/>
                <a:gd name="T3" fmla="*/ 53 h 101"/>
                <a:gd name="T4" fmla="*/ 156 w 169"/>
                <a:gd name="T5" fmla="*/ 30 h 101"/>
                <a:gd name="T6" fmla="*/ 128 w 169"/>
                <a:gd name="T7" fmla="*/ 40 h 101"/>
                <a:gd name="T8" fmla="*/ 100 w 169"/>
                <a:gd name="T9" fmla="*/ 53 h 101"/>
                <a:gd name="T10" fmla="*/ 113 w 169"/>
                <a:gd name="T11" fmla="*/ 14 h 101"/>
                <a:gd name="T12" fmla="*/ 109 w 169"/>
                <a:gd name="T13" fmla="*/ 6 h 101"/>
                <a:gd name="T14" fmla="*/ 88 w 169"/>
                <a:gd name="T15" fmla="*/ 7 h 101"/>
                <a:gd name="T16" fmla="*/ 61 w 169"/>
                <a:gd name="T17" fmla="*/ 75 h 101"/>
                <a:gd name="T18" fmla="*/ 60 w 169"/>
                <a:gd name="T19" fmla="*/ 47 h 101"/>
                <a:gd name="T20" fmla="*/ 50 w 169"/>
                <a:gd name="T21" fmla="*/ 22 h 101"/>
                <a:gd name="T22" fmla="*/ 34 w 169"/>
                <a:gd name="T23" fmla="*/ 19 h 101"/>
                <a:gd name="T24" fmla="*/ 8 w 169"/>
                <a:gd name="T25" fmla="*/ 26 h 101"/>
                <a:gd name="T26" fmla="*/ 9 w 169"/>
                <a:gd name="T27" fmla="*/ 58 h 101"/>
                <a:gd name="T28" fmla="*/ 36 w 169"/>
                <a:gd name="T29" fmla="*/ 80 h 101"/>
                <a:gd name="T30" fmla="*/ 55 w 169"/>
                <a:gd name="T31" fmla="*/ 98 h 101"/>
                <a:gd name="T32" fmla="*/ 57 w 169"/>
                <a:gd name="T33" fmla="*/ 101 h 101"/>
                <a:gd name="T34" fmla="*/ 115 w 169"/>
                <a:gd name="T35" fmla="*/ 101 h 101"/>
                <a:gd name="T36" fmla="*/ 151 w 169"/>
                <a:gd name="T37" fmla="*/ 7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9" h="101">
                  <a:moveTo>
                    <a:pt x="151" y="76"/>
                  </a:moveTo>
                  <a:cubicBezTo>
                    <a:pt x="159" y="70"/>
                    <a:pt x="164" y="62"/>
                    <a:pt x="167" y="53"/>
                  </a:cubicBezTo>
                  <a:cubicBezTo>
                    <a:pt x="169" y="44"/>
                    <a:pt x="165" y="33"/>
                    <a:pt x="156" y="30"/>
                  </a:cubicBezTo>
                  <a:cubicBezTo>
                    <a:pt x="146" y="26"/>
                    <a:pt x="136" y="33"/>
                    <a:pt x="128" y="40"/>
                  </a:cubicBezTo>
                  <a:cubicBezTo>
                    <a:pt x="120" y="46"/>
                    <a:pt x="111" y="54"/>
                    <a:pt x="100" y="53"/>
                  </a:cubicBezTo>
                  <a:cubicBezTo>
                    <a:pt x="111" y="43"/>
                    <a:pt x="116" y="28"/>
                    <a:pt x="113" y="14"/>
                  </a:cubicBezTo>
                  <a:cubicBezTo>
                    <a:pt x="113" y="11"/>
                    <a:pt x="111" y="8"/>
                    <a:pt x="109" y="6"/>
                  </a:cubicBezTo>
                  <a:cubicBezTo>
                    <a:pt x="104" y="0"/>
                    <a:pt x="94" y="2"/>
                    <a:pt x="88" y="7"/>
                  </a:cubicBezTo>
                  <a:cubicBezTo>
                    <a:pt x="67" y="22"/>
                    <a:pt x="61" y="50"/>
                    <a:pt x="61" y="75"/>
                  </a:cubicBezTo>
                  <a:cubicBezTo>
                    <a:pt x="59" y="66"/>
                    <a:pt x="61" y="56"/>
                    <a:pt x="60" y="47"/>
                  </a:cubicBezTo>
                  <a:cubicBezTo>
                    <a:pt x="60" y="38"/>
                    <a:pt x="58" y="27"/>
                    <a:pt x="50" y="22"/>
                  </a:cubicBezTo>
                  <a:cubicBezTo>
                    <a:pt x="45" y="20"/>
                    <a:pt x="39" y="18"/>
                    <a:pt x="34" y="19"/>
                  </a:cubicBezTo>
                  <a:cubicBezTo>
                    <a:pt x="25" y="18"/>
                    <a:pt x="14" y="19"/>
                    <a:pt x="8" y="26"/>
                  </a:cubicBezTo>
                  <a:cubicBezTo>
                    <a:pt x="0" y="34"/>
                    <a:pt x="2" y="49"/>
                    <a:pt x="9" y="58"/>
                  </a:cubicBezTo>
                  <a:cubicBezTo>
                    <a:pt x="16" y="67"/>
                    <a:pt x="26" y="73"/>
                    <a:pt x="36" y="80"/>
                  </a:cubicBezTo>
                  <a:cubicBezTo>
                    <a:pt x="44" y="84"/>
                    <a:pt x="50" y="91"/>
                    <a:pt x="55" y="98"/>
                  </a:cubicBezTo>
                  <a:cubicBezTo>
                    <a:pt x="56" y="99"/>
                    <a:pt x="56" y="100"/>
                    <a:pt x="57" y="101"/>
                  </a:cubicBezTo>
                  <a:cubicBezTo>
                    <a:pt x="115" y="101"/>
                    <a:pt x="115" y="101"/>
                    <a:pt x="115" y="101"/>
                  </a:cubicBezTo>
                  <a:cubicBezTo>
                    <a:pt x="128" y="95"/>
                    <a:pt x="140" y="86"/>
                    <a:pt x="151" y="76"/>
                  </a:cubicBezTo>
                  <a:close/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3" name="ïṣḻíďé">
              <a:extLst>
                <a:ext uri="{FF2B5EF4-FFF2-40B4-BE49-F238E27FC236}">
                  <a16:creationId xmlns:a16="http://schemas.microsoft.com/office/drawing/2014/main" id="{2E29F1C7-DDB2-4491-971A-0F932E32D1C5}"/>
                </a:ext>
              </a:extLst>
            </p:cNvPr>
            <p:cNvSpPr/>
            <p:nvPr/>
          </p:nvSpPr>
          <p:spPr bwMode="auto">
            <a:xfrm>
              <a:off x="4418013" y="4995863"/>
              <a:ext cx="177800" cy="230188"/>
            </a:xfrm>
            <a:custGeom>
              <a:avLst/>
              <a:gdLst>
                <a:gd name="T0" fmla="*/ 69 w 138"/>
                <a:gd name="T1" fmla="*/ 0 h 179"/>
                <a:gd name="T2" fmla="*/ 58 w 138"/>
                <a:gd name="T3" fmla="*/ 72 h 179"/>
                <a:gd name="T4" fmla="*/ 10 w 138"/>
                <a:gd name="T5" fmla="*/ 179 h 179"/>
                <a:gd name="T6" fmla="*/ 98 w 138"/>
                <a:gd name="T7" fmla="*/ 97 h 179"/>
                <a:gd name="T8" fmla="*/ 69 w 138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79">
                  <a:moveTo>
                    <a:pt x="69" y="0"/>
                  </a:moveTo>
                  <a:cubicBezTo>
                    <a:pt x="69" y="0"/>
                    <a:pt x="91" y="28"/>
                    <a:pt x="58" y="72"/>
                  </a:cubicBezTo>
                  <a:cubicBezTo>
                    <a:pt x="26" y="115"/>
                    <a:pt x="0" y="152"/>
                    <a:pt x="10" y="179"/>
                  </a:cubicBezTo>
                  <a:cubicBezTo>
                    <a:pt x="10" y="179"/>
                    <a:pt x="59" y="98"/>
                    <a:pt x="98" y="97"/>
                  </a:cubicBezTo>
                  <a:cubicBezTo>
                    <a:pt x="138" y="96"/>
                    <a:pt x="112" y="48"/>
                    <a:pt x="69" y="0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4" name="iṣ1idé">
              <a:extLst>
                <a:ext uri="{FF2B5EF4-FFF2-40B4-BE49-F238E27FC236}">
                  <a16:creationId xmlns:a16="http://schemas.microsoft.com/office/drawing/2014/main" id="{160AEA54-8104-4CA3-80B8-ECD3E069A527}"/>
                </a:ext>
              </a:extLst>
            </p:cNvPr>
            <p:cNvSpPr/>
            <p:nvPr/>
          </p:nvSpPr>
          <p:spPr bwMode="auto">
            <a:xfrm>
              <a:off x="4459288" y="4995863"/>
              <a:ext cx="122238" cy="188913"/>
            </a:xfrm>
            <a:custGeom>
              <a:avLst/>
              <a:gdLst>
                <a:gd name="T0" fmla="*/ 68 w 95"/>
                <a:gd name="T1" fmla="*/ 39 h 147"/>
                <a:gd name="T2" fmla="*/ 66 w 95"/>
                <a:gd name="T3" fmla="*/ 97 h 147"/>
                <a:gd name="T4" fmla="*/ 0 w 95"/>
                <a:gd name="T5" fmla="*/ 147 h 147"/>
                <a:gd name="T6" fmla="*/ 1 w 95"/>
                <a:gd name="T7" fmla="*/ 147 h 147"/>
                <a:gd name="T8" fmla="*/ 67 w 95"/>
                <a:gd name="T9" fmla="*/ 97 h 147"/>
                <a:gd name="T10" fmla="*/ 68 w 95"/>
                <a:gd name="T11" fmla="*/ 39 h 147"/>
                <a:gd name="T12" fmla="*/ 41 w 95"/>
                <a:gd name="T13" fmla="*/ 7 h 147"/>
                <a:gd name="T14" fmla="*/ 41 w 95"/>
                <a:gd name="T15" fmla="*/ 9 h 147"/>
                <a:gd name="T16" fmla="*/ 41 w 95"/>
                <a:gd name="T17" fmla="*/ 9 h 147"/>
                <a:gd name="T18" fmla="*/ 41 w 95"/>
                <a:gd name="T19" fmla="*/ 7 h 147"/>
                <a:gd name="T20" fmla="*/ 37 w 95"/>
                <a:gd name="T21" fmla="*/ 0 h 147"/>
                <a:gd name="T22" fmla="*/ 38 w 95"/>
                <a:gd name="T23" fmla="*/ 2 h 147"/>
                <a:gd name="T24" fmla="*/ 37 w 95"/>
                <a:gd name="T25" fmla="*/ 0 h 147"/>
                <a:gd name="T26" fmla="*/ 37 w 95"/>
                <a:gd name="T27" fmla="*/ 0 h 147"/>
                <a:gd name="T28" fmla="*/ 37 w 95"/>
                <a:gd name="T29" fmla="*/ 0 h 147"/>
                <a:gd name="T30" fmla="*/ 37 w 95"/>
                <a:gd name="T31" fmla="*/ 0 h 147"/>
                <a:gd name="T32" fmla="*/ 37 w 95"/>
                <a:gd name="T33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147">
                  <a:moveTo>
                    <a:pt x="68" y="39"/>
                  </a:moveTo>
                  <a:cubicBezTo>
                    <a:pt x="89" y="71"/>
                    <a:pt x="95" y="96"/>
                    <a:pt x="66" y="97"/>
                  </a:cubicBezTo>
                  <a:cubicBezTo>
                    <a:pt x="44" y="98"/>
                    <a:pt x="18" y="124"/>
                    <a:pt x="0" y="147"/>
                  </a:cubicBezTo>
                  <a:cubicBezTo>
                    <a:pt x="0" y="147"/>
                    <a:pt x="1" y="147"/>
                    <a:pt x="1" y="147"/>
                  </a:cubicBezTo>
                  <a:cubicBezTo>
                    <a:pt x="18" y="124"/>
                    <a:pt x="44" y="98"/>
                    <a:pt x="67" y="97"/>
                  </a:cubicBezTo>
                  <a:cubicBezTo>
                    <a:pt x="95" y="96"/>
                    <a:pt x="89" y="71"/>
                    <a:pt x="68" y="39"/>
                  </a:cubicBezTo>
                  <a:moveTo>
                    <a:pt x="41" y="7"/>
                  </a:moveTo>
                  <a:cubicBezTo>
                    <a:pt x="41" y="8"/>
                    <a:pt x="41" y="8"/>
                    <a:pt x="41" y="9"/>
                  </a:cubicBezTo>
                  <a:cubicBezTo>
                    <a:pt x="41" y="9"/>
                    <a:pt x="41" y="9"/>
                    <a:pt x="41" y="9"/>
                  </a:cubicBezTo>
                  <a:cubicBezTo>
                    <a:pt x="41" y="8"/>
                    <a:pt x="41" y="8"/>
                    <a:pt x="41" y="7"/>
                  </a:cubicBezTo>
                  <a:moveTo>
                    <a:pt x="37" y="0"/>
                  </a:moveTo>
                  <a:cubicBezTo>
                    <a:pt x="37" y="0"/>
                    <a:pt x="38" y="1"/>
                    <a:pt x="38" y="2"/>
                  </a:cubicBezTo>
                  <a:cubicBezTo>
                    <a:pt x="37" y="1"/>
                    <a:pt x="37" y="0"/>
                    <a:pt x="37" y="0"/>
                  </a:cubicBezTo>
                  <a:moveTo>
                    <a:pt x="37" y="0"/>
                  </a:move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37" y="0"/>
                    <a:pt x="37" y="0"/>
                    <a:pt x="37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5" name="îsḻïḓè">
              <a:extLst>
                <a:ext uri="{FF2B5EF4-FFF2-40B4-BE49-F238E27FC236}">
                  <a16:creationId xmlns:a16="http://schemas.microsoft.com/office/drawing/2014/main" id="{7457CFC1-7877-463E-8208-1F434574E50D}"/>
                </a:ext>
              </a:extLst>
            </p:cNvPr>
            <p:cNvSpPr/>
            <p:nvPr/>
          </p:nvSpPr>
          <p:spPr bwMode="auto">
            <a:xfrm>
              <a:off x="4452938" y="4995863"/>
              <a:ext cx="134938" cy="190500"/>
            </a:xfrm>
            <a:custGeom>
              <a:avLst/>
              <a:gdLst>
                <a:gd name="T0" fmla="*/ 41 w 104"/>
                <a:gd name="T1" fmla="*/ 0 h 148"/>
                <a:gd name="T2" fmla="*/ 41 w 104"/>
                <a:gd name="T3" fmla="*/ 0 h 148"/>
                <a:gd name="T4" fmla="*/ 42 w 104"/>
                <a:gd name="T5" fmla="*/ 2 h 148"/>
                <a:gd name="T6" fmla="*/ 45 w 104"/>
                <a:gd name="T7" fmla="*/ 7 h 148"/>
                <a:gd name="T8" fmla="*/ 45 w 104"/>
                <a:gd name="T9" fmla="*/ 9 h 148"/>
                <a:gd name="T10" fmla="*/ 67 w 104"/>
                <a:gd name="T11" fmla="*/ 97 h 148"/>
                <a:gd name="T12" fmla="*/ 0 w 104"/>
                <a:gd name="T13" fmla="*/ 148 h 148"/>
                <a:gd name="T14" fmla="*/ 4 w 104"/>
                <a:gd name="T15" fmla="*/ 147 h 148"/>
                <a:gd name="T16" fmla="*/ 70 w 104"/>
                <a:gd name="T17" fmla="*/ 97 h 148"/>
                <a:gd name="T18" fmla="*/ 72 w 104"/>
                <a:gd name="T19" fmla="*/ 39 h 148"/>
                <a:gd name="T20" fmla="*/ 41 w 104"/>
                <a:gd name="T21" fmla="*/ 0 h 148"/>
                <a:gd name="T22" fmla="*/ 41 w 104"/>
                <a:gd name="T23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4" h="148">
                  <a:moveTo>
                    <a:pt x="41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1" y="1"/>
                    <a:pt x="42" y="2"/>
                  </a:cubicBezTo>
                  <a:cubicBezTo>
                    <a:pt x="43" y="4"/>
                    <a:pt x="44" y="6"/>
                    <a:pt x="45" y="7"/>
                  </a:cubicBezTo>
                  <a:cubicBezTo>
                    <a:pt x="45" y="8"/>
                    <a:pt x="45" y="8"/>
                    <a:pt x="45" y="9"/>
                  </a:cubicBezTo>
                  <a:cubicBezTo>
                    <a:pt x="84" y="54"/>
                    <a:pt x="104" y="96"/>
                    <a:pt x="67" y="97"/>
                  </a:cubicBezTo>
                  <a:cubicBezTo>
                    <a:pt x="44" y="98"/>
                    <a:pt x="18" y="125"/>
                    <a:pt x="0" y="148"/>
                  </a:cubicBezTo>
                  <a:cubicBezTo>
                    <a:pt x="2" y="148"/>
                    <a:pt x="3" y="147"/>
                    <a:pt x="4" y="147"/>
                  </a:cubicBezTo>
                  <a:cubicBezTo>
                    <a:pt x="22" y="124"/>
                    <a:pt x="48" y="98"/>
                    <a:pt x="70" y="97"/>
                  </a:cubicBezTo>
                  <a:cubicBezTo>
                    <a:pt x="99" y="96"/>
                    <a:pt x="93" y="71"/>
                    <a:pt x="72" y="39"/>
                  </a:cubicBezTo>
                  <a:cubicBezTo>
                    <a:pt x="64" y="27"/>
                    <a:pt x="53" y="14"/>
                    <a:pt x="41" y="0"/>
                  </a:cubicBezTo>
                  <a:cubicBezTo>
                    <a:pt x="41" y="0"/>
                    <a:pt x="41" y="0"/>
                    <a:pt x="41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6" name="iṥḻïḓe">
              <a:extLst>
                <a:ext uri="{FF2B5EF4-FFF2-40B4-BE49-F238E27FC236}">
                  <a16:creationId xmlns:a16="http://schemas.microsoft.com/office/drawing/2014/main" id="{37726E6D-5551-47A0-A641-36092CCA127A}"/>
                </a:ext>
              </a:extLst>
            </p:cNvPr>
            <p:cNvSpPr/>
            <p:nvPr/>
          </p:nvSpPr>
          <p:spPr bwMode="auto">
            <a:xfrm>
              <a:off x="4551363" y="5029200"/>
              <a:ext cx="6350" cy="34925"/>
            </a:xfrm>
            <a:custGeom>
              <a:avLst/>
              <a:gdLst>
                <a:gd name="T0" fmla="*/ 5 w 5"/>
                <a:gd name="T1" fmla="*/ 10 h 28"/>
                <a:gd name="T2" fmla="*/ 3 w 5"/>
                <a:gd name="T3" fmla="*/ 28 h 28"/>
                <a:gd name="T4" fmla="*/ 0 w 5"/>
                <a:gd name="T5" fmla="*/ 10 h 28"/>
                <a:gd name="T6" fmla="*/ 3 w 5"/>
                <a:gd name="T7" fmla="*/ 5 h 28"/>
                <a:gd name="T8" fmla="*/ 5 w 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8">
                  <a:moveTo>
                    <a:pt x="5" y="10"/>
                  </a:moveTo>
                  <a:cubicBezTo>
                    <a:pt x="5" y="20"/>
                    <a:pt x="4" y="28"/>
                    <a:pt x="3" y="28"/>
                  </a:cubicBezTo>
                  <a:cubicBezTo>
                    <a:pt x="2" y="28"/>
                    <a:pt x="0" y="20"/>
                    <a:pt x="0" y="10"/>
                  </a:cubicBezTo>
                  <a:cubicBezTo>
                    <a:pt x="0" y="0"/>
                    <a:pt x="2" y="5"/>
                    <a:pt x="3" y="5"/>
                  </a:cubicBezTo>
                  <a:cubicBezTo>
                    <a:pt x="5" y="5"/>
                    <a:pt x="5" y="0"/>
                    <a:pt x="5" y="10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7" name="ïṡ1ïḑé">
              <a:extLst>
                <a:ext uri="{FF2B5EF4-FFF2-40B4-BE49-F238E27FC236}">
                  <a16:creationId xmlns:a16="http://schemas.microsoft.com/office/drawing/2014/main" id="{ED1F30EB-76EC-45AE-8BA6-F4C7EBCDCB86}"/>
                </a:ext>
              </a:extLst>
            </p:cNvPr>
            <p:cNvSpPr/>
            <p:nvPr/>
          </p:nvSpPr>
          <p:spPr bwMode="auto">
            <a:xfrm>
              <a:off x="4554538" y="5045075"/>
              <a:ext cx="33338" cy="22225"/>
            </a:xfrm>
            <a:custGeom>
              <a:avLst/>
              <a:gdLst>
                <a:gd name="T0" fmla="*/ 17 w 26"/>
                <a:gd name="T1" fmla="*/ 9 h 17"/>
                <a:gd name="T2" fmla="*/ 0 w 26"/>
                <a:gd name="T3" fmla="*/ 16 h 17"/>
                <a:gd name="T4" fmla="*/ 15 w 26"/>
                <a:gd name="T5" fmla="*/ 5 h 17"/>
                <a:gd name="T6" fmla="*/ 21 w 26"/>
                <a:gd name="T7" fmla="*/ 5 h 17"/>
                <a:gd name="T8" fmla="*/ 17 w 26"/>
                <a:gd name="T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17" y="9"/>
                  </a:moveTo>
                  <a:cubicBezTo>
                    <a:pt x="9" y="14"/>
                    <a:pt x="1" y="17"/>
                    <a:pt x="0" y="16"/>
                  </a:cubicBezTo>
                  <a:cubicBezTo>
                    <a:pt x="0" y="15"/>
                    <a:pt x="6" y="10"/>
                    <a:pt x="15" y="5"/>
                  </a:cubicBezTo>
                  <a:cubicBezTo>
                    <a:pt x="24" y="0"/>
                    <a:pt x="20" y="3"/>
                    <a:pt x="21" y="5"/>
                  </a:cubicBezTo>
                  <a:cubicBezTo>
                    <a:pt x="22" y="6"/>
                    <a:pt x="26" y="4"/>
                    <a:pt x="17" y="9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8" name="íšľíde">
              <a:extLst>
                <a:ext uri="{FF2B5EF4-FFF2-40B4-BE49-F238E27FC236}">
                  <a16:creationId xmlns:a16="http://schemas.microsoft.com/office/drawing/2014/main" id="{B586E8A5-5D54-43CE-A6E9-6BD595A275D5}"/>
                </a:ext>
              </a:extLst>
            </p:cNvPr>
            <p:cNvSpPr/>
            <p:nvPr/>
          </p:nvSpPr>
          <p:spPr bwMode="auto">
            <a:xfrm>
              <a:off x="4265613" y="4995863"/>
              <a:ext cx="179388" cy="230188"/>
            </a:xfrm>
            <a:custGeom>
              <a:avLst/>
              <a:gdLst>
                <a:gd name="T0" fmla="*/ 70 w 138"/>
                <a:gd name="T1" fmla="*/ 0 h 179"/>
                <a:gd name="T2" fmla="*/ 80 w 138"/>
                <a:gd name="T3" fmla="*/ 72 h 179"/>
                <a:gd name="T4" fmla="*/ 128 w 138"/>
                <a:gd name="T5" fmla="*/ 179 h 179"/>
                <a:gd name="T6" fmla="*/ 40 w 138"/>
                <a:gd name="T7" fmla="*/ 97 h 179"/>
                <a:gd name="T8" fmla="*/ 70 w 138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79">
                  <a:moveTo>
                    <a:pt x="70" y="0"/>
                  </a:moveTo>
                  <a:cubicBezTo>
                    <a:pt x="70" y="0"/>
                    <a:pt x="48" y="28"/>
                    <a:pt x="80" y="72"/>
                  </a:cubicBezTo>
                  <a:cubicBezTo>
                    <a:pt x="112" y="115"/>
                    <a:pt x="138" y="152"/>
                    <a:pt x="128" y="179"/>
                  </a:cubicBezTo>
                  <a:cubicBezTo>
                    <a:pt x="128" y="179"/>
                    <a:pt x="79" y="98"/>
                    <a:pt x="40" y="97"/>
                  </a:cubicBezTo>
                  <a:cubicBezTo>
                    <a:pt x="0" y="96"/>
                    <a:pt x="26" y="48"/>
                    <a:pt x="70" y="0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9" name="íṣ1íḑè">
              <a:extLst>
                <a:ext uri="{FF2B5EF4-FFF2-40B4-BE49-F238E27FC236}">
                  <a16:creationId xmlns:a16="http://schemas.microsoft.com/office/drawing/2014/main" id="{9CA0863E-63C0-4BCD-8C33-334E751FEC08}"/>
                </a:ext>
              </a:extLst>
            </p:cNvPr>
            <p:cNvSpPr/>
            <p:nvPr/>
          </p:nvSpPr>
          <p:spPr bwMode="auto">
            <a:xfrm>
              <a:off x="4267201" y="4995863"/>
              <a:ext cx="147638" cy="204788"/>
            </a:xfrm>
            <a:custGeom>
              <a:avLst/>
              <a:gdLst>
                <a:gd name="T0" fmla="*/ 67 w 114"/>
                <a:gd name="T1" fmla="*/ 1 h 160"/>
                <a:gd name="T2" fmla="*/ 39 w 114"/>
                <a:gd name="T3" fmla="*/ 97 h 160"/>
                <a:gd name="T4" fmla="*/ 114 w 114"/>
                <a:gd name="T5" fmla="*/ 160 h 160"/>
                <a:gd name="T6" fmla="*/ 114 w 114"/>
                <a:gd name="T7" fmla="*/ 160 h 160"/>
                <a:gd name="T8" fmla="*/ 39 w 114"/>
                <a:gd name="T9" fmla="*/ 97 h 160"/>
                <a:gd name="T10" fmla="*/ 67 w 114"/>
                <a:gd name="T11" fmla="*/ 1 h 160"/>
                <a:gd name="T12" fmla="*/ 68 w 114"/>
                <a:gd name="T13" fmla="*/ 0 h 160"/>
                <a:gd name="T14" fmla="*/ 67 w 114"/>
                <a:gd name="T15" fmla="*/ 1 h 160"/>
                <a:gd name="T16" fmla="*/ 68 w 114"/>
                <a:gd name="T17" fmla="*/ 0 h 160"/>
                <a:gd name="T18" fmla="*/ 69 w 114"/>
                <a:gd name="T19" fmla="*/ 0 h 160"/>
                <a:gd name="T20" fmla="*/ 67 w 114"/>
                <a:gd name="T21" fmla="*/ 2 h 160"/>
                <a:gd name="T22" fmla="*/ 69 w 114"/>
                <a:gd name="T23" fmla="*/ 0 h 160"/>
                <a:gd name="T24" fmla="*/ 69 w 114"/>
                <a:gd name="T25" fmla="*/ 0 h 160"/>
                <a:gd name="T26" fmla="*/ 68 w 114"/>
                <a:gd name="T27" fmla="*/ 0 h 160"/>
                <a:gd name="T28" fmla="*/ 69 w 114"/>
                <a:gd name="T29" fmla="*/ 0 h 160"/>
                <a:gd name="T30" fmla="*/ 69 w 114"/>
                <a:gd name="T31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4" h="160">
                  <a:moveTo>
                    <a:pt x="67" y="1"/>
                  </a:moveTo>
                  <a:cubicBezTo>
                    <a:pt x="24" y="49"/>
                    <a:pt x="0" y="96"/>
                    <a:pt x="39" y="97"/>
                  </a:cubicBezTo>
                  <a:cubicBezTo>
                    <a:pt x="66" y="98"/>
                    <a:pt x="97" y="136"/>
                    <a:pt x="114" y="160"/>
                  </a:cubicBezTo>
                  <a:cubicBezTo>
                    <a:pt x="114" y="160"/>
                    <a:pt x="114" y="160"/>
                    <a:pt x="114" y="160"/>
                  </a:cubicBezTo>
                  <a:cubicBezTo>
                    <a:pt x="97" y="136"/>
                    <a:pt x="66" y="98"/>
                    <a:pt x="39" y="97"/>
                  </a:cubicBezTo>
                  <a:cubicBezTo>
                    <a:pt x="0" y="96"/>
                    <a:pt x="24" y="49"/>
                    <a:pt x="67" y="1"/>
                  </a:cubicBezTo>
                  <a:moveTo>
                    <a:pt x="68" y="0"/>
                  </a:moveTo>
                  <a:cubicBezTo>
                    <a:pt x="68" y="1"/>
                    <a:pt x="67" y="1"/>
                    <a:pt x="67" y="1"/>
                  </a:cubicBezTo>
                  <a:cubicBezTo>
                    <a:pt x="67" y="1"/>
                    <a:pt x="68" y="1"/>
                    <a:pt x="68" y="0"/>
                  </a:cubicBezTo>
                  <a:moveTo>
                    <a:pt x="69" y="0"/>
                  </a:moveTo>
                  <a:cubicBezTo>
                    <a:pt x="69" y="0"/>
                    <a:pt x="68" y="0"/>
                    <a:pt x="67" y="2"/>
                  </a:cubicBezTo>
                  <a:cubicBezTo>
                    <a:pt x="68" y="1"/>
                    <a:pt x="68" y="0"/>
                    <a:pt x="69" y="0"/>
                  </a:cubicBezTo>
                  <a:moveTo>
                    <a:pt x="69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0"/>
                    <a:pt x="68" y="0"/>
                    <a:pt x="69" y="0"/>
                  </a:cubicBezTo>
                  <a:cubicBezTo>
                    <a:pt x="69" y="0"/>
                    <a:pt x="69" y="0"/>
                    <a:pt x="69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0" name="íṩľïďê">
              <a:extLst>
                <a:ext uri="{FF2B5EF4-FFF2-40B4-BE49-F238E27FC236}">
                  <a16:creationId xmlns:a16="http://schemas.microsoft.com/office/drawing/2014/main" id="{EF2D1BB1-7DF4-442B-9AEC-BAD36EEE131E}"/>
                </a:ext>
              </a:extLst>
            </p:cNvPr>
            <p:cNvSpPr/>
            <p:nvPr/>
          </p:nvSpPr>
          <p:spPr bwMode="auto">
            <a:xfrm>
              <a:off x="4267201" y="4995863"/>
              <a:ext cx="150813" cy="204788"/>
            </a:xfrm>
            <a:custGeom>
              <a:avLst/>
              <a:gdLst>
                <a:gd name="T0" fmla="*/ 69 w 117"/>
                <a:gd name="T1" fmla="*/ 0 h 160"/>
                <a:gd name="T2" fmla="*/ 68 w 117"/>
                <a:gd name="T3" fmla="*/ 0 h 160"/>
                <a:gd name="T4" fmla="*/ 68 w 117"/>
                <a:gd name="T5" fmla="*/ 0 h 160"/>
                <a:gd name="T6" fmla="*/ 67 w 117"/>
                <a:gd name="T7" fmla="*/ 1 h 160"/>
                <a:gd name="T8" fmla="*/ 67 w 117"/>
                <a:gd name="T9" fmla="*/ 1 h 160"/>
                <a:gd name="T10" fmla="*/ 39 w 117"/>
                <a:gd name="T11" fmla="*/ 97 h 160"/>
                <a:gd name="T12" fmla="*/ 114 w 117"/>
                <a:gd name="T13" fmla="*/ 160 h 160"/>
                <a:gd name="T14" fmla="*/ 115 w 117"/>
                <a:gd name="T15" fmla="*/ 160 h 160"/>
                <a:gd name="T16" fmla="*/ 117 w 117"/>
                <a:gd name="T17" fmla="*/ 159 h 160"/>
                <a:gd name="T18" fmla="*/ 42 w 117"/>
                <a:gd name="T19" fmla="*/ 97 h 160"/>
                <a:gd name="T20" fmla="*/ 64 w 117"/>
                <a:gd name="T21" fmla="*/ 9 h 160"/>
                <a:gd name="T22" fmla="*/ 67 w 117"/>
                <a:gd name="T23" fmla="*/ 2 h 160"/>
                <a:gd name="T24" fmla="*/ 69 w 117"/>
                <a:gd name="T25" fmla="*/ 0 h 160"/>
                <a:gd name="T26" fmla="*/ 69 w 117"/>
                <a:gd name="T2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7" h="160">
                  <a:moveTo>
                    <a:pt x="69" y="0"/>
                  </a:moveTo>
                  <a:cubicBezTo>
                    <a:pt x="68" y="0"/>
                    <a:pt x="68" y="0"/>
                    <a:pt x="68" y="0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68" y="1"/>
                    <a:pt x="67" y="1"/>
                    <a:pt x="67" y="1"/>
                  </a:cubicBezTo>
                  <a:cubicBezTo>
                    <a:pt x="67" y="1"/>
                    <a:pt x="67" y="1"/>
                    <a:pt x="67" y="1"/>
                  </a:cubicBezTo>
                  <a:cubicBezTo>
                    <a:pt x="24" y="49"/>
                    <a:pt x="0" y="96"/>
                    <a:pt x="39" y="97"/>
                  </a:cubicBezTo>
                  <a:cubicBezTo>
                    <a:pt x="66" y="98"/>
                    <a:pt x="97" y="136"/>
                    <a:pt x="114" y="160"/>
                  </a:cubicBezTo>
                  <a:cubicBezTo>
                    <a:pt x="114" y="160"/>
                    <a:pt x="115" y="160"/>
                    <a:pt x="115" y="160"/>
                  </a:cubicBezTo>
                  <a:cubicBezTo>
                    <a:pt x="115" y="159"/>
                    <a:pt x="116" y="159"/>
                    <a:pt x="117" y="159"/>
                  </a:cubicBezTo>
                  <a:cubicBezTo>
                    <a:pt x="99" y="135"/>
                    <a:pt x="69" y="98"/>
                    <a:pt x="42" y="97"/>
                  </a:cubicBezTo>
                  <a:cubicBezTo>
                    <a:pt x="5" y="96"/>
                    <a:pt x="26" y="54"/>
                    <a:pt x="64" y="9"/>
                  </a:cubicBezTo>
                  <a:cubicBezTo>
                    <a:pt x="65" y="6"/>
                    <a:pt x="66" y="4"/>
                    <a:pt x="67" y="2"/>
                  </a:cubicBezTo>
                  <a:cubicBezTo>
                    <a:pt x="68" y="0"/>
                    <a:pt x="69" y="0"/>
                    <a:pt x="69" y="0"/>
                  </a:cubicBezTo>
                  <a:cubicBezTo>
                    <a:pt x="69" y="0"/>
                    <a:pt x="69" y="0"/>
                    <a:pt x="69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1" name="ïş1íḍé">
              <a:extLst>
                <a:ext uri="{FF2B5EF4-FFF2-40B4-BE49-F238E27FC236}">
                  <a16:creationId xmlns:a16="http://schemas.microsoft.com/office/drawing/2014/main" id="{1152A346-8302-49E2-AAA9-C2C316A308CF}"/>
                </a:ext>
              </a:extLst>
            </p:cNvPr>
            <p:cNvSpPr/>
            <p:nvPr/>
          </p:nvSpPr>
          <p:spPr bwMode="auto">
            <a:xfrm>
              <a:off x="4303713" y="5029200"/>
              <a:ext cx="6350" cy="34925"/>
            </a:xfrm>
            <a:custGeom>
              <a:avLst/>
              <a:gdLst>
                <a:gd name="T0" fmla="*/ 0 w 5"/>
                <a:gd name="T1" fmla="*/ 10 h 28"/>
                <a:gd name="T2" fmla="*/ 2 w 5"/>
                <a:gd name="T3" fmla="*/ 28 h 28"/>
                <a:gd name="T4" fmla="*/ 5 w 5"/>
                <a:gd name="T5" fmla="*/ 10 h 28"/>
                <a:gd name="T6" fmla="*/ 2 w 5"/>
                <a:gd name="T7" fmla="*/ 5 h 28"/>
                <a:gd name="T8" fmla="*/ 0 w 5"/>
                <a:gd name="T9" fmla="*/ 1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8">
                  <a:moveTo>
                    <a:pt x="0" y="10"/>
                  </a:moveTo>
                  <a:cubicBezTo>
                    <a:pt x="0" y="20"/>
                    <a:pt x="1" y="28"/>
                    <a:pt x="2" y="28"/>
                  </a:cubicBezTo>
                  <a:cubicBezTo>
                    <a:pt x="4" y="28"/>
                    <a:pt x="5" y="20"/>
                    <a:pt x="5" y="10"/>
                  </a:cubicBezTo>
                  <a:cubicBezTo>
                    <a:pt x="5" y="0"/>
                    <a:pt x="3" y="5"/>
                    <a:pt x="2" y="5"/>
                  </a:cubicBezTo>
                  <a:cubicBezTo>
                    <a:pt x="1" y="5"/>
                    <a:pt x="0" y="0"/>
                    <a:pt x="0" y="10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2" name="îšḷîḍé">
              <a:extLst>
                <a:ext uri="{FF2B5EF4-FFF2-40B4-BE49-F238E27FC236}">
                  <a16:creationId xmlns:a16="http://schemas.microsoft.com/office/drawing/2014/main" id="{51739780-6367-47C9-AD70-A68D80AC1050}"/>
                </a:ext>
              </a:extLst>
            </p:cNvPr>
            <p:cNvSpPr/>
            <p:nvPr/>
          </p:nvSpPr>
          <p:spPr bwMode="auto">
            <a:xfrm>
              <a:off x="4273551" y="5045075"/>
              <a:ext cx="34925" cy="22225"/>
            </a:xfrm>
            <a:custGeom>
              <a:avLst/>
              <a:gdLst>
                <a:gd name="T0" fmla="*/ 9 w 27"/>
                <a:gd name="T1" fmla="*/ 9 h 17"/>
                <a:gd name="T2" fmla="*/ 26 w 27"/>
                <a:gd name="T3" fmla="*/ 16 h 17"/>
                <a:gd name="T4" fmla="*/ 11 w 27"/>
                <a:gd name="T5" fmla="*/ 5 h 17"/>
                <a:gd name="T6" fmla="*/ 5 w 27"/>
                <a:gd name="T7" fmla="*/ 5 h 17"/>
                <a:gd name="T8" fmla="*/ 9 w 27"/>
                <a:gd name="T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7">
                  <a:moveTo>
                    <a:pt x="9" y="9"/>
                  </a:moveTo>
                  <a:cubicBezTo>
                    <a:pt x="18" y="14"/>
                    <a:pt x="25" y="17"/>
                    <a:pt x="26" y="16"/>
                  </a:cubicBezTo>
                  <a:cubicBezTo>
                    <a:pt x="27" y="15"/>
                    <a:pt x="20" y="10"/>
                    <a:pt x="11" y="5"/>
                  </a:cubicBezTo>
                  <a:cubicBezTo>
                    <a:pt x="2" y="0"/>
                    <a:pt x="6" y="3"/>
                    <a:pt x="5" y="5"/>
                  </a:cubicBezTo>
                  <a:cubicBezTo>
                    <a:pt x="4" y="6"/>
                    <a:pt x="0" y="4"/>
                    <a:pt x="9" y="9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3" name="í$ḻíḓè">
              <a:extLst>
                <a:ext uri="{FF2B5EF4-FFF2-40B4-BE49-F238E27FC236}">
                  <a16:creationId xmlns:a16="http://schemas.microsoft.com/office/drawing/2014/main" id="{139D3465-01DD-442B-9BBA-CAB27A0C0DB4}"/>
                </a:ext>
              </a:extLst>
            </p:cNvPr>
            <p:cNvSpPr/>
            <p:nvPr/>
          </p:nvSpPr>
          <p:spPr bwMode="auto">
            <a:xfrm>
              <a:off x="4313238" y="5164138"/>
              <a:ext cx="349250" cy="163513"/>
            </a:xfrm>
            <a:custGeom>
              <a:avLst/>
              <a:gdLst>
                <a:gd name="T0" fmla="*/ 0 w 271"/>
                <a:gd name="T1" fmla="*/ 44 h 127"/>
                <a:gd name="T2" fmla="*/ 80 w 271"/>
                <a:gd name="T3" fmla="*/ 29 h 127"/>
                <a:gd name="T4" fmla="*/ 179 w 271"/>
                <a:gd name="T5" fmla="*/ 21 h 127"/>
                <a:gd name="T6" fmla="*/ 202 w 271"/>
                <a:gd name="T7" fmla="*/ 127 h 127"/>
                <a:gd name="T8" fmla="*/ 22 w 271"/>
                <a:gd name="T9" fmla="*/ 105 h 127"/>
                <a:gd name="T10" fmla="*/ 0 w 271"/>
                <a:gd name="T11" fmla="*/ 4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127">
                  <a:moveTo>
                    <a:pt x="0" y="44"/>
                  </a:moveTo>
                  <a:cubicBezTo>
                    <a:pt x="0" y="44"/>
                    <a:pt x="61" y="42"/>
                    <a:pt x="80" y="29"/>
                  </a:cubicBezTo>
                  <a:cubicBezTo>
                    <a:pt x="98" y="16"/>
                    <a:pt x="174" y="0"/>
                    <a:pt x="179" y="21"/>
                  </a:cubicBezTo>
                  <a:cubicBezTo>
                    <a:pt x="183" y="42"/>
                    <a:pt x="271" y="126"/>
                    <a:pt x="202" y="127"/>
                  </a:cubicBezTo>
                  <a:cubicBezTo>
                    <a:pt x="132" y="127"/>
                    <a:pt x="41" y="116"/>
                    <a:pt x="22" y="105"/>
                  </a:cubicBezTo>
                  <a:cubicBezTo>
                    <a:pt x="4" y="94"/>
                    <a:pt x="0" y="44"/>
                    <a:pt x="0" y="44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4" name="íś1ïḑe">
              <a:extLst>
                <a:ext uri="{FF2B5EF4-FFF2-40B4-BE49-F238E27FC236}">
                  <a16:creationId xmlns:a16="http://schemas.microsoft.com/office/drawing/2014/main" id="{E7C0B224-6808-4C42-A8D5-F2CE05CB45FA}"/>
                </a:ext>
              </a:extLst>
            </p:cNvPr>
            <p:cNvSpPr/>
            <p:nvPr/>
          </p:nvSpPr>
          <p:spPr bwMode="auto">
            <a:xfrm>
              <a:off x="4313238" y="5221288"/>
              <a:ext cx="1588" cy="0"/>
            </a:xfrm>
            <a:custGeom>
              <a:avLst/>
              <a:gdLst>
                <a:gd name="T0" fmla="*/ 2 w 2"/>
                <a:gd name="T1" fmla="*/ 0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2" y="0"/>
                  </a:cubicBezTo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5" name="iṥ1íḑè">
              <a:extLst>
                <a:ext uri="{FF2B5EF4-FFF2-40B4-BE49-F238E27FC236}">
                  <a16:creationId xmlns:a16="http://schemas.microsoft.com/office/drawing/2014/main" id="{A230730E-4794-4707-8444-5A979122274B}"/>
                </a:ext>
              </a:extLst>
            </p:cNvPr>
            <p:cNvSpPr/>
            <p:nvPr/>
          </p:nvSpPr>
          <p:spPr bwMode="auto">
            <a:xfrm>
              <a:off x="4313238" y="5221288"/>
              <a:ext cx="295275" cy="106363"/>
            </a:xfrm>
            <a:custGeom>
              <a:avLst/>
              <a:gdLst>
                <a:gd name="T0" fmla="*/ 2 w 229"/>
                <a:gd name="T1" fmla="*/ 0 h 83"/>
                <a:gd name="T2" fmla="*/ 2 w 229"/>
                <a:gd name="T3" fmla="*/ 0 h 83"/>
                <a:gd name="T4" fmla="*/ 0 w 229"/>
                <a:gd name="T5" fmla="*/ 0 h 83"/>
                <a:gd name="T6" fmla="*/ 22 w 229"/>
                <a:gd name="T7" fmla="*/ 61 h 83"/>
                <a:gd name="T8" fmla="*/ 197 w 229"/>
                <a:gd name="T9" fmla="*/ 83 h 83"/>
                <a:gd name="T10" fmla="*/ 202 w 229"/>
                <a:gd name="T11" fmla="*/ 83 h 83"/>
                <a:gd name="T12" fmla="*/ 228 w 229"/>
                <a:gd name="T13" fmla="*/ 65 h 83"/>
                <a:gd name="T14" fmla="*/ 203 w 229"/>
                <a:gd name="T15" fmla="*/ 75 h 83"/>
                <a:gd name="T16" fmla="*/ 198 w 229"/>
                <a:gd name="T17" fmla="*/ 75 h 83"/>
                <a:gd name="T18" fmla="*/ 23 w 229"/>
                <a:gd name="T19" fmla="*/ 53 h 83"/>
                <a:gd name="T20" fmla="*/ 2 w 229"/>
                <a:gd name="T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9" h="83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4" y="50"/>
                    <a:pt x="22" y="61"/>
                  </a:cubicBezTo>
                  <a:cubicBezTo>
                    <a:pt x="40" y="72"/>
                    <a:pt x="128" y="83"/>
                    <a:pt x="197" y="83"/>
                  </a:cubicBezTo>
                  <a:cubicBezTo>
                    <a:pt x="198" y="83"/>
                    <a:pt x="200" y="83"/>
                    <a:pt x="202" y="83"/>
                  </a:cubicBezTo>
                  <a:cubicBezTo>
                    <a:pt x="222" y="83"/>
                    <a:pt x="229" y="75"/>
                    <a:pt x="228" y="65"/>
                  </a:cubicBezTo>
                  <a:cubicBezTo>
                    <a:pt x="225" y="71"/>
                    <a:pt x="218" y="75"/>
                    <a:pt x="203" y="75"/>
                  </a:cubicBezTo>
                  <a:cubicBezTo>
                    <a:pt x="201" y="75"/>
                    <a:pt x="200" y="75"/>
                    <a:pt x="198" y="75"/>
                  </a:cubicBezTo>
                  <a:cubicBezTo>
                    <a:pt x="129" y="75"/>
                    <a:pt x="41" y="64"/>
                    <a:pt x="23" y="53"/>
                  </a:cubicBezTo>
                  <a:cubicBezTo>
                    <a:pt x="9" y="45"/>
                    <a:pt x="4" y="14"/>
                    <a:pt x="2" y="0"/>
                  </a:cubicBezTo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6" name="ïşľidé">
              <a:extLst>
                <a:ext uri="{FF2B5EF4-FFF2-40B4-BE49-F238E27FC236}">
                  <a16:creationId xmlns:a16="http://schemas.microsoft.com/office/drawing/2014/main" id="{C8FEB9A6-3108-4E44-8E60-9EED7ED3B53C}"/>
                </a:ext>
              </a:extLst>
            </p:cNvPr>
            <p:cNvSpPr/>
            <p:nvPr/>
          </p:nvSpPr>
          <p:spPr bwMode="auto">
            <a:xfrm>
              <a:off x="4865688" y="3641725"/>
              <a:ext cx="295275" cy="147638"/>
            </a:xfrm>
            <a:custGeom>
              <a:avLst/>
              <a:gdLst>
                <a:gd name="T0" fmla="*/ 229 w 229"/>
                <a:gd name="T1" fmla="*/ 0 h 115"/>
                <a:gd name="T2" fmla="*/ 224 w 229"/>
                <a:gd name="T3" fmla="*/ 23 h 115"/>
                <a:gd name="T4" fmla="*/ 221 w 229"/>
                <a:gd name="T5" fmla="*/ 41 h 115"/>
                <a:gd name="T6" fmla="*/ 215 w 229"/>
                <a:gd name="T7" fmla="*/ 74 h 115"/>
                <a:gd name="T8" fmla="*/ 157 w 229"/>
                <a:gd name="T9" fmla="*/ 115 h 115"/>
                <a:gd name="T10" fmla="*/ 143 w 229"/>
                <a:gd name="T11" fmla="*/ 103 h 115"/>
                <a:gd name="T12" fmla="*/ 31 w 229"/>
                <a:gd name="T13" fmla="*/ 22 h 115"/>
                <a:gd name="T14" fmla="*/ 0 w 229"/>
                <a:gd name="T15" fmla="*/ 8 h 115"/>
                <a:gd name="T16" fmla="*/ 229 w 229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9" h="115">
                  <a:moveTo>
                    <a:pt x="229" y="0"/>
                  </a:moveTo>
                  <a:cubicBezTo>
                    <a:pt x="224" y="23"/>
                    <a:pt x="224" y="23"/>
                    <a:pt x="224" y="23"/>
                  </a:cubicBezTo>
                  <a:cubicBezTo>
                    <a:pt x="221" y="41"/>
                    <a:pt x="221" y="41"/>
                    <a:pt x="221" y="41"/>
                  </a:cubicBezTo>
                  <a:cubicBezTo>
                    <a:pt x="215" y="74"/>
                    <a:pt x="215" y="74"/>
                    <a:pt x="215" y="74"/>
                  </a:cubicBezTo>
                  <a:cubicBezTo>
                    <a:pt x="157" y="115"/>
                    <a:pt x="157" y="115"/>
                    <a:pt x="157" y="115"/>
                  </a:cubicBezTo>
                  <a:cubicBezTo>
                    <a:pt x="157" y="115"/>
                    <a:pt x="151" y="110"/>
                    <a:pt x="143" y="103"/>
                  </a:cubicBezTo>
                  <a:cubicBezTo>
                    <a:pt x="119" y="83"/>
                    <a:pt x="68" y="43"/>
                    <a:pt x="31" y="22"/>
                  </a:cubicBezTo>
                  <a:cubicBezTo>
                    <a:pt x="22" y="16"/>
                    <a:pt x="11" y="11"/>
                    <a:pt x="0" y="8"/>
                  </a:cubicBezTo>
                  <a:cubicBezTo>
                    <a:pt x="229" y="0"/>
                    <a:pt x="229" y="0"/>
                    <a:pt x="229" y="0"/>
                  </a:cubicBezTo>
                </a:path>
              </a:pathLst>
            </a:custGeom>
            <a:solidFill>
              <a:srgbClr val="FFB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7" name="îşľïḓe">
              <a:extLst>
                <a:ext uri="{FF2B5EF4-FFF2-40B4-BE49-F238E27FC236}">
                  <a16:creationId xmlns:a16="http://schemas.microsoft.com/office/drawing/2014/main" id="{CC6B2FC0-6F05-4F16-BE36-E8AEF69B113D}"/>
                </a:ext>
              </a:extLst>
            </p:cNvPr>
            <p:cNvSpPr/>
            <p:nvPr/>
          </p:nvSpPr>
          <p:spPr bwMode="auto">
            <a:xfrm>
              <a:off x="4764088" y="3578225"/>
              <a:ext cx="439738" cy="101600"/>
            </a:xfrm>
            <a:custGeom>
              <a:avLst/>
              <a:gdLst>
                <a:gd name="T0" fmla="*/ 264 w 340"/>
                <a:gd name="T1" fmla="*/ 66 h 78"/>
                <a:gd name="T2" fmla="*/ 336 w 340"/>
                <a:gd name="T3" fmla="*/ 49 h 78"/>
                <a:gd name="T4" fmla="*/ 268 w 340"/>
                <a:gd name="T5" fmla="*/ 2 h 78"/>
                <a:gd name="T6" fmla="*/ 35 w 340"/>
                <a:gd name="T7" fmla="*/ 14 h 78"/>
                <a:gd name="T8" fmla="*/ 127 w 340"/>
                <a:gd name="T9" fmla="*/ 68 h 78"/>
                <a:gd name="T10" fmla="*/ 264 w 340"/>
                <a:gd name="T11" fmla="*/ 6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0" h="78">
                  <a:moveTo>
                    <a:pt x="264" y="66"/>
                  </a:moveTo>
                  <a:cubicBezTo>
                    <a:pt x="264" y="66"/>
                    <a:pt x="332" y="78"/>
                    <a:pt x="336" y="49"/>
                  </a:cubicBezTo>
                  <a:cubicBezTo>
                    <a:pt x="340" y="20"/>
                    <a:pt x="301" y="4"/>
                    <a:pt x="268" y="2"/>
                  </a:cubicBezTo>
                  <a:cubicBezTo>
                    <a:pt x="235" y="0"/>
                    <a:pt x="35" y="14"/>
                    <a:pt x="35" y="14"/>
                  </a:cubicBezTo>
                  <a:cubicBezTo>
                    <a:pt x="35" y="14"/>
                    <a:pt x="0" y="60"/>
                    <a:pt x="127" y="68"/>
                  </a:cubicBezTo>
                  <a:cubicBezTo>
                    <a:pt x="264" y="66"/>
                    <a:pt x="264" y="66"/>
                    <a:pt x="264" y="66"/>
                  </a:cubicBezTo>
                </a:path>
              </a:pathLst>
            </a:custGeom>
            <a:solidFill>
              <a:srgbClr val="474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8" name="iṣ1îdè">
              <a:extLst>
                <a:ext uri="{FF2B5EF4-FFF2-40B4-BE49-F238E27FC236}">
                  <a16:creationId xmlns:a16="http://schemas.microsoft.com/office/drawing/2014/main" id="{4F777A6A-A155-420D-82C5-A90E73A9839F}"/>
                </a:ext>
              </a:extLst>
            </p:cNvPr>
            <p:cNvSpPr/>
            <p:nvPr/>
          </p:nvSpPr>
          <p:spPr bwMode="auto">
            <a:xfrm>
              <a:off x="4933951" y="3671888"/>
              <a:ext cx="44450" cy="47625"/>
            </a:xfrm>
            <a:custGeom>
              <a:avLst/>
              <a:gdLst>
                <a:gd name="T0" fmla="*/ 29 w 35"/>
                <a:gd name="T1" fmla="*/ 0 h 37"/>
                <a:gd name="T2" fmla="*/ 0 w 35"/>
                <a:gd name="T3" fmla="*/ 0 h 37"/>
                <a:gd name="T4" fmla="*/ 14 w 35"/>
                <a:gd name="T5" fmla="*/ 22 h 37"/>
                <a:gd name="T6" fmla="*/ 35 w 35"/>
                <a:gd name="T7" fmla="*/ 37 h 37"/>
                <a:gd name="T8" fmla="*/ 29 w 35"/>
                <a:gd name="T9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37">
                  <a:moveTo>
                    <a:pt x="29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5" y="7"/>
                    <a:pt x="9" y="14"/>
                    <a:pt x="14" y="22"/>
                  </a:cubicBezTo>
                  <a:cubicBezTo>
                    <a:pt x="21" y="27"/>
                    <a:pt x="28" y="32"/>
                    <a:pt x="35" y="37"/>
                  </a:cubicBezTo>
                  <a:cubicBezTo>
                    <a:pt x="33" y="26"/>
                    <a:pt x="31" y="13"/>
                    <a:pt x="29" y="0"/>
                  </a:cubicBezTo>
                </a:path>
              </a:pathLst>
            </a:custGeom>
            <a:solidFill>
              <a:srgbClr val="E5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9" name="îSḷiḑé">
              <a:extLst>
                <a:ext uri="{FF2B5EF4-FFF2-40B4-BE49-F238E27FC236}">
                  <a16:creationId xmlns:a16="http://schemas.microsoft.com/office/drawing/2014/main" id="{9A31CEAC-AE93-4476-9AF5-781F9DEE4222}"/>
                </a:ext>
              </a:extLst>
            </p:cNvPr>
            <p:cNvSpPr/>
            <p:nvPr/>
          </p:nvSpPr>
          <p:spPr bwMode="auto">
            <a:xfrm>
              <a:off x="4929188" y="3665538"/>
              <a:ext cx="41275" cy="6350"/>
            </a:xfrm>
            <a:custGeom>
              <a:avLst/>
              <a:gdLst>
                <a:gd name="T0" fmla="*/ 31 w 32"/>
                <a:gd name="T1" fmla="*/ 0 h 4"/>
                <a:gd name="T2" fmla="*/ 0 w 32"/>
                <a:gd name="T3" fmla="*/ 0 h 4"/>
                <a:gd name="T4" fmla="*/ 3 w 32"/>
                <a:gd name="T5" fmla="*/ 4 h 4"/>
                <a:gd name="T6" fmla="*/ 32 w 32"/>
                <a:gd name="T7" fmla="*/ 4 h 4"/>
                <a:gd name="T8" fmla="*/ 31 w 32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4">
                  <a:moveTo>
                    <a:pt x="3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3"/>
                    <a:pt x="3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2"/>
                    <a:pt x="32" y="1"/>
                    <a:pt x="31" y="0"/>
                  </a:cubicBezTo>
                </a:path>
              </a:pathLst>
            </a:custGeom>
            <a:solidFill>
              <a:srgbClr val="B9899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0" name="ïšľïḋê">
              <a:extLst>
                <a:ext uri="{FF2B5EF4-FFF2-40B4-BE49-F238E27FC236}">
                  <a16:creationId xmlns:a16="http://schemas.microsoft.com/office/drawing/2014/main" id="{CB94D726-7C7B-4E69-B130-C02A0AB27F96}"/>
                </a:ext>
              </a:extLst>
            </p:cNvPr>
            <p:cNvSpPr/>
            <p:nvPr/>
          </p:nvSpPr>
          <p:spPr bwMode="auto">
            <a:xfrm>
              <a:off x="4929188" y="3665538"/>
              <a:ext cx="39688" cy="0"/>
            </a:xfrm>
            <a:custGeom>
              <a:avLst/>
              <a:gdLst>
                <a:gd name="T0" fmla="*/ 31 w 31"/>
                <a:gd name="T1" fmla="*/ 0 w 31"/>
                <a:gd name="T2" fmla="*/ 0 w 31"/>
                <a:gd name="T3" fmla="*/ 31 w 31"/>
                <a:gd name="T4" fmla="*/ 31 w 3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1">
                  <a:moveTo>
                    <a:pt x="3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1" y="0"/>
                    <a:pt x="31" y="0"/>
                    <a:pt x="31" y="0"/>
                  </a:cubicBezTo>
                  <a:cubicBezTo>
                    <a:pt x="31" y="0"/>
                    <a:pt x="31" y="0"/>
                    <a:pt x="31" y="0"/>
                  </a:cubicBezTo>
                </a:path>
              </a:pathLst>
            </a:custGeom>
            <a:solidFill>
              <a:srgbClr val="393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1" name="î$lîďé">
              <a:extLst>
                <a:ext uri="{FF2B5EF4-FFF2-40B4-BE49-F238E27FC236}">
                  <a16:creationId xmlns:a16="http://schemas.microsoft.com/office/drawing/2014/main" id="{60693526-995A-422F-9CDF-E0BA7F9D0DE1}"/>
                </a:ext>
              </a:extLst>
            </p:cNvPr>
            <p:cNvSpPr/>
            <p:nvPr/>
          </p:nvSpPr>
          <p:spPr bwMode="auto">
            <a:xfrm>
              <a:off x="4886326" y="3586163"/>
              <a:ext cx="76200" cy="4763"/>
            </a:xfrm>
            <a:custGeom>
              <a:avLst/>
              <a:gdLst>
                <a:gd name="T0" fmla="*/ 60 w 60"/>
                <a:gd name="T1" fmla="*/ 0 h 4"/>
                <a:gd name="T2" fmla="*/ 0 w 60"/>
                <a:gd name="T3" fmla="*/ 4 h 4"/>
                <a:gd name="T4" fmla="*/ 0 w 60"/>
                <a:gd name="T5" fmla="*/ 4 h 4"/>
                <a:gd name="T6" fmla="*/ 60 w 60"/>
                <a:gd name="T7" fmla="*/ 0 h 4"/>
                <a:gd name="T8" fmla="*/ 60 w 6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4">
                  <a:moveTo>
                    <a:pt x="60" y="0"/>
                  </a:moveTo>
                  <a:cubicBezTo>
                    <a:pt x="39" y="1"/>
                    <a:pt x="18" y="2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8" y="3"/>
                    <a:pt x="39" y="1"/>
                    <a:pt x="60" y="0"/>
                  </a:cubicBezTo>
                  <a:cubicBezTo>
                    <a:pt x="60" y="0"/>
                    <a:pt x="60" y="0"/>
                    <a:pt x="6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2" name="i$1iḓê">
              <a:extLst>
                <a:ext uri="{FF2B5EF4-FFF2-40B4-BE49-F238E27FC236}">
                  <a16:creationId xmlns:a16="http://schemas.microsoft.com/office/drawing/2014/main" id="{8C53D596-0D02-4D52-AEF1-2EE2A1EC99FF}"/>
                </a:ext>
              </a:extLst>
            </p:cNvPr>
            <p:cNvSpPr/>
            <p:nvPr/>
          </p:nvSpPr>
          <p:spPr bwMode="auto">
            <a:xfrm>
              <a:off x="4881563" y="3586163"/>
              <a:ext cx="87313" cy="63500"/>
            </a:xfrm>
            <a:custGeom>
              <a:avLst/>
              <a:gdLst>
                <a:gd name="T0" fmla="*/ 63 w 67"/>
                <a:gd name="T1" fmla="*/ 0 h 49"/>
                <a:gd name="T2" fmla="*/ 3 w 67"/>
                <a:gd name="T3" fmla="*/ 4 h 49"/>
                <a:gd name="T4" fmla="*/ 1 w 67"/>
                <a:gd name="T5" fmla="*/ 13 h 49"/>
                <a:gd name="T6" fmla="*/ 0 w 67"/>
                <a:gd name="T7" fmla="*/ 17 h 49"/>
                <a:gd name="T8" fmla="*/ 2 w 67"/>
                <a:gd name="T9" fmla="*/ 15 h 49"/>
                <a:gd name="T10" fmla="*/ 28 w 67"/>
                <a:gd name="T11" fmla="*/ 49 h 49"/>
                <a:gd name="T12" fmla="*/ 67 w 67"/>
                <a:gd name="T13" fmla="*/ 48 h 49"/>
                <a:gd name="T14" fmla="*/ 63 w 67"/>
                <a:gd name="T1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7" h="49">
                  <a:moveTo>
                    <a:pt x="63" y="0"/>
                  </a:moveTo>
                  <a:cubicBezTo>
                    <a:pt x="42" y="1"/>
                    <a:pt x="21" y="3"/>
                    <a:pt x="3" y="4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0" y="17"/>
                    <a:pt x="0" y="17"/>
                    <a:pt x="0" y="17"/>
                  </a:cubicBezTo>
                  <a:cubicBezTo>
                    <a:pt x="2" y="15"/>
                    <a:pt x="2" y="15"/>
                    <a:pt x="2" y="15"/>
                  </a:cubicBezTo>
                  <a:cubicBezTo>
                    <a:pt x="2" y="15"/>
                    <a:pt x="14" y="29"/>
                    <a:pt x="28" y="49"/>
                  </a:cubicBezTo>
                  <a:cubicBezTo>
                    <a:pt x="67" y="48"/>
                    <a:pt x="67" y="48"/>
                    <a:pt x="67" y="48"/>
                  </a:cubicBezTo>
                  <a:cubicBezTo>
                    <a:pt x="65" y="32"/>
                    <a:pt x="63" y="16"/>
                    <a:pt x="63" y="0"/>
                  </a:cubicBezTo>
                </a:path>
              </a:pathLst>
            </a:custGeom>
            <a:solidFill>
              <a:srgbClr val="403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3" name="ïṩļïḓê">
              <a:extLst>
                <a:ext uri="{FF2B5EF4-FFF2-40B4-BE49-F238E27FC236}">
                  <a16:creationId xmlns:a16="http://schemas.microsoft.com/office/drawing/2014/main" id="{A6A4875E-32C6-4785-9DAA-92B91472446B}"/>
                </a:ext>
              </a:extLst>
            </p:cNvPr>
            <p:cNvSpPr/>
            <p:nvPr/>
          </p:nvSpPr>
          <p:spPr bwMode="auto">
            <a:xfrm>
              <a:off x="4918076" y="3648075"/>
              <a:ext cx="50800" cy="1588"/>
            </a:xfrm>
            <a:custGeom>
              <a:avLst/>
              <a:gdLst>
                <a:gd name="T0" fmla="*/ 39 w 39"/>
                <a:gd name="T1" fmla="*/ 0 h 1"/>
                <a:gd name="T2" fmla="*/ 0 w 39"/>
                <a:gd name="T3" fmla="*/ 1 h 1"/>
                <a:gd name="T4" fmla="*/ 0 w 39"/>
                <a:gd name="T5" fmla="*/ 1 h 1"/>
                <a:gd name="T6" fmla="*/ 39 w 39"/>
                <a:gd name="T7" fmla="*/ 0 h 1"/>
                <a:gd name="T8" fmla="*/ 39 w 39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">
                  <a:moveTo>
                    <a:pt x="39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39" y="0"/>
                    <a:pt x="39" y="0"/>
                    <a:pt x="39" y="0"/>
                  </a:cubicBezTo>
                </a:path>
              </a:pathLst>
            </a:custGeom>
            <a:solidFill>
              <a:srgbClr val="393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4" name="ïṣļïďé">
              <a:extLst>
                <a:ext uri="{FF2B5EF4-FFF2-40B4-BE49-F238E27FC236}">
                  <a16:creationId xmlns:a16="http://schemas.microsoft.com/office/drawing/2014/main" id="{178146DF-60AC-49BF-8ED7-987849F16A0A}"/>
                </a:ext>
              </a:extLst>
            </p:cNvPr>
            <p:cNvSpPr/>
            <p:nvPr/>
          </p:nvSpPr>
          <p:spPr bwMode="auto">
            <a:xfrm>
              <a:off x="4918076" y="3648075"/>
              <a:ext cx="50800" cy="17463"/>
            </a:xfrm>
            <a:custGeom>
              <a:avLst/>
              <a:gdLst>
                <a:gd name="T0" fmla="*/ 39 w 40"/>
                <a:gd name="T1" fmla="*/ 0 h 14"/>
                <a:gd name="T2" fmla="*/ 0 w 40"/>
                <a:gd name="T3" fmla="*/ 1 h 14"/>
                <a:gd name="T4" fmla="*/ 9 w 40"/>
                <a:gd name="T5" fmla="*/ 14 h 14"/>
                <a:gd name="T6" fmla="*/ 40 w 40"/>
                <a:gd name="T7" fmla="*/ 14 h 14"/>
                <a:gd name="T8" fmla="*/ 39 w 40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14">
                  <a:moveTo>
                    <a:pt x="39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3" y="5"/>
                    <a:pt x="6" y="9"/>
                    <a:pt x="9" y="14"/>
                  </a:cubicBezTo>
                  <a:cubicBezTo>
                    <a:pt x="40" y="14"/>
                    <a:pt x="40" y="14"/>
                    <a:pt x="40" y="14"/>
                  </a:cubicBezTo>
                  <a:cubicBezTo>
                    <a:pt x="40" y="9"/>
                    <a:pt x="39" y="4"/>
                    <a:pt x="39" y="0"/>
                  </a:cubicBezTo>
                </a:path>
              </a:pathLst>
            </a:custGeom>
            <a:solidFill>
              <a:srgbClr val="3331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5" name="îṥlîḍè">
              <a:extLst>
                <a:ext uri="{FF2B5EF4-FFF2-40B4-BE49-F238E27FC236}">
                  <a16:creationId xmlns:a16="http://schemas.microsoft.com/office/drawing/2014/main" id="{8C6D8857-AB9B-4FEF-9D9E-41173D0CD933}"/>
                </a:ext>
              </a:extLst>
            </p:cNvPr>
            <p:cNvSpPr/>
            <p:nvPr/>
          </p:nvSpPr>
          <p:spPr bwMode="auto">
            <a:xfrm>
              <a:off x="4837113" y="2424113"/>
              <a:ext cx="460375" cy="544513"/>
            </a:xfrm>
            <a:prstGeom prst="rect">
              <a:avLst/>
            </a:prstGeom>
            <a:solidFill>
              <a:srgbClr val="474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6" name="íŝļîḋé">
              <a:extLst>
                <a:ext uri="{FF2B5EF4-FFF2-40B4-BE49-F238E27FC236}">
                  <a16:creationId xmlns:a16="http://schemas.microsoft.com/office/drawing/2014/main" id="{02C985C4-FEE3-49C2-9831-1E4E9D663FA9}"/>
                </a:ext>
              </a:extLst>
            </p:cNvPr>
            <p:cNvSpPr/>
            <p:nvPr/>
          </p:nvSpPr>
          <p:spPr bwMode="auto">
            <a:xfrm>
              <a:off x="4837113" y="2424113"/>
              <a:ext cx="460375" cy="5445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7" name="ïṣļîḍê">
              <a:extLst>
                <a:ext uri="{FF2B5EF4-FFF2-40B4-BE49-F238E27FC236}">
                  <a16:creationId xmlns:a16="http://schemas.microsoft.com/office/drawing/2014/main" id="{5F5CFD3F-2EF5-44B6-8854-4B35E82DA4DD}"/>
                </a:ext>
              </a:extLst>
            </p:cNvPr>
            <p:cNvSpPr/>
            <p:nvPr/>
          </p:nvSpPr>
          <p:spPr bwMode="auto">
            <a:xfrm>
              <a:off x="4889501" y="2595563"/>
              <a:ext cx="407988" cy="192088"/>
            </a:xfrm>
            <a:custGeom>
              <a:avLst/>
              <a:gdLst>
                <a:gd name="T0" fmla="*/ 45 w 316"/>
                <a:gd name="T1" fmla="*/ 53 h 149"/>
                <a:gd name="T2" fmla="*/ 43 w 316"/>
                <a:gd name="T3" fmla="*/ 60 h 149"/>
                <a:gd name="T4" fmla="*/ 42 w 316"/>
                <a:gd name="T5" fmla="*/ 81 h 149"/>
                <a:gd name="T6" fmla="*/ 9 w 316"/>
                <a:gd name="T7" fmla="*/ 139 h 149"/>
                <a:gd name="T8" fmla="*/ 0 w 316"/>
                <a:gd name="T9" fmla="*/ 149 h 149"/>
                <a:gd name="T10" fmla="*/ 88 w 316"/>
                <a:gd name="T11" fmla="*/ 112 h 149"/>
                <a:gd name="T12" fmla="*/ 99 w 316"/>
                <a:gd name="T13" fmla="*/ 92 h 149"/>
                <a:gd name="T14" fmla="*/ 100 w 316"/>
                <a:gd name="T15" fmla="*/ 88 h 149"/>
                <a:gd name="T16" fmla="*/ 45 w 316"/>
                <a:gd name="T17" fmla="*/ 53 h 149"/>
                <a:gd name="T18" fmla="*/ 238 w 316"/>
                <a:gd name="T19" fmla="*/ 0 h 149"/>
                <a:gd name="T20" fmla="*/ 217 w 316"/>
                <a:gd name="T21" fmla="*/ 48 h 149"/>
                <a:gd name="T22" fmla="*/ 232 w 316"/>
                <a:gd name="T23" fmla="*/ 90 h 149"/>
                <a:gd name="T24" fmla="*/ 231 w 316"/>
                <a:gd name="T25" fmla="*/ 86 h 149"/>
                <a:gd name="T26" fmla="*/ 233 w 316"/>
                <a:gd name="T27" fmla="*/ 87 h 149"/>
                <a:gd name="T28" fmla="*/ 233 w 316"/>
                <a:gd name="T29" fmla="*/ 86 h 149"/>
                <a:gd name="T30" fmla="*/ 235 w 316"/>
                <a:gd name="T31" fmla="*/ 87 h 149"/>
                <a:gd name="T32" fmla="*/ 316 w 316"/>
                <a:gd name="T33" fmla="*/ 64 h 149"/>
                <a:gd name="T34" fmla="*/ 316 w 316"/>
                <a:gd name="T35" fmla="*/ 14 h 149"/>
                <a:gd name="T36" fmla="*/ 291 w 316"/>
                <a:gd name="T37" fmla="*/ 18 h 149"/>
                <a:gd name="T38" fmla="*/ 271 w 316"/>
                <a:gd name="T39" fmla="*/ 23 h 149"/>
                <a:gd name="T40" fmla="*/ 238 w 316"/>
                <a:gd name="T4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6" h="149">
                  <a:moveTo>
                    <a:pt x="45" y="53"/>
                  </a:moveTo>
                  <a:cubicBezTo>
                    <a:pt x="44" y="55"/>
                    <a:pt x="44" y="57"/>
                    <a:pt x="43" y="60"/>
                  </a:cubicBezTo>
                  <a:cubicBezTo>
                    <a:pt x="43" y="67"/>
                    <a:pt x="42" y="74"/>
                    <a:pt x="42" y="81"/>
                  </a:cubicBezTo>
                  <a:cubicBezTo>
                    <a:pt x="41" y="105"/>
                    <a:pt x="26" y="124"/>
                    <a:pt x="9" y="139"/>
                  </a:cubicBezTo>
                  <a:cubicBezTo>
                    <a:pt x="6" y="142"/>
                    <a:pt x="3" y="146"/>
                    <a:pt x="0" y="149"/>
                  </a:cubicBezTo>
                  <a:cubicBezTo>
                    <a:pt x="44" y="125"/>
                    <a:pt x="84" y="113"/>
                    <a:pt x="88" y="112"/>
                  </a:cubicBezTo>
                  <a:cubicBezTo>
                    <a:pt x="92" y="106"/>
                    <a:pt x="96" y="99"/>
                    <a:pt x="99" y="92"/>
                  </a:cubicBezTo>
                  <a:cubicBezTo>
                    <a:pt x="99" y="90"/>
                    <a:pt x="99" y="89"/>
                    <a:pt x="100" y="88"/>
                  </a:cubicBezTo>
                  <a:cubicBezTo>
                    <a:pt x="78" y="82"/>
                    <a:pt x="59" y="70"/>
                    <a:pt x="45" y="53"/>
                  </a:cubicBezTo>
                  <a:moveTo>
                    <a:pt x="238" y="0"/>
                  </a:moveTo>
                  <a:cubicBezTo>
                    <a:pt x="235" y="18"/>
                    <a:pt x="227" y="34"/>
                    <a:pt x="217" y="48"/>
                  </a:cubicBezTo>
                  <a:cubicBezTo>
                    <a:pt x="220" y="61"/>
                    <a:pt x="225" y="76"/>
                    <a:pt x="232" y="90"/>
                  </a:cubicBezTo>
                  <a:cubicBezTo>
                    <a:pt x="231" y="88"/>
                    <a:pt x="231" y="86"/>
                    <a:pt x="231" y="86"/>
                  </a:cubicBezTo>
                  <a:cubicBezTo>
                    <a:pt x="232" y="86"/>
                    <a:pt x="232" y="87"/>
                    <a:pt x="233" y="87"/>
                  </a:cubicBezTo>
                  <a:cubicBezTo>
                    <a:pt x="233" y="86"/>
                    <a:pt x="233" y="86"/>
                    <a:pt x="233" y="86"/>
                  </a:cubicBezTo>
                  <a:cubicBezTo>
                    <a:pt x="234" y="86"/>
                    <a:pt x="235" y="87"/>
                    <a:pt x="235" y="87"/>
                  </a:cubicBezTo>
                  <a:cubicBezTo>
                    <a:pt x="262" y="86"/>
                    <a:pt x="290" y="76"/>
                    <a:pt x="316" y="64"/>
                  </a:cubicBezTo>
                  <a:cubicBezTo>
                    <a:pt x="316" y="14"/>
                    <a:pt x="316" y="14"/>
                    <a:pt x="316" y="14"/>
                  </a:cubicBezTo>
                  <a:cubicBezTo>
                    <a:pt x="308" y="14"/>
                    <a:pt x="299" y="15"/>
                    <a:pt x="291" y="18"/>
                  </a:cubicBezTo>
                  <a:cubicBezTo>
                    <a:pt x="285" y="20"/>
                    <a:pt x="278" y="22"/>
                    <a:pt x="271" y="23"/>
                  </a:cubicBezTo>
                  <a:cubicBezTo>
                    <a:pt x="258" y="23"/>
                    <a:pt x="247" y="11"/>
                    <a:pt x="238" y="0"/>
                  </a:cubicBezTo>
                </a:path>
              </a:pathLst>
            </a:custGeom>
            <a:solidFill>
              <a:srgbClr val="403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8" name="iślïḋe">
              <a:extLst>
                <a:ext uri="{FF2B5EF4-FFF2-40B4-BE49-F238E27FC236}">
                  <a16:creationId xmlns:a16="http://schemas.microsoft.com/office/drawing/2014/main" id="{2735145C-58EA-44C7-8E20-893A65F4C66B}"/>
                </a:ext>
              </a:extLst>
            </p:cNvPr>
            <p:cNvSpPr/>
            <p:nvPr/>
          </p:nvSpPr>
          <p:spPr bwMode="auto">
            <a:xfrm>
              <a:off x="4070351" y="3313113"/>
              <a:ext cx="225425" cy="219075"/>
            </a:xfrm>
            <a:custGeom>
              <a:avLst/>
              <a:gdLst>
                <a:gd name="T0" fmla="*/ 175 w 175"/>
                <a:gd name="T1" fmla="*/ 35 h 170"/>
                <a:gd name="T2" fmla="*/ 154 w 175"/>
                <a:gd name="T3" fmla="*/ 50 h 170"/>
                <a:gd name="T4" fmla="*/ 66 w 175"/>
                <a:gd name="T5" fmla="*/ 170 h 170"/>
                <a:gd name="T6" fmla="*/ 104 w 175"/>
                <a:gd name="T7" fmla="*/ 8 h 170"/>
                <a:gd name="T8" fmla="*/ 117 w 175"/>
                <a:gd name="T9" fmla="*/ 0 h 170"/>
                <a:gd name="T10" fmla="*/ 175 w 175"/>
                <a:gd name="T11" fmla="*/ 35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5" h="170">
                  <a:moveTo>
                    <a:pt x="175" y="35"/>
                  </a:moveTo>
                  <a:cubicBezTo>
                    <a:pt x="169" y="36"/>
                    <a:pt x="162" y="42"/>
                    <a:pt x="154" y="50"/>
                  </a:cubicBezTo>
                  <a:cubicBezTo>
                    <a:pt x="118" y="86"/>
                    <a:pt x="66" y="170"/>
                    <a:pt x="66" y="170"/>
                  </a:cubicBezTo>
                  <a:cubicBezTo>
                    <a:pt x="0" y="91"/>
                    <a:pt x="73" y="29"/>
                    <a:pt x="104" y="8"/>
                  </a:cubicBezTo>
                  <a:cubicBezTo>
                    <a:pt x="112" y="3"/>
                    <a:pt x="117" y="0"/>
                    <a:pt x="117" y="0"/>
                  </a:cubicBezTo>
                  <a:cubicBezTo>
                    <a:pt x="175" y="35"/>
                    <a:pt x="175" y="35"/>
                    <a:pt x="175" y="35"/>
                  </a:cubicBezTo>
                </a:path>
              </a:pathLst>
            </a:custGeom>
            <a:solidFill>
              <a:srgbClr val="FFB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9" name="iş1ídé">
              <a:extLst>
                <a:ext uri="{FF2B5EF4-FFF2-40B4-BE49-F238E27FC236}">
                  <a16:creationId xmlns:a16="http://schemas.microsoft.com/office/drawing/2014/main" id="{3B044224-929E-45BC-B754-A201EA8213B2}"/>
                </a:ext>
              </a:extLst>
            </p:cNvPr>
            <p:cNvSpPr/>
            <p:nvPr/>
          </p:nvSpPr>
          <p:spPr bwMode="auto">
            <a:xfrm>
              <a:off x="4911726" y="2597150"/>
              <a:ext cx="422275" cy="303213"/>
            </a:xfrm>
            <a:custGeom>
              <a:avLst/>
              <a:gdLst>
                <a:gd name="T0" fmla="*/ 189 w 327"/>
                <a:gd name="T1" fmla="*/ 0 h 236"/>
                <a:gd name="T2" fmla="*/ 267 w 327"/>
                <a:gd name="T3" fmla="*/ 152 h 236"/>
                <a:gd name="T4" fmla="*/ 189 w 327"/>
                <a:gd name="T5" fmla="*/ 236 h 236"/>
                <a:gd name="T6" fmla="*/ 0 w 327"/>
                <a:gd name="T7" fmla="*/ 166 h 236"/>
                <a:gd name="T8" fmla="*/ 85 w 327"/>
                <a:gd name="T9" fmla="*/ 27 h 236"/>
                <a:gd name="T10" fmla="*/ 189 w 327"/>
                <a:gd name="T11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7" h="236">
                  <a:moveTo>
                    <a:pt x="189" y="0"/>
                  </a:moveTo>
                  <a:cubicBezTo>
                    <a:pt x="189" y="0"/>
                    <a:pt x="206" y="123"/>
                    <a:pt x="267" y="152"/>
                  </a:cubicBezTo>
                  <a:cubicBezTo>
                    <a:pt x="327" y="181"/>
                    <a:pt x="189" y="236"/>
                    <a:pt x="189" y="236"/>
                  </a:cubicBezTo>
                  <a:cubicBezTo>
                    <a:pt x="0" y="166"/>
                    <a:pt x="0" y="166"/>
                    <a:pt x="0" y="166"/>
                  </a:cubicBezTo>
                  <a:cubicBezTo>
                    <a:pt x="0" y="166"/>
                    <a:pt x="107" y="130"/>
                    <a:pt x="85" y="27"/>
                  </a:cubicBezTo>
                  <a:cubicBezTo>
                    <a:pt x="189" y="0"/>
                    <a:pt x="189" y="0"/>
                    <a:pt x="189" y="0"/>
                  </a:cubicBezTo>
                </a:path>
              </a:pathLst>
            </a:custGeom>
            <a:solidFill>
              <a:srgbClr val="FFB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0" name="íṧlïďè">
              <a:extLst>
                <a:ext uri="{FF2B5EF4-FFF2-40B4-BE49-F238E27FC236}">
                  <a16:creationId xmlns:a16="http://schemas.microsoft.com/office/drawing/2014/main" id="{4E5DCC99-C959-4FAB-9ADF-0F070677BE84}"/>
                </a:ext>
              </a:extLst>
            </p:cNvPr>
            <p:cNvSpPr/>
            <p:nvPr/>
          </p:nvSpPr>
          <p:spPr bwMode="auto">
            <a:xfrm>
              <a:off x="4597401" y="3549650"/>
              <a:ext cx="295275" cy="147638"/>
            </a:xfrm>
            <a:custGeom>
              <a:avLst/>
              <a:gdLst>
                <a:gd name="T0" fmla="*/ 229 w 229"/>
                <a:gd name="T1" fmla="*/ 0 h 115"/>
                <a:gd name="T2" fmla="*/ 225 w 229"/>
                <a:gd name="T3" fmla="*/ 24 h 115"/>
                <a:gd name="T4" fmla="*/ 221 w 229"/>
                <a:gd name="T5" fmla="*/ 42 h 115"/>
                <a:gd name="T6" fmla="*/ 215 w 229"/>
                <a:gd name="T7" fmla="*/ 75 h 115"/>
                <a:gd name="T8" fmla="*/ 156 w 229"/>
                <a:gd name="T9" fmla="*/ 115 h 115"/>
                <a:gd name="T10" fmla="*/ 142 w 229"/>
                <a:gd name="T11" fmla="*/ 104 h 115"/>
                <a:gd name="T12" fmla="*/ 31 w 229"/>
                <a:gd name="T13" fmla="*/ 22 h 115"/>
                <a:gd name="T14" fmla="*/ 0 w 229"/>
                <a:gd name="T15" fmla="*/ 8 h 115"/>
                <a:gd name="T16" fmla="*/ 229 w 229"/>
                <a:gd name="T17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9" h="115">
                  <a:moveTo>
                    <a:pt x="229" y="0"/>
                  </a:moveTo>
                  <a:cubicBezTo>
                    <a:pt x="225" y="24"/>
                    <a:pt x="225" y="24"/>
                    <a:pt x="225" y="24"/>
                  </a:cubicBezTo>
                  <a:cubicBezTo>
                    <a:pt x="221" y="42"/>
                    <a:pt x="221" y="42"/>
                    <a:pt x="221" y="42"/>
                  </a:cubicBezTo>
                  <a:cubicBezTo>
                    <a:pt x="215" y="75"/>
                    <a:pt x="215" y="75"/>
                    <a:pt x="215" y="75"/>
                  </a:cubicBezTo>
                  <a:cubicBezTo>
                    <a:pt x="156" y="115"/>
                    <a:pt x="156" y="115"/>
                    <a:pt x="156" y="115"/>
                  </a:cubicBezTo>
                  <a:cubicBezTo>
                    <a:pt x="156" y="115"/>
                    <a:pt x="151" y="111"/>
                    <a:pt x="142" y="104"/>
                  </a:cubicBezTo>
                  <a:cubicBezTo>
                    <a:pt x="118" y="84"/>
                    <a:pt x="68" y="44"/>
                    <a:pt x="31" y="22"/>
                  </a:cubicBezTo>
                  <a:cubicBezTo>
                    <a:pt x="21" y="16"/>
                    <a:pt x="11" y="11"/>
                    <a:pt x="0" y="8"/>
                  </a:cubicBezTo>
                  <a:cubicBezTo>
                    <a:pt x="229" y="0"/>
                    <a:pt x="229" y="0"/>
                    <a:pt x="229" y="0"/>
                  </a:cubicBezTo>
                </a:path>
              </a:pathLst>
            </a:custGeom>
            <a:solidFill>
              <a:srgbClr val="FFB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1" name="íṩḷïďe">
              <a:extLst>
                <a:ext uri="{FF2B5EF4-FFF2-40B4-BE49-F238E27FC236}">
                  <a16:creationId xmlns:a16="http://schemas.microsoft.com/office/drawing/2014/main" id="{D2DAFBCE-5EAB-4CCB-97D3-7DBF31A21CF4}"/>
                </a:ext>
              </a:extLst>
            </p:cNvPr>
            <p:cNvSpPr/>
            <p:nvPr/>
          </p:nvSpPr>
          <p:spPr bwMode="auto">
            <a:xfrm>
              <a:off x="4597401" y="3549650"/>
              <a:ext cx="295275" cy="9525"/>
            </a:xfrm>
            <a:custGeom>
              <a:avLst/>
              <a:gdLst>
                <a:gd name="T0" fmla="*/ 229 w 229"/>
                <a:gd name="T1" fmla="*/ 0 h 8"/>
                <a:gd name="T2" fmla="*/ 0 w 229"/>
                <a:gd name="T3" fmla="*/ 8 h 8"/>
                <a:gd name="T4" fmla="*/ 1 w 229"/>
                <a:gd name="T5" fmla="*/ 8 h 8"/>
                <a:gd name="T6" fmla="*/ 229 w 229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9" h="8">
                  <a:moveTo>
                    <a:pt x="229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29" y="0"/>
                    <a:pt x="229" y="0"/>
                    <a:pt x="229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2" name="iś1ïďe">
              <a:extLst>
                <a:ext uri="{FF2B5EF4-FFF2-40B4-BE49-F238E27FC236}">
                  <a16:creationId xmlns:a16="http://schemas.microsoft.com/office/drawing/2014/main" id="{0CBC3521-8655-4E85-88AD-D9A712765DF2}"/>
                </a:ext>
              </a:extLst>
            </p:cNvPr>
            <p:cNvSpPr/>
            <p:nvPr/>
          </p:nvSpPr>
          <p:spPr bwMode="auto">
            <a:xfrm>
              <a:off x="4598988" y="3549650"/>
              <a:ext cx="293688" cy="30163"/>
            </a:xfrm>
            <a:custGeom>
              <a:avLst/>
              <a:gdLst>
                <a:gd name="T0" fmla="*/ 228 w 228"/>
                <a:gd name="T1" fmla="*/ 0 h 24"/>
                <a:gd name="T2" fmla="*/ 0 w 228"/>
                <a:gd name="T3" fmla="*/ 8 h 24"/>
                <a:gd name="T4" fmla="*/ 30 w 228"/>
                <a:gd name="T5" fmla="*/ 22 h 24"/>
                <a:gd name="T6" fmla="*/ 48 w 228"/>
                <a:gd name="T7" fmla="*/ 24 h 24"/>
                <a:gd name="T8" fmla="*/ 185 w 228"/>
                <a:gd name="T9" fmla="*/ 22 h 24"/>
                <a:gd name="T10" fmla="*/ 214 w 228"/>
                <a:gd name="T11" fmla="*/ 24 h 24"/>
                <a:gd name="T12" fmla="*/ 224 w 228"/>
                <a:gd name="T13" fmla="*/ 24 h 24"/>
                <a:gd name="T14" fmla="*/ 228 w 228"/>
                <a:gd name="T1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8" h="24">
                  <a:moveTo>
                    <a:pt x="228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10" y="11"/>
                    <a:pt x="21" y="16"/>
                    <a:pt x="30" y="22"/>
                  </a:cubicBezTo>
                  <a:cubicBezTo>
                    <a:pt x="36" y="23"/>
                    <a:pt x="42" y="23"/>
                    <a:pt x="48" y="24"/>
                  </a:cubicBezTo>
                  <a:cubicBezTo>
                    <a:pt x="185" y="22"/>
                    <a:pt x="185" y="22"/>
                    <a:pt x="185" y="22"/>
                  </a:cubicBezTo>
                  <a:cubicBezTo>
                    <a:pt x="194" y="23"/>
                    <a:pt x="204" y="24"/>
                    <a:pt x="214" y="24"/>
                  </a:cubicBezTo>
                  <a:cubicBezTo>
                    <a:pt x="217" y="24"/>
                    <a:pt x="220" y="24"/>
                    <a:pt x="224" y="24"/>
                  </a:cubicBezTo>
                  <a:cubicBezTo>
                    <a:pt x="228" y="0"/>
                    <a:pt x="228" y="0"/>
                    <a:pt x="228" y="0"/>
                  </a:cubicBezTo>
                </a:path>
              </a:pathLst>
            </a:custGeom>
            <a:solidFill>
              <a:srgbClr val="E5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3" name="íṡlîḑé">
              <a:extLst>
                <a:ext uri="{FF2B5EF4-FFF2-40B4-BE49-F238E27FC236}">
                  <a16:creationId xmlns:a16="http://schemas.microsoft.com/office/drawing/2014/main" id="{EDDCAE56-FA0A-4A15-8B12-8818B20704EE}"/>
                </a:ext>
              </a:extLst>
            </p:cNvPr>
            <p:cNvSpPr/>
            <p:nvPr/>
          </p:nvSpPr>
          <p:spPr bwMode="auto">
            <a:xfrm>
              <a:off x="4497388" y="3487738"/>
              <a:ext cx="438150" cy="100013"/>
            </a:xfrm>
            <a:custGeom>
              <a:avLst/>
              <a:gdLst>
                <a:gd name="T0" fmla="*/ 264 w 340"/>
                <a:gd name="T1" fmla="*/ 66 h 78"/>
                <a:gd name="T2" fmla="*/ 336 w 340"/>
                <a:gd name="T3" fmla="*/ 48 h 78"/>
                <a:gd name="T4" fmla="*/ 268 w 340"/>
                <a:gd name="T5" fmla="*/ 1 h 78"/>
                <a:gd name="T6" fmla="*/ 36 w 340"/>
                <a:gd name="T7" fmla="*/ 13 h 78"/>
                <a:gd name="T8" fmla="*/ 127 w 340"/>
                <a:gd name="T9" fmla="*/ 68 h 78"/>
                <a:gd name="T10" fmla="*/ 264 w 340"/>
                <a:gd name="T11" fmla="*/ 66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0" h="78">
                  <a:moveTo>
                    <a:pt x="264" y="66"/>
                  </a:moveTo>
                  <a:cubicBezTo>
                    <a:pt x="264" y="66"/>
                    <a:pt x="332" y="78"/>
                    <a:pt x="336" y="48"/>
                  </a:cubicBezTo>
                  <a:cubicBezTo>
                    <a:pt x="340" y="19"/>
                    <a:pt x="301" y="3"/>
                    <a:pt x="268" y="1"/>
                  </a:cubicBezTo>
                  <a:cubicBezTo>
                    <a:pt x="235" y="0"/>
                    <a:pt x="36" y="13"/>
                    <a:pt x="36" y="13"/>
                  </a:cubicBezTo>
                  <a:cubicBezTo>
                    <a:pt x="36" y="13"/>
                    <a:pt x="0" y="60"/>
                    <a:pt x="127" y="68"/>
                  </a:cubicBezTo>
                  <a:lnTo>
                    <a:pt x="264" y="66"/>
                  </a:lnTo>
                  <a:close/>
                </a:path>
              </a:pathLst>
            </a:custGeom>
            <a:solidFill>
              <a:srgbClr val="474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4" name="iŝliḑè">
              <a:extLst>
                <a:ext uri="{FF2B5EF4-FFF2-40B4-BE49-F238E27FC236}">
                  <a16:creationId xmlns:a16="http://schemas.microsoft.com/office/drawing/2014/main" id="{C3FB1649-07BF-4BE9-B232-718D63A1F99D}"/>
                </a:ext>
              </a:extLst>
            </p:cNvPr>
            <p:cNvSpPr/>
            <p:nvPr/>
          </p:nvSpPr>
          <p:spPr bwMode="auto">
            <a:xfrm>
              <a:off x="4781551" y="3600450"/>
              <a:ext cx="101600" cy="85725"/>
            </a:xfrm>
            <a:custGeom>
              <a:avLst/>
              <a:gdLst>
                <a:gd name="T0" fmla="*/ 78 w 79"/>
                <a:gd name="T1" fmla="*/ 0 h 67"/>
                <a:gd name="T2" fmla="*/ 0 w 79"/>
                <a:gd name="T3" fmla="*/ 64 h 67"/>
                <a:gd name="T4" fmla="*/ 4 w 79"/>
                <a:gd name="T5" fmla="*/ 67 h 67"/>
                <a:gd name="T6" fmla="*/ 78 w 79"/>
                <a:gd name="T7" fmla="*/ 6 h 67"/>
                <a:gd name="T8" fmla="*/ 79 w 79"/>
                <a:gd name="T9" fmla="*/ 2 h 67"/>
                <a:gd name="T10" fmla="*/ 78 w 79"/>
                <a:gd name="T1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67">
                  <a:moveTo>
                    <a:pt x="78" y="0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2" y="65"/>
                    <a:pt x="3" y="66"/>
                    <a:pt x="4" y="67"/>
                  </a:cubicBezTo>
                  <a:cubicBezTo>
                    <a:pt x="78" y="6"/>
                    <a:pt x="78" y="6"/>
                    <a:pt x="78" y="6"/>
                  </a:cubicBezTo>
                  <a:cubicBezTo>
                    <a:pt x="79" y="2"/>
                    <a:pt x="79" y="2"/>
                    <a:pt x="79" y="2"/>
                  </a:cubicBezTo>
                  <a:cubicBezTo>
                    <a:pt x="78" y="0"/>
                    <a:pt x="78" y="0"/>
                    <a:pt x="78" y="0"/>
                  </a:cubicBezTo>
                </a:path>
              </a:pathLst>
            </a:custGeom>
            <a:solidFill>
              <a:srgbClr val="E5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5" name="íṧļiḋè">
              <a:extLst>
                <a:ext uri="{FF2B5EF4-FFF2-40B4-BE49-F238E27FC236}">
                  <a16:creationId xmlns:a16="http://schemas.microsoft.com/office/drawing/2014/main" id="{5DA4A459-6F25-4588-AD25-EA766AE20CDA}"/>
                </a:ext>
              </a:extLst>
            </p:cNvPr>
            <p:cNvSpPr/>
            <p:nvPr/>
          </p:nvSpPr>
          <p:spPr bwMode="auto">
            <a:xfrm>
              <a:off x="4772026" y="3489325"/>
              <a:ext cx="803275" cy="793750"/>
            </a:xfrm>
            <a:custGeom>
              <a:avLst/>
              <a:gdLst>
                <a:gd name="T0" fmla="*/ 473 w 623"/>
                <a:gd name="T1" fmla="*/ 535 h 616"/>
                <a:gd name="T2" fmla="*/ 465 w 623"/>
                <a:gd name="T3" fmla="*/ 531 h 616"/>
                <a:gd name="T4" fmla="*/ 458 w 623"/>
                <a:gd name="T5" fmla="*/ 521 h 616"/>
                <a:gd name="T6" fmla="*/ 363 w 623"/>
                <a:gd name="T7" fmla="*/ 402 h 616"/>
                <a:gd name="T8" fmla="*/ 363 w 623"/>
                <a:gd name="T9" fmla="*/ 404 h 616"/>
                <a:gd name="T10" fmla="*/ 303 w 623"/>
                <a:gd name="T11" fmla="*/ 597 h 616"/>
                <a:gd name="T12" fmla="*/ 147 w 623"/>
                <a:gd name="T13" fmla="*/ 511 h 616"/>
                <a:gd name="T14" fmla="*/ 0 w 623"/>
                <a:gd name="T15" fmla="*/ 162 h 616"/>
                <a:gd name="T16" fmla="*/ 87 w 623"/>
                <a:gd name="T17" fmla="*/ 90 h 616"/>
                <a:gd name="T18" fmla="*/ 168 w 623"/>
                <a:gd name="T19" fmla="*/ 222 h 616"/>
                <a:gd name="T20" fmla="*/ 160 w 623"/>
                <a:gd name="T21" fmla="*/ 0 h 616"/>
                <a:gd name="T22" fmla="*/ 445 w 623"/>
                <a:gd name="T23" fmla="*/ 0 h 616"/>
                <a:gd name="T24" fmla="*/ 519 w 623"/>
                <a:gd name="T25" fmla="*/ 187 h 616"/>
                <a:gd name="T26" fmla="*/ 601 w 623"/>
                <a:gd name="T27" fmla="*/ 426 h 616"/>
                <a:gd name="T28" fmla="*/ 473 w 623"/>
                <a:gd name="T29" fmla="*/ 535 h 6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616">
                  <a:moveTo>
                    <a:pt x="473" y="535"/>
                  </a:moveTo>
                  <a:cubicBezTo>
                    <a:pt x="470" y="533"/>
                    <a:pt x="467" y="532"/>
                    <a:pt x="465" y="531"/>
                  </a:cubicBezTo>
                  <a:cubicBezTo>
                    <a:pt x="458" y="521"/>
                    <a:pt x="458" y="521"/>
                    <a:pt x="458" y="521"/>
                  </a:cubicBezTo>
                  <a:cubicBezTo>
                    <a:pt x="363" y="402"/>
                    <a:pt x="363" y="402"/>
                    <a:pt x="363" y="402"/>
                  </a:cubicBezTo>
                  <a:cubicBezTo>
                    <a:pt x="363" y="402"/>
                    <a:pt x="363" y="402"/>
                    <a:pt x="363" y="404"/>
                  </a:cubicBezTo>
                  <a:cubicBezTo>
                    <a:pt x="363" y="424"/>
                    <a:pt x="356" y="582"/>
                    <a:pt x="303" y="597"/>
                  </a:cubicBezTo>
                  <a:cubicBezTo>
                    <a:pt x="246" y="613"/>
                    <a:pt x="178" y="616"/>
                    <a:pt x="147" y="511"/>
                  </a:cubicBezTo>
                  <a:cubicBezTo>
                    <a:pt x="116" y="406"/>
                    <a:pt x="59" y="175"/>
                    <a:pt x="0" y="162"/>
                  </a:cubicBezTo>
                  <a:cubicBezTo>
                    <a:pt x="87" y="90"/>
                    <a:pt x="87" y="90"/>
                    <a:pt x="87" y="90"/>
                  </a:cubicBezTo>
                  <a:cubicBezTo>
                    <a:pt x="87" y="90"/>
                    <a:pt x="145" y="158"/>
                    <a:pt x="168" y="222"/>
                  </a:cubicBezTo>
                  <a:cubicBezTo>
                    <a:pt x="167" y="218"/>
                    <a:pt x="128" y="32"/>
                    <a:pt x="160" y="0"/>
                  </a:cubicBezTo>
                  <a:cubicBezTo>
                    <a:pt x="445" y="0"/>
                    <a:pt x="445" y="0"/>
                    <a:pt x="445" y="0"/>
                  </a:cubicBezTo>
                  <a:cubicBezTo>
                    <a:pt x="445" y="0"/>
                    <a:pt x="489" y="125"/>
                    <a:pt x="519" y="187"/>
                  </a:cubicBezTo>
                  <a:cubicBezTo>
                    <a:pt x="543" y="235"/>
                    <a:pt x="578" y="349"/>
                    <a:pt x="601" y="426"/>
                  </a:cubicBezTo>
                  <a:cubicBezTo>
                    <a:pt x="623" y="502"/>
                    <a:pt x="544" y="570"/>
                    <a:pt x="473" y="535"/>
                  </a:cubicBezTo>
                </a:path>
              </a:pathLst>
            </a:custGeom>
            <a:solidFill>
              <a:srgbClr val="474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6" name="íSḷiḋê">
              <a:extLst>
                <a:ext uri="{FF2B5EF4-FFF2-40B4-BE49-F238E27FC236}">
                  <a16:creationId xmlns:a16="http://schemas.microsoft.com/office/drawing/2014/main" id="{C914C0F6-B779-420B-BACE-DA8AE8B310FA}"/>
                </a:ext>
              </a:extLst>
            </p:cNvPr>
            <p:cNvSpPr/>
            <p:nvPr/>
          </p:nvSpPr>
          <p:spPr bwMode="auto">
            <a:xfrm>
              <a:off x="5341938" y="3249613"/>
              <a:ext cx="0" cy="4763"/>
            </a:xfrm>
            <a:custGeom>
              <a:avLst/>
              <a:gdLst>
                <a:gd name="T0" fmla="*/ 0 h 3"/>
                <a:gd name="T1" fmla="*/ 0 h 3"/>
                <a:gd name="T2" fmla="*/ 3 h 3"/>
                <a:gd name="T3" fmla="*/ 0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2"/>
                    <a:pt x="0" y="1"/>
                    <a:pt x="0" y="0"/>
                  </a:cubicBezTo>
                </a:path>
              </a:pathLst>
            </a:custGeom>
            <a:solidFill>
              <a:srgbClr val="3431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7" name="iṩliḓê">
              <a:extLst>
                <a:ext uri="{FF2B5EF4-FFF2-40B4-BE49-F238E27FC236}">
                  <a16:creationId xmlns:a16="http://schemas.microsoft.com/office/drawing/2014/main" id="{B9D523B6-797B-4B90-A288-1E63521F4010}"/>
                </a:ext>
              </a:extLst>
            </p:cNvPr>
            <p:cNvSpPr/>
            <p:nvPr/>
          </p:nvSpPr>
          <p:spPr bwMode="auto">
            <a:xfrm>
              <a:off x="5362576" y="3527425"/>
              <a:ext cx="9525" cy="11113"/>
            </a:xfrm>
            <a:custGeom>
              <a:avLst/>
              <a:gdLst>
                <a:gd name="T0" fmla="*/ 7 w 8"/>
                <a:gd name="T1" fmla="*/ 0 h 9"/>
                <a:gd name="T2" fmla="*/ 0 w 8"/>
                <a:gd name="T3" fmla="*/ 3 h 9"/>
                <a:gd name="T4" fmla="*/ 2 w 8"/>
                <a:gd name="T5" fmla="*/ 9 h 9"/>
                <a:gd name="T6" fmla="*/ 8 w 8"/>
                <a:gd name="T7" fmla="*/ 6 h 9"/>
                <a:gd name="T8" fmla="*/ 7 w 8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9">
                  <a:moveTo>
                    <a:pt x="7" y="0"/>
                  </a:moveTo>
                  <a:cubicBezTo>
                    <a:pt x="5" y="1"/>
                    <a:pt x="2" y="2"/>
                    <a:pt x="0" y="3"/>
                  </a:cubicBezTo>
                  <a:cubicBezTo>
                    <a:pt x="1" y="5"/>
                    <a:pt x="1" y="7"/>
                    <a:pt x="2" y="9"/>
                  </a:cubicBezTo>
                  <a:cubicBezTo>
                    <a:pt x="4" y="8"/>
                    <a:pt x="6" y="7"/>
                    <a:pt x="8" y="6"/>
                  </a:cubicBezTo>
                  <a:cubicBezTo>
                    <a:pt x="8" y="6"/>
                    <a:pt x="7" y="4"/>
                    <a:pt x="7" y="0"/>
                  </a:cubicBezTo>
                </a:path>
              </a:pathLst>
            </a:custGeom>
            <a:solidFill>
              <a:srgbClr val="3431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8" name="i$ḻïdé">
              <a:extLst>
                <a:ext uri="{FF2B5EF4-FFF2-40B4-BE49-F238E27FC236}">
                  <a16:creationId xmlns:a16="http://schemas.microsoft.com/office/drawing/2014/main" id="{780BFAD8-8B1B-41D2-AA3C-2A527750D9AF}"/>
                </a:ext>
              </a:extLst>
            </p:cNvPr>
            <p:cNvSpPr/>
            <p:nvPr/>
          </p:nvSpPr>
          <p:spPr bwMode="auto">
            <a:xfrm>
              <a:off x="4960938" y="3546475"/>
              <a:ext cx="1588" cy="1588"/>
            </a:xfrm>
            <a:custGeom>
              <a:avLst/>
              <a:gdLst>
                <a:gd name="T0" fmla="*/ 2 w 2"/>
                <a:gd name="T1" fmla="*/ 0 h 1"/>
                <a:gd name="T2" fmla="*/ 2 w 2"/>
                <a:gd name="T3" fmla="*/ 1 h 1"/>
                <a:gd name="T4" fmla="*/ 2 w 2"/>
                <a:gd name="T5" fmla="*/ 1 h 1"/>
                <a:gd name="T6" fmla="*/ 2 w 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1" y="0"/>
                    <a:pt x="0" y="1"/>
                    <a:pt x="2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9" name="íṣlîḑe">
              <a:extLst>
                <a:ext uri="{FF2B5EF4-FFF2-40B4-BE49-F238E27FC236}">
                  <a16:creationId xmlns:a16="http://schemas.microsoft.com/office/drawing/2014/main" id="{3926BCC7-6314-4CDD-9C89-E7324A00127E}"/>
                </a:ext>
              </a:extLst>
            </p:cNvPr>
            <p:cNvSpPr/>
            <p:nvPr/>
          </p:nvSpPr>
          <p:spPr bwMode="auto">
            <a:xfrm>
              <a:off x="4962526" y="3530600"/>
              <a:ext cx="401638" cy="25400"/>
            </a:xfrm>
            <a:custGeom>
              <a:avLst/>
              <a:gdLst>
                <a:gd name="T0" fmla="*/ 309 w 311"/>
                <a:gd name="T1" fmla="*/ 0 h 20"/>
                <a:gd name="T2" fmla="*/ 172 w 311"/>
                <a:gd name="T3" fmla="*/ 14 h 20"/>
                <a:gd name="T4" fmla="*/ 17 w 311"/>
                <a:gd name="T5" fmla="*/ 8 h 20"/>
                <a:gd name="T6" fmla="*/ 17 w 311"/>
                <a:gd name="T7" fmla="*/ 8 h 20"/>
                <a:gd name="T8" fmla="*/ 17 w 311"/>
                <a:gd name="T9" fmla="*/ 8 h 20"/>
                <a:gd name="T10" fmla="*/ 0 w 311"/>
                <a:gd name="T11" fmla="*/ 7 h 20"/>
                <a:gd name="T12" fmla="*/ 0 w 311"/>
                <a:gd name="T13" fmla="*/ 12 h 20"/>
                <a:gd name="T14" fmla="*/ 0 w 311"/>
                <a:gd name="T15" fmla="*/ 12 h 20"/>
                <a:gd name="T16" fmla="*/ 0 w 311"/>
                <a:gd name="T17" fmla="*/ 13 h 20"/>
                <a:gd name="T18" fmla="*/ 17 w 311"/>
                <a:gd name="T19" fmla="*/ 14 h 20"/>
                <a:gd name="T20" fmla="*/ 172 w 311"/>
                <a:gd name="T21" fmla="*/ 20 h 20"/>
                <a:gd name="T22" fmla="*/ 311 w 311"/>
                <a:gd name="T23" fmla="*/ 6 h 20"/>
                <a:gd name="T24" fmla="*/ 309 w 311"/>
                <a:gd name="T25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11" h="20">
                  <a:moveTo>
                    <a:pt x="309" y="0"/>
                  </a:moveTo>
                  <a:cubicBezTo>
                    <a:pt x="282" y="11"/>
                    <a:pt x="228" y="14"/>
                    <a:pt x="172" y="14"/>
                  </a:cubicBezTo>
                  <a:cubicBezTo>
                    <a:pt x="111" y="14"/>
                    <a:pt x="48" y="10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17" y="8"/>
                    <a:pt x="17" y="8"/>
                    <a:pt x="17" y="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7" y="14"/>
                    <a:pt x="17" y="14"/>
                    <a:pt x="17" y="14"/>
                  </a:cubicBezTo>
                  <a:cubicBezTo>
                    <a:pt x="48" y="16"/>
                    <a:pt x="111" y="20"/>
                    <a:pt x="172" y="20"/>
                  </a:cubicBezTo>
                  <a:cubicBezTo>
                    <a:pt x="229" y="20"/>
                    <a:pt x="285" y="16"/>
                    <a:pt x="311" y="6"/>
                  </a:cubicBezTo>
                  <a:cubicBezTo>
                    <a:pt x="310" y="4"/>
                    <a:pt x="310" y="2"/>
                    <a:pt x="309" y="0"/>
                  </a:cubicBezTo>
                </a:path>
              </a:pathLst>
            </a:custGeom>
            <a:solidFill>
              <a:srgbClr val="403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3" name="isḷíḑe">
              <a:extLst>
                <a:ext uri="{FF2B5EF4-FFF2-40B4-BE49-F238E27FC236}">
                  <a16:creationId xmlns:a16="http://schemas.microsoft.com/office/drawing/2014/main" id="{13EACDF4-79BF-44E5-8AF1-D86094F93060}"/>
                </a:ext>
              </a:extLst>
            </p:cNvPr>
            <p:cNvSpPr/>
            <p:nvPr/>
          </p:nvSpPr>
          <p:spPr bwMode="auto">
            <a:xfrm>
              <a:off x="4959351" y="3175000"/>
              <a:ext cx="412750" cy="385763"/>
            </a:xfrm>
            <a:custGeom>
              <a:avLst/>
              <a:gdLst>
                <a:gd name="T0" fmla="*/ 320 w 320"/>
                <a:gd name="T1" fmla="*/ 273 h 299"/>
                <a:gd name="T2" fmla="*/ 20 w 320"/>
                <a:gd name="T3" fmla="*/ 284 h 299"/>
                <a:gd name="T4" fmla="*/ 3 w 320"/>
                <a:gd name="T5" fmla="*/ 283 h 299"/>
                <a:gd name="T6" fmla="*/ 0 w 320"/>
                <a:gd name="T7" fmla="*/ 283 h 299"/>
                <a:gd name="T8" fmla="*/ 3 w 320"/>
                <a:gd name="T9" fmla="*/ 282 h 299"/>
                <a:gd name="T10" fmla="*/ 18 w 320"/>
                <a:gd name="T11" fmla="*/ 278 h 299"/>
                <a:gd name="T12" fmla="*/ 51 w 320"/>
                <a:gd name="T13" fmla="*/ 145 h 299"/>
                <a:gd name="T14" fmla="*/ 302 w 320"/>
                <a:gd name="T15" fmla="*/ 0 h 299"/>
                <a:gd name="T16" fmla="*/ 296 w 320"/>
                <a:gd name="T17" fmla="*/ 65 h 299"/>
                <a:gd name="T18" fmla="*/ 320 w 320"/>
                <a:gd name="T19" fmla="*/ 273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0" h="299">
                  <a:moveTo>
                    <a:pt x="320" y="273"/>
                  </a:moveTo>
                  <a:cubicBezTo>
                    <a:pt x="276" y="299"/>
                    <a:pt x="83" y="288"/>
                    <a:pt x="20" y="284"/>
                  </a:cubicBezTo>
                  <a:cubicBezTo>
                    <a:pt x="3" y="283"/>
                    <a:pt x="3" y="283"/>
                    <a:pt x="3" y="283"/>
                  </a:cubicBezTo>
                  <a:cubicBezTo>
                    <a:pt x="0" y="283"/>
                    <a:pt x="0" y="283"/>
                    <a:pt x="0" y="283"/>
                  </a:cubicBezTo>
                  <a:cubicBezTo>
                    <a:pt x="3" y="282"/>
                    <a:pt x="3" y="282"/>
                    <a:pt x="3" y="282"/>
                  </a:cubicBezTo>
                  <a:cubicBezTo>
                    <a:pt x="18" y="278"/>
                    <a:pt x="18" y="278"/>
                    <a:pt x="18" y="278"/>
                  </a:cubicBezTo>
                  <a:cubicBezTo>
                    <a:pt x="51" y="145"/>
                    <a:pt x="51" y="145"/>
                    <a:pt x="51" y="145"/>
                  </a:cubicBezTo>
                  <a:cubicBezTo>
                    <a:pt x="302" y="0"/>
                    <a:pt x="302" y="0"/>
                    <a:pt x="302" y="0"/>
                  </a:cubicBezTo>
                  <a:cubicBezTo>
                    <a:pt x="297" y="15"/>
                    <a:pt x="296" y="38"/>
                    <a:pt x="296" y="65"/>
                  </a:cubicBezTo>
                  <a:cubicBezTo>
                    <a:pt x="297" y="151"/>
                    <a:pt x="320" y="273"/>
                    <a:pt x="320" y="273"/>
                  </a:cubicBezTo>
                </a:path>
              </a:pathLst>
            </a:custGeom>
            <a:solidFill>
              <a:srgbClr val="F2F1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4" name="íS1îḑê">
              <a:extLst>
                <a:ext uri="{FF2B5EF4-FFF2-40B4-BE49-F238E27FC236}">
                  <a16:creationId xmlns:a16="http://schemas.microsoft.com/office/drawing/2014/main" id="{94C000FD-7C90-4D9B-84E3-49E0A633A3B1}"/>
                </a:ext>
              </a:extLst>
            </p:cNvPr>
            <p:cNvSpPr/>
            <p:nvPr/>
          </p:nvSpPr>
          <p:spPr bwMode="auto">
            <a:xfrm>
              <a:off x="4962526" y="35401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5" name="ís1íḑe">
              <a:extLst>
                <a:ext uri="{FF2B5EF4-FFF2-40B4-BE49-F238E27FC236}">
                  <a16:creationId xmlns:a16="http://schemas.microsoft.com/office/drawing/2014/main" id="{C457EE79-DBC6-456C-A12E-0B0503B54261}"/>
                </a:ext>
              </a:extLst>
            </p:cNvPr>
            <p:cNvSpPr/>
            <p:nvPr/>
          </p:nvSpPr>
          <p:spPr bwMode="auto">
            <a:xfrm>
              <a:off x="4962526" y="35401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403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7" name="iSḻídè">
              <a:extLst>
                <a:ext uri="{FF2B5EF4-FFF2-40B4-BE49-F238E27FC236}">
                  <a16:creationId xmlns:a16="http://schemas.microsoft.com/office/drawing/2014/main" id="{CB317F4A-BC9E-40E2-BEB3-D3531D681030}"/>
                </a:ext>
              </a:extLst>
            </p:cNvPr>
            <p:cNvSpPr/>
            <p:nvPr/>
          </p:nvSpPr>
          <p:spPr bwMode="auto">
            <a:xfrm>
              <a:off x="4962526" y="3540125"/>
              <a:ext cx="22225" cy="1588"/>
            </a:xfrm>
            <a:custGeom>
              <a:avLst/>
              <a:gdLst>
                <a:gd name="T0" fmla="*/ 0 w 17"/>
                <a:gd name="T1" fmla="*/ 0 h 1"/>
                <a:gd name="T2" fmla="*/ 0 w 17"/>
                <a:gd name="T3" fmla="*/ 0 h 1"/>
                <a:gd name="T4" fmla="*/ 17 w 17"/>
                <a:gd name="T5" fmla="*/ 1 h 1"/>
                <a:gd name="T6" fmla="*/ 17 w 17"/>
                <a:gd name="T7" fmla="*/ 1 h 1"/>
                <a:gd name="T8" fmla="*/ 0 w 1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17" y="1"/>
                    <a:pt x="17" y="1"/>
                    <a:pt x="17" y="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393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8" name="îśļïḓé">
              <a:extLst>
                <a:ext uri="{FF2B5EF4-FFF2-40B4-BE49-F238E27FC236}">
                  <a16:creationId xmlns:a16="http://schemas.microsoft.com/office/drawing/2014/main" id="{F59E3B43-686A-4F3F-BA5A-035119F3D423}"/>
                </a:ext>
              </a:extLst>
            </p:cNvPr>
            <p:cNvSpPr/>
            <p:nvPr/>
          </p:nvSpPr>
          <p:spPr bwMode="auto">
            <a:xfrm>
              <a:off x="4962526" y="3249613"/>
              <a:ext cx="379413" cy="292100"/>
            </a:xfrm>
            <a:custGeom>
              <a:avLst/>
              <a:gdLst>
                <a:gd name="T0" fmla="*/ 293 w 293"/>
                <a:gd name="T1" fmla="*/ 0 h 226"/>
                <a:gd name="T2" fmla="*/ 247 w 293"/>
                <a:gd name="T3" fmla="*/ 13 h 226"/>
                <a:gd name="T4" fmla="*/ 260 w 293"/>
                <a:gd name="T5" fmla="*/ 8 h 226"/>
                <a:gd name="T6" fmla="*/ 86 w 293"/>
                <a:gd name="T7" fmla="*/ 129 h 226"/>
                <a:gd name="T8" fmla="*/ 20 w 293"/>
                <a:gd name="T9" fmla="*/ 216 h 226"/>
                <a:gd name="T10" fmla="*/ 18 w 293"/>
                <a:gd name="T11" fmla="*/ 217 h 226"/>
                <a:gd name="T12" fmla="*/ 18 w 293"/>
                <a:gd name="T13" fmla="*/ 217 h 226"/>
                <a:gd name="T14" fmla="*/ 18 w 293"/>
                <a:gd name="T15" fmla="*/ 217 h 226"/>
                <a:gd name="T16" fmla="*/ 17 w 293"/>
                <a:gd name="T17" fmla="*/ 218 h 226"/>
                <a:gd name="T18" fmla="*/ 18 w 293"/>
                <a:gd name="T19" fmla="*/ 217 h 226"/>
                <a:gd name="T20" fmla="*/ 20 w 293"/>
                <a:gd name="T21" fmla="*/ 217 h 226"/>
                <a:gd name="T22" fmla="*/ 20 w 293"/>
                <a:gd name="T23" fmla="*/ 217 h 226"/>
                <a:gd name="T24" fmla="*/ 0 w 293"/>
                <a:gd name="T25" fmla="*/ 225 h 226"/>
                <a:gd name="T26" fmla="*/ 0 w 293"/>
                <a:gd name="T27" fmla="*/ 225 h 226"/>
                <a:gd name="T28" fmla="*/ 17 w 293"/>
                <a:gd name="T29" fmla="*/ 226 h 226"/>
                <a:gd name="T30" fmla="*/ 86 w 293"/>
                <a:gd name="T31" fmla="*/ 137 h 226"/>
                <a:gd name="T32" fmla="*/ 293 w 293"/>
                <a:gd name="T33" fmla="*/ 7 h 226"/>
                <a:gd name="T34" fmla="*/ 293 w 293"/>
                <a:gd name="T35" fmla="*/ 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3" h="226">
                  <a:moveTo>
                    <a:pt x="293" y="0"/>
                  </a:moveTo>
                  <a:cubicBezTo>
                    <a:pt x="277" y="3"/>
                    <a:pt x="262" y="8"/>
                    <a:pt x="247" y="13"/>
                  </a:cubicBezTo>
                  <a:cubicBezTo>
                    <a:pt x="251" y="11"/>
                    <a:pt x="256" y="10"/>
                    <a:pt x="260" y="8"/>
                  </a:cubicBezTo>
                  <a:cubicBezTo>
                    <a:pt x="204" y="25"/>
                    <a:pt x="122" y="61"/>
                    <a:pt x="86" y="129"/>
                  </a:cubicBezTo>
                  <a:cubicBezTo>
                    <a:pt x="59" y="181"/>
                    <a:pt x="36" y="205"/>
                    <a:pt x="20" y="216"/>
                  </a:cubicBezTo>
                  <a:cubicBezTo>
                    <a:pt x="19" y="217"/>
                    <a:pt x="19" y="217"/>
                    <a:pt x="18" y="217"/>
                  </a:cubicBezTo>
                  <a:cubicBezTo>
                    <a:pt x="18" y="217"/>
                    <a:pt x="18" y="217"/>
                    <a:pt x="18" y="217"/>
                  </a:cubicBezTo>
                  <a:cubicBezTo>
                    <a:pt x="18" y="217"/>
                    <a:pt x="18" y="217"/>
                    <a:pt x="18" y="217"/>
                  </a:cubicBezTo>
                  <a:cubicBezTo>
                    <a:pt x="18" y="217"/>
                    <a:pt x="18" y="217"/>
                    <a:pt x="17" y="218"/>
                  </a:cubicBezTo>
                  <a:cubicBezTo>
                    <a:pt x="18" y="217"/>
                    <a:pt x="18" y="217"/>
                    <a:pt x="18" y="217"/>
                  </a:cubicBezTo>
                  <a:cubicBezTo>
                    <a:pt x="20" y="217"/>
                    <a:pt x="20" y="217"/>
                    <a:pt x="20" y="217"/>
                  </a:cubicBezTo>
                  <a:cubicBezTo>
                    <a:pt x="20" y="217"/>
                    <a:pt x="20" y="217"/>
                    <a:pt x="20" y="217"/>
                  </a:cubicBezTo>
                  <a:cubicBezTo>
                    <a:pt x="14" y="221"/>
                    <a:pt x="7" y="224"/>
                    <a:pt x="0" y="225"/>
                  </a:cubicBezTo>
                  <a:cubicBezTo>
                    <a:pt x="0" y="225"/>
                    <a:pt x="0" y="225"/>
                    <a:pt x="0" y="225"/>
                  </a:cubicBezTo>
                  <a:cubicBezTo>
                    <a:pt x="17" y="226"/>
                    <a:pt x="17" y="226"/>
                    <a:pt x="17" y="226"/>
                  </a:cubicBezTo>
                  <a:cubicBezTo>
                    <a:pt x="33" y="216"/>
                    <a:pt x="58" y="192"/>
                    <a:pt x="86" y="137"/>
                  </a:cubicBezTo>
                  <a:cubicBezTo>
                    <a:pt x="130" y="53"/>
                    <a:pt x="242" y="19"/>
                    <a:pt x="293" y="7"/>
                  </a:cubicBezTo>
                  <a:cubicBezTo>
                    <a:pt x="293" y="5"/>
                    <a:pt x="293" y="2"/>
                    <a:pt x="293" y="0"/>
                  </a:cubicBezTo>
                </a:path>
              </a:pathLst>
            </a:custGeom>
            <a:solidFill>
              <a:srgbClr val="D9D8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9" name="iṥľîde">
              <a:extLst>
                <a:ext uri="{FF2B5EF4-FFF2-40B4-BE49-F238E27FC236}">
                  <a16:creationId xmlns:a16="http://schemas.microsoft.com/office/drawing/2014/main" id="{0589B8E3-D455-4C87-BB70-9C8F15459C41}"/>
                </a:ext>
              </a:extLst>
            </p:cNvPr>
            <p:cNvSpPr/>
            <p:nvPr/>
          </p:nvSpPr>
          <p:spPr bwMode="auto">
            <a:xfrm>
              <a:off x="4203701" y="3319463"/>
              <a:ext cx="69850" cy="58738"/>
            </a:xfrm>
            <a:custGeom>
              <a:avLst/>
              <a:gdLst>
                <a:gd name="T0" fmla="*/ 4 w 54"/>
                <a:gd name="T1" fmla="*/ 0 h 45"/>
                <a:gd name="T2" fmla="*/ 0 w 54"/>
                <a:gd name="T3" fmla="*/ 3 h 45"/>
                <a:gd name="T4" fmla="*/ 0 w 54"/>
                <a:gd name="T5" fmla="*/ 3 h 45"/>
                <a:gd name="T6" fmla="*/ 50 w 54"/>
                <a:gd name="T7" fmla="*/ 45 h 45"/>
                <a:gd name="T8" fmla="*/ 54 w 54"/>
                <a:gd name="T9" fmla="*/ 41 h 45"/>
                <a:gd name="T10" fmla="*/ 4 w 54"/>
                <a:gd name="T11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45">
                  <a:moveTo>
                    <a:pt x="4" y="0"/>
                  </a:moveTo>
                  <a:cubicBezTo>
                    <a:pt x="3" y="1"/>
                    <a:pt x="2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14" y="11"/>
                    <a:pt x="45" y="31"/>
                    <a:pt x="50" y="45"/>
                  </a:cubicBezTo>
                  <a:cubicBezTo>
                    <a:pt x="51" y="44"/>
                    <a:pt x="53" y="42"/>
                    <a:pt x="54" y="41"/>
                  </a:cubicBezTo>
                  <a:cubicBezTo>
                    <a:pt x="47" y="27"/>
                    <a:pt x="17" y="7"/>
                    <a:pt x="4" y="0"/>
                  </a:cubicBezTo>
                </a:path>
              </a:pathLst>
            </a:custGeom>
            <a:solidFill>
              <a:srgbClr val="E5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0" name="iṧḻiḓé">
              <a:extLst>
                <a:ext uri="{FF2B5EF4-FFF2-40B4-BE49-F238E27FC236}">
                  <a16:creationId xmlns:a16="http://schemas.microsoft.com/office/drawing/2014/main" id="{5D614E8F-A409-4380-8A60-1D43DF8DFD7A}"/>
                </a:ext>
              </a:extLst>
            </p:cNvPr>
            <p:cNvSpPr/>
            <p:nvPr/>
          </p:nvSpPr>
          <p:spPr bwMode="auto">
            <a:xfrm>
              <a:off x="4943476" y="3541713"/>
              <a:ext cx="4763" cy="1588"/>
            </a:xfrm>
            <a:custGeom>
              <a:avLst/>
              <a:gdLst>
                <a:gd name="T0" fmla="*/ 0 w 4"/>
                <a:gd name="T1" fmla="*/ 0 h 1"/>
                <a:gd name="T2" fmla="*/ 2 w 4"/>
                <a:gd name="T3" fmla="*/ 1 h 1"/>
                <a:gd name="T4" fmla="*/ 4 w 4"/>
                <a:gd name="T5" fmla="*/ 1 h 1"/>
                <a:gd name="T6" fmla="*/ 4 w 4"/>
                <a:gd name="T7" fmla="*/ 1 h 1"/>
                <a:gd name="T8" fmla="*/ 0 w 4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0"/>
                  </a:moveTo>
                  <a:cubicBezTo>
                    <a:pt x="1" y="1"/>
                    <a:pt x="2" y="1"/>
                    <a:pt x="2" y="1"/>
                  </a:cubicBezTo>
                  <a:cubicBezTo>
                    <a:pt x="3" y="1"/>
                    <a:pt x="3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1"/>
                    <a:pt x="1" y="1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1" name="ïśļiḑe">
              <a:extLst>
                <a:ext uri="{FF2B5EF4-FFF2-40B4-BE49-F238E27FC236}">
                  <a16:creationId xmlns:a16="http://schemas.microsoft.com/office/drawing/2014/main" id="{E0B4704F-8AB1-4D49-AD43-020362A41008}"/>
                </a:ext>
              </a:extLst>
            </p:cNvPr>
            <p:cNvSpPr/>
            <p:nvPr/>
          </p:nvSpPr>
          <p:spPr bwMode="auto">
            <a:xfrm>
              <a:off x="4203701" y="2398713"/>
              <a:ext cx="1427163" cy="1176338"/>
            </a:xfrm>
            <a:custGeom>
              <a:avLst/>
              <a:gdLst>
                <a:gd name="T0" fmla="*/ 711 w 1106"/>
                <a:gd name="T1" fmla="*/ 298 h 913"/>
                <a:gd name="T2" fmla="*/ 621 w 1106"/>
                <a:gd name="T3" fmla="*/ 265 h 913"/>
                <a:gd name="T4" fmla="*/ 412 w 1106"/>
                <a:gd name="T5" fmla="*/ 411 h 913"/>
                <a:gd name="T6" fmla="*/ 0 w 1106"/>
                <a:gd name="T7" fmla="*/ 712 h 913"/>
                <a:gd name="T8" fmla="*/ 56 w 1106"/>
                <a:gd name="T9" fmla="*/ 765 h 913"/>
                <a:gd name="T10" fmla="*/ 293 w 1106"/>
                <a:gd name="T11" fmla="*/ 628 h 913"/>
                <a:gd name="T12" fmla="*/ 400 w 1106"/>
                <a:gd name="T13" fmla="*/ 554 h 913"/>
                <a:gd name="T14" fmla="*/ 580 w 1106"/>
                <a:gd name="T15" fmla="*/ 684 h 913"/>
                <a:gd name="T16" fmla="*/ 580 w 1106"/>
                <a:gd name="T17" fmla="*/ 886 h 913"/>
                <a:gd name="T18" fmla="*/ 675 w 1106"/>
                <a:gd name="T19" fmla="*/ 790 h 913"/>
                <a:gd name="T20" fmla="*/ 907 w 1106"/>
                <a:gd name="T21" fmla="*/ 655 h 913"/>
                <a:gd name="T22" fmla="*/ 917 w 1106"/>
                <a:gd name="T23" fmla="*/ 540 h 913"/>
                <a:gd name="T24" fmla="*/ 925 w 1106"/>
                <a:gd name="T25" fmla="*/ 432 h 913"/>
                <a:gd name="T26" fmla="*/ 910 w 1106"/>
                <a:gd name="T27" fmla="*/ 399 h 913"/>
                <a:gd name="T28" fmla="*/ 972 w 1106"/>
                <a:gd name="T29" fmla="*/ 281 h 913"/>
                <a:gd name="T30" fmla="*/ 1104 w 1106"/>
                <a:gd name="T31" fmla="*/ 167 h 913"/>
                <a:gd name="T32" fmla="*/ 1048 w 1106"/>
                <a:gd name="T33" fmla="*/ 113 h 913"/>
                <a:gd name="T34" fmla="*/ 751 w 1106"/>
                <a:gd name="T35" fmla="*/ 0 h 913"/>
                <a:gd name="T36" fmla="*/ 743 w 1106"/>
                <a:gd name="T37" fmla="*/ 33 h 913"/>
                <a:gd name="T38" fmla="*/ 931 w 1106"/>
                <a:gd name="T39" fmla="*/ 165 h 913"/>
                <a:gd name="T40" fmla="*/ 763 w 1106"/>
                <a:gd name="T41" fmla="*/ 239 h 913"/>
                <a:gd name="T42" fmla="*/ 711 w 1106"/>
                <a:gd name="T43" fmla="*/ 298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106" h="913">
                  <a:moveTo>
                    <a:pt x="711" y="298"/>
                  </a:moveTo>
                  <a:cubicBezTo>
                    <a:pt x="711" y="298"/>
                    <a:pt x="658" y="304"/>
                    <a:pt x="621" y="265"/>
                  </a:cubicBezTo>
                  <a:cubicBezTo>
                    <a:pt x="621" y="265"/>
                    <a:pt x="465" y="310"/>
                    <a:pt x="412" y="411"/>
                  </a:cubicBezTo>
                  <a:cubicBezTo>
                    <a:pt x="359" y="513"/>
                    <a:pt x="0" y="712"/>
                    <a:pt x="0" y="712"/>
                  </a:cubicBezTo>
                  <a:cubicBezTo>
                    <a:pt x="0" y="712"/>
                    <a:pt x="62" y="747"/>
                    <a:pt x="56" y="765"/>
                  </a:cubicBezTo>
                  <a:cubicBezTo>
                    <a:pt x="293" y="628"/>
                    <a:pt x="293" y="628"/>
                    <a:pt x="293" y="628"/>
                  </a:cubicBezTo>
                  <a:cubicBezTo>
                    <a:pt x="293" y="628"/>
                    <a:pt x="377" y="567"/>
                    <a:pt x="400" y="554"/>
                  </a:cubicBezTo>
                  <a:cubicBezTo>
                    <a:pt x="423" y="540"/>
                    <a:pt x="552" y="456"/>
                    <a:pt x="580" y="684"/>
                  </a:cubicBezTo>
                  <a:cubicBezTo>
                    <a:pt x="607" y="913"/>
                    <a:pt x="580" y="886"/>
                    <a:pt x="580" y="886"/>
                  </a:cubicBezTo>
                  <a:cubicBezTo>
                    <a:pt x="580" y="886"/>
                    <a:pt x="619" y="899"/>
                    <a:pt x="675" y="790"/>
                  </a:cubicBezTo>
                  <a:cubicBezTo>
                    <a:pt x="732" y="681"/>
                    <a:pt x="907" y="655"/>
                    <a:pt x="907" y="655"/>
                  </a:cubicBezTo>
                  <a:cubicBezTo>
                    <a:pt x="917" y="540"/>
                    <a:pt x="917" y="540"/>
                    <a:pt x="917" y="540"/>
                  </a:cubicBezTo>
                  <a:cubicBezTo>
                    <a:pt x="917" y="540"/>
                    <a:pt x="952" y="464"/>
                    <a:pt x="925" y="432"/>
                  </a:cubicBezTo>
                  <a:cubicBezTo>
                    <a:pt x="917" y="423"/>
                    <a:pt x="912" y="411"/>
                    <a:pt x="910" y="399"/>
                  </a:cubicBezTo>
                  <a:cubicBezTo>
                    <a:pt x="905" y="370"/>
                    <a:pt x="910" y="321"/>
                    <a:pt x="972" y="281"/>
                  </a:cubicBezTo>
                  <a:cubicBezTo>
                    <a:pt x="1067" y="218"/>
                    <a:pt x="1104" y="167"/>
                    <a:pt x="1104" y="167"/>
                  </a:cubicBezTo>
                  <a:cubicBezTo>
                    <a:pt x="1104" y="167"/>
                    <a:pt x="1106" y="130"/>
                    <a:pt x="1048" y="113"/>
                  </a:cubicBezTo>
                  <a:cubicBezTo>
                    <a:pt x="989" y="95"/>
                    <a:pt x="751" y="0"/>
                    <a:pt x="751" y="0"/>
                  </a:cubicBezTo>
                  <a:cubicBezTo>
                    <a:pt x="743" y="33"/>
                    <a:pt x="743" y="33"/>
                    <a:pt x="743" y="33"/>
                  </a:cubicBezTo>
                  <a:cubicBezTo>
                    <a:pt x="931" y="165"/>
                    <a:pt x="931" y="165"/>
                    <a:pt x="931" y="165"/>
                  </a:cubicBezTo>
                  <a:cubicBezTo>
                    <a:pt x="931" y="165"/>
                    <a:pt x="837" y="241"/>
                    <a:pt x="763" y="239"/>
                  </a:cubicBezTo>
                  <a:cubicBezTo>
                    <a:pt x="763" y="239"/>
                    <a:pt x="777" y="296"/>
                    <a:pt x="711" y="298"/>
                  </a:cubicBezTo>
                </a:path>
              </a:pathLst>
            </a:custGeom>
            <a:solidFill>
              <a:srgbClr val="FF74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2" name="îşḻiḍé">
              <a:extLst>
                <a:ext uri="{FF2B5EF4-FFF2-40B4-BE49-F238E27FC236}">
                  <a16:creationId xmlns:a16="http://schemas.microsoft.com/office/drawing/2014/main" id="{7ACAD282-36A5-4E0B-B668-5ADCD109B4BA}"/>
                </a:ext>
              </a:extLst>
            </p:cNvPr>
            <p:cNvSpPr/>
            <p:nvPr/>
          </p:nvSpPr>
          <p:spPr bwMode="auto">
            <a:xfrm>
              <a:off x="5018088" y="2708275"/>
              <a:ext cx="0" cy="4763"/>
            </a:xfrm>
            <a:custGeom>
              <a:avLst/>
              <a:gdLst>
                <a:gd name="T0" fmla="*/ 1 w 1"/>
                <a:gd name="T1" fmla="*/ 0 h 4"/>
                <a:gd name="T2" fmla="*/ 0 w 1"/>
                <a:gd name="T3" fmla="*/ 4 h 4"/>
                <a:gd name="T4" fmla="*/ 1 w 1"/>
                <a:gd name="T5" fmla="*/ 0 h 4"/>
                <a:gd name="T6" fmla="*/ 1 w 1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4">
                  <a:moveTo>
                    <a:pt x="1" y="0"/>
                  </a:moveTo>
                  <a:cubicBezTo>
                    <a:pt x="0" y="1"/>
                    <a:pt x="0" y="2"/>
                    <a:pt x="0" y="4"/>
                  </a:cubicBezTo>
                  <a:cubicBezTo>
                    <a:pt x="0" y="2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393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3" name="íš1íḓe">
              <a:extLst>
                <a:ext uri="{FF2B5EF4-FFF2-40B4-BE49-F238E27FC236}">
                  <a16:creationId xmlns:a16="http://schemas.microsoft.com/office/drawing/2014/main" id="{88148819-349D-4953-8142-C1539E12E455}"/>
                </a:ext>
              </a:extLst>
            </p:cNvPr>
            <p:cNvSpPr/>
            <p:nvPr/>
          </p:nvSpPr>
          <p:spPr bwMode="auto">
            <a:xfrm>
              <a:off x="5016501" y="2662238"/>
              <a:ext cx="150813" cy="58738"/>
            </a:xfrm>
            <a:custGeom>
              <a:avLst/>
              <a:gdLst>
                <a:gd name="T0" fmla="*/ 116 w 117"/>
                <a:gd name="T1" fmla="*/ 0 h 45"/>
                <a:gd name="T2" fmla="*/ 31 w 117"/>
                <a:gd name="T3" fmla="*/ 39 h 45"/>
                <a:gd name="T4" fmla="*/ 2 w 117"/>
                <a:gd name="T5" fmla="*/ 36 h 45"/>
                <a:gd name="T6" fmla="*/ 1 w 117"/>
                <a:gd name="T7" fmla="*/ 40 h 45"/>
                <a:gd name="T8" fmla="*/ 0 w 117"/>
                <a:gd name="T9" fmla="*/ 41 h 45"/>
                <a:gd name="T10" fmla="*/ 29 w 117"/>
                <a:gd name="T11" fmla="*/ 45 h 45"/>
                <a:gd name="T12" fmla="*/ 117 w 117"/>
                <a:gd name="T13" fmla="*/ 2 h 45"/>
                <a:gd name="T14" fmla="*/ 116 w 117"/>
                <a:gd name="T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45">
                  <a:moveTo>
                    <a:pt x="116" y="0"/>
                  </a:moveTo>
                  <a:cubicBezTo>
                    <a:pt x="96" y="24"/>
                    <a:pt x="65" y="39"/>
                    <a:pt x="31" y="39"/>
                  </a:cubicBezTo>
                  <a:cubicBezTo>
                    <a:pt x="21" y="39"/>
                    <a:pt x="11" y="38"/>
                    <a:pt x="2" y="36"/>
                  </a:cubicBezTo>
                  <a:cubicBezTo>
                    <a:pt x="2" y="37"/>
                    <a:pt x="1" y="38"/>
                    <a:pt x="1" y="40"/>
                  </a:cubicBezTo>
                  <a:cubicBezTo>
                    <a:pt x="0" y="40"/>
                    <a:pt x="0" y="41"/>
                    <a:pt x="0" y="41"/>
                  </a:cubicBezTo>
                  <a:cubicBezTo>
                    <a:pt x="10" y="44"/>
                    <a:pt x="19" y="45"/>
                    <a:pt x="29" y="45"/>
                  </a:cubicBezTo>
                  <a:cubicBezTo>
                    <a:pt x="63" y="45"/>
                    <a:pt x="95" y="30"/>
                    <a:pt x="117" y="2"/>
                  </a:cubicBezTo>
                  <a:cubicBezTo>
                    <a:pt x="116" y="1"/>
                    <a:pt x="116" y="0"/>
                    <a:pt x="116" y="0"/>
                  </a:cubicBezTo>
                </a:path>
              </a:pathLst>
            </a:custGeom>
            <a:solidFill>
              <a:srgbClr val="E5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5" name="îṥlîḍe">
              <a:extLst>
                <a:ext uri="{FF2B5EF4-FFF2-40B4-BE49-F238E27FC236}">
                  <a16:creationId xmlns:a16="http://schemas.microsoft.com/office/drawing/2014/main" id="{B27B0112-E56E-4AA2-9A96-32D82A088D9D}"/>
                </a:ext>
              </a:extLst>
            </p:cNvPr>
            <p:cNvSpPr/>
            <p:nvPr/>
          </p:nvSpPr>
          <p:spPr bwMode="auto">
            <a:xfrm>
              <a:off x="4913313" y="2425700"/>
              <a:ext cx="285750" cy="287338"/>
            </a:xfrm>
            <a:prstGeom prst="ellipse">
              <a:avLst/>
            </a:prstGeom>
            <a:solidFill>
              <a:srgbClr val="FFBD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6" name="íš1ïḋê">
              <a:extLst>
                <a:ext uri="{FF2B5EF4-FFF2-40B4-BE49-F238E27FC236}">
                  <a16:creationId xmlns:a16="http://schemas.microsoft.com/office/drawing/2014/main" id="{626D9A67-6BDE-4B42-A7AB-E38B48498599}"/>
                </a:ext>
              </a:extLst>
            </p:cNvPr>
            <p:cNvSpPr/>
            <p:nvPr/>
          </p:nvSpPr>
          <p:spPr bwMode="auto">
            <a:xfrm>
              <a:off x="4741863" y="2241550"/>
              <a:ext cx="561975" cy="614363"/>
            </a:xfrm>
            <a:custGeom>
              <a:avLst/>
              <a:gdLst>
                <a:gd name="T0" fmla="*/ 289 w 436"/>
                <a:gd name="T1" fmla="*/ 0 h 476"/>
                <a:gd name="T2" fmla="*/ 254 w 436"/>
                <a:gd name="T3" fmla="*/ 7 h 476"/>
                <a:gd name="T4" fmla="*/ 218 w 436"/>
                <a:gd name="T5" fmla="*/ 35 h 476"/>
                <a:gd name="T6" fmla="*/ 162 w 436"/>
                <a:gd name="T7" fmla="*/ 47 h 476"/>
                <a:gd name="T8" fmla="*/ 116 w 436"/>
                <a:gd name="T9" fmla="*/ 49 h 476"/>
                <a:gd name="T10" fmla="*/ 103 w 436"/>
                <a:gd name="T11" fmla="*/ 49 h 476"/>
                <a:gd name="T12" fmla="*/ 91 w 436"/>
                <a:gd name="T13" fmla="*/ 49 h 476"/>
                <a:gd name="T14" fmla="*/ 69 w 436"/>
                <a:gd name="T15" fmla="*/ 50 h 476"/>
                <a:gd name="T16" fmla="*/ 10 w 436"/>
                <a:gd name="T17" fmla="*/ 93 h 476"/>
                <a:gd name="T18" fmla="*/ 0 w 436"/>
                <a:gd name="T19" fmla="*/ 109 h 476"/>
                <a:gd name="T20" fmla="*/ 2 w 436"/>
                <a:gd name="T21" fmla="*/ 124 h 476"/>
                <a:gd name="T22" fmla="*/ 25 w 436"/>
                <a:gd name="T23" fmla="*/ 170 h 476"/>
                <a:gd name="T24" fmla="*/ 44 w 436"/>
                <a:gd name="T25" fmla="*/ 203 h 476"/>
                <a:gd name="T26" fmla="*/ 45 w 436"/>
                <a:gd name="T27" fmla="*/ 246 h 476"/>
                <a:gd name="T28" fmla="*/ 30 w 436"/>
                <a:gd name="T29" fmla="*/ 300 h 476"/>
                <a:gd name="T30" fmla="*/ 22 w 436"/>
                <a:gd name="T31" fmla="*/ 329 h 476"/>
                <a:gd name="T32" fmla="*/ 57 w 436"/>
                <a:gd name="T33" fmla="*/ 415 h 476"/>
                <a:gd name="T34" fmla="*/ 30 w 436"/>
                <a:gd name="T35" fmla="*/ 473 h 476"/>
                <a:gd name="T36" fmla="*/ 39 w 436"/>
                <a:gd name="T37" fmla="*/ 476 h 476"/>
                <a:gd name="T38" fmla="*/ 74 w 436"/>
                <a:gd name="T39" fmla="*/ 448 h 476"/>
                <a:gd name="T40" fmla="*/ 74 w 436"/>
                <a:gd name="T41" fmla="*/ 141 h 476"/>
                <a:gd name="T42" fmla="*/ 329 w 436"/>
                <a:gd name="T43" fmla="*/ 141 h 476"/>
                <a:gd name="T44" fmla="*/ 334 w 436"/>
                <a:gd name="T45" fmla="*/ 121 h 476"/>
                <a:gd name="T46" fmla="*/ 336 w 436"/>
                <a:gd name="T47" fmla="*/ 121 h 476"/>
                <a:gd name="T48" fmla="*/ 336 w 436"/>
                <a:gd name="T49" fmla="*/ 120 h 476"/>
                <a:gd name="T50" fmla="*/ 354 w 436"/>
                <a:gd name="T51" fmla="*/ 128 h 476"/>
                <a:gd name="T52" fmla="*/ 354 w 436"/>
                <a:gd name="T53" fmla="*/ 128 h 476"/>
                <a:gd name="T54" fmla="*/ 385 w 436"/>
                <a:gd name="T55" fmla="*/ 141 h 476"/>
                <a:gd name="T56" fmla="*/ 431 w 436"/>
                <a:gd name="T57" fmla="*/ 141 h 476"/>
                <a:gd name="T58" fmla="*/ 431 w 436"/>
                <a:gd name="T59" fmla="*/ 143 h 476"/>
                <a:gd name="T60" fmla="*/ 431 w 436"/>
                <a:gd name="T61" fmla="*/ 159 h 476"/>
                <a:gd name="T62" fmla="*/ 436 w 436"/>
                <a:gd name="T63" fmla="*/ 161 h 476"/>
                <a:gd name="T64" fmla="*/ 436 w 436"/>
                <a:gd name="T65" fmla="*/ 15 h 476"/>
                <a:gd name="T66" fmla="*/ 417 w 436"/>
                <a:gd name="T67" fmla="*/ 26 h 476"/>
                <a:gd name="T68" fmla="*/ 407 w 436"/>
                <a:gd name="T69" fmla="*/ 27 h 476"/>
                <a:gd name="T70" fmla="*/ 394 w 436"/>
                <a:gd name="T71" fmla="*/ 25 h 476"/>
                <a:gd name="T72" fmla="*/ 303 w 436"/>
                <a:gd name="T73" fmla="*/ 1 h 476"/>
                <a:gd name="T74" fmla="*/ 289 w 436"/>
                <a:gd name="T75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6" h="476">
                  <a:moveTo>
                    <a:pt x="289" y="0"/>
                  </a:moveTo>
                  <a:cubicBezTo>
                    <a:pt x="277" y="0"/>
                    <a:pt x="265" y="2"/>
                    <a:pt x="254" y="7"/>
                  </a:cubicBezTo>
                  <a:cubicBezTo>
                    <a:pt x="238" y="13"/>
                    <a:pt x="231" y="25"/>
                    <a:pt x="218" y="35"/>
                  </a:cubicBezTo>
                  <a:cubicBezTo>
                    <a:pt x="205" y="45"/>
                    <a:pt x="178" y="45"/>
                    <a:pt x="162" y="47"/>
                  </a:cubicBezTo>
                  <a:cubicBezTo>
                    <a:pt x="146" y="48"/>
                    <a:pt x="131" y="49"/>
                    <a:pt x="116" y="49"/>
                  </a:cubicBezTo>
                  <a:cubicBezTo>
                    <a:pt x="112" y="49"/>
                    <a:pt x="107" y="49"/>
                    <a:pt x="103" y="49"/>
                  </a:cubicBezTo>
                  <a:cubicBezTo>
                    <a:pt x="99" y="49"/>
                    <a:pt x="95" y="49"/>
                    <a:pt x="91" y="49"/>
                  </a:cubicBezTo>
                  <a:cubicBezTo>
                    <a:pt x="84" y="49"/>
                    <a:pt x="77" y="49"/>
                    <a:pt x="69" y="50"/>
                  </a:cubicBezTo>
                  <a:cubicBezTo>
                    <a:pt x="46" y="56"/>
                    <a:pt x="28" y="75"/>
                    <a:pt x="10" y="93"/>
                  </a:cubicBezTo>
                  <a:cubicBezTo>
                    <a:pt x="5" y="97"/>
                    <a:pt x="2" y="103"/>
                    <a:pt x="0" y="109"/>
                  </a:cubicBezTo>
                  <a:cubicBezTo>
                    <a:pt x="0" y="114"/>
                    <a:pt x="1" y="119"/>
                    <a:pt x="2" y="124"/>
                  </a:cubicBezTo>
                  <a:cubicBezTo>
                    <a:pt x="8" y="140"/>
                    <a:pt x="15" y="156"/>
                    <a:pt x="25" y="170"/>
                  </a:cubicBezTo>
                  <a:cubicBezTo>
                    <a:pt x="32" y="181"/>
                    <a:pt x="40" y="191"/>
                    <a:pt x="44" y="203"/>
                  </a:cubicBezTo>
                  <a:cubicBezTo>
                    <a:pt x="49" y="217"/>
                    <a:pt x="48" y="232"/>
                    <a:pt x="45" y="246"/>
                  </a:cubicBezTo>
                  <a:cubicBezTo>
                    <a:pt x="42" y="265"/>
                    <a:pt x="37" y="283"/>
                    <a:pt x="30" y="300"/>
                  </a:cubicBezTo>
                  <a:cubicBezTo>
                    <a:pt x="26" y="309"/>
                    <a:pt x="23" y="319"/>
                    <a:pt x="22" y="329"/>
                  </a:cubicBezTo>
                  <a:cubicBezTo>
                    <a:pt x="19" y="361"/>
                    <a:pt x="51" y="384"/>
                    <a:pt x="57" y="415"/>
                  </a:cubicBezTo>
                  <a:cubicBezTo>
                    <a:pt x="61" y="438"/>
                    <a:pt x="49" y="464"/>
                    <a:pt x="30" y="473"/>
                  </a:cubicBezTo>
                  <a:cubicBezTo>
                    <a:pt x="33" y="474"/>
                    <a:pt x="36" y="475"/>
                    <a:pt x="39" y="476"/>
                  </a:cubicBezTo>
                  <a:cubicBezTo>
                    <a:pt x="50" y="466"/>
                    <a:pt x="62" y="456"/>
                    <a:pt x="74" y="448"/>
                  </a:cubicBezTo>
                  <a:cubicBezTo>
                    <a:pt x="74" y="141"/>
                    <a:pt x="74" y="141"/>
                    <a:pt x="74" y="141"/>
                  </a:cubicBezTo>
                  <a:cubicBezTo>
                    <a:pt x="329" y="141"/>
                    <a:pt x="329" y="141"/>
                    <a:pt x="329" y="141"/>
                  </a:cubicBezTo>
                  <a:cubicBezTo>
                    <a:pt x="334" y="121"/>
                    <a:pt x="334" y="121"/>
                    <a:pt x="334" y="121"/>
                  </a:cubicBezTo>
                  <a:cubicBezTo>
                    <a:pt x="334" y="121"/>
                    <a:pt x="335" y="121"/>
                    <a:pt x="336" y="121"/>
                  </a:cubicBezTo>
                  <a:cubicBezTo>
                    <a:pt x="336" y="120"/>
                    <a:pt x="336" y="120"/>
                    <a:pt x="336" y="120"/>
                  </a:cubicBezTo>
                  <a:cubicBezTo>
                    <a:pt x="354" y="128"/>
                    <a:pt x="354" y="128"/>
                    <a:pt x="354" y="128"/>
                  </a:cubicBezTo>
                  <a:cubicBezTo>
                    <a:pt x="354" y="128"/>
                    <a:pt x="354" y="128"/>
                    <a:pt x="354" y="128"/>
                  </a:cubicBezTo>
                  <a:cubicBezTo>
                    <a:pt x="362" y="132"/>
                    <a:pt x="373" y="136"/>
                    <a:pt x="385" y="141"/>
                  </a:cubicBezTo>
                  <a:cubicBezTo>
                    <a:pt x="431" y="141"/>
                    <a:pt x="431" y="141"/>
                    <a:pt x="431" y="141"/>
                  </a:cubicBezTo>
                  <a:cubicBezTo>
                    <a:pt x="431" y="143"/>
                    <a:pt x="431" y="143"/>
                    <a:pt x="431" y="143"/>
                  </a:cubicBezTo>
                  <a:cubicBezTo>
                    <a:pt x="431" y="159"/>
                    <a:pt x="431" y="159"/>
                    <a:pt x="431" y="159"/>
                  </a:cubicBezTo>
                  <a:cubicBezTo>
                    <a:pt x="433" y="160"/>
                    <a:pt x="434" y="160"/>
                    <a:pt x="436" y="161"/>
                  </a:cubicBezTo>
                  <a:cubicBezTo>
                    <a:pt x="436" y="15"/>
                    <a:pt x="436" y="15"/>
                    <a:pt x="436" y="15"/>
                  </a:cubicBezTo>
                  <a:cubicBezTo>
                    <a:pt x="430" y="19"/>
                    <a:pt x="424" y="24"/>
                    <a:pt x="417" y="26"/>
                  </a:cubicBezTo>
                  <a:cubicBezTo>
                    <a:pt x="414" y="27"/>
                    <a:pt x="410" y="27"/>
                    <a:pt x="407" y="27"/>
                  </a:cubicBezTo>
                  <a:cubicBezTo>
                    <a:pt x="402" y="27"/>
                    <a:pt x="398" y="26"/>
                    <a:pt x="394" y="25"/>
                  </a:cubicBezTo>
                  <a:cubicBezTo>
                    <a:pt x="363" y="18"/>
                    <a:pt x="334" y="5"/>
                    <a:pt x="303" y="1"/>
                  </a:cubicBezTo>
                  <a:cubicBezTo>
                    <a:pt x="298" y="1"/>
                    <a:pt x="294" y="0"/>
                    <a:pt x="289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7" name="isliḍê">
              <a:extLst>
                <a:ext uri="{FF2B5EF4-FFF2-40B4-BE49-F238E27FC236}">
                  <a16:creationId xmlns:a16="http://schemas.microsoft.com/office/drawing/2014/main" id="{95AC5D09-0A1A-4720-B32B-5C9D51628046}"/>
                </a:ext>
              </a:extLst>
            </p:cNvPr>
            <p:cNvSpPr/>
            <p:nvPr/>
          </p:nvSpPr>
          <p:spPr bwMode="auto">
            <a:xfrm>
              <a:off x="5303838" y="2254250"/>
              <a:ext cx="93663" cy="231775"/>
            </a:xfrm>
            <a:custGeom>
              <a:avLst/>
              <a:gdLst>
                <a:gd name="T0" fmla="*/ 14 w 73"/>
                <a:gd name="T1" fmla="*/ 0 h 179"/>
                <a:gd name="T2" fmla="*/ 0 w 73"/>
                <a:gd name="T3" fmla="*/ 5 h 179"/>
                <a:gd name="T4" fmla="*/ 0 w 73"/>
                <a:gd name="T5" fmla="*/ 151 h 179"/>
                <a:gd name="T6" fmla="*/ 73 w 73"/>
                <a:gd name="T7" fmla="*/ 179 h 179"/>
                <a:gd name="T8" fmla="*/ 73 w 73"/>
                <a:gd name="T9" fmla="*/ 48 h 179"/>
                <a:gd name="T10" fmla="*/ 63 w 73"/>
                <a:gd name="T11" fmla="*/ 36 h 179"/>
                <a:gd name="T12" fmla="*/ 35 w 73"/>
                <a:gd name="T13" fmla="*/ 11 h 179"/>
                <a:gd name="T14" fmla="*/ 15 w 73"/>
                <a:gd name="T15" fmla="*/ 0 h 179"/>
                <a:gd name="T16" fmla="*/ 14 w 73"/>
                <a:gd name="T17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179">
                  <a:moveTo>
                    <a:pt x="14" y="0"/>
                  </a:moveTo>
                  <a:cubicBezTo>
                    <a:pt x="9" y="0"/>
                    <a:pt x="4" y="3"/>
                    <a:pt x="0" y="5"/>
                  </a:cubicBezTo>
                  <a:cubicBezTo>
                    <a:pt x="0" y="151"/>
                    <a:pt x="0" y="151"/>
                    <a:pt x="0" y="151"/>
                  </a:cubicBezTo>
                  <a:cubicBezTo>
                    <a:pt x="23" y="160"/>
                    <a:pt x="48" y="170"/>
                    <a:pt x="73" y="179"/>
                  </a:cubicBezTo>
                  <a:cubicBezTo>
                    <a:pt x="73" y="48"/>
                    <a:pt x="73" y="48"/>
                    <a:pt x="73" y="48"/>
                  </a:cubicBezTo>
                  <a:cubicBezTo>
                    <a:pt x="70" y="44"/>
                    <a:pt x="67" y="39"/>
                    <a:pt x="63" y="36"/>
                  </a:cubicBezTo>
                  <a:cubicBezTo>
                    <a:pt x="54" y="27"/>
                    <a:pt x="45" y="18"/>
                    <a:pt x="35" y="11"/>
                  </a:cubicBezTo>
                  <a:cubicBezTo>
                    <a:pt x="29" y="6"/>
                    <a:pt x="22" y="0"/>
                    <a:pt x="15" y="0"/>
                  </a:cubicBezTo>
                  <a:cubicBezTo>
                    <a:pt x="14" y="0"/>
                    <a:pt x="14" y="0"/>
                    <a:pt x="14" y="0"/>
                  </a:cubicBezTo>
                </a:path>
              </a:pathLst>
            </a:custGeom>
            <a:solidFill>
              <a:srgbClr val="3431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8" name="ïṩḷîḋê">
              <a:extLst>
                <a:ext uri="{FF2B5EF4-FFF2-40B4-BE49-F238E27FC236}">
                  <a16:creationId xmlns:a16="http://schemas.microsoft.com/office/drawing/2014/main" id="{F3321559-C32D-411C-9FD1-28805A7B0ADF}"/>
                </a:ext>
              </a:extLst>
            </p:cNvPr>
            <p:cNvSpPr/>
            <p:nvPr/>
          </p:nvSpPr>
          <p:spPr bwMode="auto">
            <a:xfrm>
              <a:off x="5397501" y="2316163"/>
              <a:ext cx="155575" cy="212725"/>
            </a:xfrm>
            <a:custGeom>
              <a:avLst/>
              <a:gdLst>
                <a:gd name="T0" fmla="*/ 0 w 120"/>
                <a:gd name="T1" fmla="*/ 0 h 164"/>
                <a:gd name="T2" fmla="*/ 0 w 120"/>
                <a:gd name="T3" fmla="*/ 131 h 164"/>
                <a:gd name="T4" fmla="*/ 88 w 120"/>
                <a:gd name="T5" fmla="*/ 164 h 164"/>
                <a:gd name="T6" fmla="*/ 120 w 120"/>
                <a:gd name="T7" fmla="*/ 98 h 164"/>
                <a:gd name="T8" fmla="*/ 103 w 120"/>
                <a:gd name="T9" fmla="*/ 102 h 164"/>
                <a:gd name="T10" fmla="*/ 43 w 120"/>
                <a:gd name="T11" fmla="*/ 66 h 164"/>
                <a:gd name="T12" fmla="*/ 0 w 120"/>
                <a:gd name="T13" fmla="*/ 0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0" h="164">
                  <a:moveTo>
                    <a:pt x="0" y="0"/>
                  </a:moveTo>
                  <a:cubicBezTo>
                    <a:pt x="0" y="131"/>
                    <a:pt x="0" y="131"/>
                    <a:pt x="0" y="131"/>
                  </a:cubicBezTo>
                  <a:cubicBezTo>
                    <a:pt x="32" y="144"/>
                    <a:pt x="64" y="156"/>
                    <a:pt x="88" y="164"/>
                  </a:cubicBezTo>
                  <a:cubicBezTo>
                    <a:pt x="102" y="145"/>
                    <a:pt x="113" y="123"/>
                    <a:pt x="120" y="98"/>
                  </a:cubicBezTo>
                  <a:cubicBezTo>
                    <a:pt x="114" y="101"/>
                    <a:pt x="108" y="102"/>
                    <a:pt x="103" y="102"/>
                  </a:cubicBezTo>
                  <a:cubicBezTo>
                    <a:pt x="81" y="102"/>
                    <a:pt x="58" y="86"/>
                    <a:pt x="43" y="66"/>
                  </a:cubicBezTo>
                  <a:cubicBezTo>
                    <a:pt x="27" y="45"/>
                    <a:pt x="16" y="21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9" name="îS1ïḋe">
              <a:extLst>
                <a:ext uri="{FF2B5EF4-FFF2-40B4-BE49-F238E27FC236}">
                  <a16:creationId xmlns:a16="http://schemas.microsoft.com/office/drawing/2014/main" id="{7BC35FD4-48BD-440D-A165-27DD6003A231}"/>
                </a:ext>
              </a:extLst>
            </p:cNvPr>
            <p:cNvSpPr/>
            <p:nvPr/>
          </p:nvSpPr>
          <p:spPr bwMode="auto">
            <a:xfrm>
              <a:off x="5297488" y="2589213"/>
              <a:ext cx="6350" cy="23813"/>
            </a:xfrm>
            <a:custGeom>
              <a:avLst/>
              <a:gdLst>
                <a:gd name="T0" fmla="*/ 0 w 5"/>
                <a:gd name="T1" fmla="*/ 0 h 19"/>
                <a:gd name="T2" fmla="*/ 0 w 5"/>
                <a:gd name="T3" fmla="*/ 19 h 19"/>
                <a:gd name="T4" fmla="*/ 5 w 5"/>
                <a:gd name="T5" fmla="*/ 19 h 19"/>
                <a:gd name="T6" fmla="*/ 5 w 5"/>
                <a:gd name="T7" fmla="*/ 0 h 19"/>
                <a:gd name="T8" fmla="*/ 4 w 5"/>
                <a:gd name="T9" fmla="*/ 0 h 19"/>
                <a:gd name="T10" fmla="*/ 3 w 5"/>
                <a:gd name="T11" fmla="*/ 0 h 19"/>
                <a:gd name="T12" fmla="*/ 0 w 5"/>
                <a:gd name="T13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19">
                  <a:moveTo>
                    <a:pt x="0" y="0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2" y="19"/>
                    <a:pt x="3" y="19"/>
                    <a:pt x="5" y="19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4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0" name="iŝḻïḑe">
              <a:extLst>
                <a:ext uri="{FF2B5EF4-FFF2-40B4-BE49-F238E27FC236}">
                  <a16:creationId xmlns:a16="http://schemas.microsoft.com/office/drawing/2014/main" id="{FA172226-1D9D-4190-A584-0673C5A01064}"/>
                </a:ext>
              </a:extLst>
            </p:cNvPr>
            <p:cNvSpPr/>
            <p:nvPr/>
          </p:nvSpPr>
          <p:spPr bwMode="auto">
            <a:xfrm>
              <a:off x="5297488" y="2535238"/>
              <a:ext cx="6350" cy="53975"/>
            </a:xfrm>
            <a:custGeom>
              <a:avLst/>
              <a:gdLst>
                <a:gd name="T0" fmla="*/ 0 w 5"/>
                <a:gd name="T1" fmla="*/ 0 h 41"/>
                <a:gd name="T2" fmla="*/ 0 w 5"/>
                <a:gd name="T3" fmla="*/ 41 h 41"/>
                <a:gd name="T4" fmla="*/ 3 w 5"/>
                <a:gd name="T5" fmla="*/ 41 h 41"/>
                <a:gd name="T6" fmla="*/ 4 w 5"/>
                <a:gd name="T7" fmla="*/ 41 h 41"/>
                <a:gd name="T8" fmla="*/ 5 w 5"/>
                <a:gd name="T9" fmla="*/ 41 h 41"/>
                <a:gd name="T10" fmla="*/ 5 w 5"/>
                <a:gd name="T11" fmla="*/ 3 h 41"/>
                <a:gd name="T12" fmla="*/ 0 w 5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41">
                  <a:moveTo>
                    <a:pt x="0" y="0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1" y="41"/>
                    <a:pt x="2" y="41"/>
                    <a:pt x="3" y="41"/>
                  </a:cubicBezTo>
                  <a:cubicBezTo>
                    <a:pt x="4" y="41"/>
                    <a:pt x="4" y="41"/>
                    <a:pt x="4" y="41"/>
                  </a:cubicBezTo>
                  <a:cubicBezTo>
                    <a:pt x="4" y="41"/>
                    <a:pt x="5" y="41"/>
                    <a:pt x="5" y="41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3431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1" name="íśḷíḑé">
              <a:extLst>
                <a:ext uri="{FF2B5EF4-FFF2-40B4-BE49-F238E27FC236}">
                  <a16:creationId xmlns:a16="http://schemas.microsoft.com/office/drawing/2014/main" id="{BD70ECF9-C253-49BE-BE19-E6DA5BE5667B}"/>
                </a:ext>
              </a:extLst>
            </p:cNvPr>
            <p:cNvSpPr/>
            <p:nvPr/>
          </p:nvSpPr>
          <p:spPr bwMode="auto">
            <a:xfrm>
              <a:off x="5303838" y="2540000"/>
              <a:ext cx="93663" cy="73025"/>
            </a:xfrm>
            <a:custGeom>
              <a:avLst/>
              <a:gdLst>
                <a:gd name="T0" fmla="*/ 0 w 73"/>
                <a:gd name="T1" fmla="*/ 0 h 57"/>
                <a:gd name="T2" fmla="*/ 0 w 73"/>
                <a:gd name="T3" fmla="*/ 38 h 57"/>
                <a:gd name="T4" fmla="*/ 0 w 73"/>
                <a:gd name="T5" fmla="*/ 57 h 57"/>
                <a:gd name="T6" fmla="*/ 5 w 73"/>
                <a:gd name="T7" fmla="*/ 57 h 57"/>
                <a:gd name="T8" fmla="*/ 20 w 73"/>
                <a:gd name="T9" fmla="*/ 57 h 57"/>
                <a:gd name="T10" fmla="*/ 36 w 73"/>
                <a:gd name="T11" fmla="*/ 57 h 57"/>
                <a:gd name="T12" fmla="*/ 48 w 73"/>
                <a:gd name="T13" fmla="*/ 57 h 57"/>
                <a:gd name="T14" fmla="*/ 73 w 73"/>
                <a:gd name="T15" fmla="*/ 53 h 57"/>
                <a:gd name="T16" fmla="*/ 73 w 73"/>
                <a:gd name="T17" fmla="*/ 52 h 57"/>
                <a:gd name="T18" fmla="*/ 0 w 73"/>
                <a:gd name="T1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3" h="57">
                  <a:moveTo>
                    <a:pt x="0" y="0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" y="57"/>
                    <a:pt x="3" y="57"/>
                    <a:pt x="5" y="57"/>
                  </a:cubicBezTo>
                  <a:cubicBezTo>
                    <a:pt x="10" y="57"/>
                    <a:pt x="15" y="57"/>
                    <a:pt x="20" y="57"/>
                  </a:cubicBezTo>
                  <a:cubicBezTo>
                    <a:pt x="25" y="57"/>
                    <a:pt x="31" y="57"/>
                    <a:pt x="36" y="57"/>
                  </a:cubicBezTo>
                  <a:cubicBezTo>
                    <a:pt x="40" y="57"/>
                    <a:pt x="44" y="57"/>
                    <a:pt x="48" y="57"/>
                  </a:cubicBezTo>
                  <a:cubicBezTo>
                    <a:pt x="56" y="56"/>
                    <a:pt x="65" y="55"/>
                    <a:pt x="73" y="53"/>
                  </a:cubicBezTo>
                  <a:cubicBezTo>
                    <a:pt x="73" y="52"/>
                    <a:pt x="73" y="52"/>
                    <a:pt x="73" y="5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3431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2" name="ïṧḷiďè">
              <a:extLst>
                <a:ext uri="{FF2B5EF4-FFF2-40B4-BE49-F238E27FC236}">
                  <a16:creationId xmlns:a16="http://schemas.microsoft.com/office/drawing/2014/main" id="{D9BCF9FF-D7E7-4DCC-A69C-D0A15F3C4880}"/>
                </a:ext>
              </a:extLst>
            </p:cNvPr>
            <p:cNvSpPr/>
            <p:nvPr/>
          </p:nvSpPr>
          <p:spPr bwMode="auto">
            <a:xfrm>
              <a:off x="5397501" y="2606675"/>
              <a:ext cx="1588" cy="1588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3" name="ísľíḍè">
              <a:extLst>
                <a:ext uri="{FF2B5EF4-FFF2-40B4-BE49-F238E27FC236}">
                  <a16:creationId xmlns:a16="http://schemas.microsoft.com/office/drawing/2014/main" id="{1FD21D58-07DC-425E-86DF-EA817C43F338}"/>
                </a:ext>
              </a:extLst>
            </p:cNvPr>
            <p:cNvSpPr/>
            <p:nvPr/>
          </p:nvSpPr>
          <p:spPr bwMode="auto">
            <a:xfrm>
              <a:off x="4837113" y="2424113"/>
              <a:ext cx="460375" cy="395288"/>
            </a:xfrm>
            <a:custGeom>
              <a:avLst/>
              <a:gdLst>
                <a:gd name="T0" fmla="*/ 255 w 357"/>
                <a:gd name="T1" fmla="*/ 0 h 307"/>
                <a:gd name="T2" fmla="*/ 0 w 357"/>
                <a:gd name="T3" fmla="*/ 0 h 307"/>
                <a:gd name="T4" fmla="*/ 0 w 357"/>
                <a:gd name="T5" fmla="*/ 307 h 307"/>
                <a:gd name="T6" fmla="*/ 0 w 357"/>
                <a:gd name="T7" fmla="*/ 307 h 307"/>
                <a:gd name="T8" fmla="*/ 0 w 357"/>
                <a:gd name="T9" fmla="*/ 2 h 307"/>
                <a:gd name="T10" fmla="*/ 255 w 357"/>
                <a:gd name="T11" fmla="*/ 2 h 307"/>
                <a:gd name="T12" fmla="*/ 255 w 357"/>
                <a:gd name="T13" fmla="*/ 0 h 307"/>
                <a:gd name="T14" fmla="*/ 357 w 357"/>
                <a:gd name="T15" fmla="*/ 0 h 307"/>
                <a:gd name="T16" fmla="*/ 311 w 357"/>
                <a:gd name="T17" fmla="*/ 0 h 307"/>
                <a:gd name="T18" fmla="*/ 316 w 357"/>
                <a:gd name="T19" fmla="*/ 2 h 307"/>
                <a:gd name="T20" fmla="*/ 357 w 357"/>
                <a:gd name="T21" fmla="*/ 2 h 307"/>
                <a:gd name="T22" fmla="*/ 357 w 357"/>
                <a:gd name="T23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57" h="307">
                  <a:moveTo>
                    <a:pt x="25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307"/>
                    <a:pt x="0" y="307"/>
                    <a:pt x="0" y="307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255" y="2"/>
                    <a:pt x="255" y="2"/>
                    <a:pt x="255" y="2"/>
                  </a:cubicBezTo>
                  <a:cubicBezTo>
                    <a:pt x="255" y="0"/>
                    <a:pt x="255" y="0"/>
                    <a:pt x="255" y="0"/>
                  </a:cubicBezTo>
                  <a:moveTo>
                    <a:pt x="357" y="0"/>
                  </a:moveTo>
                  <a:cubicBezTo>
                    <a:pt x="311" y="0"/>
                    <a:pt x="311" y="0"/>
                    <a:pt x="311" y="0"/>
                  </a:cubicBezTo>
                  <a:cubicBezTo>
                    <a:pt x="313" y="1"/>
                    <a:pt x="315" y="1"/>
                    <a:pt x="316" y="2"/>
                  </a:cubicBezTo>
                  <a:cubicBezTo>
                    <a:pt x="357" y="2"/>
                    <a:pt x="357" y="2"/>
                    <a:pt x="357" y="2"/>
                  </a:cubicBezTo>
                  <a:cubicBezTo>
                    <a:pt x="357" y="0"/>
                    <a:pt x="357" y="0"/>
                    <a:pt x="357" y="0"/>
                  </a:cubicBezTo>
                </a:path>
              </a:pathLst>
            </a:custGeom>
            <a:solidFill>
              <a:srgbClr val="403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4" name="íšlîďè">
              <a:extLst>
                <a:ext uri="{FF2B5EF4-FFF2-40B4-BE49-F238E27FC236}">
                  <a16:creationId xmlns:a16="http://schemas.microsoft.com/office/drawing/2014/main" id="{6A44AE7C-97EC-4568-B605-9C9A4499176E}"/>
                </a:ext>
              </a:extLst>
            </p:cNvPr>
            <p:cNvSpPr/>
            <p:nvPr/>
          </p:nvSpPr>
          <p:spPr bwMode="auto">
            <a:xfrm>
              <a:off x="4837113" y="2425700"/>
              <a:ext cx="460375" cy="393700"/>
            </a:xfrm>
            <a:custGeom>
              <a:avLst/>
              <a:gdLst>
                <a:gd name="T0" fmla="*/ 255 w 357"/>
                <a:gd name="T1" fmla="*/ 0 h 305"/>
                <a:gd name="T2" fmla="*/ 0 w 357"/>
                <a:gd name="T3" fmla="*/ 0 h 305"/>
                <a:gd name="T4" fmla="*/ 0 w 357"/>
                <a:gd name="T5" fmla="*/ 305 h 305"/>
                <a:gd name="T6" fmla="*/ 41 w 357"/>
                <a:gd name="T7" fmla="*/ 280 h 305"/>
                <a:gd name="T8" fmla="*/ 50 w 357"/>
                <a:gd name="T9" fmla="*/ 270 h 305"/>
                <a:gd name="T10" fmla="*/ 83 w 357"/>
                <a:gd name="T11" fmla="*/ 212 h 305"/>
                <a:gd name="T12" fmla="*/ 84 w 357"/>
                <a:gd name="T13" fmla="*/ 191 h 305"/>
                <a:gd name="T14" fmla="*/ 86 w 357"/>
                <a:gd name="T15" fmla="*/ 184 h 305"/>
                <a:gd name="T16" fmla="*/ 59 w 357"/>
                <a:gd name="T17" fmla="*/ 111 h 305"/>
                <a:gd name="T18" fmla="*/ 170 w 357"/>
                <a:gd name="T19" fmla="*/ 0 h 305"/>
                <a:gd name="T20" fmla="*/ 281 w 357"/>
                <a:gd name="T21" fmla="*/ 111 h 305"/>
                <a:gd name="T22" fmla="*/ 279 w 357"/>
                <a:gd name="T23" fmla="*/ 131 h 305"/>
                <a:gd name="T24" fmla="*/ 312 w 357"/>
                <a:gd name="T25" fmla="*/ 154 h 305"/>
                <a:gd name="T26" fmla="*/ 332 w 357"/>
                <a:gd name="T27" fmla="*/ 149 h 305"/>
                <a:gd name="T28" fmla="*/ 357 w 357"/>
                <a:gd name="T29" fmla="*/ 145 h 305"/>
                <a:gd name="T30" fmla="*/ 357 w 357"/>
                <a:gd name="T31" fmla="*/ 85 h 305"/>
                <a:gd name="T32" fmla="*/ 252 w 357"/>
                <a:gd name="T33" fmla="*/ 11 h 305"/>
                <a:gd name="T34" fmla="*/ 255 w 357"/>
                <a:gd name="T35" fmla="*/ 0 h 305"/>
                <a:gd name="T36" fmla="*/ 357 w 357"/>
                <a:gd name="T37" fmla="*/ 0 h 305"/>
                <a:gd name="T38" fmla="*/ 316 w 357"/>
                <a:gd name="T39" fmla="*/ 0 h 305"/>
                <a:gd name="T40" fmla="*/ 357 w 357"/>
                <a:gd name="T41" fmla="*/ 16 h 305"/>
                <a:gd name="T42" fmla="*/ 357 w 357"/>
                <a:gd name="T43" fmla="*/ 0 h 3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57" h="305">
                  <a:moveTo>
                    <a:pt x="25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05"/>
                    <a:pt x="0" y="305"/>
                    <a:pt x="0" y="305"/>
                  </a:cubicBezTo>
                  <a:cubicBezTo>
                    <a:pt x="13" y="296"/>
                    <a:pt x="27" y="288"/>
                    <a:pt x="41" y="280"/>
                  </a:cubicBezTo>
                  <a:cubicBezTo>
                    <a:pt x="44" y="277"/>
                    <a:pt x="47" y="273"/>
                    <a:pt x="50" y="270"/>
                  </a:cubicBezTo>
                  <a:cubicBezTo>
                    <a:pt x="67" y="255"/>
                    <a:pt x="82" y="236"/>
                    <a:pt x="83" y="212"/>
                  </a:cubicBezTo>
                  <a:cubicBezTo>
                    <a:pt x="83" y="205"/>
                    <a:pt x="84" y="198"/>
                    <a:pt x="84" y="191"/>
                  </a:cubicBezTo>
                  <a:cubicBezTo>
                    <a:pt x="85" y="188"/>
                    <a:pt x="85" y="186"/>
                    <a:pt x="86" y="184"/>
                  </a:cubicBezTo>
                  <a:cubicBezTo>
                    <a:pt x="69" y="165"/>
                    <a:pt x="59" y="139"/>
                    <a:pt x="59" y="111"/>
                  </a:cubicBezTo>
                  <a:cubicBezTo>
                    <a:pt x="59" y="50"/>
                    <a:pt x="108" y="0"/>
                    <a:pt x="170" y="0"/>
                  </a:cubicBezTo>
                  <a:cubicBezTo>
                    <a:pt x="231" y="0"/>
                    <a:pt x="281" y="50"/>
                    <a:pt x="281" y="111"/>
                  </a:cubicBezTo>
                  <a:cubicBezTo>
                    <a:pt x="281" y="118"/>
                    <a:pt x="280" y="124"/>
                    <a:pt x="279" y="131"/>
                  </a:cubicBezTo>
                  <a:cubicBezTo>
                    <a:pt x="288" y="142"/>
                    <a:pt x="299" y="154"/>
                    <a:pt x="312" y="154"/>
                  </a:cubicBezTo>
                  <a:cubicBezTo>
                    <a:pt x="319" y="153"/>
                    <a:pt x="326" y="151"/>
                    <a:pt x="332" y="149"/>
                  </a:cubicBezTo>
                  <a:cubicBezTo>
                    <a:pt x="340" y="146"/>
                    <a:pt x="349" y="145"/>
                    <a:pt x="357" y="145"/>
                  </a:cubicBezTo>
                  <a:cubicBezTo>
                    <a:pt x="357" y="85"/>
                    <a:pt x="357" y="85"/>
                    <a:pt x="357" y="85"/>
                  </a:cubicBezTo>
                  <a:cubicBezTo>
                    <a:pt x="252" y="11"/>
                    <a:pt x="252" y="11"/>
                    <a:pt x="252" y="11"/>
                  </a:cubicBezTo>
                  <a:cubicBezTo>
                    <a:pt x="255" y="0"/>
                    <a:pt x="255" y="0"/>
                    <a:pt x="255" y="0"/>
                  </a:cubicBezTo>
                  <a:moveTo>
                    <a:pt x="357" y="0"/>
                  </a:moveTo>
                  <a:cubicBezTo>
                    <a:pt x="316" y="0"/>
                    <a:pt x="316" y="0"/>
                    <a:pt x="316" y="0"/>
                  </a:cubicBezTo>
                  <a:cubicBezTo>
                    <a:pt x="329" y="5"/>
                    <a:pt x="342" y="10"/>
                    <a:pt x="357" y="16"/>
                  </a:cubicBezTo>
                  <a:cubicBezTo>
                    <a:pt x="357" y="0"/>
                    <a:pt x="357" y="0"/>
                    <a:pt x="357" y="0"/>
                  </a:cubicBezTo>
                </a:path>
              </a:pathLst>
            </a:custGeom>
            <a:solidFill>
              <a:srgbClr val="393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5" name="iṥļïḓè">
              <a:extLst>
                <a:ext uri="{FF2B5EF4-FFF2-40B4-BE49-F238E27FC236}">
                  <a16:creationId xmlns:a16="http://schemas.microsoft.com/office/drawing/2014/main" id="{6BF89006-0310-448C-ADBB-81EE8B560791}"/>
                </a:ext>
              </a:extLst>
            </p:cNvPr>
            <p:cNvSpPr/>
            <p:nvPr/>
          </p:nvSpPr>
          <p:spPr bwMode="auto">
            <a:xfrm>
              <a:off x="4791076" y="2398713"/>
              <a:ext cx="720725" cy="460375"/>
            </a:xfrm>
            <a:custGeom>
              <a:avLst/>
              <a:gdLst>
                <a:gd name="T0" fmla="*/ 71 w 558"/>
                <a:gd name="T1" fmla="*/ 311 h 358"/>
                <a:gd name="T2" fmla="*/ 13 w 558"/>
                <a:gd name="T3" fmla="*/ 357 h 358"/>
                <a:gd name="T4" fmla="*/ 25 w 558"/>
                <a:gd name="T5" fmla="*/ 358 h 358"/>
                <a:gd name="T6" fmla="*/ 38 w 558"/>
                <a:gd name="T7" fmla="*/ 357 h 358"/>
                <a:gd name="T8" fmla="*/ 70 w 558"/>
                <a:gd name="T9" fmla="*/ 332 h 358"/>
                <a:gd name="T10" fmla="*/ 70 w 558"/>
                <a:gd name="T11" fmla="*/ 313 h 358"/>
                <a:gd name="T12" fmla="*/ 71 w 558"/>
                <a:gd name="T13" fmla="*/ 311 h 358"/>
                <a:gd name="T14" fmla="*/ 76 w 558"/>
                <a:gd name="T15" fmla="*/ 302 h 358"/>
                <a:gd name="T16" fmla="*/ 35 w 558"/>
                <a:gd name="T17" fmla="*/ 327 h 358"/>
                <a:gd name="T18" fmla="*/ 35 w 558"/>
                <a:gd name="T19" fmla="*/ 327 h 358"/>
                <a:gd name="T20" fmla="*/ 0 w 558"/>
                <a:gd name="T21" fmla="*/ 355 h 358"/>
                <a:gd name="T22" fmla="*/ 2 w 558"/>
                <a:gd name="T23" fmla="*/ 355 h 358"/>
                <a:gd name="T24" fmla="*/ 74 w 558"/>
                <a:gd name="T25" fmla="*/ 304 h 358"/>
                <a:gd name="T26" fmla="*/ 76 w 558"/>
                <a:gd name="T27" fmla="*/ 302 h 358"/>
                <a:gd name="T28" fmla="*/ 315 w 558"/>
                <a:gd name="T29" fmla="*/ 7 h 358"/>
                <a:gd name="T30" fmla="*/ 311 w 558"/>
                <a:gd name="T31" fmla="*/ 25 h 358"/>
                <a:gd name="T32" fmla="*/ 494 w 558"/>
                <a:gd name="T33" fmla="*/ 154 h 358"/>
                <a:gd name="T34" fmla="*/ 558 w 558"/>
                <a:gd name="T35" fmla="*/ 101 h 358"/>
                <a:gd name="T36" fmla="*/ 470 w 558"/>
                <a:gd name="T37" fmla="*/ 68 h 358"/>
                <a:gd name="T38" fmla="*/ 397 w 558"/>
                <a:gd name="T39" fmla="*/ 40 h 358"/>
                <a:gd name="T40" fmla="*/ 392 w 558"/>
                <a:gd name="T41" fmla="*/ 38 h 358"/>
                <a:gd name="T42" fmla="*/ 392 w 558"/>
                <a:gd name="T43" fmla="*/ 38 h 358"/>
                <a:gd name="T44" fmla="*/ 351 w 558"/>
                <a:gd name="T45" fmla="*/ 22 h 358"/>
                <a:gd name="T46" fmla="*/ 346 w 558"/>
                <a:gd name="T47" fmla="*/ 20 h 358"/>
                <a:gd name="T48" fmla="*/ 315 w 558"/>
                <a:gd name="T49" fmla="*/ 7 h 358"/>
                <a:gd name="T50" fmla="*/ 295 w 558"/>
                <a:gd name="T51" fmla="*/ 0 h 358"/>
                <a:gd name="T52" fmla="*/ 290 w 558"/>
                <a:gd name="T53" fmla="*/ 20 h 358"/>
                <a:gd name="T54" fmla="*/ 290 w 558"/>
                <a:gd name="T55" fmla="*/ 22 h 358"/>
                <a:gd name="T56" fmla="*/ 287 w 558"/>
                <a:gd name="T57" fmla="*/ 33 h 358"/>
                <a:gd name="T58" fmla="*/ 392 w 558"/>
                <a:gd name="T59" fmla="*/ 107 h 358"/>
                <a:gd name="T60" fmla="*/ 397 w 558"/>
                <a:gd name="T61" fmla="*/ 110 h 358"/>
                <a:gd name="T62" fmla="*/ 470 w 558"/>
                <a:gd name="T63" fmla="*/ 162 h 358"/>
                <a:gd name="T64" fmla="*/ 471 w 558"/>
                <a:gd name="T65" fmla="*/ 162 h 358"/>
                <a:gd name="T66" fmla="*/ 472 w 558"/>
                <a:gd name="T67" fmla="*/ 162 h 358"/>
                <a:gd name="T68" fmla="*/ 290 w 558"/>
                <a:gd name="T69" fmla="*/ 33 h 358"/>
                <a:gd name="T70" fmla="*/ 297 w 558"/>
                <a:gd name="T71" fmla="*/ 0 h 358"/>
                <a:gd name="T72" fmla="*/ 295 w 558"/>
                <a:gd name="T73" fmla="*/ 0 h 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58" h="358">
                  <a:moveTo>
                    <a:pt x="71" y="311"/>
                  </a:moveTo>
                  <a:cubicBezTo>
                    <a:pt x="51" y="324"/>
                    <a:pt x="31" y="339"/>
                    <a:pt x="13" y="357"/>
                  </a:cubicBezTo>
                  <a:cubicBezTo>
                    <a:pt x="17" y="358"/>
                    <a:pt x="21" y="358"/>
                    <a:pt x="25" y="358"/>
                  </a:cubicBezTo>
                  <a:cubicBezTo>
                    <a:pt x="30" y="358"/>
                    <a:pt x="34" y="358"/>
                    <a:pt x="38" y="357"/>
                  </a:cubicBezTo>
                  <a:cubicBezTo>
                    <a:pt x="52" y="355"/>
                    <a:pt x="67" y="347"/>
                    <a:pt x="70" y="332"/>
                  </a:cubicBezTo>
                  <a:cubicBezTo>
                    <a:pt x="70" y="326"/>
                    <a:pt x="69" y="319"/>
                    <a:pt x="70" y="313"/>
                  </a:cubicBezTo>
                  <a:cubicBezTo>
                    <a:pt x="71" y="313"/>
                    <a:pt x="71" y="312"/>
                    <a:pt x="71" y="311"/>
                  </a:cubicBezTo>
                  <a:moveTo>
                    <a:pt x="76" y="302"/>
                  </a:moveTo>
                  <a:cubicBezTo>
                    <a:pt x="62" y="310"/>
                    <a:pt x="48" y="318"/>
                    <a:pt x="35" y="327"/>
                  </a:cubicBezTo>
                  <a:cubicBezTo>
                    <a:pt x="35" y="327"/>
                    <a:pt x="35" y="327"/>
                    <a:pt x="35" y="327"/>
                  </a:cubicBezTo>
                  <a:cubicBezTo>
                    <a:pt x="23" y="335"/>
                    <a:pt x="11" y="345"/>
                    <a:pt x="0" y="355"/>
                  </a:cubicBezTo>
                  <a:cubicBezTo>
                    <a:pt x="1" y="355"/>
                    <a:pt x="1" y="355"/>
                    <a:pt x="2" y="355"/>
                  </a:cubicBezTo>
                  <a:cubicBezTo>
                    <a:pt x="24" y="335"/>
                    <a:pt x="50" y="318"/>
                    <a:pt x="74" y="304"/>
                  </a:cubicBezTo>
                  <a:cubicBezTo>
                    <a:pt x="75" y="304"/>
                    <a:pt x="75" y="303"/>
                    <a:pt x="76" y="302"/>
                  </a:cubicBezTo>
                  <a:moveTo>
                    <a:pt x="315" y="7"/>
                  </a:moveTo>
                  <a:cubicBezTo>
                    <a:pt x="311" y="25"/>
                    <a:pt x="311" y="25"/>
                    <a:pt x="311" y="25"/>
                  </a:cubicBezTo>
                  <a:cubicBezTo>
                    <a:pt x="494" y="154"/>
                    <a:pt x="494" y="154"/>
                    <a:pt x="494" y="154"/>
                  </a:cubicBezTo>
                  <a:cubicBezTo>
                    <a:pt x="518" y="143"/>
                    <a:pt x="541" y="124"/>
                    <a:pt x="558" y="101"/>
                  </a:cubicBezTo>
                  <a:cubicBezTo>
                    <a:pt x="534" y="93"/>
                    <a:pt x="502" y="81"/>
                    <a:pt x="470" y="68"/>
                  </a:cubicBezTo>
                  <a:cubicBezTo>
                    <a:pt x="445" y="59"/>
                    <a:pt x="420" y="49"/>
                    <a:pt x="397" y="40"/>
                  </a:cubicBezTo>
                  <a:cubicBezTo>
                    <a:pt x="395" y="39"/>
                    <a:pt x="394" y="39"/>
                    <a:pt x="392" y="38"/>
                  </a:cubicBezTo>
                  <a:cubicBezTo>
                    <a:pt x="392" y="38"/>
                    <a:pt x="392" y="38"/>
                    <a:pt x="392" y="38"/>
                  </a:cubicBezTo>
                  <a:cubicBezTo>
                    <a:pt x="377" y="32"/>
                    <a:pt x="364" y="27"/>
                    <a:pt x="351" y="22"/>
                  </a:cubicBezTo>
                  <a:cubicBezTo>
                    <a:pt x="350" y="21"/>
                    <a:pt x="348" y="21"/>
                    <a:pt x="346" y="20"/>
                  </a:cubicBezTo>
                  <a:cubicBezTo>
                    <a:pt x="334" y="15"/>
                    <a:pt x="323" y="11"/>
                    <a:pt x="315" y="7"/>
                  </a:cubicBezTo>
                  <a:moveTo>
                    <a:pt x="295" y="0"/>
                  </a:moveTo>
                  <a:cubicBezTo>
                    <a:pt x="290" y="20"/>
                    <a:pt x="290" y="20"/>
                    <a:pt x="290" y="20"/>
                  </a:cubicBezTo>
                  <a:cubicBezTo>
                    <a:pt x="290" y="22"/>
                    <a:pt x="290" y="22"/>
                    <a:pt x="290" y="22"/>
                  </a:cubicBezTo>
                  <a:cubicBezTo>
                    <a:pt x="287" y="33"/>
                    <a:pt x="287" y="33"/>
                    <a:pt x="287" y="33"/>
                  </a:cubicBezTo>
                  <a:cubicBezTo>
                    <a:pt x="392" y="107"/>
                    <a:pt x="392" y="107"/>
                    <a:pt x="392" y="107"/>
                  </a:cubicBezTo>
                  <a:cubicBezTo>
                    <a:pt x="397" y="110"/>
                    <a:pt x="397" y="110"/>
                    <a:pt x="397" y="110"/>
                  </a:cubicBezTo>
                  <a:cubicBezTo>
                    <a:pt x="470" y="162"/>
                    <a:pt x="470" y="162"/>
                    <a:pt x="470" y="162"/>
                  </a:cubicBezTo>
                  <a:cubicBezTo>
                    <a:pt x="471" y="162"/>
                    <a:pt x="471" y="162"/>
                    <a:pt x="471" y="162"/>
                  </a:cubicBezTo>
                  <a:cubicBezTo>
                    <a:pt x="471" y="162"/>
                    <a:pt x="472" y="162"/>
                    <a:pt x="472" y="162"/>
                  </a:cubicBezTo>
                  <a:cubicBezTo>
                    <a:pt x="290" y="33"/>
                    <a:pt x="290" y="33"/>
                    <a:pt x="290" y="33"/>
                  </a:cubicBezTo>
                  <a:cubicBezTo>
                    <a:pt x="297" y="0"/>
                    <a:pt x="297" y="0"/>
                    <a:pt x="297" y="0"/>
                  </a:cubicBezTo>
                  <a:cubicBezTo>
                    <a:pt x="296" y="0"/>
                    <a:pt x="295" y="0"/>
                    <a:pt x="295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6" name="ïṩľiďe">
              <a:extLst>
                <a:ext uri="{FF2B5EF4-FFF2-40B4-BE49-F238E27FC236}">
                  <a16:creationId xmlns:a16="http://schemas.microsoft.com/office/drawing/2014/main" id="{C78414F6-62CB-4393-B00F-1A4DE7A71767}"/>
                </a:ext>
              </a:extLst>
            </p:cNvPr>
            <p:cNvSpPr/>
            <p:nvPr/>
          </p:nvSpPr>
          <p:spPr bwMode="auto">
            <a:xfrm>
              <a:off x="4913313" y="2425700"/>
              <a:ext cx="285750" cy="238125"/>
            </a:xfrm>
            <a:custGeom>
              <a:avLst/>
              <a:gdLst>
                <a:gd name="T0" fmla="*/ 111 w 222"/>
                <a:gd name="T1" fmla="*/ 0 h 184"/>
                <a:gd name="T2" fmla="*/ 0 w 222"/>
                <a:gd name="T3" fmla="*/ 111 h 184"/>
                <a:gd name="T4" fmla="*/ 27 w 222"/>
                <a:gd name="T5" fmla="*/ 184 h 184"/>
                <a:gd name="T6" fmla="*/ 44 w 222"/>
                <a:gd name="T7" fmla="*/ 143 h 184"/>
                <a:gd name="T8" fmla="*/ 34 w 222"/>
                <a:gd name="T9" fmla="*/ 111 h 184"/>
                <a:gd name="T10" fmla="*/ 50 w 222"/>
                <a:gd name="T11" fmla="*/ 55 h 184"/>
                <a:gd name="T12" fmla="*/ 96 w 222"/>
                <a:gd name="T13" fmla="*/ 23 h 184"/>
                <a:gd name="T14" fmla="*/ 123 w 222"/>
                <a:gd name="T15" fmla="*/ 14 h 184"/>
                <a:gd name="T16" fmla="*/ 127 w 222"/>
                <a:gd name="T17" fmla="*/ 14 h 184"/>
                <a:gd name="T18" fmla="*/ 156 w 222"/>
                <a:gd name="T19" fmla="*/ 34 h 184"/>
                <a:gd name="T20" fmla="*/ 218 w 222"/>
                <a:gd name="T21" fmla="*/ 127 h 184"/>
                <a:gd name="T22" fmla="*/ 220 w 222"/>
                <a:gd name="T23" fmla="*/ 131 h 184"/>
                <a:gd name="T24" fmla="*/ 222 w 222"/>
                <a:gd name="T25" fmla="*/ 111 h 184"/>
                <a:gd name="T26" fmla="*/ 111 w 222"/>
                <a:gd name="T27" fmla="*/ 0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2" h="184">
                  <a:moveTo>
                    <a:pt x="111" y="0"/>
                  </a:moveTo>
                  <a:cubicBezTo>
                    <a:pt x="49" y="0"/>
                    <a:pt x="0" y="50"/>
                    <a:pt x="0" y="111"/>
                  </a:cubicBezTo>
                  <a:cubicBezTo>
                    <a:pt x="0" y="139"/>
                    <a:pt x="10" y="165"/>
                    <a:pt x="27" y="184"/>
                  </a:cubicBezTo>
                  <a:cubicBezTo>
                    <a:pt x="32" y="170"/>
                    <a:pt x="44" y="158"/>
                    <a:pt x="44" y="143"/>
                  </a:cubicBezTo>
                  <a:cubicBezTo>
                    <a:pt x="44" y="131"/>
                    <a:pt x="37" y="122"/>
                    <a:pt x="34" y="111"/>
                  </a:cubicBezTo>
                  <a:cubicBezTo>
                    <a:pt x="29" y="92"/>
                    <a:pt x="37" y="70"/>
                    <a:pt x="50" y="55"/>
                  </a:cubicBezTo>
                  <a:cubicBezTo>
                    <a:pt x="63" y="41"/>
                    <a:pt x="79" y="32"/>
                    <a:pt x="96" y="23"/>
                  </a:cubicBezTo>
                  <a:cubicBezTo>
                    <a:pt x="105" y="19"/>
                    <a:pt x="113" y="14"/>
                    <a:pt x="123" y="14"/>
                  </a:cubicBezTo>
                  <a:cubicBezTo>
                    <a:pt x="124" y="14"/>
                    <a:pt x="126" y="14"/>
                    <a:pt x="127" y="14"/>
                  </a:cubicBezTo>
                  <a:cubicBezTo>
                    <a:pt x="138" y="16"/>
                    <a:pt x="148" y="25"/>
                    <a:pt x="156" y="34"/>
                  </a:cubicBezTo>
                  <a:cubicBezTo>
                    <a:pt x="180" y="62"/>
                    <a:pt x="197" y="97"/>
                    <a:pt x="218" y="127"/>
                  </a:cubicBezTo>
                  <a:cubicBezTo>
                    <a:pt x="219" y="128"/>
                    <a:pt x="219" y="130"/>
                    <a:pt x="220" y="131"/>
                  </a:cubicBezTo>
                  <a:cubicBezTo>
                    <a:pt x="221" y="124"/>
                    <a:pt x="222" y="118"/>
                    <a:pt x="222" y="111"/>
                  </a:cubicBezTo>
                  <a:cubicBezTo>
                    <a:pt x="222" y="50"/>
                    <a:pt x="172" y="0"/>
                    <a:pt x="111" y="0"/>
                  </a:cubicBezTo>
                </a:path>
              </a:pathLst>
            </a:custGeom>
            <a:solidFill>
              <a:srgbClr val="E5AA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7" name="ïṥḻiḑé">
              <a:extLst>
                <a:ext uri="{FF2B5EF4-FFF2-40B4-BE49-F238E27FC236}">
                  <a16:creationId xmlns:a16="http://schemas.microsoft.com/office/drawing/2014/main" id="{0861CC94-56A2-48B1-B00F-B54255A095BC}"/>
                </a:ext>
              </a:extLst>
            </p:cNvPr>
            <p:cNvSpPr/>
            <p:nvPr/>
          </p:nvSpPr>
          <p:spPr bwMode="auto">
            <a:xfrm>
              <a:off x="5211763" y="3724275"/>
              <a:ext cx="82550" cy="214313"/>
            </a:xfrm>
            <a:custGeom>
              <a:avLst/>
              <a:gdLst>
                <a:gd name="T0" fmla="*/ 0 w 64"/>
                <a:gd name="T1" fmla="*/ 0 h 166"/>
                <a:gd name="T2" fmla="*/ 45 w 64"/>
                <a:gd name="T3" fmla="*/ 166 h 166"/>
                <a:gd name="T4" fmla="*/ 0 w 64"/>
                <a:gd name="T5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4" h="166">
                  <a:moveTo>
                    <a:pt x="0" y="0"/>
                  </a:moveTo>
                  <a:cubicBezTo>
                    <a:pt x="45" y="166"/>
                    <a:pt x="45" y="166"/>
                    <a:pt x="45" y="166"/>
                  </a:cubicBezTo>
                  <a:cubicBezTo>
                    <a:pt x="64" y="127"/>
                    <a:pt x="0" y="0"/>
                    <a:pt x="0" y="0"/>
                  </a:cubicBezTo>
                </a:path>
              </a:pathLst>
            </a:custGeom>
            <a:solidFill>
              <a:srgbClr val="403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8" name="iṥ1îḑe">
              <a:extLst>
                <a:ext uri="{FF2B5EF4-FFF2-40B4-BE49-F238E27FC236}">
                  <a16:creationId xmlns:a16="http://schemas.microsoft.com/office/drawing/2014/main" id="{D087EEBD-EA83-4C3A-B187-FDEEB52AC13B}"/>
                </a:ext>
              </a:extLst>
            </p:cNvPr>
            <p:cNvSpPr/>
            <p:nvPr/>
          </p:nvSpPr>
          <p:spPr bwMode="auto">
            <a:xfrm>
              <a:off x="5235576" y="3973513"/>
              <a:ext cx="157163" cy="187325"/>
            </a:xfrm>
            <a:custGeom>
              <a:avLst/>
              <a:gdLst>
                <a:gd name="T0" fmla="*/ 10 w 122"/>
                <a:gd name="T1" fmla="*/ 0 h 146"/>
                <a:gd name="T2" fmla="*/ 4 w 122"/>
                <a:gd name="T3" fmla="*/ 29 h 146"/>
                <a:gd name="T4" fmla="*/ 4 w 122"/>
                <a:gd name="T5" fmla="*/ 27 h 146"/>
                <a:gd name="T6" fmla="*/ 4 w 122"/>
                <a:gd name="T7" fmla="*/ 27 h 146"/>
                <a:gd name="T8" fmla="*/ 4 w 122"/>
                <a:gd name="T9" fmla="*/ 27 h 146"/>
                <a:gd name="T10" fmla="*/ 99 w 122"/>
                <a:gd name="T11" fmla="*/ 146 h 146"/>
                <a:gd name="T12" fmla="*/ 120 w 122"/>
                <a:gd name="T13" fmla="*/ 86 h 146"/>
                <a:gd name="T14" fmla="*/ 17 w 122"/>
                <a:gd name="T15" fmla="*/ 3 h 146"/>
                <a:gd name="T16" fmla="*/ 10 w 122"/>
                <a:gd name="T1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2" h="146">
                  <a:moveTo>
                    <a:pt x="10" y="0"/>
                  </a:moveTo>
                  <a:cubicBezTo>
                    <a:pt x="0" y="0"/>
                    <a:pt x="4" y="29"/>
                    <a:pt x="4" y="29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4" y="27"/>
                    <a:pt x="4" y="27"/>
                    <a:pt x="4" y="27"/>
                  </a:cubicBezTo>
                  <a:cubicBezTo>
                    <a:pt x="99" y="146"/>
                    <a:pt x="99" y="146"/>
                    <a:pt x="99" y="146"/>
                  </a:cubicBezTo>
                  <a:cubicBezTo>
                    <a:pt x="108" y="126"/>
                    <a:pt x="122" y="94"/>
                    <a:pt x="120" y="86"/>
                  </a:cubicBezTo>
                  <a:cubicBezTo>
                    <a:pt x="119" y="78"/>
                    <a:pt x="56" y="32"/>
                    <a:pt x="17" y="3"/>
                  </a:cubicBezTo>
                  <a:cubicBezTo>
                    <a:pt x="14" y="1"/>
                    <a:pt x="12" y="0"/>
                    <a:pt x="10" y="0"/>
                  </a:cubicBezTo>
                </a:path>
              </a:pathLst>
            </a:custGeom>
            <a:solidFill>
              <a:srgbClr val="403D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9" name="ïṧlîḍé">
              <a:extLst>
                <a:ext uri="{FF2B5EF4-FFF2-40B4-BE49-F238E27FC236}">
                  <a16:creationId xmlns:a16="http://schemas.microsoft.com/office/drawing/2014/main" id="{127729E5-B930-4E42-A645-EF4CA150C3FC}"/>
                </a:ext>
              </a:extLst>
            </p:cNvPr>
            <p:cNvSpPr/>
            <p:nvPr/>
          </p:nvSpPr>
          <p:spPr bwMode="auto">
            <a:xfrm>
              <a:off x="5189538" y="2706688"/>
              <a:ext cx="3175" cy="0"/>
            </a:xfrm>
            <a:custGeom>
              <a:avLst/>
              <a:gdLst>
                <a:gd name="T0" fmla="*/ 0 w 2"/>
                <a:gd name="T1" fmla="*/ 0 h 1"/>
                <a:gd name="T2" fmla="*/ 0 w 2"/>
                <a:gd name="T3" fmla="*/ 1 h 1"/>
                <a:gd name="T4" fmla="*/ 1 w 2"/>
                <a:gd name="T5" fmla="*/ 1 h 1"/>
                <a:gd name="T6" fmla="*/ 2 w 2"/>
                <a:gd name="T7" fmla="*/ 1 h 1"/>
                <a:gd name="T8" fmla="*/ 0 w 2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2" y="1"/>
                    <a:pt x="2" y="1"/>
                  </a:cubicBezTo>
                  <a:cubicBezTo>
                    <a:pt x="2" y="1"/>
                    <a:pt x="1" y="0"/>
                    <a:pt x="0" y="0"/>
                  </a:cubicBezTo>
                </a:path>
              </a:pathLst>
            </a:custGeom>
            <a:solidFill>
              <a:srgbClr val="393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0" name="ïṧlíḍe">
              <a:extLst>
                <a:ext uri="{FF2B5EF4-FFF2-40B4-BE49-F238E27FC236}">
                  <a16:creationId xmlns:a16="http://schemas.microsoft.com/office/drawing/2014/main" id="{EFF3D167-0B90-4BCA-84D7-F37BAE50A144}"/>
                </a:ext>
              </a:extLst>
            </p:cNvPr>
            <p:cNvSpPr/>
            <p:nvPr/>
          </p:nvSpPr>
          <p:spPr bwMode="auto">
            <a:xfrm>
              <a:off x="5167313" y="2705100"/>
              <a:ext cx="53975" cy="65088"/>
            </a:xfrm>
            <a:custGeom>
              <a:avLst/>
              <a:gdLst>
                <a:gd name="T0" fmla="*/ 40 w 42"/>
                <a:gd name="T1" fmla="*/ 0 h 51"/>
                <a:gd name="T2" fmla="*/ 21 w 42"/>
                <a:gd name="T3" fmla="*/ 2 h 51"/>
                <a:gd name="T4" fmla="*/ 20 w 42"/>
                <a:gd name="T5" fmla="*/ 2 h 51"/>
                <a:gd name="T6" fmla="*/ 19 w 42"/>
                <a:gd name="T7" fmla="*/ 2 h 51"/>
                <a:gd name="T8" fmla="*/ 18 w 42"/>
                <a:gd name="T9" fmla="*/ 2 h 51"/>
                <a:gd name="T10" fmla="*/ 0 w 42"/>
                <a:gd name="T11" fmla="*/ 51 h 51"/>
                <a:gd name="T12" fmla="*/ 40 w 42"/>
                <a:gd name="T1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2" h="51">
                  <a:moveTo>
                    <a:pt x="40" y="0"/>
                  </a:moveTo>
                  <a:cubicBezTo>
                    <a:pt x="34" y="1"/>
                    <a:pt x="27" y="2"/>
                    <a:pt x="21" y="2"/>
                  </a:cubicBezTo>
                  <a:cubicBezTo>
                    <a:pt x="20" y="2"/>
                    <a:pt x="20" y="2"/>
                    <a:pt x="20" y="2"/>
                  </a:cubicBezTo>
                  <a:cubicBezTo>
                    <a:pt x="20" y="2"/>
                    <a:pt x="19" y="2"/>
                    <a:pt x="19" y="2"/>
                  </a:cubicBezTo>
                  <a:cubicBezTo>
                    <a:pt x="19" y="2"/>
                    <a:pt x="18" y="2"/>
                    <a:pt x="18" y="2"/>
                  </a:cubicBezTo>
                  <a:cubicBezTo>
                    <a:pt x="18" y="3"/>
                    <a:pt x="26" y="35"/>
                    <a:pt x="0" y="51"/>
                  </a:cubicBezTo>
                  <a:cubicBezTo>
                    <a:pt x="40" y="44"/>
                    <a:pt x="42" y="13"/>
                    <a:pt x="40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1" name="i$ḻídé">
              <a:extLst>
                <a:ext uri="{FF2B5EF4-FFF2-40B4-BE49-F238E27FC236}">
                  <a16:creationId xmlns:a16="http://schemas.microsoft.com/office/drawing/2014/main" id="{CCEA3642-E304-45C0-BE5D-261784AB853A}"/>
                </a:ext>
              </a:extLst>
            </p:cNvPr>
            <p:cNvSpPr/>
            <p:nvPr/>
          </p:nvSpPr>
          <p:spPr bwMode="auto">
            <a:xfrm>
              <a:off x="4205288" y="2743200"/>
              <a:ext cx="788988" cy="573088"/>
            </a:xfrm>
            <a:custGeom>
              <a:avLst/>
              <a:gdLst>
                <a:gd name="T0" fmla="*/ 456 w 611"/>
                <a:gd name="T1" fmla="*/ 87 h 444"/>
                <a:gd name="T2" fmla="*/ 412 w 611"/>
                <a:gd name="T3" fmla="*/ 143 h 444"/>
                <a:gd name="T4" fmla="*/ 0 w 611"/>
                <a:gd name="T5" fmla="*/ 444 h 444"/>
                <a:gd name="T6" fmla="*/ 21 w 611"/>
                <a:gd name="T7" fmla="*/ 436 h 444"/>
                <a:gd name="T8" fmla="*/ 433 w 611"/>
                <a:gd name="T9" fmla="*/ 135 h 444"/>
                <a:gd name="T10" fmla="*/ 467 w 611"/>
                <a:gd name="T11" fmla="*/ 89 h 444"/>
                <a:gd name="T12" fmla="*/ 456 w 611"/>
                <a:gd name="T13" fmla="*/ 87 h 444"/>
                <a:gd name="T14" fmla="*/ 611 w 611"/>
                <a:gd name="T15" fmla="*/ 0 h 444"/>
                <a:gd name="T16" fmla="*/ 528 w 611"/>
                <a:gd name="T17" fmla="*/ 36 h 444"/>
                <a:gd name="T18" fmla="*/ 525 w 611"/>
                <a:gd name="T19" fmla="*/ 43 h 444"/>
                <a:gd name="T20" fmla="*/ 611 w 611"/>
                <a:gd name="T21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11" h="444">
                  <a:moveTo>
                    <a:pt x="456" y="87"/>
                  </a:moveTo>
                  <a:cubicBezTo>
                    <a:pt x="438" y="103"/>
                    <a:pt x="423" y="122"/>
                    <a:pt x="412" y="143"/>
                  </a:cubicBezTo>
                  <a:cubicBezTo>
                    <a:pt x="359" y="245"/>
                    <a:pt x="0" y="444"/>
                    <a:pt x="0" y="444"/>
                  </a:cubicBezTo>
                  <a:cubicBezTo>
                    <a:pt x="21" y="436"/>
                    <a:pt x="21" y="436"/>
                    <a:pt x="21" y="436"/>
                  </a:cubicBezTo>
                  <a:cubicBezTo>
                    <a:pt x="21" y="436"/>
                    <a:pt x="381" y="237"/>
                    <a:pt x="433" y="135"/>
                  </a:cubicBezTo>
                  <a:cubicBezTo>
                    <a:pt x="442" y="119"/>
                    <a:pt x="454" y="103"/>
                    <a:pt x="467" y="89"/>
                  </a:cubicBezTo>
                  <a:cubicBezTo>
                    <a:pt x="463" y="89"/>
                    <a:pt x="460" y="88"/>
                    <a:pt x="456" y="87"/>
                  </a:cubicBezTo>
                  <a:moveTo>
                    <a:pt x="611" y="0"/>
                  </a:moveTo>
                  <a:cubicBezTo>
                    <a:pt x="595" y="5"/>
                    <a:pt x="563" y="17"/>
                    <a:pt x="528" y="36"/>
                  </a:cubicBezTo>
                  <a:cubicBezTo>
                    <a:pt x="527" y="38"/>
                    <a:pt x="526" y="41"/>
                    <a:pt x="525" y="43"/>
                  </a:cubicBezTo>
                  <a:cubicBezTo>
                    <a:pt x="556" y="23"/>
                    <a:pt x="588" y="9"/>
                    <a:pt x="611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2" name="ïślíḍê">
              <a:extLst>
                <a:ext uri="{FF2B5EF4-FFF2-40B4-BE49-F238E27FC236}">
                  <a16:creationId xmlns:a16="http://schemas.microsoft.com/office/drawing/2014/main" id="{23441C2C-0DE4-4F43-97CC-C956D9765933}"/>
                </a:ext>
              </a:extLst>
            </p:cNvPr>
            <p:cNvSpPr/>
            <p:nvPr/>
          </p:nvSpPr>
          <p:spPr bwMode="auto">
            <a:xfrm>
              <a:off x="4794251" y="2789238"/>
              <a:ext cx="92075" cy="68263"/>
            </a:xfrm>
            <a:custGeom>
              <a:avLst/>
              <a:gdLst>
                <a:gd name="T0" fmla="*/ 72 w 72"/>
                <a:gd name="T1" fmla="*/ 0 h 53"/>
                <a:gd name="T2" fmla="*/ 0 w 72"/>
                <a:gd name="T3" fmla="*/ 51 h 53"/>
                <a:gd name="T4" fmla="*/ 11 w 72"/>
                <a:gd name="T5" fmla="*/ 53 h 53"/>
                <a:gd name="T6" fmla="*/ 69 w 72"/>
                <a:gd name="T7" fmla="*/ 7 h 53"/>
                <a:gd name="T8" fmla="*/ 72 w 72"/>
                <a:gd name="T9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53">
                  <a:moveTo>
                    <a:pt x="72" y="0"/>
                  </a:moveTo>
                  <a:cubicBezTo>
                    <a:pt x="48" y="14"/>
                    <a:pt x="22" y="31"/>
                    <a:pt x="0" y="51"/>
                  </a:cubicBezTo>
                  <a:cubicBezTo>
                    <a:pt x="4" y="52"/>
                    <a:pt x="7" y="53"/>
                    <a:pt x="11" y="53"/>
                  </a:cubicBezTo>
                  <a:cubicBezTo>
                    <a:pt x="29" y="35"/>
                    <a:pt x="49" y="20"/>
                    <a:pt x="69" y="7"/>
                  </a:cubicBezTo>
                  <a:cubicBezTo>
                    <a:pt x="70" y="5"/>
                    <a:pt x="71" y="2"/>
                    <a:pt x="72" y="0"/>
                  </a:cubicBezTo>
                </a:path>
              </a:pathLst>
            </a:custGeom>
            <a:solidFill>
              <a:srgbClr val="CE5D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3" name="íṡlîḑè">
              <a:extLst>
                <a:ext uri="{FF2B5EF4-FFF2-40B4-BE49-F238E27FC236}">
                  <a16:creationId xmlns:a16="http://schemas.microsoft.com/office/drawing/2014/main" id="{0DE4FFAC-4FA5-429E-83C7-687816F547AC}"/>
                </a:ext>
              </a:extLst>
            </p:cNvPr>
            <p:cNvSpPr/>
            <p:nvPr/>
          </p:nvSpPr>
          <p:spPr bwMode="auto">
            <a:xfrm>
              <a:off x="5280026" y="2597150"/>
              <a:ext cx="155575" cy="88900"/>
            </a:xfrm>
            <a:custGeom>
              <a:avLst/>
              <a:gdLst>
                <a:gd name="T0" fmla="*/ 115 w 120"/>
                <a:gd name="T1" fmla="*/ 0 h 70"/>
                <a:gd name="T2" fmla="*/ 93 w 120"/>
                <a:gd name="T3" fmla="*/ 8 h 70"/>
                <a:gd name="T4" fmla="*/ 98 w 120"/>
                <a:gd name="T5" fmla="*/ 11 h 70"/>
                <a:gd name="T6" fmla="*/ 0 w 120"/>
                <a:gd name="T7" fmla="*/ 70 h 70"/>
                <a:gd name="T8" fmla="*/ 120 w 120"/>
                <a:gd name="T9" fmla="*/ 4 h 70"/>
                <a:gd name="T10" fmla="*/ 115 w 120"/>
                <a:gd name="T11" fmla="*/ 0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0" h="70">
                  <a:moveTo>
                    <a:pt x="115" y="0"/>
                  </a:moveTo>
                  <a:cubicBezTo>
                    <a:pt x="108" y="3"/>
                    <a:pt x="101" y="6"/>
                    <a:pt x="93" y="8"/>
                  </a:cubicBezTo>
                  <a:cubicBezTo>
                    <a:pt x="98" y="11"/>
                    <a:pt x="98" y="11"/>
                    <a:pt x="98" y="11"/>
                  </a:cubicBezTo>
                  <a:cubicBezTo>
                    <a:pt x="68" y="35"/>
                    <a:pt x="35" y="55"/>
                    <a:pt x="0" y="70"/>
                  </a:cubicBezTo>
                  <a:cubicBezTo>
                    <a:pt x="61" y="51"/>
                    <a:pt x="120" y="4"/>
                    <a:pt x="120" y="4"/>
                  </a:cubicBezTo>
                  <a:cubicBezTo>
                    <a:pt x="115" y="0"/>
                    <a:pt x="115" y="0"/>
                    <a:pt x="115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4" name="íṡḻíďê">
              <a:extLst>
                <a:ext uri="{FF2B5EF4-FFF2-40B4-BE49-F238E27FC236}">
                  <a16:creationId xmlns:a16="http://schemas.microsoft.com/office/drawing/2014/main" id="{1237CA00-D007-4E90-9744-DA5573247420}"/>
                </a:ext>
              </a:extLst>
            </p:cNvPr>
            <p:cNvSpPr/>
            <p:nvPr/>
          </p:nvSpPr>
          <p:spPr bwMode="auto">
            <a:xfrm>
              <a:off x="5175251" y="2397125"/>
              <a:ext cx="22225" cy="9525"/>
            </a:xfrm>
            <a:custGeom>
              <a:avLst/>
              <a:gdLst>
                <a:gd name="T0" fmla="*/ 0 w 18"/>
                <a:gd name="T1" fmla="*/ 0 h 8"/>
                <a:gd name="T2" fmla="*/ 0 w 18"/>
                <a:gd name="T3" fmla="*/ 1 h 8"/>
                <a:gd name="T4" fmla="*/ 18 w 18"/>
                <a:gd name="T5" fmla="*/ 8 h 8"/>
                <a:gd name="T6" fmla="*/ 18 w 18"/>
                <a:gd name="T7" fmla="*/ 8 h 8"/>
                <a:gd name="T8" fmla="*/ 0 w 18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8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3" y="3"/>
                    <a:pt x="9" y="5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750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5" name="iś1ïde">
              <a:extLst>
                <a:ext uri="{FF2B5EF4-FFF2-40B4-BE49-F238E27FC236}">
                  <a16:creationId xmlns:a16="http://schemas.microsoft.com/office/drawing/2014/main" id="{869064B1-9D46-4C08-8904-3D6AED76FC60}"/>
                </a:ext>
              </a:extLst>
            </p:cNvPr>
            <p:cNvSpPr/>
            <p:nvPr/>
          </p:nvSpPr>
          <p:spPr bwMode="auto">
            <a:xfrm>
              <a:off x="5165726" y="2398713"/>
              <a:ext cx="263525" cy="207963"/>
            </a:xfrm>
            <a:custGeom>
              <a:avLst/>
              <a:gdLst>
                <a:gd name="T0" fmla="*/ 7 w 204"/>
                <a:gd name="T1" fmla="*/ 0 h 162"/>
                <a:gd name="T2" fmla="*/ 0 w 204"/>
                <a:gd name="T3" fmla="*/ 33 h 162"/>
                <a:gd name="T4" fmla="*/ 182 w 204"/>
                <a:gd name="T5" fmla="*/ 162 h 162"/>
                <a:gd name="T6" fmla="*/ 204 w 204"/>
                <a:gd name="T7" fmla="*/ 154 h 162"/>
                <a:gd name="T8" fmla="*/ 21 w 204"/>
                <a:gd name="T9" fmla="*/ 25 h 162"/>
                <a:gd name="T10" fmla="*/ 25 w 204"/>
                <a:gd name="T11" fmla="*/ 7 h 162"/>
                <a:gd name="T12" fmla="*/ 7 w 204"/>
                <a:gd name="T13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4" h="162">
                  <a:moveTo>
                    <a:pt x="7" y="0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182" y="162"/>
                    <a:pt x="182" y="162"/>
                    <a:pt x="182" y="162"/>
                  </a:cubicBezTo>
                  <a:cubicBezTo>
                    <a:pt x="190" y="160"/>
                    <a:pt x="197" y="157"/>
                    <a:pt x="204" y="154"/>
                  </a:cubicBezTo>
                  <a:cubicBezTo>
                    <a:pt x="21" y="25"/>
                    <a:pt x="21" y="25"/>
                    <a:pt x="21" y="25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16" y="4"/>
                    <a:pt x="10" y="2"/>
                    <a:pt x="7" y="0"/>
                  </a:cubicBezTo>
                </a:path>
              </a:pathLst>
            </a:custGeom>
            <a:solidFill>
              <a:srgbClr val="CE5D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6" name="ïṥ1ïďè">
              <a:extLst>
                <a:ext uri="{FF2B5EF4-FFF2-40B4-BE49-F238E27FC236}">
                  <a16:creationId xmlns:a16="http://schemas.microsoft.com/office/drawing/2014/main" id="{04ECE18A-DE4E-4704-B759-A03834D17974}"/>
                </a:ext>
              </a:extLst>
            </p:cNvPr>
            <p:cNvSpPr/>
            <p:nvPr/>
          </p:nvSpPr>
          <p:spPr bwMode="auto">
            <a:xfrm>
              <a:off x="5341938" y="3236913"/>
              <a:ext cx="34925" cy="12700"/>
            </a:xfrm>
            <a:custGeom>
              <a:avLst/>
              <a:gdLst>
                <a:gd name="T0" fmla="*/ 28 w 28"/>
                <a:gd name="T1" fmla="*/ 0 h 10"/>
                <a:gd name="T2" fmla="*/ 26 w 28"/>
                <a:gd name="T3" fmla="*/ 1 h 10"/>
                <a:gd name="T4" fmla="*/ 25 w 28"/>
                <a:gd name="T5" fmla="*/ 4 h 10"/>
                <a:gd name="T6" fmla="*/ 0 w 28"/>
                <a:gd name="T7" fmla="*/ 9 h 10"/>
                <a:gd name="T8" fmla="*/ 0 w 28"/>
                <a:gd name="T9" fmla="*/ 10 h 10"/>
                <a:gd name="T10" fmla="*/ 28 w 28"/>
                <a:gd name="T11" fmla="*/ 4 h 10"/>
                <a:gd name="T12" fmla="*/ 28 w 28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0">
                  <a:moveTo>
                    <a:pt x="28" y="0"/>
                  </a:moveTo>
                  <a:cubicBezTo>
                    <a:pt x="27" y="1"/>
                    <a:pt x="26" y="1"/>
                    <a:pt x="26" y="1"/>
                  </a:cubicBezTo>
                  <a:cubicBezTo>
                    <a:pt x="25" y="4"/>
                    <a:pt x="25" y="4"/>
                    <a:pt x="25" y="4"/>
                  </a:cubicBezTo>
                  <a:cubicBezTo>
                    <a:pt x="25" y="4"/>
                    <a:pt x="16" y="6"/>
                    <a:pt x="0" y="9"/>
                  </a:cubicBezTo>
                  <a:cubicBezTo>
                    <a:pt x="0" y="9"/>
                    <a:pt x="0" y="10"/>
                    <a:pt x="0" y="10"/>
                  </a:cubicBezTo>
                  <a:cubicBezTo>
                    <a:pt x="9" y="8"/>
                    <a:pt x="18" y="6"/>
                    <a:pt x="28" y="4"/>
                  </a:cubicBezTo>
                  <a:cubicBezTo>
                    <a:pt x="28" y="0"/>
                    <a:pt x="28" y="0"/>
                    <a:pt x="28" y="0"/>
                  </a:cubicBezTo>
                </a:path>
              </a:pathLst>
            </a:custGeom>
            <a:solidFill>
              <a:srgbClr val="3431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7" name="îṧľîḓè">
              <a:extLst>
                <a:ext uri="{FF2B5EF4-FFF2-40B4-BE49-F238E27FC236}">
                  <a16:creationId xmlns:a16="http://schemas.microsoft.com/office/drawing/2014/main" id="{B1EF34BC-DC96-4D77-A293-104A72E8DC61}"/>
                </a:ext>
              </a:extLst>
            </p:cNvPr>
            <p:cNvSpPr/>
            <p:nvPr/>
          </p:nvSpPr>
          <p:spPr bwMode="auto">
            <a:xfrm>
              <a:off x="5341938" y="3248025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1 h 1"/>
                <a:gd name="T4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2F2C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8" name="ïṩľíḋê">
              <a:extLst>
                <a:ext uri="{FF2B5EF4-FFF2-40B4-BE49-F238E27FC236}">
                  <a16:creationId xmlns:a16="http://schemas.microsoft.com/office/drawing/2014/main" id="{62B0EB2A-1306-4DAA-8C45-04F5B71DDC8D}"/>
                </a:ext>
              </a:extLst>
            </p:cNvPr>
            <p:cNvSpPr/>
            <p:nvPr/>
          </p:nvSpPr>
          <p:spPr bwMode="auto">
            <a:xfrm>
              <a:off x="5341938" y="3248025"/>
              <a:ext cx="0" cy="1588"/>
            </a:xfrm>
            <a:custGeom>
              <a:avLst/>
              <a:gdLst>
                <a:gd name="T0" fmla="*/ 0 h 1"/>
                <a:gd name="T1" fmla="*/ 0 h 1"/>
                <a:gd name="T2" fmla="*/ 1 h 1"/>
                <a:gd name="T3" fmla="*/ 1 h 1"/>
                <a:gd name="T4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D9D8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9" name="î$lïde">
              <a:extLst>
                <a:ext uri="{FF2B5EF4-FFF2-40B4-BE49-F238E27FC236}">
                  <a16:creationId xmlns:a16="http://schemas.microsoft.com/office/drawing/2014/main" id="{009EAA42-C8F6-4334-AD90-262C83D6E966}"/>
                </a:ext>
              </a:extLst>
            </p:cNvPr>
            <p:cNvSpPr/>
            <p:nvPr/>
          </p:nvSpPr>
          <p:spPr bwMode="auto">
            <a:xfrm>
              <a:off x="5281613" y="3248025"/>
              <a:ext cx="60325" cy="19050"/>
            </a:xfrm>
            <a:custGeom>
              <a:avLst/>
              <a:gdLst>
                <a:gd name="T0" fmla="*/ 46 w 46"/>
                <a:gd name="T1" fmla="*/ 0 h 14"/>
                <a:gd name="T2" fmla="*/ 13 w 46"/>
                <a:gd name="T3" fmla="*/ 9 h 14"/>
                <a:gd name="T4" fmla="*/ 0 w 46"/>
                <a:gd name="T5" fmla="*/ 14 h 14"/>
                <a:gd name="T6" fmla="*/ 46 w 46"/>
                <a:gd name="T7" fmla="*/ 1 h 14"/>
                <a:gd name="T8" fmla="*/ 46 w 46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14">
                  <a:moveTo>
                    <a:pt x="46" y="0"/>
                  </a:moveTo>
                  <a:cubicBezTo>
                    <a:pt x="37" y="2"/>
                    <a:pt x="25" y="5"/>
                    <a:pt x="13" y="9"/>
                  </a:cubicBezTo>
                  <a:cubicBezTo>
                    <a:pt x="9" y="11"/>
                    <a:pt x="4" y="12"/>
                    <a:pt x="0" y="14"/>
                  </a:cubicBezTo>
                  <a:cubicBezTo>
                    <a:pt x="15" y="9"/>
                    <a:pt x="30" y="4"/>
                    <a:pt x="46" y="1"/>
                  </a:cubicBezTo>
                  <a:cubicBezTo>
                    <a:pt x="46" y="1"/>
                    <a:pt x="46" y="0"/>
                    <a:pt x="46" y="0"/>
                  </a:cubicBezTo>
                </a:path>
              </a:pathLst>
            </a:custGeom>
            <a:solidFill>
              <a:srgbClr val="C3C2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0" name="iṣlïdê">
              <a:extLst>
                <a:ext uri="{FF2B5EF4-FFF2-40B4-BE49-F238E27FC236}">
                  <a16:creationId xmlns:a16="http://schemas.microsoft.com/office/drawing/2014/main" id="{D5CA7C5F-508C-4D7D-99D5-8654F801E2BA}"/>
                </a:ext>
              </a:extLst>
            </p:cNvPr>
            <p:cNvSpPr/>
            <p:nvPr/>
          </p:nvSpPr>
          <p:spPr bwMode="auto">
            <a:xfrm>
              <a:off x="5299076" y="3238500"/>
              <a:ext cx="76200" cy="22225"/>
            </a:xfrm>
            <a:custGeom>
              <a:avLst/>
              <a:gdLst>
                <a:gd name="T0" fmla="*/ 59 w 59"/>
                <a:gd name="T1" fmla="*/ 0 h 17"/>
                <a:gd name="T2" fmla="*/ 0 w 59"/>
                <a:gd name="T3" fmla="*/ 17 h 17"/>
                <a:gd name="T4" fmla="*/ 33 w 59"/>
                <a:gd name="T5" fmla="*/ 8 h 17"/>
                <a:gd name="T6" fmla="*/ 33 w 59"/>
                <a:gd name="T7" fmla="*/ 8 h 17"/>
                <a:gd name="T8" fmla="*/ 33 w 59"/>
                <a:gd name="T9" fmla="*/ 8 h 17"/>
                <a:gd name="T10" fmla="*/ 58 w 59"/>
                <a:gd name="T11" fmla="*/ 3 h 17"/>
                <a:gd name="T12" fmla="*/ 59 w 59"/>
                <a:gd name="T13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9" h="17">
                  <a:moveTo>
                    <a:pt x="59" y="0"/>
                  </a:moveTo>
                  <a:cubicBezTo>
                    <a:pt x="39" y="4"/>
                    <a:pt x="19" y="10"/>
                    <a:pt x="0" y="17"/>
                  </a:cubicBezTo>
                  <a:cubicBezTo>
                    <a:pt x="12" y="13"/>
                    <a:pt x="24" y="10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33" y="8"/>
                    <a:pt x="33" y="8"/>
                    <a:pt x="33" y="8"/>
                  </a:cubicBezTo>
                  <a:cubicBezTo>
                    <a:pt x="49" y="5"/>
                    <a:pt x="58" y="3"/>
                    <a:pt x="58" y="3"/>
                  </a:cubicBezTo>
                  <a:cubicBezTo>
                    <a:pt x="59" y="0"/>
                    <a:pt x="59" y="0"/>
                    <a:pt x="59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1" name="ísliḑê">
              <a:extLst>
                <a:ext uri="{FF2B5EF4-FFF2-40B4-BE49-F238E27FC236}">
                  <a16:creationId xmlns:a16="http://schemas.microsoft.com/office/drawing/2014/main" id="{E6BF1869-8F6C-4702-AA0E-28A8F3FE5FE5}"/>
                </a:ext>
              </a:extLst>
            </p:cNvPr>
            <p:cNvSpPr/>
            <p:nvPr/>
          </p:nvSpPr>
          <p:spPr bwMode="auto">
            <a:xfrm>
              <a:off x="4784726" y="3076575"/>
              <a:ext cx="177800" cy="463550"/>
            </a:xfrm>
            <a:custGeom>
              <a:avLst/>
              <a:gdLst>
                <a:gd name="T0" fmla="*/ 137 w 138"/>
                <a:gd name="T1" fmla="*/ 359 h 359"/>
                <a:gd name="T2" fmla="*/ 135 w 138"/>
                <a:gd name="T3" fmla="*/ 359 h 359"/>
                <a:gd name="T4" fmla="*/ 135 w 138"/>
                <a:gd name="T5" fmla="*/ 359 h 359"/>
                <a:gd name="T6" fmla="*/ 138 w 138"/>
                <a:gd name="T7" fmla="*/ 359 h 359"/>
                <a:gd name="T8" fmla="*/ 137 w 138"/>
                <a:gd name="T9" fmla="*/ 359 h 359"/>
                <a:gd name="T10" fmla="*/ 137 w 138"/>
                <a:gd name="T11" fmla="*/ 359 h 359"/>
                <a:gd name="T12" fmla="*/ 137 w 138"/>
                <a:gd name="T13" fmla="*/ 359 h 359"/>
                <a:gd name="T14" fmla="*/ 25 w 138"/>
                <a:gd name="T15" fmla="*/ 0 h 359"/>
                <a:gd name="T16" fmla="*/ 3 w 138"/>
                <a:gd name="T17" fmla="*/ 3 h 359"/>
                <a:gd name="T18" fmla="*/ 0 w 138"/>
                <a:gd name="T19" fmla="*/ 4 h 359"/>
                <a:gd name="T20" fmla="*/ 26 w 138"/>
                <a:gd name="T21" fmla="*/ 0 h 359"/>
                <a:gd name="T22" fmla="*/ 25 w 138"/>
                <a:gd name="T23" fmla="*/ 0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" h="359">
                  <a:moveTo>
                    <a:pt x="137" y="359"/>
                  </a:moveTo>
                  <a:cubicBezTo>
                    <a:pt x="136" y="359"/>
                    <a:pt x="136" y="359"/>
                    <a:pt x="135" y="359"/>
                  </a:cubicBezTo>
                  <a:cubicBezTo>
                    <a:pt x="135" y="359"/>
                    <a:pt x="135" y="359"/>
                    <a:pt x="135" y="359"/>
                  </a:cubicBezTo>
                  <a:cubicBezTo>
                    <a:pt x="136" y="359"/>
                    <a:pt x="137" y="359"/>
                    <a:pt x="138" y="359"/>
                  </a:cubicBezTo>
                  <a:cubicBezTo>
                    <a:pt x="137" y="359"/>
                    <a:pt x="137" y="359"/>
                    <a:pt x="137" y="359"/>
                  </a:cubicBezTo>
                  <a:cubicBezTo>
                    <a:pt x="137" y="359"/>
                    <a:pt x="137" y="359"/>
                    <a:pt x="137" y="359"/>
                  </a:cubicBezTo>
                  <a:cubicBezTo>
                    <a:pt x="137" y="359"/>
                    <a:pt x="137" y="359"/>
                    <a:pt x="137" y="359"/>
                  </a:cubicBezTo>
                  <a:moveTo>
                    <a:pt x="25" y="0"/>
                  </a:moveTo>
                  <a:cubicBezTo>
                    <a:pt x="18" y="0"/>
                    <a:pt x="10" y="1"/>
                    <a:pt x="3" y="3"/>
                  </a:cubicBezTo>
                  <a:cubicBezTo>
                    <a:pt x="2" y="4"/>
                    <a:pt x="1" y="4"/>
                    <a:pt x="0" y="4"/>
                  </a:cubicBezTo>
                  <a:cubicBezTo>
                    <a:pt x="8" y="2"/>
                    <a:pt x="17" y="1"/>
                    <a:pt x="26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2" name="ïŝľïḋê">
              <a:extLst>
                <a:ext uri="{FF2B5EF4-FFF2-40B4-BE49-F238E27FC236}">
                  <a16:creationId xmlns:a16="http://schemas.microsoft.com/office/drawing/2014/main" id="{DF137AB6-EE0F-4BA9-8F32-CE2D5EE70168}"/>
                </a:ext>
              </a:extLst>
            </p:cNvPr>
            <p:cNvSpPr/>
            <p:nvPr/>
          </p:nvSpPr>
          <p:spPr bwMode="auto">
            <a:xfrm>
              <a:off x="4978401" y="3532188"/>
              <a:ext cx="4763" cy="3175"/>
            </a:xfrm>
            <a:custGeom>
              <a:avLst/>
              <a:gdLst>
                <a:gd name="T0" fmla="*/ 3 w 3"/>
                <a:gd name="T1" fmla="*/ 0 h 2"/>
                <a:gd name="T2" fmla="*/ 0 w 3"/>
                <a:gd name="T3" fmla="*/ 2 h 2"/>
                <a:gd name="T4" fmla="*/ 3 w 3"/>
                <a:gd name="T5" fmla="*/ 1 h 2"/>
                <a:gd name="T6" fmla="*/ 3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0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393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3" name="iŝļîḑè">
              <a:extLst>
                <a:ext uri="{FF2B5EF4-FFF2-40B4-BE49-F238E27FC236}">
                  <a16:creationId xmlns:a16="http://schemas.microsoft.com/office/drawing/2014/main" id="{50186B0C-5656-45B5-9DF9-553245169B40}"/>
                </a:ext>
              </a:extLst>
            </p:cNvPr>
            <p:cNvSpPr/>
            <p:nvPr/>
          </p:nvSpPr>
          <p:spPr bwMode="auto">
            <a:xfrm>
              <a:off x="4962526" y="35401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9D8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4" name="îṧ1iḋê">
              <a:extLst>
                <a:ext uri="{FF2B5EF4-FFF2-40B4-BE49-F238E27FC236}">
                  <a16:creationId xmlns:a16="http://schemas.microsoft.com/office/drawing/2014/main" id="{511FB53E-314B-48BF-91C4-48D2FB133966}"/>
                </a:ext>
              </a:extLst>
            </p:cNvPr>
            <p:cNvSpPr/>
            <p:nvPr/>
          </p:nvSpPr>
          <p:spPr bwMode="auto">
            <a:xfrm>
              <a:off x="4962526" y="3540125"/>
              <a:ext cx="0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1 w 1"/>
                <a:gd name="T4" fmla="*/ 1 w 1"/>
                <a:gd name="T5" fmla="*/ 1 w 1"/>
                <a:gd name="T6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750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5" name="îšľiḑè">
              <a:extLst>
                <a:ext uri="{FF2B5EF4-FFF2-40B4-BE49-F238E27FC236}">
                  <a16:creationId xmlns:a16="http://schemas.microsoft.com/office/drawing/2014/main" id="{7FC1E485-5014-454C-ADEF-C5ABDD7C70B6}"/>
                </a:ext>
              </a:extLst>
            </p:cNvPr>
            <p:cNvSpPr/>
            <p:nvPr/>
          </p:nvSpPr>
          <p:spPr bwMode="auto">
            <a:xfrm>
              <a:off x="4962526" y="35401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3937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6" name="iṥḷîḋé">
              <a:extLst>
                <a:ext uri="{FF2B5EF4-FFF2-40B4-BE49-F238E27FC236}">
                  <a16:creationId xmlns:a16="http://schemas.microsoft.com/office/drawing/2014/main" id="{CBB96A9B-DB84-4BBF-9DB6-93C9B41B4DD2}"/>
                </a:ext>
              </a:extLst>
            </p:cNvPr>
            <p:cNvSpPr/>
            <p:nvPr/>
          </p:nvSpPr>
          <p:spPr bwMode="auto">
            <a:xfrm>
              <a:off x="4978401" y="3532188"/>
              <a:ext cx="4763" cy="3175"/>
            </a:xfrm>
            <a:custGeom>
              <a:avLst/>
              <a:gdLst>
                <a:gd name="T0" fmla="*/ 4 w 4"/>
                <a:gd name="T1" fmla="*/ 0 h 2"/>
                <a:gd name="T2" fmla="*/ 3 w 4"/>
                <a:gd name="T3" fmla="*/ 0 h 2"/>
                <a:gd name="T4" fmla="*/ 3 w 4"/>
                <a:gd name="T5" fmla="*/ 1 h 2"/>
                <a:gd name="T6" fmla="*/ 0 w 4"/>
                <a:gd name="T7" fmla="*/ 2 h 2"/>
                <a:gd name="T8" fmla="*/ 0 w 4"/>
                <a:gd name="T9" fmla="*/ 2 h 2"/>
                <a:gd name="T10" fmla="*/ 3 w 4"/>
                <a:gd name="T11" fmla="*/ 1 h 2"/>
                <a:gd name="T12" fmla="*/ 4 w 4"/>
                <a:gd name="T13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2">
                  <a:moveTo>
                    <a:pt x="4" y="0"/>
                  </a:moveTo>
                  <a:cubicBezTo>
                    <a:pt x="4" y="0"/>
                    <a:pt x="3" y="0"/>
                    <a:pt x="3" y="0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33314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7" name="iŝḻîḑè">
              <a:extLst>
                <a:ext uri="{FF2B5EF4-FFF2-40B4-BE49-F238E27FC236}">
                  <a16:creationId xmlns:a16="http://schemas.microsoft.com/office/drawing/2014/main" id="{B4358E7B-2641-42D2-A360-F2B8A8DD09A4}"/>
                </a:ext>
              </a:extLst>
            </p:cNvPr>
            <p:cNvSpPr/>
            <p:nvPr/>
          </p:nvSpPr>
          <p:spPr bwMode="auto">
            <a:xfrm>
              <a:off x="4962526" y="3529013"/>
              <a:ext cx="26988" cy="11113"/>
            </a:xfrm>
            <a:custGeom>
              <a:avLst/>
              <a:gdLst>
                <a:gd name="T0" fmla="*/ 21 w 21"/>
                <a:gd name="T1" fmla="*/ 1 h 9"/>
                <a:gd name="T2" fmla="*/ 19 w 21"/>
                <a:gd name="T3" fmla="*/ 1 h 9"/>
                <a:gd name="T4" fmla="*/ 18 w 21"/>
                <a:gd name="T5" fmla="*/ 2 h 9"/>
                <a:gd name="T6" fmla="*/ 17 w 21"/>
                <a:gd name="T7" fmla="*/ 3 h 9"/>
                <a:gd name="T8" fmla="*/ 16 w 21"/>
                <a:gd name="T9" fmla="*/ 4 h 9"/>
                <a:gd name="T10" fmla="*/ 13 w 21"/>
                <a:gd name="T11" fmla="*/ 5 h 9"/>
                <a:gd name="T12" fmla="*/ 0 w 21"/>
                <a:gd name="T13" fmla="*/ 9 h 9"/>
                <a:gd name="T14" fmla="*/ 0 w 21"/>
                <a:gd name="T15" fmla="*/ 9 h 9"/>
                <a:gd name="T16" fmla="*/ 1 w 21"/>
                <a:gd name="T17" fmla="*/ 9 h 9"/>
                <a:gd name="T18" fmla="*/ 1 w 21"/>
                <a:gd name="T19" fmla="*/ 9 h 9"/>
                <a:gd name="T20" fmla="*/ 1 w 21"/>
                <a:gd name="T21" fmla="*/ 9 h 9"/>
                <a:gd name="T22" fmla="*/ 21 w 21"/>
                <a:gd name="T23" fmla="*/ 1 h 9"/>
                <a:gd name="T24" fmla="*/ 21 w 21"/>
                <a:gd name="T25" fmla="*/ 0 h 9"/>
                <a:gd name="T26" fmla="*/ 19 w 21"/>
                <a:gd name="T27" fmla="*/ 1 h 9"/>
                <a:gd name="T28" fmla="*/ 19 w 21"/>
                <a:gd name="T29" fmla="*/ 1 h 9"/>
                <a:gd name="T30" fmla="*/ 19 w 21"/>
                <a:gd name="T31" fmla="*/ 1 h 9"/>
                <a:gd name="T32" fmla="*/ 21 w 21"/>
                <a:gd name="T3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1" h="9">
                  <a:moveTo>
                    <a:pt x="21" y="1"/>
                  </a:move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18" y="2"/>
                  </a:cubicBezTo>
                  <a:cubicBezTo>
                    <a:pt x="18" y="2"/>
                    <a:pt x="17" y="2"/>
                    <a:pt x="17" y="3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3" y="5"/>
                    <a:pt x="13" y="5"/>
                    <a:pt x="13" y="5"/>
                  </a:cubicBezTo>
                  <a:cubicBezTo>
                    <a:pt x="8" y="7"/>
                    <a:pt x="4" y="8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8" y="8"/>
                    <a:pt x="15" y="5"/>
                    <a:pt x="21" y="1"/>
                  </a:cubicBezTo>
                  <a:moveTo>
                    <a:pt x="21" y="0"/>
                  </a:moveTo>
                  <a:cubicBezTo>
                    <a:pt x="20" y="1"/>
                    <a:pt x="19" y="1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20" y="1"/>
                    <a:pt x="20" y="1"/>
                    <a:pt x="21" y="0"/>
                  </a:cubicBezTo>
                </a:path>
              </a:pathLst>
            </a:custGeom>
            <a:solidFill>
              <a:srgbClr val="C3C2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8" name="îŝ1îḓè">
              <a:extLst>
                <a:ext uri="{FF2B5EF4-FFF2-40B4-BE49-F238E27FC236}">
                  <a16:creationId xmlns:a16="http://schemas.microsoft.com/office/drawing/2014/main" id="{37BD0A42-3B7B-40A7-939E-7F41244C2887}"/>
                </a:ext>
              </a:extLst>
            </p:cNvPr>
            <p:cNvSpPr/>
            <p:nvPr/>
          </p:nvSpPr>
          <p:spPr bwMode="auto">
            <a:xfrm>
              <a:off x="4789488" y="3068638"/>
              <a:ext cx="215900" cy="471488"/>
            </a:xfrm>
            <a:custGeom>
              <a:avLst/>
              <a:gdLst>
                <a:gd name="T0" fmla="*/ 46 w 168"/>
                <a:gd name="T1" fmla="*/ 0 h 366"/>
                <a:gd name="T2" fmla="*/ 0 w 168"/>
                <a:gd name="T3" fmla="*/ 10 h 366"/>
                <a:gd name="T4" fmla="*/ 22 w 168"/>
                <a:gd name="T5" fmla="*/ 7 h 366"/>
                <a:gd name="T6" fmla="*/ 23 w 168"/>
                <a:gd name="T7" fmla="*/ 7 h 366"/>
                <a:gd name="T8" fmla="*/ 24 w 168"/>
                <a:gd name="T9" fmla="*/ 7 h 366"/>
                <a:gd name="T10" fmla="*/ 128 w 168"/>
                <a:gd name="T11" fmla="*/ 164 h 366"/>
                <a:gd name="T12" fmla="*/ 132 w 168"/>
                <a:gd name="T13" fmla="*/ 366 h 366"/>
                <a:gd name="T14" fmla="*/ 134 w 168"/>
                <a:gd name="T15" fmla="*/ 366 h 366"/>
                <a:gd name="T16" fmla="*/ 134 w 168"/>
                <a:gd name="T17" fmla="*/ 366 h 366"/>
                <a:gd name="T18" fmla="*/ 147 w 168"/>
                <a:gd name="T19" fmla="*/ 362 h 366"/>
                <a:gd name="T20" fmla="*/ 147 w 168"/>
                <a:gd name="T21" fmla="*/ 362 h 366"/>
                <a:gd name="T22" fmla="*/ 150 w 168"/>
                <a:gd name="T23" fmla="*/ 360 h 366"/>
                <a:gd name="T24" fmla="*/ 151 w 168"/>
                <a:gd name="T25" fmla="*/ 360 h 366"/>
                <a:gd name="T26" fmla="*/ 152 w 168"/>
                <a:gd name="T27" fmla="*/ 359 h 366"/>
                <a:gd name="T28" fmla="*/ 152 w 168"/>
                <a:gd name="T29" fmla="*/ 359 h 366"/>
                <a:gd name="T30" fmla="*/ 149 w 168"/>
                <a:gd name="T31" fmla="*/ 358 h 366"/>
                <a:gd name="T32" fmla="*/ 153 w 168"/>
                <a:gd name="T33" fmla="*/ 358 h 366"/>
                <a:gd name="T34" fmla="*/ 155 w 168"/>
                <a:gd name="T35" fmla="*/ 357 h 366"/>
                <a:gd name="T36" fmla="*/ 149 w 168"/>
                <a:gd name="T37" fmla="*/ 157 h 366"/>
                <a:gd name="T38" fmla="*/ 46 w 168"/>
                <a:gd name="T39" fmla="*/ 0 h 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8" h="366">
                  <a:moveTo>
                    <a:pt x="46" y="0"/>
                  </a:moveTo>
                  <a:cubicBezTo>
                    <a:pt x="29" y="0"/>
                    <a:pt x="13" y="4"/>
                    <a:pt x="0" y="10"/>
                  </a:cubicBezTo>
                  <a:cubicBezTo>
                    <a:pt x="7" y="8"/>
                    <a:pt x="15" y="7"/>
                    <a:pt x="22" y="7"/>
                  </a:cubicBezTo>
                  <a:cubicBezTo>
                    <a:pt x="22" y="7"/>
                    <a:pt x="22" y="7"/>
                    <a:pt x="23" y="7"/>
                  </a:cubicBezTo>
                  <a:cubicBezTo>
                    <a:pt x="23" y="7"/>
                    <a:pt x="24" y="7"/>
                    <a:pt x="24" y="7"/>
                  </a:cubicBezTo>
                  <a:cubicBezTo>
                    <a:pt x="67" y="7"/>
                    <a:pt x="113" y="38"/>
                    <a:pt x="128" y="164"/>
                  </a:cubicBezTo>
                  <a:cubicBezTo>
                    <a:pt x="148" y="333"/>
                    <a:pt x="138" y="362"/>
                    <a:pt x="132" y="366"/>
                  </a:cubicBezTo>
                  <a:cubicBezTo>
                    <a:pt x="133" y="366"/>
                    <a:pt x="133" y="366"/>
                    <a:pt x="134" y="366"/>
                  </a:cubicBezTo>
                  <a:cubicBezTo>
                    <a:pt x="134" y="366"/>
                    <a:pt x="134" y="366"/>
                    <a:pt x="134" y="366"/>
                  </a:cubicBezTo>
                  <a:cubicBezTo>
                    <a:pt x="138" y="365"/>
                    <a:pt x="142" y="364"/>
                    <a:pt x="147" y="362"/>
                  </a:cubicBezTo>
                  <a:cubicBezTo>
                    <a:pt x="147" y="362"/>
                    <a:pt x="147" y="362"/>
                    <a:pt x="147" y="362"/>
                  </a:cubicBezTo>
                  <a:cubicBezTo>
                    <a:pt x="148" y="361"/>
                    <a:pt x="149" y="360"/>
                    <a:pt x="150" y="360"/>
                  </a:cubicBezTo>
                  <a:cubicBezTo>
                    <a:pt x="150" y="360"/>
                    <a:pt x="151" y="360"/>
                    <a:pt x="151" y="360"/>
                  </a:cubicBezTo>
                  <a:cubicBezTo>
                    <a:pt x="151" y="359"/>
                    <a:pt x="152" y="359"/>
                    <a:pt x="152" y="359"/>
                  </a:cubicBezTo>
                  <a:cubicBezTo>
                    <a:pt x="152" y="359"/>
                    <a:pt x="152" y="359"/>
                    <a:pt x="152" y="359"/>
                  </a:cubicBezTo>
                  <a:cubicBezTo>
                    <a:pt x="151" y="359"/>
                    <a:pt x="150" y="358"/>
                    <a:pt x="149" y="358"/>
                  </a:cubicBezTo>
                  <a:cubicBezTo>
                    <a:pt x="150" y="358"/>
                    <a:pt x="152" y="358"/>
                    <a:pt x="153" y="358"/>
                  </a:cubicBezTo>
                  <a:cubicBezTo>
                    <a:pt x="153" y="358"/>
                    <a:pt x="154" y="358"/>
                    <a:pt x="155" y="357"/>
                  </a:cubicBezTo>
                  <a:cubicBezTo>
                    <a:pt x="161" y="350"/>
                    <a:pt x="168" y="315"/>
                    <a:pt x="149" y="157"/>
                  </a:cubicBezTo>
                  <a:cubicBezTo>
                    <a:pt x="134" y="30"/>
                    <a:pt x="88" y="0"/>
                    <a:pt x="46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9" name="íŝ1ïḍè">
              <a:extLst>
                <a:ext uri="{FF2B5EF4-FFF2-40B4-BE49-F238E27FC236}">
                  <a16:creationId xmlns:a16="http://schemas.microsoft.com/office/drawing/2014/main" id="{3657A4F5-D675-4C0E-903A-BDF0A5DF8AF6}"/>
                </a:ext>
              </a:extLst>
            </p:cNvPr>
            <p:cNvSpPr/>
            <p:nvPr/>
          </p:nvSpPr>
          <p:spPr bwMode="auto">
            <a:xfrm>
              <a:off x="4954588" y="3540125"/>
              <a:ext cx="4763" cy="0"/>
            </a:xfrm>
            <a:custGeom>
              <a:avLst/>
              <a:gdLst>
                <a:gd name="T0" fmla="*/ 3 w 4"/>
                <a:gd name="T1" fmla="*/ 2 w 4"/>
                <a:gd name="T2" fmla="*/ 2 w 4"/>
                <a:gd name="T3" fmla="*/ 1 w 4"/>
                <a:gd name="T4" fmla="*/ 2 w 4"/>
                <a:gd name="T5" fmla="*/ 4 w 4"/>
                <a:gd name="T6" fmla="*/ 4 w 4"/>
                <a:gd name="T7" fmla="*/ 3 w 4"/>
                <a:gd name="T8" fmla="*/ 0 w 4"/>
                <a:gd name="T9" fmla="*/ 1 w 4"/>
                <a:gd name="T10" fmla="*/ 2 w 4"/>
                <a:gd name="T11" fmla="*/ 2 w 4"/>
                <a:gd name="T12" fmla="*/ 0 w 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  <a:cxn ang="0">
                  <a:pos x="T9" y="0"/>
                </a:cxn>
                <a:cxn ang="0">
                  <a:pos x="T10" y="0"/>
                </a:cxn>
                <a:cxn ang="0">
                  <a:pos x="T11" y="0"/>
                </a:cxn>
                <a:cxn ang="0">
                  <a:pos x="T12" y="0"/>
                </a:cxn>
              </a:cxnLst>
              <a:rect l="0" t="0" r="r" b="b"/>
              <a:pathLst>
                <a:path w="4">
                  <a:moveTo>
                    <a:pt x="3" y="0"/>
                  </a:move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" y="0"/>
                    <a:pt x="3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3" y="0"/>
                    <a:pt x="3" y="0"/>
                    <a:pt x="3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0" name="îśḻíḍé">
              <a:extLst>
                <a:ext uri="{FF2B5EF4-FFF2-40B4-BE49-F238E27FC236}">
                  <a16:creationId xmlns:a16="http://schemas.microsoft.com/office/drawing/2014/main" id="{4A02FAC4-9DC4-4743-8CD1-02DEFB60923D}"/>
                </a:ext>
              </a:extLst>
            </p:cNvPr>
            <p:cNvSpPr/>
            <p:nvPr/>
          </p:nvSpPr>
          <p:spPr bwMode="auto">
            <a:xfrm>
              <a:off x="4954588" y="3540125"/>
              <a:ext cx="3175" cy="0"/>
            </a:xfrm>
            <a:custGeom>
              <a:avLst/>
              <a:gdLst>
                <a:gd name="T0" fmla="*/ 0 w 2"/>
                <a:gd name="T1" fmla="*/ 0 w 2"/>
                <a:gd name="T2" fmla="*/ 1 w 2"/>
                <a:gd name="T3" fmla="*/ 0 w 2"/>
                <a:gd name="T4" fmla="*/ 1 w 2"/>
                <a:gd name="T5" fmla="*/ 1 w 2"/>
                <a:gd name="T6" fmla="*/ 1 w 2"/>
                <a:gd name="T7" fmla="*/ 2 w 2"/>
                <a:gd name="T8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  <a:cxn ang="0">
                  <a:pos x="T7" y="0"/>
                </a:cxn>
                <a:cxn ang="0">
                  <a:pos x="T8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1" name="íṣliḑé">
              <a:extLst>
                <a:ext uri="{FF2B5EF4-FFF2-40B4-BE49-F238E27FC236}">
                  <a16:creationId xmlns:a16="http://schemas.microsoft.com/office/drawing/2014/main" id="{4441AEA9-BB88-4328-B041-C9257EA4375B}"/>
                </a:ext>
              </a:extLst>
            </p:cNvPr>
            <p:cNvSpPr/>
            <p:nvPr/>
          </p:nvSpPr>
          <p:spPr bwMode="auto">
            <a:xfrm>
              <a:off x="4741863" y="2235200"/>
              <a:ext cx="811213" cy="622300"/>
            </a:xfrm>
            <a:custGeom>
              <a:avLst/>
              <a:gdLst>
                <a:gd name="T0" fmla="*/ 303 w 629"/>
                <a:gd name="T1" fmla="*/ 2 h 482"/>
                <a:gd name="T2" fmla="*/ 394 w 629"/>
                <a:gd name="T3" fmla="*/ 26 h 482"/>
                <a:gd name="T4" fmla="*/ 417 w 629"/>
                <a:gd name="T5" fmla="*/ 27 h 482"/>
                <a:gd name="T6" fmla="*/ 451 w 629"/>
                <a:gd name="T7" fmla="*/ 11 h 482"/>
                <a:gd name="T8" fmla="*/ 471 w 629"/>
                <a:gd name="T9" fmla="*/ 22 h 482"/>
                <a:gd name="T10" fmla="*/ 499 w 629"/>
                <a:gd name="T11" fmla="*/ 47 h 482"/>
                <a:gd name="T12" fmla="*/ 552 w 629"/>
                <a:gd name="T13" fmla="*/ 125 h 482"/>
                <a:gd name="T14" fmla="*/ 629 w 629"/>
                <a:gd name="T15" fmla="*/ 157 h 482"/>
                <a:gd name="T16" fmla="*/ 484 w 629"/>
                <a:gd name="T17" fmla="*/ 289 h 482"/>
                <a:gd name="T18" fmla="*/ 406 w 629"/>
                <a:gd name="T19" fmla="*/ 293 h 482"/>
                <a:gd name="T20" fmla="*/ 386 w 629"/>
                <a:gd name="T21" fmla="*/ 298 h 482"/>
                <a:gd name="T22" fmla="*/ 351 w 629"/>
                <a:gd name="T23" fmla="*/ 271 h 482"/>
                <a:gd name="T24" fmla="*/ 289 w 629"/>
                <a:gd name="T25" fmla="*/ 178 h 482"/>
                <a:gd name="T26" fmla="*/ 260 w 629"/>
                <a:gd name="T27" fmla="*/ 158 h 482"/>
                <a:gd name="T28" fmla="*/ 229 w 629"/>
                <a:gd name="T29" fmla="*/ 167 h 482"/>
                <a:gd name="T30" fmla="*/ 183 w 629"/>
                <a:gd name="T31" fmla="*/ 199 h 482"/>
                <a:gd name="T32" fmla="*/ 167 w 629"/>
                <a:gd name="T33" fmla="*/ 255 h 482"/>
                <a:gd name="T34" fmla="*/ 177 w 629"/>
                <a:gd name="T35" fmla="*/ 287 h 482"/>
                <a:gd name="T36" fmla="*/ 158 w 629"/>
                <a:gd name="T37" fmla="*/ 335 h 482"/>
                <a:gd name="T38" fmla="*/ 157 w 629"/>
                <a:gd name="T39" fmla="*/ 356 h 482"/>
                <a:gd name="T40" fmla="*/ 124 w 629"/>
                <a:gd name="T41" fmla="*/ 414 h 482"/>
                <a:gd name="T42" fmla="*/ 109 w 629"/>
                <a:gd name="T43" fmla="*/ 435 h 482"/>
                <a:gd name="T44" fmla="*/ 109 w 629"/>
                <a:gd name="T45" fmla="*/ 454 h 482"/>
                <a:gd name="T46" fmla="*/ 77 w 629"/>
                <a:gd name="T47" fmla="*/ 479 h 482"/>
                <a:gd name="T48" fmla="*/ 30 w 629"/>
                <a:gd name="T49" fmla="*/ 474 h 482"/>
                <a:gd name="T50" fmla="*/ 57 w 629"/>
                <a:gd name="T51" fmla="*/ 416 h 482"/>
                <a:gd name="T52" fmla="*/ 22 w 629"/>
                <a:gd name="T53" fmla="*/ 330 h 482"/>
                <a:gd name="T54" fmla="*/ 30 w 629"/>
                <a:gd name="T55" fmla="*/ 301 h 482"/>
                <a:gd name="T56" fmla="*/ 45 w 629"/>
                <a:gd name="T57" fmla="*/ 247 h 482"/>
                <a:gd name="T58" fmla="*/ 44 w 629"/>
                <a:gd name="T59" fmla="*/ 204 h 482"/>
                <a:gd name="T60" fmla="*/ 25 w 629"/>
                <a:gd name="T61" fmla="*/ 171 h 482"/>
                <a:gd name="T62" fmla="*/ 2 w 629"/>
                <a:gd name="T63" fmla="*/ 125 h 482"/>
                <a:gd name="T64" fmla="*/ 0 w 629"/>
                <a:gd name="T65" fmla="*/ 110 h 482"/>
                <a:gd name="T66" fmla="*/ 10 w 629"/>
                <a:gd name="T67" fmla="*/ 94 h 482"/>
                <a:gd name="T68" fmla="*/ 69 w 629"/>
                <a:gd name="T69" fmla="*/ 52 h 482"/>
                <a:gd name="T70" fmla="*/ 103 w 629"/>
                <a:gd name="T71" fmla="*/ 50 h 482"/>
                <a:gd name="T72" fmla="*/ 162 w 629"/>
                <a:gd name="T73" fmla="*/ 48 h 482"/>
                <a:gd name="T74" fmla="*/ 218 w 629"/>
                <a:gd name="T75" fmla="*/ 36 h 482"/>
                <a:gd name="T76" fmla="*/ 254 w 629"/>
                <a:gd name="T77" fmla="*/ 8 h 482"/>
                <a:gd name="T78" fmla="*/ 303 w 629"/>
                <a:gd name="T79" fmla="*/ 2 h 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29" h="482">
                  <a:moveTo>
                    <a:pt x="303" y="2"/>
                  </a:moveTo>
                  <a:cubicBezTo>
                    <a:pt x="334" y="6"/>
                    <a:pt x="363" y="19"/>
                    <a:pt x="394" y="26"/>
                  </a:cubicBezTo>
                  <a:cubicBezTo>
                    <a:pt x="401" y="29"/>
                    <a:pt x="409" y="29"/>
                    <a:pt x="417" y="27"/>
                  </a:cubicBezTo>
                  <a:cubicBezTo>
                    <a:pt x="429" y="23"/>
                    <a:pt x="438" y="11"/>
                    <a:pt x="451" y="11"/>
                  </a:cubicBezTo>
                  <a:cubicBezTo>
                    <a:pt x="458" y="12"/>
                    <a:pt x="465" y="17"/>
                    <a:pt x="471" y="22"/>
                  </a:cubicBezTo>
                  <a:cubicBezTo>
                    <a:pt x="481" y="29"/>
                    <a:pt x="490" y="38"/>
                    <a:pt x="499" y="47"/>
                  </a:cubicBezTo>
                  <a:cubicBezTo>
                    <a:pt x="520" y="69"/>
                    <a:pt x="533" y="100"/>
                    <a:pt x="552" y="125"/>
                  </a:cubicBezTo>
                  <a:cubicBezTo>
                    <a:pt x="571" y="150"/>
                    <a:pt x="601" y="169"/>
                    <a:pt x="629" y="157"/>
                  </a:cubicBezTo>
                  <a:cubicBezTo>
                    <a:pt x="610" y="229"/>
                    <a:pt x="550" y="284"/>
                    <a:pt x="484" y="289"/>
                  </a:cubicBezTo>
                  <a:cubicBezTo>
                    <a:pt x="458" y="291"/>
                    <a:pt x="431" y="285"/>
                    <a:pt x="406" y="293"/>
                  </a:cubicBezTo>
                  <a:cubicBezTo>
                    <a:pt x="400" y="295"/>
                    <a:pt x="393" y="297"/>
                    <a:pt x="386" y="298"/>
                  </a:cubicBezTo>
                  <a:cubicBezTo>
                    <a:pt x="372" y="298"/>
                    <a:pt x="360" y="284"/>
                    <a:pt x="351" y="271"/>
                  </a:cubicBezTo>
                  <a:cubicBezTo>
                    <a:pt x="330" y="241"/>
                    <a:pt x="313" y="206"/>
                    <a:pt x="289" y="178"/>
                  </a:cubicBezTo>
                  <a:cubicBezTo>
                    <a:pt x="281" y="169"/>
                    <a:pt x="271" y="160"/>
                    <a:pt x="260" y="158"/>
                  </a:cubicBezTo>
                  <a:cubicBezTo>
                    <a:pt x="249" y="157"/>
                    <a:pt x="239" y="162"/>
                    <a:pt x="229" y="167"/>
                  </a:cubicBezTo>
                  <a:cubicBezTo>
                    <a:pt x="212" y="176"/>
                    <a:pt x="196" y="185"/>
                    <a:pt x="183" y="199"/>
                  </a:cubicBezTo>
                  <a:cubicBezTo>
                    <a:pt x="170" y="214"/>
                    <a:pt x="162" y="236"/>
                    <a:pt x="167" y="255"/>
                  </a:cubicBezTo>
                  <a:cubicBezTo>
                    <a:pt x="170" y="266"/>
                    <a:pt x="177" y="276"/>
                    <a:pt x="177" y="287"/>
                  </a:cubicBezTo>
                  <a:cubicBezTo>
                    <a:pt x="177" y="304"/>
                    <a:pt x="161" y="317"/>
                    <a:pt x="158" y="335"/>
                  </a:cubicBezTo>
                  <a:cubicBezTo>
                    <a:pt x="158" y="342"/>
                    <a:pt x="157" y="349"/>
                    <a:pt x="157" y="356"/>
                  </a:cubicBezTo>
                  <a:cubicBezTo>
                    <a:pt x="156" y="380"/>
                    <a:pt x="141" y="400"/>
                    <a:pt x="124" y="414"/>
                  </a:cubicBezTo>
                  <a:cubicBezTo>
                    <a:pt x="118" y="420"/>
                    <a:pt x="111" y="426"/>
                    <a:pt x="109" y="435"/>
                  </a:cubicBezTo>
                  <a:cubicBezTo>
                    <a:pt x="108" y="441"/>
                    <a:pt x="109" y="448"/>
                    <a:pt x="109" y="454"/>
                  </a:cubicBezTo>
                  <a:cubicBezTo>
                    <a:pt x="106" y="469"/>
                    <a:pt x="91" y="477"/>
                    <a:pt x="77" y="479"/>
                  </a:cubicBezTo>
                  <a:cubicBezTo>
                    <a:pt x="61" y="482"/>
                    <a:pt x="45" y="480"/>
                    <a:pt x="30" y="474"/>
                  </a:cubicBezTo>
                  <a:cubicBezTo>
                    <a:pt x="49" y="465"/>
                    <a:pt x="61" y="439"/>
                    <a:pt x="57" y="416"/>
                  </a:cubicBezTo>
                  <a:cubicBezTo>
                    <a:pt x="51" y="385"/>
                    <a:pt x="19" y="362"/>
                    <a:pt x="22" y="330"/>
                  </a:cubicBezTo>
                  <a:cubicBezTo>
                    <a:pt x="23" y="320"/>
                    <a:pt x="26" y="310"/>
                    <a:pt x="30" y="301"/>
                  </a:cubicBezTo>
                  <a:cubicBezTo>
                    <a:pt x="37" y="284"/>
                    <a:pt x="42" y="266"/>
                    <a:pt x="45" y="247"/>
                  </a:cubicBezTo>
                  <a:cubicBezTo>
                    <a:pt x="48" y="233"/>
                    <a:pt x="49" y="218"/>
                    <a:pt x="44" y="204"/>
                  </a:cubicBezTo>
                  <a:cubicBezTo>
                    <a:pt x="40" y="192"/>
                    <a:pt x="32" y="182"/>
                    <a:pt x="25" y="171"/>
                  </a:cubicBezTo>
                  <a:cubicBezTo>
                    <a:pt x="15" y="157"/>
                    <a:pt x="8" y="142"/>
                    <a:pt x="2" y="125"/>
                  </a:cubicBezTo>
                  <a:cubicBezTo>
                    <a:pt x="1" y="120"/>
                    <a:pt x="0" y="115"/>
                    <a:pt x="0" y="110"/>
                  </a:cubicBezTo>
                  <a:cubicBezTo>
                    <a:pt x="2" y="104"/>
                    <a:pt x="5" y="98"/>
                    <a:pt x="10" y="94"/>
                  </a:cubicBezTo>
                  <a:cubicBezTo>
                    <a:pt x="28" y="76"/>
                    <a:pt x="46" y="57"/>
                    <a:pt x="69" y="52"/>
                  </a:cubicBezTo>
                  <a:cubicBezTo>
                    <a:pt x="81" y="50"/>
                    <a:pt x="92" y="49"/>
                    <a:pt x="103" y="50"/>
                  </a:cubicBezTo>
                  <a:cubicBezTo>
                    <a:pt x="123" y="51"/>
                    <a:pt x="142" y="50"/>
                    <a:pt x="162" y="48"/>
                  </a:cubicBezTo>
                  <a:cubicBezTo>
                    <a:pt x="178" y="46"/>
                    <a:pt x="205" y="46"/>
                    <a:pt x="218" y="36"/>
                  </a:cubicBezTo>
                  <a:cubicBezTo>
                    <a:pt x="231" y="26"/>
                    <a:pt x="238" y="14"/>
                    <a:pt x="254" y="8"/>
                  </a:cubicBezTo>
                  <a:cubicBezTo>
                    <a:pt x="269" y="2"/>
                    <a:pt x="286" y="0"/>
                    <a:pt x="303" y="2"/>
                  </a:cubicBezTo>
                  <a:close/>
                </a:path>
              </a:pathLst>
            </a:custGeom>
            <a:solidFill>
              <a:srgbClr val="47446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2" name="iṩľïḍê">
              <a:extLst>
                <a:ext uri="{FF2B5EF4-FFF2-40B4-BE49-F238E27FC236}">
                  <a16:creationId xmlns:a16="http://schemas.microsoft.com/office/drawing/2014/main" id="{32F7E91A-352F-432C-A92C-914B7ED29A21}"/>
                </a:ext>
              </a:extLst>
            </p:cNvPr>
            <p:cNvSpPr/>
            <p:nvPr/>
          </p:nvSpPr>
          <p:spPr bwMode="auto">
            <a:xfrm>
              <a:off x="5788026" y="3357563"/>
              <a:ext cx="579438" cy="5778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3" name="îṧlîḑé">
              <a:extLst>
                <a:ext uri="{FF2B5EF4-FFF2-40B4-BE49-F238E27FC236}">
                  <a16:creationId xmlns:a16="http://schemas.microsoft.com/office/drawing/2014/main" id="{DB56A2A6-9208-4ECF-850A-7841E36B3504}"/>
                </a:ext>
              </a:extLst>
            </p:cNvPr>
            <p:cNvSpPr/>
            <p:nvPr/>
          </p:nvSpPr>
          <p:spPr bwMode="auto">
            <a:xfrm>
              <a:off x="5684838" y="3221038"/>
              <a:ext cx="773113" cy="773113"/>
            </a:xfrm>
            <a:custGeom>
              <a:avLst/>
              <a:gdLst>
                <a:gd name="T0" fmla="*/ 599 w 599"/>
                <a:gd name="T1" fmla="*/ 300 h 600"/>
                <a:gd name="T2" fmla="*/ 300 w 599"/>
                <a:gd name="T3" fmla="*/ 600 h 600"/>
                <a:gd name="T4" fmla="*/ 0 w 599"/>
                <a:gd name="T5" fmla="*/ 300 h 600"/>
                <a:gd name="T6" fmla="*/ 300 w 599"/>
                <a:gd name="T7" fmla="*/ 0 h 600"/>
                <a:gd name="T8" fmla="*/ 599 w 599"/>
                <a:gd name="T9" fmla="*/ 300 h 600"/>
                <a:gd name="T10" fmla="*/ 265 w 599"/>
                <a:gd name="T11" fmla="*/ 459 h 600"/>
                <a:gd name="T12" fmla="*/ 487 w 599"/>
                <a:gd name="T13" fmla="*/ 236 h 600"/>
                <a:gd name="T14" fmla="*/ 487 w 599"/>
                <a:gd name="T15" fmla="*/ 209 h 600"/>
                <a:gd name="T16" fmla="*/ 487 w 599"/>
                <a:gd name="T17" fmla="*/ 209 h 600"/>
                <a:gd name="T18" fmla="*/ 460 w 599"/>
                <a:gd name="T19" fmla="*/ 182 h 600"/>
                <a:gd name="T20" fmla="*/ 433 w 599"/>
                <a:gd name="T21" fmla="*/ 182 h 600"/>
                <a:gd name="T22" fmla="*/ 433 w 599"/>
                <a:gd name="T23" fmla="*/ 182 h 600"/>
                <a:gd name="T24" fmla="*/ 251 w 599"/>
                <a:gd name="T25" fmla="*/ 363 h 600"/>
                <a:gd name="T26" fmla="*/ 167 w 599"/>
                <a:gd name="T27" fmla="*/ 278 h 600"/>
                <a:gd name="T28" fmla="*/ 139 w 599"/>
                <a:gd name="T29" fmla="*/ 278 h 600"/>
                <a:gd name="T30" fmla="*/ 112 w 599"/>
                <a:gd name="T31" fmla="*/ 306 h 600"/>
                <a:gd name="T32" fmla="*/ 112 w 599"/>
                <a:gd name="T33" fmla="*/ 333 h 600"/>
                <a:gd name="T34" fmla="*/ 238 w 599"/>
                <a:gd name="T35" fmla="*/ 459 h 600"/>
                <a:gd name="T36" fmla="*/ 265 w 599"/>
                <a:gd name="T37" fmla="*/ 459 h 600"/>
                <a:gd name="T38" fmla="*/ 265 w 599"/>
                <a:gd name="T39" fmla="*/ 459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99" h="600">
                  <a:moveTo>
                    <a:pt x="599" y="300"/>
                  </a:moveTo>
                  <a:cubicBezTo>
                    <a:pt x="599" y="465"/>
                    <a:pt x="465" y="600"/>
                    <a:pt x="300" y="600"/>
                  </a:cubicBezTo>
                  <a:cubicBezTo>
                    <a:pt x="134" y="600"/>
                    <a:pt x="0" y="465"/>
                    <a:pt x="0" y="300"/>
                  </a:cubicBezTo>
                  <a:cubicBezTo>
                    <a:pt x="0" y="134"/>
                    <a:pt x="134" y="0"/>
                    <a:pt x="300" y="0"/>
                  </a:cubicBezTo>
                  <a:cubicBezTo>
                    <a:pt x="465" y="0"/>
                    <a:pt x="599" y="134"/>
                    <a:pt x="599" y="300"/>
                  </a:cubicBezTo>
                  <a:close/>
                  <a:moveTo>
                    <a:pt x="265" y="459"/>
                  </a:moveTo>
                  <a:cubicBezTo>
                    <a:pt x="487" y="236"/>
                    <a:pt x="487" y="236"/>
                    <a:pt x="487" y="236"/>
                  </a:cubicBezTo>
                  <a:cubicBezTo>
                    <a:pt x="495" y="229"/>
                    <a:pt x="495" y="216"/>
                    <a:pt x="487" y="209"/>
                  </a:cubicBezTo>
                  <a:cubicBezTo>
                    <a:pt x="487" y="209"/>
                    <a:pt x="487" y="209"/>
                    <a:pt x="487" y="209"/>
                  </a:cubicBezTo>
                  <a:cubicBezTo>
                    <a:pt x="460" y="182"/>
                    <a:pt x="460" y="182"/>
                    <a:pt x="460" y="182"/>
                  </a:cubicBezTo>
                  <a:cubicBezTo>
                    <a:pt x="453" y="174"/>
                    <a:pt x="440" y="174"/>
                    <a:pt x="433" y="182"/>
                  </a:cubicBezTo>
                  <a:cubicBezTo>
                    <a:pt x="433" y="182"/>
                    <a:pt x="433" y="182"/>
                    <a:pt x="433" y="182"/>
                  </a:cubicBezTo>
                  <a:cubicBezTo>
                    <a:pt x="251" y="363"/>
                    <a:pt x="251" y="363"/>
                    <a:pt x="251" y="363"/>
                  </a:cubicBezTo>
                  <a:cubicBezTo>
                    <a:pt x="167" y="278"/>
                    <a:pt x="167" y="278"/>
                    <a:pt x="167" y="278"/>
                  </a:cubicBezTo>
                  <a:cubicBezTo>
                    <a:pt x="159" y="271"/>
                    <a:pt x="147" y="271"/>
                    <a:pt x="139" y="278"/>
                  </a:cubicBezTo>
                  <a:cubicBezTo>
                    <a:pt x="112" y="306"/>
                    <a:pt x="112" y="306"/>
                    <a:pt x="112" y="306"/>
                  </a:cubicBezTo>
                  <a:cubicBezTo>
                    <a:pt x="104" y="313"/>
                    <a:pt x="104" y="326"/>
                    <a:pt x="112" y="333"/>
                  </a:cubicBezTo>
                  <a:cubicBezTo>
                    <a:pt x="238" y="459"/>
                    <a:pt x="238" y="459"/>
                    <a:pt x="238" y="459"/>
                  </a:cubicBezTo>
                  <a:cubicBezTo>
                    <a:pt x="245" y="466"/>
                    <a:pt x="257" y="466"/>
                    <a:pt x="265" y="459"/>
                  </a:cubicBezTo>
                  <a:cubicBezTo>
                    <a:pt x="265" y="459"/>
                    <a:pt x="265" y="459"/>
                    <a:pt x="265" y="459"/>
                  </a:cubicBezTo>
                  <a:close/>
                </a:path>
              </a:pathLst>
            </a:custGeom>
            <a:solidFill>
              <a:srgbClr val="3ACC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24" name="组合 223">
            <a:extLst>
              <a:ext uri="{FF2B5EF4-FFF2-40B4-BE49-F238E27FC236}">
                <a16:creationId xmlns:a16="http://schemas.microsoft.com/office/drawing/2014/main" id="{58006390-D219-4F79-A7AC-65C39A3D8304}"/>
              </a:ext>
            </a:extLst>
          </p:cNvPr>
          <p:cNvGrpSpPr/>
          <p:nvPr/>
        </p:nvGrpSpPr>
        <p:grpSpPr>
          <a:xfrm>
            <a:off x="7913688" y="934068"/>
            <a:ext cx="3884327" cy="5150836"/>
            <a:chOff x="7636161" y="724833"/>
            <a:chExt cx="3884327" cy="5150836"/>
          </a:xfrm>
        </p:grpSpPr>
        <p:sp>
          <p:nvSpPr>
            <p:cNvPr id="225" name="椭圆 224">
              <a:extLst>
                <a:ext uri="{FF2B5EF4-FFF2-40B4-BE49-F238E27FC236}">
                  <a16:creationId xmlns:a16="http://schemas.microsoft.com/office/drawing/2014/main" id="{5B97A80E-2073-42C2-B0C0-DA8E44485CD3}"/>
                </a:ext>
              </a:extLst>
            </p:cNvPr>
            <p:cNvSpPr/>
            <p:nvPr/>
          </p:nvSpPr>
          <p:spPr>
            <a:xfrm>
              <a:off x="10234613" y="1401335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6" name="椭圆 225">
              <a:extLst>
                <a:ext uri="{FF2B5EF4-FFF2-40B4-BE49-F238E27FC236}">
                  <a16:creationId xmlns:a16="http://schemas.microsoft.com/office/drawing/2014/main" id="{5F1F7FA0-2774-4061-B3F6-E7E3C8529053}"/>
                </a:ext>
              </a:extLst>
            </p:cNvPr>
            <p:cNvSpPr/>
            <p:nvPr/>
          </p:nvSpPr>
          <p:spPr>
            <a:xfrm>
              <a:off x="11189899" y="1196899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7" name="椭圆 226">
              <a:extLst>
                <a:ext uri="{FF2B5EF4-FFF2-40B4-BE49-F238E27FC236}">
                  <a16:creationId xmlns:a16="http://schemas.microsoft.com/office/drawing/2014/main" id="{8DE72A6F-2456-4A85-BB42-28CE2FB17A6C}"/>
                </a:ext>
              </a:extLst>
            </p:cNvPr>
            <p:cNvSpPr/>
            <p:nvPr/>
          </p:nvSpPr>
          <p:spPr>
            <a:xfrm>
              <a:off x="10829345" y="72483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8" name="椭圆 227">
              <a:extLst>
                <a:ext uri="{FF2B5EF4-FFF2-40B4-BE49-F238E27FC236}">
                  <a16:creationId xmlns:a16="http://schemas.microsoft.com/office/drawing/2014/main" id="{65A5854C-559E-4815-A711-5BFF843221EA}"/>
                </a:ext>
              </a:extLst>
            </p:cNvPr>
            <p:cNvSpPr/>
            <p:nvPr/>
          </p:nvSpPr>
          <p:spPr>
            <a:xfrm>
              <a:off x="8677157" y="802889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9" name="椭圆 228">
              <a:extLst>
                <a:ext uri="{FF2B5EF4-FFF2-40B4-BE49-F238E27FC236}">
                  <a16:creationId xmlns:a16="http://schemas.microsoft.com/office/drawing/2014/main" id="{59FCD3C8-12D5-49B5-84F1-03FB39C80626}"/>
                </a:ext>
              </a:extLst>
            </p:cNvPr>
            <p:cNvSpPr/>
            <p:nvPr/>
          </p:nvSpPr>
          <p:spPr>
            <a:xfrm>
              <a:off x="9766259" y="888383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30" name="işlïḍê">
              <a:extLst>
                <a:ext uri="{FF2B5EF4-FFF2-40B4-BE49-F238E27FC236}">
                  <a16:creationId xmlns:a16="http://schemas.microsoft.com/office/drawing/2014/main" id="{E5305A2A-7349-4B27-BC4D-F7A489BF89D4}"/>
                </a:ext>
              </a:extLst>
            </p:cNvPr>
            <p:cNvGrpSpPr/>
            <p:nvPr/>
          </p:nvGrpSpPr>
          <p:grpSpPr>
            <a:xfrm>
              <a:off x="7636161" y="1234684"/>
              <a:ext cx="3884327" cy="1283579"/>
              <a:chOff x="719137" y="2442364"/>
              <a:chExt cx="2760135" cy="1283579"/>
            </a:xfrm>
          </p:grpSpPr>
          <p:sp>
            <p:nvSpPr>
              <p:cNvPr id="239" name="iṣḻïḓé">
                <a:extLst>
                  <a:ext uri="{FF2B5EF4-FFF2-40B4-BE49-F238E27FC236}">
                    <a16:creationId xmlns:a16="http://schemas.microsoft.com/office/drawing/2014/main" id="{03F13B59-879E-4DB2-B1E9-36779A493363}"/>
                  </a:ext>
                </a:extLst>
              </p:cNvPr>
              <p:cNvSpPr/>
              <p:nvPr/>
            </p:nvSpPr>
            <p:spPr bwMode="auto">
              <a:xfrm>
                <a:off x="719138" y="2884168"/>
                <a:ext cx="2760134" cy="841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When you copy &amp; paste, choose "keep text only" option.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240" name="iṣlîdè">
                <a:extLst>
                  <a:ext uri="{FF2B5EF4-FFF2-40B4-BE49-F238E27FC236}">
                    <a16:creationId xmlns:a16="http://schemas.microsoft.com/office/drawing/2014/main" id="{BCE3FCB9-889B-4A78-A91A-0290DABC0F7A}"/>
                  </a:ext>
                </a:extLst>
              </p:cNvPr>
              <p:cNvSpPr txBox="1"/>
              <p:nvPr/>
            </p:nvSpPr>
            <p:spPr bwMode="auto">
              <a:xfrm>
                <a:off x="719137" y="2442364"/>
                <a:ext cx="2760135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>
                    <a:solidFill>
                      <a:srgbClr val="0A56C9"/>
                    </a:solidFill>
                    <a:cs typeface="+mn-ea"/>
                    <a:sym typeface="+mn-lt"/>
                  </a:rPr>
                  <a:t>01.Add Title Text</a:t>
                </a:r>
              </a:p>
            </p:txBody>
          </p:sp>
        </p:grpSp>
        <p:grpSp>
          <p:nvGrpSpPr>
            <p:cNvPr id="231" name="iṥḷídê">
              <a:extLst>
                <a:ext uri="{FF2B5EF4-FFF2-40B4-BE49-F238E27FC236}">
                  <a16:creationId xmlns:a16="http://schemas.microsoft.com/office/drawing/2014/main" id="{6D874C85-788A-420D-9120-6E48DF2898ED}"/>
                </a:ext>
              </a:extLst>
            </p:cNvPr>
            <p:cNvGrpSpPr/>
            <p:nvPr/>
          </p:nvGrpSpPr>
          <p:grpSpPr>
            <a:xfrm>
              <a:off x="7636161" y="2913387"/>
              <a:ext cx="3884327" cy="1283579"/>
              <a:chOff x="719137" y="2442364"/>
              <a:chExt cx="2760135" cy="1283579"/>
            </a:xfrm>
          </p:grpSpPr>
          <p:sp>
            <p:nvSpPr>
              <p:cNvPr id="237" name="ïśḷïḋè">
                <a:extLst>
                  <a:ext uri="{FF2B5EF4-FFF2-40B4-BE49-F238E27FC236}">
                    <a16:creationId xmlns:a16="http://schemas.microsoft.com/office/drawing/2014/main" id="{F7F22555-B112-42D0-ABDB-2A9880AC2189}"/>
                  </a:ext>
                </a:extLst>
              </p:cNvPr>
              <p:cNvSpPr/>
              <p:nvPr/>
            </p:nvSpPr>
            <p:spPr bwMode="auto">
              <a:xfrm>
                <a:off x="719138" y="2884168"/>
                <a:ext cx="2760134" cy="841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When you copy &amp; paste, choose "keep text only" option.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238" name="îṩļiḍe">
                <a:extLst>
                  <a:ext uri="{FF2B5EF4-FFF2-40B4-BE49-F238E27FC236}">
                    <a16:creationId xmlns:a16="http://schemas.microsoft.com/office/drawing/2014/main" id="{B3C8D6C8-8999-4B2D-9161-65C0919AD68F}"/>
                  </a:ext>
                </a:extLst>
              </p:cNvPr>
              <p:cNvSpPr txBox="1"/>
              <p:nvPr/>
            </p:nvSpPr>
            <p:spPr bwMode="auto">
              <a:xfrm>
                <a:off x="719137" y="2442364"/>
                <a:ext cx="2760135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>
                    <a:solidFill>
                      <a:srgbClr val="2695F2"/>
                    </a:solidFill>
                    <a:cs typeface="+mn-ea"/>
                    <a:sym typeface="+mn-lt"/>
                  </a:rPr>
                  <a:t>02.Add Title Text</a:t>
                </a:r>
              </a:p>
            </p:txBody>
          </p:sp>
        </p:grpSp>
        <p:grpSp>
          <p:nvGrpSpPr>
            <p:cNvPr id="232" name="îṧļîḓe">
              <a:extLst>
                <a:ext uri="{FF2B5EF4-FFF2-40B4-BE49-F238E27FC236}">
                  <a16:creationId xmlns:a16="http://schemas.microsoft.com/office/drawing/2014/main" id="{06DF05D2-AFC1-45D5-9D55-8653CB59AE6E}"/>
                </a:ext>
              </a:extLst>
            </p:cNvPr>
            <p:cNvGrpSpPr/>
            <p:nvPr/>
          </p:nvGrpSpPr>
          <p:grpSpPr>
            <a:xfrm>
              <a:off x="7636161" y="4592090"/>
              <a:ext cx="3884327" cy="1283579"/>
              <a:chOff x="719137" y="2442364"/>
              <a:chExt cx="2760135" cy="1283579"/>
            </a:xfrm>
          </p:grpSpPr>
          <p:sp>
            <p:nvSpPr>
              <p:cNvPr id="235" name="íŝļîďê">
                <a:extLst>
                  <a:ext uri="{FF2B5EF4-FFF2-40B4-BE49-F238E27FC236}">
                    <a16:creationId xmlns:a16="http://schemas.microsoft.com/office/drawing/2014/main" id="{372DD740-BB95-4ECC-BE7C-8A30985CA036}"/>
                  </a:ext>
                </a:extLst>
              </p:cNvPr>
              <p:cNvSpPr/>
              <p:nvPr/>
            </p:nvSpPr>
            <p:spPr bwMode="auto">
              <a:xfrm>
                <a:off x="719138" y="2884168"/>
                <a:ext cx="2760134" cy="84177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0000" tIns="46800" rIns="90000" bIns="4680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marL="171450" indent="-171450">
                  <a:lnSpc>
                    <a:spcPct val="150000"/>
                  </a:lnSpc>
                  <a:spcBef>
                    <a:spcPct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cs typeface="+mn-ea"/>
                    <a:sym typeface="+mn-lt"/>
                  </a:rPr>
                  <a:t>When you copy &amp; paste, choose "keep text only" option.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236" name="í$ḷïḓe">
                <a:extLst>
                  <a:ext uri="{FF2B5EF4-FFF2-40B4-BE49-F238E27FC236}">
                    <a16:creationId xmlns:a16="http://schemas.microsoft.com/office/drawing/2014/main" id="{EE49DA8C-400B-40CA-BF06-77E008D81CAB}"/>
                  </a:ext>
                </a:extLst>
              </p:cNvPr>
              <p:cNvSpPr txBox="1"/>
              <p:nvPr/>
            </p:nvSpPr>
            <p:spPr bwMode="auto">
              <a:xfrm>
                <a:off x="719137" y="2442364"/>
                <a:ext cx="2760135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000" tIns="46800" rIns="90000" bIns="4680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b="1" dirty="0">
                    <a:solidFill>
                      <a:srgbClr val="146DD7"/>
                    </a:solidFill>
                    <a:cs typeface="+mn-ea"/>
                    <a:sym typeface="+mn-lt"/>
                  </a:rPr>
                  <a:t>03.Add Title Text</a:t>
                </a:r>
              </a:p>
            </p:txBody>
          </p:sp>
        </p:grpSp>
        <p:cxnSp>
          <p:nvCxnSpPr>
            <p:cNvPr id="233" name="直接连接符 232">
              <a:extLst>
                <a:ext uri="{FF2B5EF4-FFF2-40B4-BE49-F238E27FC236}">
                  <a16:creationId xmlns:a16="http://schemas.microsoft.com/office/drawing/2014/main" id="{2CBAFC73-88F6-4B7F-9312-E69BE8D84411}"/>
                </a:ext>
              </a:extLst>
            </p:cNvPr>
            <p:cNvCxnSpPr/>
            <p:nvPr/>
          </p:nvCxnSpPr>
          <p:spPr>
            <a:xfrm>
              <a:off x="7806000" y="2619000"/>
              <a:ext cx="3714488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直接连接符 233">
              <a:extLst>
                <a:ext uri="{FF2B5EF4-FFF2-40B4-BE49-F238E27FC236}">
                  <a16:creationId xmlns:a16="http://schemas.microsoft.com/office/drawing/2014/main" id="{7AFEAB96-3677-468C-911D-965D004EF838}"/>
                </a:ext>
              </a:extLst>
            </p:cNvPr>
            <p:cNvCxnSpPr/>
            <p:nvPr/>
          </p:nvCxnSpPr>
          <p:spPr>
            <a:xfrm>
              <a:off x="7806000" y="4357265"/>
              <a:ext cx="3714488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  <a:headEnd type="none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28295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64EC4"/>
            </a:gs>
            <a:gs pos="100000">
              <a:srgbClr val="2CA2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3924300"/>
            <a:ext cx="12192000" cy="1216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4985144" y="14886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80014" y="11740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3669146" y="144275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392242" y="457204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784067" y="56642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7" name="椭圆 176"/>
          <p:cNvSpPr/>
          <p:nvPr/>
        </p:nvSpPr>
        <p:spPr>
          <a:xfrm>
            <a:off x="8114217" y="3287918"/>
            <a:ext cx="563352" cy="563352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8" name="椭圆 177"/>
          <p:cNvSpPr/>
          <p:nvPr/>
        </p:nvSpPr>
        <p:spPr>
          <a:xfrm>
            <a:off x="8722876" y="2383783"/>
            <a:ext cx="182233" cy="182233"/>
          </a:xfrm>
          <a:prstGeom prst="ellipse">
            <a:avLst/>
          </a:prstGeom>
          <a:gradFill>
            <a:gsLst>
              <a:gs pos="0">
                <a:srgbClr val="D6FFFF"/>
              </a:gs>
              <a:gs pos="100000">
                <a:srgbClr val="6DE5FD"/>
              </a:gs>
            </a:gsLst>
            <a:lin ang="540000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9956352" y="5671073"/>
            <a:ext cx="563352" cy="563352"/>
          </a:xfrm>
          <a:prstGeom prst="ellipse">
            <a:avLst/>
          </a:prstGeom>
          <a:gradFill>
            <a:gsLst>
              <a:gs pos="0">
                <a:srgbClr val="0A56C9"/>
              </a:gs>
              <a:gs pos="100000">
                <a:srgbClr val="289AF5"/>
              </a:gs>
            </a:gsLst>
            <a:lin ang="2160000" scaled="0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0573227" y="541655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2555240" y="2444793"/>
            <a:ext cx="358726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defRPr sz="72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Part 03</a:t>
            </a:r>
          </a:p>
        </p:txBody>
      </p:sp>
      <p:grpSp>
        <p:nvGrpSpPr>
          <p:cNvPr id="185" name="组合 184"/>
          <p:cNvGrpSpPr/>
          <p:nvPr/>
        </p:nvGrpSpPr>
        <p:grpSpPr>
          <a:xfrm>
            <a:off x="3448685" y="4235450"/>
            <a:ext cx="6066790" cy="652145"/>
            <a:chOff x="3583" y="3762"/>
            <a:chExt cx="5545" cy="596"/>
          </a:xfrm>
        </p:grpSpPr>
        <p:sp>
          <p:nvSpPr>
            <p:cNvPr id="181" name="椭圆 180"/>
            <p:cNvSpPr/>
            <p:nvPr/>
          </p:nvSpPr>
          <p:spPr>
            <a:xfrm>
              <a:off x="3583" y="3858"/>
              <a:ext cx="403" cy="403"/>
            </a:xfrm>
            <a:prstGeom prst="ellipse">
              <a:avLst/>
            </a:prstGeom>
            <a:noFill/>
            <a:ln w="50800">
              <a:solidFill>
                <a:srgbClr val="D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cxnSp>
          <p:nvCxnSpPr>
            <p:cNvPr id="182" name="直接连接符 181"/>
            <p:cNvCxnSpPr/>
            <p:nvPr/>
          </p:nvCxnSpPr>
          <p:spPr>
            <a:xfrm>
              <a:off x="4121" y="4060"/>
              <a:ext cx="1385" cy="0"/>
            </a:xfrm>
            <a:prstGeom prst="line">
              <a:avLst/>
            </a:prstGeom>
            <a:ln w="12700" cmpd="sng">
              <a:solidFill>
                <a:srgbClr val="77B6EB"/>
              </a:solidFill>
              <a:prstDash val="sys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4" name="圆角矩形 183"/>
            <p:cNvSpPr/>
            <p:nvPr/>
          </p:nvSpPr>
          <p:spPr>
            <a:xfrm>
              <a:off x="5886" y="3762"/>
              <a:ext cx="3242" cy="596"/>
            </a:xfrm>
            <a:prstGeom prst="roundRect">
              <a:avLst>
                <a:gd name="adj" fmla="val 50000"/>
              </a:avLst>
            </a:prstGeom>
            <a:solidFill>
              <a:srgbClr val="F2F4F7"/>
            </a:solidFill>
            <a:effectLst>
              <a:outerShdw blurRad="50800" dist="38100" dir="13500000" sx="102000" sy="102000" algn="b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rgbClr val="0A56C9"/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3200" b="1" dirty="0">
                <a:solidFill>
                  <a:srgbClr val="0A56C9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20240" y="-7620"/>
            <a:ext cx="181610" cy="3555365"/>
            <a:chOff x="3024" y="-12"/>
            <a:chExt cx="286" cy="5599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3168" y="-12"/>
              <a:ext cx="0" cy="5508"/>
            </a:xfrm>
            <a:prstGeom prst="line">
              <a:avLst/>
            </a:prstGeom>
            <a:ln>
              <a:solidFill>
                <a:srgbClr val="F2F4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椭圆 3"/>
            <p:cNvSpPr/>
            <p:nvPr/>
          </p:nvSpPr>
          <p:spPr>
            <a:xfrm>
              <a:off x="3024" y="5301"/>
              <a:ext cx="287" cy="287"/>
            </a:xfrm>
            <a:prstGeom prst="ellipse">
              <a:avLst/>
            </a:prstGeom>
            <a:gradFill>
              <a:gsLst>
                <a:gs pos="0">
                  <a:srgbClr val="D6FFFF"/>
                </a:gs>
                <a:gs pos="100000">
                  <a:srgbClr val="6DE5FD"/>
                </a:gs>
              </a:gsLst>
              <a:lin ang="5400000" scaled="1"/>
            </a:gra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9" name="椭圆 28">
            <a:extLst>
              <a:ext uri="{FF2B5EF4-FFF2-40B4-BE49-F238E27FC236}">
                <a16:creationId xmlns:a16="http://schemas.microsoft.com/office/drawing/2014/main" id="{9C3471BB-DA37-4D5E-BF41-93B74A926158}"/>
              </a:ext>
            </a:extLst>
          </p:cNvPr>
          <p:cNvSpPr/>
          <p:nvPr/>
        </p:nvSpPr>
        <p:spPr>
          <a:xfrm>
            <a:off x="8275147" y="1119380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7786DF49-0EF1-4FC8-BDA7-059529E51CF7}"/>
              </a:ext>
            </a:extLst>
          </p:cNvPr>
          <p:cNvSpPr/>
          <p:nvPr/>
        </p:nvSpPr>
        <p:spPr>
          <a:xfrm>
            <a:off x="5737942" y="97592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9B9A56C1-6CF8-4FAA-9E46-EEEEADD94AC2}"/>
              </a:ext>
            </a:extLst>
          </p:cNvPr>
          <p:cNvSpPr/>
          <p:nvPr/>
        </p:nvSpPr>
        <p:spPr>
          <a:xfrm>
            <a:off x="10701204" y="2227313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AB4F3239-1CCA-4612-B686-1D6BD45D601F}"/>
              </a:ext>
            </a:extLst>
          </p:cNvPr>
          <p:cNvSpPr/>
          <p:nvPr/>
        </p:nvSpPr>
        <p:spPr>
          <a:xfrm>
            <a:off x="9594547" y="136651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CD3B1836-3335-46DA-BA66-55C9ED5396F3}"/>
              </a:ext>
            </a:extLst>
          </p:cNvPr>
          <p:cNvSpPr/>
          <p:nvPr/>
        </p:nvSpPr>
        <p:spPr>
          <a:xfrm>
            <a:off x="1745994" y="1107654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03390545-D26A-4FEB-ACC3-A4FD63081B3E}"/>
              </a:ext>
            </a:extLst>
          </p:cNvPr>
          <p:cNvSpPr/>
          <p:nvPr/>
        </p:nvSpPr>
        <p:spPr>
          <a:xfrm>
            <a:off x="4597433" y="74769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9B13C02F-1E9E-442A-8BB8-F768D5946D2A}"/>
              </a:ext>
            </a:extLst>
          </p:cNvPr>
          <p:cNvSpPr/>
          <p:nvPr/>
        </p:nvSpPr>
        <p:spPr>
          <a:xfrm>
            <a:off x="3195123" y="67219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76C3C9EF-64BA-418B-BD6B-666CF301B3FA}"/>
              </a:ext>
            </a:extLst>
          </p:cNvPr>
          <p:cNvSpPr/>
          <p:nvPr/>
        </p:nvSpPr>
        <p:spPr>
          <a:xfrm>
            <a:off x="654034" y="190113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85185F3F-8E3B-4E85-A4BB-B704F33F26EE}"/>
              </a:ext>
            </a:extLst>
          </p:cNvPr>
          <p:cNvSpPr/>
          <p:nvPr/>
        </p:nvSpPr>
        <p:spPr>
          <a:xfrm>
            <a:off x="2401396" y="1877678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1196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6" grpId="0" animBg="1"/>
      <p:bldP spid="177" grpId="0" animBg="1"/>
      <p:bldP spid="178" grpId="0" animBg="1"/>
      <p:bldP spid="3" grpId="0" animBg="1"/>
      <p:bldP spid="5" grpId="0" animBg="1"/>
      <p:bldP spid="175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矩形 158">
            <a:extLst>
              <a:ext uri="{FF2B5EF4-FFF2-40B4-BE49-F238E27FC236}">
                <a16:creationId xmlns:a16="http://schemas.microsoft.com/office/drawing/2014/main" id="{74B37DCF-6B26-4A18-B183-874F6E259D92}"/>
              </a:ext>
            </a:extLst>
          </p:cNvPr>
          <p:cNvSpPr/>
          <p:nvPr/>
        </p:nvSpPr>
        <p:spPr>
          <a:xfrm flipH="1">
            <a:off x="5519738" y="0"/>
            <a:ext cx="6672260" cy="6858000"/>
          </a:xfrm>
          <a:custGeom>
            <a:avLst/>
            <a:gdLst>
              <a:gd name="connsiteX0" fmla="*/ 0 w 4549776"/>
              <a:gd name="connsiteY0" fmla="*/ 0 h 6491907"/>
              <a:gd name="connsiteX1" fmla="*/ 4549776 w 4549776"/>
              <a:gd name="connsiteY1" fmla="*/ 0 h 6491907"/>
              <a:gd name="connsiteX2" fmla="*/ 4549776 w 4549776"/>
              <a:gd name="connsiteY2" fmla="*/ 6491907 h 6491907"/>
              <a:gd name="connsiteX3" fmla="*/ 0 w 4549776"/>
              <a:gd name="connsiteY3" fmla="*/ 6491907 h 6491907"/>
              <a:gd name="connsiteX4" fmla="*/ 0 w 4549776"/>
              <a:gd name="connsiteY4" fmla="*/ 0 h 6491907"/>
              <a:gd name="connsiteX0-1" fmla="*/ 0 w 4549776"/>
              <a:gd name="connsiteY0-2" fmla="*/ 0 h 6491907"/>
              <a:gd name="connsiteX1-3" fmla="*/ 4549776 w 4549776"/>
              <a:gd name="connsiteY1-4" fmla="*/ 0 h 6491907"/>
              <a:gd name="connsiteX2-5" fmla="*/ 4549776 w 4549776"/>
              <a:gd name="connsiteY2-6" fmla="*/ 6491907 h 6491907"/>
              <a:gd name="connsiteX3-7" fmla="*/ 0 w 4549776"/>
              <a:gd name="connsiteY3-8" fmla="*/ 6491907 h 6491907"/>
              <a:gd name="connsiteX4-9" fmla="*/ 0 w 4549776"/>
              <a:gd name="connsiteY4-10" fmla="*/ 0 h 6491907"/>
              <a:gd name="connsiteX0-11" fmla="*/ 0 w 4549776"/>
              <a:gd name="connsiteY0-12" fmla="*/ 0 h 6491907"/>
              <a:gd name="connsiteX1-13" fmla="*/ 4549776 w 4549776"/>
              <a:gd name="connsiteY1-14" fmla="*/ 0 h 6491907"/>
              <a:gd name="connsiteX2-15" fmla="*/ 4549776 w 4549776"/>
              <a:gd name="connsiteY2-16" fmla="*/ 6491907 h 6491907"/>
              <a:gd name="connsiteX3-17" fmla="*/ 0 w 4549776"/>
              <a:gd name="connsiteY3-18" fmla="*/ 6491907 h 6491907"/>
              <a:gd name="connsiteX4-19" fmla="*/ 0 w 4549776"/>
              <a:gd name="connsiteY4-20" fmla="*/ 0 h 6491907"/>
              <a:gd name="connsiteX0-21" fmla="*/ 0 w 4549776"/>
              <a:gd name="connsiteY0-22" fmla="*/ 0 h 6491907"/>
              <a:gd name="connsiteX1-23" fmla="*/ 4549776 w 4549776"/>
              <a:gd name="connsiteY1-24" fmla="*/ 0 h 6491907"/>
              <a:gd name="connsiteX2-25" fmla="*/ 4549776 w 4549776"/>
              <a:gd name="connsiteY2-26" fmla="*/ 6491907 h 6491907"/>
              <a:gd name="connsiteX3-27" fmla="*/ 0 w 4549776"/>
              <a:gd name="connsiteY3-28" fmla="*/ 6491907 h 6491907"/>
              <a:gd name="connsiteX4-29" fmla="*/ 0 w 4549776"/>
              <a:gd name="connsiteY4-30" fmla="*/ 0 h 6491907"/>
              <a:gd name="connsiteX0-31" fmla="*/ 0 w 4549776"/>
              <a:gd name="connsiteY0-32" fmla="*/ 0 h 6491907"/>
              <a:gd name="connsiteX1-33" fmla="*/ 4549776 w 4549776"/>
              <a:gd name="connsiteY1-34" fmla="*/ 0 h 6491907"/>
              <a:gd name="connsiteX2-35" fmla="*/ 4549776 w 4549776"/>
              <a:gd name="connsiteY2-36" fmla="*/ 6491907 h 6491907"/>
              <a:gd name="connsiteX3-37" fmla="*/ 0 w 4549776"/>
              <a:gd name="connsiteY3-38" fmla="*/ 6491907 h 6491907"/>
              <a:gd name="connsiteX4-39" fmla="*/ 0 w 4549776"/>
              <a:gd name="connsiteY4-40" fmla="*/ 0 h 6491907"/>
              <a:gd name="connsiteX0-41" fmla="*/ 0 w 5664898"/>
              <a:gd name="connsiteY0-42" fmla="*/ 0 h 6514209"/>
              <a:gd name="connsiteX1-43" fmla="*/ 4549776 w 5664898"/>
              <a:gd name="connsiteY1-44" fmla="*/ 0 h 6514209"/>
              <a:gd name="connsiteX2-45" fmla="*/ 5664898 w 5664898"/>
              <a:gd name="connsiteY2-46" fmla="*/ 6514209 h 6514209"/>
              <a:gd name="connsiteX3-47" fmla="*/ 0 w 5664898"/>
              <a:gd name="connsiteY3-48" fmla="*/ 6491907 h 6514209"/>
              <a:gd name="connsiteX4-49" fmla="*/ 0 w 5664898"/>
              <a:gd name="connsiteY4-50" fmla="*/ 0 h 6514209"/>
              <a:gd name="connsiteX0-51" fmla="*/ 0 w 5664898"/>
              <a:gd name="connsiteY0-52" fmla="*/ 0 h 6514209"/>
              <a:gd name="connsiteX1-53" fmla="*/ 4549776 w 5664898"/>
              <a:gd name="connsiteY1-54" fmla="*/ 0 h 6514209"/>
              <a:gd name="connsiteX2-55" fmla="*/ 5664898 w 5664898"/>
              <a:gd name="connsiteY2-56" fmla="*/ 6514209 h 6514209"/>
              <a:gd name="connsiteX3-57" fmla="*/ 0 w 5664898"/>
              <a:gd name="connsiteY3-58" fmla="*/ 6491907 h 6514209"/>
              <a:gd name="connsiteX4-59" fmla="*/ 0 w 5664898"/>
              <a:gd name="connsiteY4-60" fmla="*/ 0 h 65142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664898" h="6514209">
                <a:moveTo>
                  <a:pt x="0" y="0"/>
                </a:moveTo>
                <a:lnTo>
                  <a:pt x="4549776" y="0"/>
                </a:lnTo>
                <a:cubicBezTo>
                  <a:pt x="4549776" y="2163969"/>
                  <a:pt x="3256235" y="1116386"/>
                  <a:pt x="5664898" y="6514209"/>
                </a:cubicBezTo>
                <a:lnTo>
                  <a:pt x="0" y="64919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矩形: 圆角 2">
            <a:extLst>
              <a:ext uri="{FF2B5EF4-FFF2-40B4-BE49-F238E27FC236}">
                <a16:creationId xmlns:a16="http://schemas.microsoft.com/office/drawing/2014/main" id="{879BB5C3-AE9C-4E88-8A06-FC884509E526}"/>
              </a:ext>
            </a:extLst>
          </p:cNvPr>
          <p:cNvSpPr/>
          <p:nvPr/>
        </p:nvSpPr>
        <p:spPr>
          <a:xfrm>
            <a:off x="556784" y="1338768"/>
            <a:ext cx="11078433" cy="4980253"/>
          </a:xfrm>
          <a:prstGeom prst="roundRect">
            <a:avLst>
              <a:gd name="adj" fmla="val 3206"/>
            </a:avLst>
          </a:prstGeom>
          <a:solidFill>
            <a:schemeClr val="bg1"/>
          </a:solidFill>
          <a:ln>
            <a:noFill/>
          </a:ln>
          <a:effectLst>
            <a:outerShdw blurRad="63500" algn="c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D14BB883-3F84-4E57-A35F-8365713782CB}"/>
              </a:ext>
            </a:extLst>
          </p:cNvPr>
          <p:cNvGrpSpPr/>
          <p:nvPr/>
        </p:nvGrpSpPr>
        <p:grpSpPr>
          <a:xfrm>
            <a:off x="6194641" y="1795806"/>
            <a:ext cx="4149618" cy="1215000"/>
            <a:chOff x="7086000" y="2622274"/>
            <a:chExt cx="4149618" cy="1215000"/>
          </a:xfrm>
        </p:grpSpPr>
        <p:sp>
          <p:nvSpPr>
            <p:cNvPr id="25" name="íṩ1íḍè">
              <a:extLst>
                <a:ext uri="{FF2B5EF4-FFF2-40B4-BE49-F238E27FC236}">
                  <a16:creationId xmlns:a16="http://schemas.microsoft.com/office/drawing/2014/main" id="{10699766-D997-4D38-8D38-8807C4C4BBA1}"/>
                </a:ext>
              </a:extLst>
            </p:cNvPr>
            <p:cNvSpPr/>
            <p:nvPr/>
          </p:nvSpPr>
          <p:spPr bwMode="auto">
            <a:xfrm flipH="1">
              <a:off x="7086000" y="2622274"/>
              <a:ext cx="4149618" cy="1215000"/>
            </a:xfrm>
            <a:prstGeom prst="homePlate">
              <a:avLst/>
            </a:prstGeom>
            <a:solidFill>
              <a:schemeClr val="accent1">
                <a:alpha val="20000"/>
              </a:schemeClr>
            </a:solidFill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1" name="îśḷïdè">
              <a:extLst>
                <a:ext uri="{FF2B5EF4-FFF2-40B4-BE49-F238E27FC236}">
                  <a16:creationId xmlns:a16="http://schemas.microsoft.com/office/drawing/2014/main" id="{657AC90D-F3ED-44F0-94C9-FFC0347C8BA6}"/>
                </a:ext>
              </a:extLst>
            </p:cNvPr>
            <p:cNvSpPr txBox="1"/>
            <p:nvPr/>
          </p:nvSpPr>
          <p:spPr>
            <a:xfrm>
              <a:off x="7647108" y="2998285"/>
              <a:ext cx="1086568" cy="462978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ctr" anchorCtr="0">
              <a:normAutofit/>
            </a:bodyPr>
            <a:lstStyle/>
            <a:p>
              <a:r>
                <a:rPr lang="en-US" altLang="zh-CN" sz="1600" b="1" dirty="0">
                  <a:cs typeface="+mn-ea"/>
                  <a:sym typeface="+mn-lt"/>
                </a:rPr>
                <a:t>Add Text</a:t>
              </a:r>
            </a:p>
          </p:txBody>
        </p:sp>
        <p:sp>
          <p:nvSpPr>
            <p:cNvPr id="33" name="iṩḻïḓe">
              <a:extLst>
                <a:ext uri="{FF2B5EF4-FFF2-40B4-BE49-F238E27FC236}">
                  <a16:creationId xmlns:a16="http://schemas.microsoft.com/office/drawing/2014/main" id="{A4163848-6711-4B3E-9635-8A53DC7A524E}"/>
                </a:ext>
              </a:extLst>
            </p:cNvPr>
            <p:cNvSpPr txBox="1"/>
            <p:nvPr/>
          </p:nvSpPr>
          <p:spPr>
            <a:xfrm>
              <a:off x="8797176" y="2622274"/>
              <a:ext cx="2209800" cy="1215000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ctr">
              <a:norm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Supporting text here.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When you copy &amp; paste, choose "keep text only" option.</a:t>
              </a:r>
            </a:p>
          </p:txBody>
        </p:sp>
      </p:grpSp>
      <p:grpSp>
        <p:nvGrpSpPr>
          <p:cNvPr id="38" name="a3da4d50-1465-4d34-8c50-62831e8779e9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937D5590-5AD3-4B14-981F-543D9804A536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2418203" y="2285144"/>
            <a:ext cx="6096953" cy="3660583"/>
            <a:chOff x="2281238" y="1138634"/>
            <a:chExt cx="7629525" cy="4580732"/>
          </a:xfrm>
        </p:grpSpPr>
        <p:sp>
          <p:nvSpPr>
            <p:cNvPr id="39" name="îṩlîḍê">
              <a:extLst>
                <a:ext uri="{FF2B5EF4-FFF2-40B4-BE49-F238E27FC236}">
                  <a16:creationId xmlns:a16="http://schemas.microsoft.com/office/drawing/2014/main" id="{084A5767-F315-4CB8-83B7-F6697BDC15B7}"/>
                </a:ext>
              </a:extLst>
            </p:cNvPr>
            <p:cNvSpPr/>
            <p:nvPr/>
          </p:nvSpPr>
          <p:spPr bwMode="auto">
            <a:xfrm>
              <a:off x="2700338" y="2694384"/>
              <a:ext cx="6943725" cy="2184400"/>
            </a:xfrm>
            <a:custGeom>
              <a:avLst/>
              <a:gdLst>
                <a:gd name="T0" fmla="*/ 1326 w 1326"/>
                <a:gd name="T1" fmla="*/ 402 h 417"/>
                <a:gd name="T2" fmla="*/ 980 w 1326"/>
                <a:gd name="T3" fmla="*/ 154 h 417"/>
                <a:gd name="T4" fmla="*/ 683 w 1326"/>
                <a:gd name="T5" fmla="*/ 8 h 417"/>
                <a:gd name="T6" fmla="*/ 347 w 1326"/>
                <a:gd name="T7" fmla="*/ 82 h 417"/>
                <a:gd name="T8" fmla="*/ 133 w 1326"/>
                <a:gd name="T9" fmla="*/ 264 h 417"/>
                <a:gd name="T10" fmla="*/ 39 w 1326"/>
                <a:gd name="T11" fmla="*/ 386 h 417"/>
                <a:gd name="T12" fmla="*/ 656 w 1326"/>
                <a:gd name="T13" fmla="*/ 417 h 417"/>
                <a:gd name="T14" fmla="*/ 1326 w 1326"/>
                <a:gd name="T15" fmla="*/ 402 h 4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6" h="417">
                  <a:moveTo>
                    <a:pt x="1326" y="402"/>
                  </a:moveTo>
                  <a:cubicBezTo>
                    <a:pt x="1182" y="348"/>
                    <a:pt x="1196" y="168"/>
                    <a:pt x="980" y="154"/>
                  </a:cubicBezTo>
                  <a:cubicBezTo>
                    <a:pt x="822" y="144"/>
                    <a:pt x="912" y="23"/>
                    <a:pt x="683" y="8"/>
                  </a:cubicBezTo>
                  <a:cubicBezTo>
                    <a:pt x="569" y="0"/>
                    <a:pt x="502" y="72"/>
                    <a:pt x="347" y="82"/>
                  </a:cubicBezTo>
                  <a:cubicBezTo>
                    <a:pt x="150" y="94"/>
                    <a:pt x="226" y="234"/>
                    <a:pt x="133" y="264"/>
                  </a:cubicBezTo>
                  <a:cubicBezTo>
                    <a:pt x="0" y="307"/>
                    <a:pt x="39" y="386"/>
                    <a:pt x="39" y="386"/>
                  </a:cubicBezTo>
                  <a:cubicBezTo>
                    <a:pt x="656" y="417"/>
                    <a:pt x="656" y="417"/>
                    <a:pt x="656" y="417"/>
                  </a:cubicBezTo>
                  <a:cubicBezTo>
                    <a:pt x="1326" y="402"/>
                    <a:pt x="1326" y="402"/>
                    <a:pt x="1326" y="402"/>
                  </a:cubicBezTo>
                </a:path>
              </a:pathLst>
            </a:custGeom>
            <a:gradFill>
              <a:gsLst>
                <a:gs pos="0">
                  <a:srgbClr val="EAF2FA"/>
                </a:gs>
                <a:gs pos="84000">
                  <a:srgbClr val="D6E6F5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išļîḓè">
              <a:extLst>
                <a:ext uri="{FF2B5EF4-FFF2-40B4-BE49-F238E27FC236}">
                  <a16:creationId xmlns:a16="http://schemas.microsoft.com/office/drawing/2014/main" id="{1A194DC5-EAA3-4FA5-86D4-220D893C0281}"/>
                </a:ext>
              </a:extLst>
            </p:cNvPr>
            <p:cNvSpPr/>
            <p:nvPr/>
          </p:nvSpPr>
          <p:spPr bwMode="auto">
            <a:xfrm>
              <a:off x="6962775" y="2726134"/>
              <a:ext cx="917575" cy="1697038"/>
            </a:xfrm>
            <a:custGeom>
              <a:avLst/>
              <a:gdLst>
                <a:gd name="T0" fmla="*/ 86 w 175"/>
                <a:gd name="T1" fmla="*/ 90 h 324"/>
                <a:gd name="T2" fmla="*/ 141 w 175"/>
                <a:gd name="T3" fmla="*/ 31 h 324"/>
                <a:gd name="T4" fmla="*/ 165 w 175"/>
                <a:gd name="T5" fmla="*/ 0 h 324"/>
                <a:gd name="T6" fmla="*/ 159 w 175"/>
                <a:gd name="T7" fmla="*/ 73 h 324"/>
                <a:gd name="T8" fmla="*/ 157 w 175"/>
                <a:gd name="T9" fmla="*/ 81 h 324"/>
                <a:gd name="T10" fmla="*/ 126 w 175"/>
                <a:gd name="T11" fmla="*/ 94 h 324"/>
                <a:gd name="T12" fmla="*/ 147 w 175"/>
                <a:gd name="T13" fmla="*/ 99 h 324"/>
                <a:gd name="T14" fmla="*/ 89 w 175"/>
                <a:gd name="T15" fmla="*/ 123 h 324"/>
                <a:gd name="T16" fmla="*/ 54 w 175"/>
                <a:gd name="T17" fmla="*/ 157 h 324"/>
                <a:gd name="T18" fmla="*/ 38 w 175"/>
                <a:gd name="T19" fmla="*/ 257 h 324"/>
                <a:gd name="T20" fmla="*/ 0 w 175"/>
                <a:gd name="T21" fmla="*/ 324 h 324"/>
                <a:gd name="T22" fmla="*/ 8 w 175"/>
                <a:gd name="T23" fmla="*/ 285 h 324"/>
                <a:gd name="T24" fmla="*/ 41 w 175"/>
                <a:gd name="T25" fmla="*/ 187 h 324"/>
                <a:gd name="T26" fmla="*/ 86 w 175"/>
                <a:gd name="T27" fmla="*/ 90 h 3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5" h="324">
                  <a:moveTo>
                    <a:pt x="86" y="90"/>
                  </a:moveTo>
                  <a:cubicBezTo>
                    <a:pt x="108" y="62"/>
                    <a:pt x="124" y="48"/>
                    <a:pt x="141" y="31"/>
                  </a:cubicBezTo>
                  <a:cubicBezTo>
                    <a:pt x="158" y="13"/>
                    <a:pt x="165" y="0"/>
                    <a:pt x="165" y="0"/>
                  </a:cubicBezTo>
                  <a:cubicBezTo>
                    <a:pt x="165" y="0"/>
                    <a:pt x="175" y="28"/>
                    <a:pt x="159" y="73"/>
                  </a:cubicBezTo>
                  <a:cubicBezTo>
                    <a:pt x="159" y="76"/>
                    <a:pt x="158" y="78"/>
                    <a:pt x="157" y="81"/>
                  </a:cubicBezTo>
                  <a:cubicBezTo>
                    <a:pt x="148" y="82"/>
                    <a:pt x="122" y="95"/>
                    <a:pt x="126" y="94"/>
                  </a:cubicBezTo>
                  <a:cubicBezTo>
                    <a:pt x="138" y="93"/>
                    <a:pt x="143" y="99"/>
                    <a:pt x="147" y="99"/>
                  </a:cubicBezTo>
                  <a:cubicBezTo>
                    <a:pt x="131" y="122"/>
                    <a:pt x="108" y="125"/>
                    <a:pt x="89" y="123"/>
                  </a:cubicBezTo>
                  <a:cubicBezTo>
                    <a:pt x="65" y="120"/>
                    <a:pt x="67" y="127"/>
                    <a:pt x="54" y="157"/>
                  </a:cubicBezTo>
                  <a:cubicBezTo>
                    <a:pt x="41" y="187"/>
                    <a:pt x="51" y="230"/>
                    <a:pt x="38" y="257"/>
                  </a:cubicBezTo>
                  <a:cubicBezTo>
                    <a:pt x="25" y="283"/>
                    <a:pt x="0" y="324"/>
                    <a:pt x="0" y="324"/>
                  </a:cubicBezTo>
                  <a:cubicBezTo>
                    <a:pt x="8" y="285"/>
                    <a:pt x="8" y="285"/>
                    <a:pt x="8" y="285"/>
                  </a:cubicBezTo>
                  <a:cubicBezTo>
                    <a:pt x="31" y="248"/>
                    <a:pt x="39" y="219"/>
                    <a:pt x="41" y="187"/>
                  </a:cubicBezTo>
                  <a:cubicBezTo>
                    <a:pt x="44" y="155"/>
                    <a:pt x="63" y="117"/>
                    <a:pt x="86" y="90"/>
                  </a:cubicBezTo>
                  <a:close/>
                </a:path>
              </a:pathLst>
            </a:custGeom>
            <a:solidFill>
              <a:srgbClr val="28B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íŝlîḓè">
              <a:extLst>
                <a:ext uri="{FF2B5EF4-FFF2-40B4-BE49-F238E27FC236}">
                  <a16:creationId xmlns:a16="http://schemas.microsoft.com/office/drawing/2014/main" id="{388501EE-69E5-423A-B4BA-4453D9988A2B}"/>
                </a:ext>
              </a:extLst>
            </p:cNvPr>
            <p:cNvSpPr/>
            <p:nvPr/>
          </p:nvSpPr>
          <p:spPr bwMode="auto">
            <a:xfrm>
              <a:off x="6654800" y="3721496"/>
              <a:ext cx="396875" cy="1701800"/>
            </a:xfrm>
            <a:custGeom>
              <a:avLst/>
              <a:gdLst>
                <a:gd name="T0" fmla="*/ 59 w 76"/>
                <a:gd name="T1" fmla="*/ 100 h 325"/>
                <a:gd name="T2" fmla="*/ 28 w 76"/>
                <a:gd name="T3" fmla="*/ 34 h 325"/>
                <a:gd name="T4" fmla="*/ 16 w 76"/>
                <a:gd name="T5" fmla="*/ 0 h 325"/>
                <a:gd name="T6" fmla="*/ 0 w 76"/>
                <a:gd name="T7" fmla="*/ 65 h 325"/>
                <a:gd name="T8" fmla="*/ 1 w 76"/>
                <a:gd name="T9" fmla="*/ 72 h 325"/>
                <a:gd name="T10" fmla="*/ 23 w 76"/>
                <a:gd name="T11" fmla="*/ 92 h 325"/>
                <a:gd name="T12" fmla="*/ 4 w 76"/>
                <a:gd name="T13" fmla="*/ 90 h 325"/>
                <a:gd name="T14" fmla="*/ 47 w 76"/>
                <a:gd name="T15" fmla="*/ 127 h 325"/>
                <a:gd name="T16" fmla="*/ 67 w 76"/>
                <a:gd name="T17" fmla="*/ 166 h 325"/>
                <a:gd name="T18" fmla="*/ 53 w 76"/>
                <a:gd name="T19" fmla="*/ 257 h 325"/>
                <a:gd name="T20" fmla="*/ 67 w 76"/>
                <a:gd name="T21" fmla="*/ 325 h 325"/>
                <a:gd name="T22" fmla="*/ 71 w 76"/>
                <a:gd name="T23" fmla="*/ 290 h 325"/>
                <a:gd name="T24" fmla="*/ 70 w 76"/>
                <a:gd name="T25" fmla="*/ 196 h 325"/>
                <a:gd name="T26" fmla="*/ 59 w 76"/>
                <a:gd name="T27" fmla="*/ 100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6" h="325">
                  <a:moveTo>
                    <a:pt x="59" y="100"/>
                  </a:moveTo>
                  <a:cubicBezTo>
                    <a:pt x="47" y="70"/>
                    <a:pt x="38" y="54"/>
                    <a:pt x="28" y="34"/>
                  </a:cubicBezTo>
                  <a:cubicBezTo>
                    <a:pt x="18" y="14"/>
                    <a:pt x="16" y="0"/>
                    <a:pt x="16" y="0"/>
                  </a:cubicBezTo>
                  <a:cubicBezTo>
                    <a:pt x="16" y="0"/>
                    <a:pt x="0" y="22"/>
                    <a:pt x="0" y="65"/>
                  </a:cubicBezTo>
                  <a:cubicBezTo>
                    <a:pt x="0" y="68"/>
                    <a:pt x="0" y="70"/>
                    <a:pt x="1" y="72"/>
                  </a:cubicBezTo>
                  <a:cubicBezTo>
                    <a:pt x="7" y="75"/>
                    <a:pt x="27" y="94"/>
                    <a:pt x="23" y="92"/>
                  </a:cubicBezTo>
                  <a:cubicBezTo>
                    <a:pt x="13" y="88"/>
                    <a:pt x="7" y="92"/>
                    <a:pt x="4" y="90"/>
                  </a:cubicBezTo>
                  <a:cubicBezTo>
                    <a:pt x="11" y="115"/>
                    <a:pt x="30" y="124"/>
                    <a:pt x="47" y="127"/>
                  </a:cubicBezTo>
                  <a:cubicBezTo>
                    <a:pt x="68" y="131"/>
                    <a:pt x="65" y="137"/>
                    <a:pt x="67" y="166"/>
                  </a:cubicBezTo>
                  <a:cubicBezTo>
                    <a:pt x="70" y="196"/>
                    <a:pt x="49" y="230"/>
                    <a:pt x="53" y="257"/>
                  </a:cubicBezTo>
                  <a:cubicBezTo>
                    <a:pt x="57" y="283"/>
                    <a:pt x="67" y="325"/>
                    <a:pt x="67" y="325"/>
                  </a:cubicBezTo>
                  <a:cubicBezTo>
                    <a:pt x="71" y="290"/>
                    <a:pt x="71" y="290"/>
                    <a:pt x="71" y="290"/>
                  </a:cubicBezTo>
                  <a:cubicBezTo>
                    <a:pt x="62" y="251"/>
                    <a:pt x="63" y="224"/>
                    <a:pt x="70" y="196"/>
                  </a:cubicBezTo>
                  <a:cubicBezTo>
                    <a:pt x="76" y="168"/>
                    <a:pt x="71" y="130"/>
                    <a:pt x="59" y="100"/>
                  </a:cubicBezTo>
                  <a:close/>
                </a:path>
              </a:pathLst>
            </a:custGeom>
            <a:solidFill>
              <a:srgbClr val="4DC1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isľïḋé">
              <a:extLst>
                <a:ext uri="{FF2B5EF4-FFF2-40B4-BE49-F238E27FC236}">
                  <a16:creationId xmlns:a16="http://schemas.microsoft.com/office/drawing/2014/main" id="{A0094FF0-B70C-4CA5-8BBD-75FE7D4325AD}"/>
                </a:ext>
              </a:extLst>
            </p:cNvPr>
            <p:cNvSpPr/>
            <p:nvPr/>
          </p:nvSpPr>
          <p:spPr bwMode="auto">
            <a:xfrm>
              <a:off x="7051675" y="3956446"/>
              <a:ext cx="1163638" cy="1252538"/>
            </a:xfrm>
            <a:custGeom>
              <a:avLst/>
              <a:gdLst>
                <a:gd name="T0" fmla="*/ 21 w 222"/>
                <a:gd name="T1" fmla="*/ 199 h 239"/>
                <a:gd name="T2" fmla="*/ 18 w 222"/>
                <a:gd name="T3" fmla="*/ 59 h 239"/>
                <a:gd name="T4" fmla="*/ 105 w 222"/>
                <a:gd name="T5" fmla="*/ 18 h 239"/>
                <a:gd name="T6" fmla="*/ 208 w 222"/>
                <a:gd name="T7" fmla="*/ 33 h 239"/>
                <a:gd name="T8" fmla="*/ 189 w 222"/>
                <a:gd name="T9" fmla="*/ 69 h 239"/>
                <a:gd name="T10" fmla="*/ 111 w 222"/>
                <a:gd name="T11" fmla="*/ 62 h 239"/>
                <a:gd name="T12" fmla="*/ 78 w 222"/>
                <a:gd name="T13" fmla="*/ 30 h 239"/>
                <a:gd name="T14" fmla="*/ 93 w 222"/>
                <a:gd name="T15" fmla="*/ 52 h 239"/>
                <a:gd name="T16" fmla="*/ 63 w 222"/>
                <a:gd name="T17" fmla="*/ 33 h 239"/>
                <a:gd name="T18" fmla="*/ 18 w 222"/>
                <a:gd name="T19" fmla="*/ 88 h 239"/>
                <a:gd name="T20" fmla="*/ 26 w 222"/>
                <a:gd name="T21" fmla="*/ 190 h 239"/>
                <a:gd name="T22" fmla="*/ 28 w 222"/>
                <a:gd name="T23" fmla="*/ 239 h 239"/>
                <a:gd name="T24" fmla="*/ 21 w 222"/>
                <a:gd name="T25" fmla="*/ 199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2" h="239">
                  <a:moveTo>
                    <a:pt x="21" y="199"/>
                  </a:moveTo>
                  <a:cubicBezTo>
                    <a:pt x="21" y="196"/>
                    <a:pt x="0" y="96"/>
                    <a:pt x="18" y="59"/>
                  </a:cubicBezTo>
                  <a:cubicBezTo>
                    <a:pt x="37" y="21"/>
                    <a:pt x="63" y="0"/>
                    <a:pt x="105" y="18"/>
                  </a:cubicBezTo>
                  <a:cubicBezTo>
                    <a:pt x="148" y="37"/>
                    <a:pt x="192" y="55"/>
                    <a:pt x="208" y="33"/>
                  </a:cubicBezTo>
                  <a:cubicBezTo>
                    <a:pt x="208" y="33"/>
                    <a:pt x="222" y="51"/>
                    <a:pt x="189" y="69"/>
                  </a:cubicBezTo>
                  <a:cubicBezTo>
                    <a:pt x="156" y="87"/>
                    <a:pt x="126" y="90"/>
                    <a:pt x="111" y="62"/>
                  </a:cubicBezTo>
                  <a:cubicBezTo>
                    <a:pt x="96" y="34"/>
                    <a:pt x="81" y="30"/>
                    <a:pt x="78" y="30"/>
                  </a:cubicBezTo>
                  <a:cubicBezTo>
                    <a:pt x="78" y="30"/>
                    <a:pt x="93" y="35"/>
                    <a:pt x="93" y="52"/>
                  </a:cubicBezTo>
                  <a:cubicBezTo>
                    <a:pt x="93" y="52"/>
                    <a:pt x="83" y="33"/>
                    <a:pt x="63" y="33"/>
                  </a:cubicBezTo>
                  <a:cubicBezTo>
                    <a:pt x="43" y="34"/>
                    <a:pt x="21" y="51"/>
                    <a:pt x="18" y="88"/>
                  </a:cubicBezTo>
                  <a:cubicBezTo>
                    <a:pt x="15" y="126"/>
                    <a:pt x="20" y="165"/>
                    <a:pt x="26" y="190"/>
                  </a:cubicBezTo>
                  <a:cubicBezTo>
                    <a:pt x="32" y="215"/>
                    <a:pt x="28" y="239"/>
                    <a:pt x="28" y="239"/>
                  </a:cubicBezTo>
                  <a:lnTo>
                    <a:pt x="21" y="199"/>
                  </a:lnTo>
                  <a:close/>
                </a:path>
              </a:pathLst>
            </a:custGeom>
            <a:solidFill>
              <a:srgbClr val="238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îṧļíḋè">
              <a:extLst>
                <a:ext uri="{FF2B5EF4-FFF2-40B4-BE49-F238E27FC236}">
                  <a16:creationId xmlns:a16="http://schemas.microsoft.com/office/drawing/2014/main" id="{698A3744-2ECE-495A-9FF3-0688773F728F}"/>
                </a:ext>
              </a:extLst>
            </p:cNvPr>
            <p:cNvSpPr/>
            <p:nvPr/>
          </p:nvSpPr>
          <p:spPr bwMode="auto">
            <a:xfrm>
              <a:off x="5821363" y="3505596"/>
              <a:ext cx="1262063" cy="1309688"/>
            </a:xfrm>
            <a:custGeom>
              <a:avLst/>
              <a:gdLst>
                <a:gd name="T0" fmla="*/ 233 w 241"/>
                <a:gd name="T1" fmla="*/ 206 h 250"/>
                <a:gd name="T2" fmla="*/ 217 w 241"/>
                <a:gd name="T3" fmla="*/ 57 h 250"/>
                <a:gd name="T4" fmla="*/ 119 w 241"/>
                <a:gd name="T5" fmla="*/ 25 h 250"/>
                <a:gd name="T6" fmla="*/ 12 w 241"/>
                <a:gd name="T7" fmla="*/ 54 h 250"/>
                <a:gd name="T8" fmla="*/ 37 w 241"/>
                <a:gd name="T9" fmla="*/ 91 h 250"/>
                <a:gd name="T10" fmla="*/ 119 w 241"/>
                <a:gd name="T11" fmla="*/ 73 h 250"/>
                <a:gd name="T12" fmla="*/ 150 w 241"/>
                <a:gd name="T13" fmla="*/ 34 h 250"/>
                <a:gd name="T14" fmla="*/ 137 w 241"/>
                <a:gd name="T15" fmla="*/ 60 h 250"/>
                <a:gd name="T16" fmla="*/ 166 w 241"/>
                <a:gd name="T17" fmla="*/ 36 h 250"/>
                <a:gd name="T18" fmla="*/ 221 w 241"/>
                <a:gd name="T19" fmla="*/ 88 h 250"/>
                <a:gd name="T20" fmla="*/ 226 w 241"/>
                <a:gd name="T21" fmla="*/ 197 h 250"/>
                <a:gd name="T22" fmla="*/ 231 w 241"/>
                <a:gd name="T23" fmla="*/ 250 h 250"/>
                <a:gd name="T24" fmla="*/ 233 w 241"/>
                <a:gd name="T25" fmla="*/ 206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1" h="250">
                  <a:moveTo>
                    <a:pt x="233" y="206"/>
                  </a:moveTo>
                  <a:cubicBezTo>
                    <a:pt x="232" y="203"/>
                    <a:pt x="241" y="94"/>
                    <a:pt x="217" y="57"/>
                  </a:cubicBezTo>
                  <a:cubicBezTo>
                    <a:pt x="193" y="19"/>
                    <a:pt x="162" y="0"/>
                    <a:pt x="119" y="25"/>
                  </a:cubicBezTo>
                  <a:cubicBezTo>
                    <a:pt x="77" y="50"/>
                    <a:pt x="33" y="76"/>
                    <a:pt x="12" y="54"/>
                  </a:cubicBezTo>
                  <a:cubicBezTo>
                    <a:pt x="12" y="54"/>
                    <a:pt x="0" y="76"/>
                    <a:pt x="37" y="91"/>
                  </a:cubicBezTo>
                  <a:cubicBezTo>
                    <a:pt x="74" y="105"/>
                    <a:pt x="107" y="104"/>
                    <a:pt x="119" y="73"/>
                  </a:cubicBezTo>
                  <a:cubicBezTo>
                    <a:pt x="131" y="41"/>
                    <a:pt x="146" y="35"/>
                    <a:pt x="150" y="34"/>
                  </a:cubicBezTo>
                  <a:cubicBezTo>
                    <a:pt x="150" y="34"/>
                    <a:pt x="134" y="41"/>
                    <a:pt x="137" y="60"/>
                  </a:cubicBezTo>
                  <a:cubicBezTo>
                    <a:pt x="137" y="60"/>
                    <a:pt x="145" y="38"/>
                    <a:pt x="166" y="36"/>
                  </a:cubicBezTo>
                  <a:cubicBezTo>
                    <a:pt x="187" y="34"/>
                    <a:pt x="213" y="49"/>
                    <a:pt x="221" y="88"/>
                  </a:cubicBezTo>
                  <a:cubicBezTo>
                    <a:pt x="229" y="128"/>
                    <a:pt x="229" y="170"/>
                    <a:pt x="226" y="197"/>
                  </a:cubicBezTo>
                  <a:cubicBezTo>
                    <a:pt x="223" y="225"/>
                    <a:pt x="231" y="250"/>
                    <a:pt x="231" y="250"/>
                  </a:cubicBezTo>
                  <a:cubicBezTo>
                    <a:pt x="233" y="206"/>
                    <a:pt x="233" y="206"/>
                    <a:pt x="233" y="206"/>
                  </a:cubicBezTo>
                </a:path>
              </a:pathLst>
            </a:custGeom>
            <a:solidFill>
              <a:srgbClr val="28B9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íṧľidé">
              <a:extLst>
                <a:ext uri="{FF2B5EF4-FFF2-40B4-BE49-F238E27FC236}">
                  <a16:creationId xmlns:a16="http://schemas.microsoft.com/office/drawing/2014/main" id="{9A00F9E1-0F39-45F6-8BA7-A948D7D83040}"/>
                </a:ext>
              </a:extLst>
            </p:cNvPr>
            <p:cNvSpPr/>
            <p:nvPr/>
          </p:nvSpPr>
          <p:spPr bwMode="auto">
            <a:xfrm>
              <a:off x="6884988" y="2826146"/>
              <a:ext cx="314325" cy="2266950"/>
            </a:xfrm>
            <a:custGeom>
              <a:avLst/>
              <a:gdLst>
                <a:gd name="T0" fmla="*/ 41 w 60"/>
                <a:gd name="T1" fmla="*/ 377 h 433"/>
                <a:gd name="T2" fmla="*/ 37 w 60"/>
                <a:gd name="T3" fmla="*/ 210 h 433"/>
                <a:gd name="T4" fmla="*/ 50 w 60"/>
                <a:gd name="T5" fmla="*/ 102 h 433"/>
                <a:gd name="T6" fmla="*/ 36 w 60"/>
                <a:gd name="T7" fmla="*/ 0 h 433"/>
                <a:gd name="T8" fmla="*/ 16 w 60"/>
                <a:gd name="T9" fmla="*/ 78 h 433"/>
                <a:gd name="T10" fmla="*/ 27 w 60"/>
                <a:gd name="T11" fmla="*/ 123 h 433"/>
                <a:gd name="T12" fmla="*/ 5 w 60"/>
                <a:gd name="T13" fmla="*/ 108 h 433"/>
                <a:gd name="T14" fmla="*/ 15 w 60"/>
                <a:gd name="T15" fmla="*/ 155 h 433"/>
                <a:gd name="T16" fmla="*/ 25 w 60"/>
                <a:gd name="T17" fmla="*/ 261 h 433"/>
                <a:gd name="T18" fmla="*/ 29 w 60"/>
                <a:gd name="T19" fmla="*/ 433 h 433"/>
                <a:gd name="T20" fmla="*/ 41 w 60"/>
                <a:gd name="T21" fmla="*/ 377 h 4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433">
                  <a:moveTo>
                    <a:pt x="41" y="377"/>
                  </a:moveTo>
                  <a:cubicBezTo>
                    <a:pt x="34" y="335"/>
                    <a:pt x="36" y="255"/>
                    <a:pt x="37" y="210"/>
                  </a:cubicBezTo>
                  <a:cubicBezTo>
                    <a:pt x="37" y="165"/>
                    <a:pt x="40" y="150"/>
                    <a:pt x="50" y="102"/>
                  </a:cubicBezTo>
                  <a:cubicBezTo>
                    <a:pt x="60" y="54"/>
                    <a:pt x="36" y="0"/>
                    <a:pt x="36" y="0"/>
                  </a:cubicBezTo>
                  <a:cubicBezTo>
                    <a:pt x="36" y="0"/>
                    <a:pt x="26" y="58"/>
                    <a:pt x="16" y="78"/>
                  </a:cubicBezTo>
                  <a:cubicBezTo>
                    <a:pt x="5" y="99"/>
                    <a:pt x="27" y="123"/>
                    <a:pt x="27" y="123"/>
                  </a:cubicBezTo>
                  <a:cubicBezTo>
                    <a:pt x="27" y="123"/>
                    <a:pt x="10" y="120"/>
                    <a:pt x="5" y="108"/>
                  </a:cubicBezTo>
                  <a:cubicBezTo>
                    <a:pt x="5" y="108"/>
                    <a:pt x="0" y="132"/>
                    <a:pt x="15" y="155"/>
                  </a:cubicBezTo>
                  <a:cubicBezTo>
                    <a:pt x="30" y="178"/>
                    <a:pt x="34" y="219"/>
                    <a:pt x="25" y="261"/>
                  </a:cubicBezTo>
                  <a:cubicBezTo>
                    <a:pt x="19" y="292"/>
                    <a:pt x="33" y="346"/>
                    <a:pt x="29" y="433"/>
                  </a:cubicBezTo>
                  <a:cubicBezTo>
                    <a:pt x="29" y="433"/>
                    <a:pt x="50" y="428"/>
                    <a:pt x="41" y="377"/>
                  </a:cubicBezTo>
                  <a:close/>
                </a:path>
              </a:pathLst>
            </a:custGeom>
            <a:solidFill>
              <a:srgbClr val="2388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iSḻiḋè">
              <a:extLst>
                <a:ext uri="{FF2B5EF4-FFF2-40B4-BE49-F238E27FC236}">
                  <a16:creationId xmlns:a16="http://schemas.microsoft.com/office/drawing/2014/main" id="{399962AD-ECD8-4735-9B3F-E25E38B7C630}"/>
                </a:ext>
              </a:extLst>
            </p:cNvPr>
            <p:cNvSpPr/>
            <p:nvPr/>
          </p:nvSpPr>
          <p:spPr bwMode="auto">
            <a:xfrm>
              <a:off x="4962525" y="3202384"/>
              <a:ext cx="1052513" cy="890588"/>
            </a:xfrm>
            <a:custGeom>
              <a:avLst/>
              <a:gdLst>
                <a:gd name="T0" fmla="*/ 49 w 201"/>
                <a:gd name="T1" fmla="*/ 48 h 170"/>
                <a:gd name="T2" fmla="*/ 49 w 201"/>
                <a:gd name="T3" fmla="*/ 77 h 170"/>
                <a:gd name="T4" fmla="*/ 2 w 201"/>
                <a:gd name="T5" fmla="*/ 107 h 170"/>
                <a:gd name="T6" fmla="*/ 29 w 201"/>
                <a:gd name="T7" fmla="*/ 138 h 170"/>
                <a:gd name="T8" fmla="*/ 134 w 201"/>
                <a:gd name="T9" fmla="*/ 153 h 170"/>
                <a:gd name="T10" fmla="*/ 201 w 201"/>
                <a:gd name="T11" fmla="*/ 95 h 170"/>
                <a:gd name="T12" fmla="*/ 133 w 201"/>
                <a:gd name="T13" fmla="*/ 65 h 170"/>
                <a:gd name="T14" fmla="*/ 113 w 201"/>
                <a:gd name="T15" fmla="*/ 0 h 170"/>
                <a:gd name="T16" fmla="*/ 49 w 201"/>
                <a:gd name="T17" fmla="*/ 48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1" h="170">
                  <a:moveTo>
                    <a:pt x="49" y="48"/>
                  </a:moveTo>
                  <a:cubicBezTo>
                    <a:pt x="47" y="59"/>
                    <a:pt x="61" y="68"/>
                    <a:pt x="49" y="77"/>
                  </a:cubicBezTo>
                  <a:cubicBezTo>
                    <a:pt x="31" y="92"/>
                    <a:pt x="2" y="107"/>
                    <a:pt x="2" y="107"/>
                  </a:cubicBezTo>
                  <a:cubicBezTo>
                    <a:pt x="2" y="107"/>
                    <a:pt x="0" y="117"/>
                    <a:pt x="29" y="138"/>
                  </a:cubicBezTo>
                  <a:cubicBezTo>
                    <a:pt x="57" y="159"/>
                    <a:pt x="97" y="170"/>
                    <a:pt x="134" y="153"/>
                  </a:cubicBezTo>
                  <a:cubicBezTo>
                    <a:pt x="170" y="136"/>
                    <a:pt x="201" y="95"/>
                    <a:pt x="201" y="95"/>
                  </a:cubicBezTo>
                  <a:cubicBezTo>
                    <a:pt x="201" y="95"/>
                    <a:pt x="141" y="78"/>
                    <a:pt x="133" y="65"/>
                  </a:cubicBezTo>
                  <a:cubicBezTo>
                    <a:pt x="125" y="50"/>
                    <a:pt x="113" y="0"/>
                    <a:pt x="113" y="0"/>
                  </a:cubicBezTo>
                  <a:cubicBezTo>
                    <a:pt x="49" y="48"/>
                    <a:pt x="49" y="48"/>
                    <a:pt x="49" y="48"/>
                  </a:cubicBezTo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iŝḷîḑe">
              <a:extLst>
                <a:ext uri="{FF2B5EF4-FFF2-40B4-BE49-F238E27FC236}">
                  <a16:creationId xmlns:a16="http://schemas.microsoft.com/office/drawing/2014/main" id="{FC8D4148-AE70-4678-BE2B-66A4BBA092B3}"/>
                </a:ext>
              </a:extLst>
            </p:cNvPr>
            <p:cNvSpPr/>
            <p:nvPr/>
          </p:nvSpPr>
          <p:spPr bwMode="auto">
            <a:xfrm>
              <a:off x="4973638" y="3202384"/>
              <a:ext cx="1041400" cy="849313"/>
            </a:xfrm>
            <a:custGeom>
              <a:avLst/>
              <a:gdLst>
                <a:gd name="T0" fmla="*/ 111 w 199"/>
                <a:gd name="T1" fmla="*/ 0 h 162"/>
                <a:gd name="T2" fmla="*/ 47 w 199"/>
                <a:gd name="T3" fmla="*/ 48 h 162"/>
                <a:gd name="T4" fmla="*/ 49 w 199"/>
                <a:gd name="T5" fmla="*/ 76 h 162"/>
                <a:gd name="T6" fmla="*/ 47 w 199"/>
                <a:gd name="T7" fmla="*/ 77 h 162"/>
                <a:gd name="T8" fmla="*/ 47 w 199"/>
                <a:gd name="T9" fmla="*/ 77 h 162"/>
                <a:gd name="T10" fmla="*/ 0 w 199"/>
                <a:gd name="T11" fmla="*/ 107 h 162"/>
                <a:gd name="T12" fmla="*/ 0 w 199"/>
                <a:gd name="T13" fmla="*/ 107 h 162"/>
                <a:gd name="T14" fmla="*/ 27 w 199"/>
                <a:gd name="T15" fmla="*/ 138 h 162"/>
                <a:gd name="T16" fmla="*/ 94 w 199"/>
                <a:gd name="T17" fmla="*/ 162 h 162"/>
                <a:gd name="T18" fmla="*/ 132 w 199"/>
                <a:gd name="T19" fmla="*/ 153 h 162"/>
                <a:gd name="T20" fmla="*/ 199 w 199"/>
                <a:gd name="T21" fmla="*/ 95 h 162"/>
                <a:gd name="T22" fmla="*/ 131 w 199"/>
                <a:gd name="T23" fmla="*/ 65 h 162"/>
                <a:gd name="T24" fmla="*/ 111 w 199"/>
                <a:gd name="T2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9" h="162">
                  <a:moveTo>
                    <a:pt x="111" y="0"/>
                  </a:moveTo>
                  <a:cubicBezTo>
                    <a:pt x="47" y="48"/>
                    <a:pt x="47" y="48"/>
                    <a:pt x="47" y="48"/>
                  </a:cubicBezTo>
                  <a:cubicBezTo>
                    <a:pt x="45" y="58"/>
                    <a:pt x="57" y="67"/>
                    <a:pt x="49" y="76"/>
                  </a:cubicBezTo>
                  <a:cubicBezTo>
                    <a:pt x="49" y="76"/>
                    <a:pt x="48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29" y="92"/>
                    <a:pt x="0" y="107"/>
                    <a:pt x="0" y="107"/>
                  </a:cubicBezTo>
                  <a:cubicBezTo>
                    <a:pt x="0" y="107"/>
                    <a:pt x="0" y="107"/>
                    <a:pt x="0" y="107"/>
                  </a:cubicBezTo>
                  <a:cubicBezTo>
                    <a:pt x="0" y="109"/>
                    <a:pt x="2" y="119"/>
                    <a:pt x="27" y="138"/>
                  </a:cubicBezTo>
                  <a:cubicBezTo>
                    <a:pt x="46" y="152"/>
                    <a:pt x="70" y="162"/>
                    <a:pt x="94" y="162"/>
                  </a:cubicBezTo>
                  <a:cubicBezTo>
                    <a:pt x="107" y="162"/>
                    <a:pt x="120" y="159"/>
                    <a:pt x="132" y="153"/>
                  </a:cubicBezTo>
                  <a:cubicBezTo>
                    <a:pt x="168" y="136"/>
                    <a:pt x="199" y="95"/>
                    <a:pt x="199" y="95"/>
                  </a:cubicBezTo>
                  <a:cubicBezTo>
                    <a:pt x="199" y="95"/>
                    <a:pt x="139" y="78"/>
                    <a:pt x="131" y="65"/>
                  </a:cubicBezTo>
                  <a:cubicBezTo>
                    <a:pt x="123" y="50"/>
                    <a:pt x="111" y="0"/>
                    <a:pt x="111" y="0"/>
                  </a:cubicBezTo>
                </a:path>
              </a:pathLst>
            </a:custGeom>
            <a:gradFill>
              <a:gsLst>
                <a:gs pos="0">
                  <a:srgbClr val="FFCAD4">
                    <a:alpha val="0"/>
                  </a:srgbClr>
                </a:gs>
                <a:gs pos="83000">
                  <a:srgbClr val="E6AEB9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ïṩ1iḑê">
              <a:extLst>
                <a:ext uri="{FF2B5EF4-FFF2-40B4-BE49-F238E27FC236}">
                  <a16:creationId xmlns:a16="http://schemas.microsoft.com/office/drawing/2014/main" id="{F6824DB1-B494-4B11-B3EB-B529FDF1E52D}"/>
                </a:ext>
              </a:extLst>
            </p:cNvPr>
            <p:cNvSpPr/>
            <p:nvPr/>
          </p:nvSpPr>
          <p:spPr bwMode="auto">
            <a:xfrm>
              <a:off x="4529138" y="3689746"/>
              <a:ext cx="649288" cy="842963"/>
            </a:xfrm>
            <a:custGeom>
              <a:avLst/>
              <a:gdLst>
                <a:gd name="T0" fmla="*/ 81 w 124"/>
                <a:gd name="T1" fmla="*/ 10 h 161"/>
                <a:gd name="T2" fmla="*/ 28 w 124"/>
                <a:gd name="T3" fmla="*/ 64 h 161"/>
                <a:gd name="T4" fmla="*/ 0 w 124"/>
                <a:gd name="T5" fmla="*/ 109 h 161"/>
                <a:gd name="T6" fmla="*/ 30 w 124"/>
                <a:gd name="T7" fmla="*/ 141 h 161"/>
                <a:gd name="T8" fmla="*/ 46 w 124"/>
                <a:gd name="T9" fmla="*/ 161 h 161"/>
                <a:gd name="T10" fmla="*/ 88 w 124"/>
                <a:gd name="T11" fmla="*/ 125 h 161"/>
                <a:gd name="T12" fmla="*/ 112 w 124"/>
                <a:gd name="T13" fmla="*/ 45 h 161"/>
                <a:gd name="T14" fmla="*/ 81 w 124"/>
                <a:gd name="T15" fmla="*/ 1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4" h="161">
                  <a:moveTo>
                    <a:pt x="81" y="10"/>
                  </a:moveTo>
                  <a:cubicBezTo>
                    <a:pt x="81" y="10"/>
                    <a:pt x="47" y="34"/>
                    <a:pt x="28" y="64"/>
                  </a:cubicBezTo>
                  <a:cubicBezTo>
                    <a:pt x="9" y="94"/>
                    <a:pt x="0" y="109"/>
                    <a:pt x="0" y="109"/>
                  </a:cubicBezTo>
                  <a:cubicBezTo>
                    <a:pt x="0" y="109"/>
                    <a:pt x="18" y="128"/>
                    <a:pt x="30" y="141"/>
                  </a:cubicBezTo>
                  <a:cubicBezTo>
                    <a:pt x="42" y="155"/>
                    <a:pt x="46" y="161"/>
                    <a:pt x="46" y="161"/>
                  </a:cubicBezTo>
                  <a:cubicBezTo>
                    <a:pt x="46" y="161"/>
                    <a:pt x="69" y="152"/>
                    <a:pt x="88" y="125"/>
                  </a:cubicBezTo>
                  <a:cubicBezTo>
                    <a:pt x="107" y="97"/>
                    <a:pt x="124" y="69"/>
                    <a:pt x="112" y="45"/>
                  </a:cubicBezTo>
                  <a:cubicBezTo>
                    <a:pt x="99" y="21"/>
                    <a:pt x="93" y="0"/>
                    <a:pt x="81" y="10"/>
                  </a:cubicBezTo>
                  <a:close/>
                </a:path>
              </a:pathLst>
            </a:custGeom>
            <a:gradFill>
              <a:gsLst>
                <a:gs pos="53000">
                  <a:srgbClr val="F32F58"/>
                </a:gs>
                <a:gs pos="100000">
                  <a:srgbClr val="FF9CB0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išlíḓé">
              <a:extLst>
                <a:ext uri="{FF2B5EF4-FFF2-40B4-BE49-F238E27FC236}">
                  <a16:creationId xmlns:a16="http://schemas.microsoft.com/office/drawing/2014/main" id="{11EF1B7A-8D66-4376-9A19-662F2B392DE3}"/>
                </a:ext>
              </a:extLst>
            </p:cNvPr>
            <p:cNvSpPr/>
            <p:nvPr/>
          </p:nvSpPr>
          <p:spPr bwMode="auto">
            <a:xfrm>
              <a:off x="4932363" y="3537346"/>
              <a:ext cx="1141413" cy="1450975"/>
            </a:xfrm>
            <a:custGeom>
              <a:avLst/>
              <a:gdLst>
                <a:gd name="T0" fmla="*/ 49 w 218"/>
                <a:gd name="T1" fmla="*/ 17 h 277"/>
                <a:gd name="T2" fmla="*/ 79 w 218"/>
                <a:gd name="T3" fmla="*/ 42 h 277"/>
                <a:gd name="T4" fmla="*/ 128 w 218"/>
                <a:gd name="T5" fmla="*/ 29 h 277"/>
                <a:gd name="T6" fmla="*/ 137 w 218"/>
                <a:gd name="T7" fmla="*/ 0 h 277"/>
                <a:gd name="T8" fmla="*/ 207 w 218"/>
                <a:gd name="T9" fmla="*/ 17 h 277"/>
                <a:gd name="T10" fmla="*/ 217 w 218"/>
                <a:gd name="T11" fmla="*/ 96 h 277"/>
                <a:gd name="T12" fmla="*/ 204 w 218"/>
                <a:gd name="T13" fmla="*/ 254 h 277"/>
                <a:gd name="T14" fmla="*/ 115 w 218"/>
                <a:gd name="T15" fmla="*/ 276 h 277"/>
                <a:gd name="T16" fmla="*/ 5 w 218"/>
                <a:gd name="T17" fmla="*/ 248 h 277"/>
                <a:gd name="T18" fmla="*/ 4 w 218"/>
                <a:gd name="T19" fmla="*/ 122 h 277"/>
                <a:gd name="T20" fmla="*/ 4 w 218"/>
                <a:gd name="T21" fmla="*/ 39 h 277"/>
                <a:gd name="T22" fmla="*/ 49 w 218"/>
                <a:gd name="T23" fmla="*/ 1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8" h="277">
                  <a:moveTo>
                    <a:pt x="49" y="17"/>
                  </a:moveTo>
                  <a:cubicBezTo>
                    <a:pt x="49" y="17"/>
                    <a:pt x="51" y="36"/>
                    <a:pt x="79" y="42"/>
                  </a:cubicBezTo>
                  <a:cubicBezTo>
                    <a:pt x="98" y="46"/>
                    <a:pt x="114" y="42"/>
                    <a:pt x="128" y="29"/>
                  </a:cubicBezTo>
                  <a:cubicBezTo>
                    <a:pt x="142" y="17"/>
                    <a:pt x="137" y="0"/>
                    <a:pt x="137" y="0"/>
                  </a:cubicBezTo>
                  <a:cubicBezTo>
                    <a:pt x="207" y="17"/>
                    <a:pt x="207" y="17"/>
                    <a:pt x="207" y="17"/>
                  </a:cubicBezTo>
                  <a:cubicBezTo>
                    <a:pt x="207" y="17"/>
                    <a:pt x="215" y="53"/>
                    <a:pt x="217" y="96"/>
                  </a:cubicBezTo>
                  <a:cubicBezTo>
                    <a:pt x="218" y="139"/>
                    <a:pt x="204" y="254"/>
                    <a:pt x="204" y="254"/>
                  </a:cubicBezTo>
                  <a:cubicBezTo>
                    <a:pt x="204" y="254"/>
                    <a:pt x="168" y="277"/>
                    <a:pt x="115" y="276"/>
                  </a:cubicBezTo>
                  <a:cubicBezTo>
                    <a:pt x="62" y="276"/>
                    <a:pt x="5" y="248"/>
                    <a:pt x="5" y="248"/>
                  </a:cubicBezTo>
                  <a:cubicBezTo>
                    <a:pt x="5" y="248"/>
                    <a:pt x="8" y="190"/>
                    <a:pt x="4" y="122"/>
                  </a:cubicBezTo>
                  <a:cubicBezTo>
                    <a:pt x="0" y="67"/>
                    <a:pt x="4" y="39"/>
                    <a:pt x="4" y="39"/>
                  </a:cubicBezTo>
                  <a:cubicBezTo>
                    <a:pt x="4" y="39"/>
                    <a:pt x="27" y="24"/>
                    <a:pt x="49" y="17"/>
                  </a:cubicBezTo>
                  <a:close/>
                </a:path>
              </a:pathLst>
            </a:custGeom>
            <a:gradFill>
              <a:gsLst>
                <a:gs pos="41000">
                  <a:srgbClr val="F32F58"/>
                </a:gs>
                <a:gs pos="100000">
                  <a:srgbClr val="FF9CB0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íŝļide">
              <a:extLst>
                <a:ext uri="{FF2B5EF4-FFF2-40B4-BE49-F238E27FC236}">
                  <a16:creationId xmlns:a16="http://schemas.microsoft.com/office/drawing/2014/main" id="{B469DD81-FBDD-4C39-857E-181AEF1DA3B3}"/>
                </a:ext>
              </a:extLst>
            </p:cNvPr>
            <p:cNvSpPr/>
            <p:nvPr/>
          </p:nvSpPr>
          <p:spPr bwMode="auto">
            <a:xfrm>
              <a:off x="4984750" y="2715021"/>
              <a:ext cx="663575" cy="874713"/>
            </a:xfrm>
            <a:custGeom>
              <a:avLst/>
              <a:gdLst>
                <a:gd name="T0" fmla="*/ 9 w 127"/>
                <a:gd name="T1" fmla="*/ 26 h 167"/>
                <a:gd name="T2" fmla="*/ 3 w 127"/>
                <a:gd name="T3" fmla="*/ 73 h 167"/>
                <a:gd name="T4" fmla="*/ 9 w 127"/>
                <a:gd name="T5" fmla="*/ 101 h 167"/>
                <a:gd name="T6" fmla="*/ 23 w 127"/>
                <a:gd name="T7" fmla="*/ 143 h 167"/>
                <a:gd name="T8" fmla="*/ 53 w 127"/>
                <a:gd name="T9" fmla="*/ 166 h 167"/>
                <a:gd name="T10" fmla="*/ 89 w 127"/>
                <a:gd name="T11" fmla="*/ 146 h 167"/>
                <a:gd name="T12" fmla="*/ 109 w 127"/>
                <a:gd name="T13" fmla="*/ 108 h 167"/>
                <a:gd name="T14" fmla="*/ 126 w 127"/>
                <a:gd name="T15" fmla="*/ 75 h 167"/>
                <a:gd name="T16" fmla="*/ 96 w 127"/>
                <a:gd name="T17" fmla="*/ 38 h 167"/>
                <a:gd name="T18" fmla="*/ 9 w 127"/>
                <a:gd name="T19" fmla="*/ 26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7" h="167">
                  <a:moveTo>
                    <a:pt x="9" y="26"/>
                  </a:moveTo>
                  <a:cubicBezTo>
                    <a:pt x="1" y="37"/>
                    <a:pt x="0" y="61"/>
                    <a:pt x="3" y="73"/>
                  </a:cubicBezTo>
                  <a:cubicBezTo>
                    <a:pt x="6" y="85"/>
                    <a:pt x="8" y="87"/>
                    <a:pt x="9" y="101"/>
                  </a:cubicBezTo>
                  <a:cubicBezTo>
                    <a:pt x="10" y="115"/>
                    <a:pt x="14" y="127"/>
                    <a:pt x="23" y="143"/>
                  </a:cubicBezTo>
                  <a:cubicBezTo>
                    <a:pt x="27" y="150"/>
                    <a:pt x="38" y="165"/>
                    <a:pt x="53" y="166"/>
                  </a:cubicBezTo>
                  <a:cubicBezTo>
                    <a:pt x="62" y="167"/>
                    <a:pt x="75" y="162"/>
                    <a:pt x="89" y="146"/>
                  </a:cubicBezTo>
                  <a:cubicBezTo>
                    <a:pt x="101" y="131"/>
                    <a:pt x="107" y="123"/>
                    <a:pt x="109" y="108"/>
                  </a:cubicBezTo>
                  <a:cubicBezTo>
                    <a:pt x="110" y="94"/>
                    <a:pt x="127" y="103"/>
                    <a:pt x="126" y="75"/>
                  </a:cubicBezTo>
                  <a:cubicBezTo>
                    <a:pt x="125" y="46"/>
                    <a:pt x="119" y="53"/>
                    <a:pt x="96" y="38"/>
                  </a:cubicBezTo>
                  <a:cubicBezTo>
                    <a:pt x="73" y="24"/>
                    <a:pt x="30" y="0"/>
                    <a:pt x="9" y="26"/>
                  </a:cubicBezTo>
                  <a:close/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ïśļîḍé">
              <a:extLst>
                <a:ext uri="{FF2B5EF4-FFF2-40B4-BE49-F238E27FC236}">
                  <a16:creationId xmlns:a16="http://schemas.microsoft.com/office/drawing/2014/main" id="{D7A56733-36D7-453A-8144-89B2F3CB6EE0}"/>
                </a:ext>
              </a:extLst>
            </p:cNvPr>
            <p:cNvSpPr/>
            <p:nvPr/>
          </p:nvSpPr>
          <p:spPr bwMode="auto">
            <a:xfrm>
              <a:off x="4953000" y="2630884"/>
              <a:ext cx="774700" cy="728663"/>
            </a:xfrm>
            <a:custGeom>
              <a:avLst/>
              <a:gdLst>
                <a:gd name="T0" fmla="*/ 23 w 148"/>
                <a:gd name="T1" fmla="*/ 45 h 139"/>
                <a:gd name="T2" fmla="*/ 45 w 148"/>
                <a:gd name="T3" fmla="*/ 74 h 139"/>
                <a:gd name="T4" fmla="*/ 86 w 148"/>
                <a:gd name="T5" fmla="*/ 86 h 139"/>
                <a:gd name="T6" fmla="*/ 90 w 148"/>
                <a:gd name="T7" fmla="*/ 96 h 139"/>
                <a:gd name="T8" fmla="*/ 96 w 148"/>
                <a:gd name="T9" fmla="*/ 111 h 139"/>
                <a:gd name="T10" fmla="*/ 102 w 148"/>
                <a:gd name="T11" fmla="*/ 95 h 139"/>
                <a:gd name="T12" fmla="*/ 117 w 148"/>
                <a:gd name="T13" fmla="*/ 92 h 139"/>
                <a:gd name="T14" fmla="*/ 110 w 148"/>
                <a:gd name="T15" fmla="*/ 119 h 139"/>
                <a:gd name="T16" fmla="*/ 124 w 148"/>
                <a:gd name="T17" fmla="*/ 139 h 139"/>
                <a:gd name="T18" fmla="*/ 135 w 148"/>
                <a:gd name="T19" fmla="*/ 107 h 139"/>
                <a:gd name="T20" fmla="*/ 139 w 148"/>
                <a:gd name="T21" fmla="*/ 38 h 139"/>
                <a:gd name="T22" fmla="*/ 79 w 148"/>
                <a:gd name="T23" fmla="*/ 0 h 139"/>
                <a:gd name="T24" fmla="*/ 30 w 148"/>
                <a:gd name="T25" fmla="*/ 19 h 139"/>
                <a:gd name="T26" fmla="*/ 7 w 148"/>
                <a:gd name="T27" fmla="*/ 40 h 139"/>
                <a:gd name="T28" fmla="*/ 10 w 148"/>
                <a:gd name="T29" fmla="*/ 92 h 139"/>
                <a:gd name="T30" fmla="*/ 17 w 148"/>
                <a:gd name="T31" fmla="*/ 60 h 139"/>
                <a:gd name="T32" fmla="*/ 23 w 148"/>
                <a:gd name="T33" fmla="*/ 4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8" h="139">
                  <a:moveTo>
                    <a:pt x="23" y="45"/>
                  </a:moveTo>
                  <a:cubicBezTo>
                    <a:pt x="24" y="59"/>
                    <a:pt x="35" y="65"/>
                    <a:pt x="45" y="74"/>
                  </a:cubicBezTo>
                  <a:cubicBezTo>
                    <a:pt x="56" y="84"/>
                    <a:pt x="86" y="86"/>
                    <a:pt x="86" y="86"/>
                  </a:cubicBezTo>
                  <a:cubicBezTo>
                    <a:pt x="86" y="86"/>
                    <a:pt x="86" y="90"/>
                    <a:pt x="90" y="96"/>
                  </a:cubicBezTo>
                  <a:cubicBezTo>
                    <a:pt x="94" y="102"/>
                    <a:pt x="96" y="111"/>
                    <a:pt x="96" y="111"/>
                  </a:cubicBezTo>
                  <a:cubicBezTo>
                    <a:pt x="96" y="111"/>
                    <a:pt x="102" y="103"/>
                    <a:pt x="102" y="95"/>
                  </a:cubicBezTo>
                  <a:cubicBezTo>
                    <a:pt x="102" y="87"/>
                    <a:pt x="113" y="83"/>
                    <a:pt x="117" y="92"/>
                  </a:cubicBezTo>
                  <a:cubicBezTo>
                    <a:pt x="120" y="100"/>
                    <a:pt x="115" y="114"/>
                    <a:pt x="110" y="119"/>
                  </a:cubicBezTo>
                  <a:cubicBezTo>
                    <a:pt x="104" y="124"/>
                    <a:pt x="124" y="139"/>
                    <a:pt x="124" y="139"/>
                  </a:cubicBezTo>
                  <a:cubicBezTo>
                    <a:pt x="124" y="139"/>
                    <a:pt x="122" y="122"/>
                    <a:pt x="135" y="107"/>
                  </a:cubicBezTo>
                  <a:cubicBezTo>
                    <a:pt x="148" y="92"/>
                    <a:pt x="148" y="60"/>
                    <a:pt x="139" y="38"/>
                  </a:cubicBezTo>
                  <a:cubicBezTo>
                    <a:pt x="129" y="15"/>
                    <a:pt x="106" y="0"/>
                    <a:pt x="79" y="0"/>
                  </a:cubicBezTo>
                  <a:cubicBezTo>
                    <a:pt x="51" y="0"/>
                    <a:pt x="38" y="18"/>
                    <a:pt x="30" y="19"/>
                  </a:cubicBezTo>
                  <a:cubicBezTo>
                    <a:pt x="23" y="19"/>
                    <a:pt x="14" y="25"/>
                    <a:pt x="7" y="40"/>
                  </a:cubicBezTo>
                  <a:cubicBezTo>
                    <a:pt x="0" y="56"/>
                    <a:pt x="10" y="92"/>
                    <a:pt x="10" y="92"/>
                  </a:cubicBezTo>
                  <a:cubicBezTo>
                    <a:pt x="10" y="92"/>
                    <a:pt x="13" y="69"/>
                    <a:pt x="17" y="60"/>
                  </a:cubicBezTo>
                  <a:cubicBezTo>
                    <a:pt x="21" y="51"/>
                    <a:pt x="23" y="45"/>
                    <a:pt x="23" y="4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îşḻiḑé">
              <a:extLst>
                <a:ext uri="{FF2B5EF4-FFF2-40B4-BE49-F238E27FC236}">
                  <a16:creationId xmlns:a16="http://schemas.microsoft.com/office/drawing/2014/main" id="{34DD90A0-12DA-4212-844B-67633DFD52C1}"/>
                </a:ext>
              </a:extLst>
            </p:cNvPr>
            <p:cNvSpPr/>
            <p:nvPr/>
          </p:nvSpPr>
          <p:spPr bwMode="auto">
            <a:xfrm>
              <a:off x="5748338" y="3580209"/>
              <a:ext cx="496888" cy="795338"/>
            </a:xfrm>
            <a:custGeom>
              <a:avLst/>
              <a:gdLst>
                <a:gd name="T0" fmla="*/ 31 w 95"/>
                <a:gd name="T1" fmla="*/ 5 h 152"/>
                <a:gd name="T2" fmla="*/ 84 w 95"/>
                <a:gd name="T3" fmla="*/ 57 h 152"/>
                <a:gd name="T4" fmla="*/ 95 w 95"/>
                <a:gd name="T5" fmla="*/ 139 h 152"/>
                <a:gd name="T6" fmla="*/ 30 w 95"/>
                <a:gd name="T7" fmla="*/ 146 h 152"/>
                <a:gd name="T8" fmla="*/ 13 w 95"/>
                <a:gd name="T9" fmla="*/ 100 h 152"/>
                <a:gd name="T10" fmla="*/ 31 w 95"/>
                <a:gd name="T11" fmla="*/ 5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5" h="152">
                  <a:moveTo>
                    <a:pt x="31" y="5"/>
                  </a:moveTo>
                  <a:cubicBezTo>
                    <a:pt x="52" y="0"/>
                    <a:pt x="71" y="10"/>
                    <a:pt x="84" y="57"/>
                  </a:cubicBezTo>
                  <a:cubicBezTo>
                    <a:pt x="95" y="98"/>
                    <a:pt x="95" y="139"/>
                    <a:pt x="95" y="139"/>
                  </a:cubicBezTo>
                  <a:cubicBezTo>
                    <a:pt x="95" y="139"/>
                    <a:pt x="56" y="152"/>
                    <a:pt x="30" y="146"/>
                  </a:cubicBezTo>
                  <a:cubicBezTo>
                    <a:pt x="13" y="142"/>
                    <a:pt x="17" y="124"/>
                    <a:pt x="13" y="100"/>
                  </a:cubicBezTo>
                  <a:cubicBezTo>
                    <a:pt x="5" y="60"/>
                    <a:pt x="0" y="7"/>
                    <a:pt x="31" y="5"/>
                  </a:cubicBezTo>
                  <a:close/>
                </a:path>
              </a:pathLst>
            </a:custGeom>
            <a:gradFill>
              <a:gsLst>
                <a:gs pos="21000">
                  <a:srgbClr val="F32F58"/>
                </a:gs>
                <a:gs pos="100000">
                  <a:srgbClr val="FF9CB0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islîḓê">
              <a:extLst>
                <a:ext uri="{FF2B5EF4-FFF2-40B4-BE49-F238E27FC236}">
                  <a16:creationId xmlns:a16="http://schemas.microsoft.com/office/drawing/2014/main" id="{6C599348-B4AD-400C-9CD2-178A4626C0AB}"/>
                </a:ext>
              </a:extLst>
            </p:cNvPr>
            <p:cNvSpPr/>
            <p:nvPr/>
          </p:nvSpPr>
          <p:spPr>
            <a:xfrm>
              <a:off x="2281238" y="4755754"/>
              <a:ext cx="7629525" cy="963612"/>
            </a:xfrm>
            <a:prstGeom prst="rect">
              <a:avLst/>
            </a:prstGeom>
            <a:gradFill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í$1îďè">
              <a:extLst>
                <a:ext uri="{FF2B5EF4-FFF2-40B4-BE49-F238E27FC236}">
                  <a16:creationId xmlns:a16="http://schemas.microsoft.com/office/drawing/2014/main" id="{DBEAE866-32F8-4534-8F48-62878299730C}"/>
                </a:ext>
              </a:extLst>
            </p:cNvPr>
            <p:cNvSpPr/>
            <p:nvPr/>
          </p:nvSpPr>
          <p:spPr bwMode="auto">
            <a:xfrm>
              <a:off x="4073525" y="1138634"/>
              <a:ext cx="1588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íṣlíḓé">
              <a:extLst>
                <a:ext uri="{FF2B5EF4-FFF2-40B4-BE49-F238E27FC236}">
                  <a16:creationId xmlns:a16="http://schemas.microsoft.com/office/drawing/2014/main" id="{9D995900-674D-497C-9BDD-234F5B54AAE7}"/>
                </a:ext>
              </a:extLst>
            </p:cNvPr>
            <p:cNvSpPr/>
            <p:nvPr/>
          </p:nvSpPr>
          <p:spPr bwMode="auto">
            <a:xfrm>
              <a:off x="4073525" y="1138634"/>
              <a:ext cx="0" cy="1350963"/>
            </a:xfrm>
            <a:custGeom>
              <a:avLst/>
              <a:gdLst>
                <a:gd name="T0" fmla="*/ 851 h 851"/>
                <a:gd name="T1" fmla="*/ 0 h 851"/>
                <a:gd name="T2" fmla="*/ 0 h 851"/>
                <a:gd name="T3" fmla="*/ 851 h 85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51">
                  <a:moveTo>
                    <a:pt x="0" y="851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îsļîḑe">
              <a:extLst>
                <a:ext uri="{FF2B5EF4-FFF2-40B4-BE49-F238E27FC236}">
                  <a16:creationId xmlns:a16="http://schemas.microsoft.com/office/drawing/2014/main" id="{EE728ED0-A2DB-4B87-B4A7-839FEBDF6F37}"/>
                </a:ext>
              </a:extLst>
            </p:cNvPr>
            <p:cNvSpPr/>
            <p:nvPr/>
          </p:nvSpPr>
          <p:spPr bwMode="auto">
            <a:xfrm>
              <a:off x="3910013" y="1138634"/>
              <a:ext cx="6350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ísḻíḑé">
              <a:extLst>
                <a:ext uri="{FF2B5EF4-FFF2-40B4-BE49-F238E27FC236}">
                  <a16:creationId xmlns:a16="http://schemas.microsoft.com/office/drawing/2014/main" id="{0B6947FB-DE70-467E-9DEC-74A52024C384}"/>
                </a:ext>
              </a:extLst>
            </p:cNvPr>
            <p:cNvSpPr/>
            <p:nvPr/>
          </p:nvSpPr>
          <p:spPr bwMode="auto">
            <a:xfrm>
              <a:off x="3910013" y="1138634"/>
              <a:ext cx="6350" cy="1350963"/>
            </a:xfrm>
            <a:custGeom>
              <a:avLst/>
              <a:gdLst>
                <a:gd name="T0" fmla="*/ 4 w 4"/>
                <a:gd name="T1" fmla="*/ 851 h 851"/>
                <a:gd name="T2" fmla="*/ 4 w 4"/>
                <a:gd name="T3" fmla="*/ 0 h 851"/>
                <a:gd name="T4" fmla="*/ 0 w 4"/>
                <a:gd name="T5" fmla="*/ 0 h 851"/>
                <a:gd name="T6" fmla="*/ 0 w 4"/>
                <a:gd name="T7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851">
                  <a:moveTo>
                    <a:pt x="4" y="851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ïslîḍé">
              <a:extLst>
                <a:ext uri="{FF2B5EF4-FFF2-40B4-BE49-F238E27FC236}">
                  <a16:creationId xmlns:a16="http://schemas.microsoft.com/office/drawing/2014/main" id="{DDC862D6-BDAF-46DB-B875-0DCE0729343F}"/>
                </a:ext>
              </a:extLst>
            </p:cNvPr>
            <p:cNvSpPr/>
            <p:nvPr/>
          </p:nvSpPr>
          <p:spPr bwMode="auto">
            <a:xfrm>
              <a:off x="3752850" y="1138634"/>
              <a:ext cx="6350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íš1ïḓê">
              <a:extLst>
                <a:ext uri="{FF2B5EF4-FFF2-40B4-BE49-F238E27FC236}">
                  <a16:creationId xmlns:a16="http://schemas.microsoft.com/office/drawing/2014/main" id="{5916362B-8284-4383-94BB-5903A279953A}"/>
                </a:ext>
              </a:extLst>
            </p:cNvPr>
            <p:cNvSpPr/>
            <p:nvPr/>
          </p:nvSpPr>
          <p:spPr bwMode="auto">
            <a:xfrm>
              <a:off x="3752850" y="1138634"/>
              <a:ext cx="6350" cy="1350963"/>
            </a:xfrm>
            <a:custGeom>
              <a:avLst/>
              <a:gdLst>
                <a:gd name="T0" fmla="*/ 4 w 4"/>
                <a:gd name="T1" fmla="*/ 851 h 851"/>
                <a:gd name="T2" fmla="*/ 4 w 4"/>
                <a:gd name="T3" fmla="*/ 0 h 851"/>
                <a:gd name="T4" fmla="*/ 0 w 4"/>
                <a:gd name="T5" fmla="*/ 0 h 851"/>
                <a:gd name="T6" fmla="*/ 0 w 4"/>
                <a:gd name="T7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851">
                  <a:moveTo>
                    <a:pt x="4" y="851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ïṡľíḋê">
              <a:extLst>
                <a:ext uri="{FF2B5EF4-FFF2-40B4-BE49-F238E27FC236}">
                  <a16:creationId xmlns:a16="http://schemas.microsoft.com/office/drawing/2014/main" id="{312F360B-9A7D-49E8-A62A-0B31F027D918}"/>
                </a:ext>
              </a:extLst>
            </p:cNvPr>
            <p:cNvSpPr/>
            <p:nvPr/>
          </p:nvSpPr>
          <p:spPr bwMode="auto">
            <a:xfrm>
              <a:off x="3595688" y="1138634"/>
              <a:ext cx="6350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îś1íḋè">
              <a:extLst>
                <a:ext uri="{FF2B5EF4-FFF2-40B4-BE49-F238E27FC236}">
                  <a16:creationId xmlns:a16="http://schemas.microsoft.com/office/drawing/2014/main" id="{DBE65AE6-B5CA-4D6E-8810-EC2413652C52}"/>
                </a:ext>
              </a:extLst>
            </p:cNvPr>
            <p:cNvSpPr/>
            <p:nvPr/>
          </p:nvSpPr>
          <p:spPr bwMode="auto">
            <a:xfrm>
              <a:off x="3595688" y="1138634"/>
              <a:ext cx="6350" cy="1350963"/>
            </a:xfrm>
            <a:custGeom>
              <a:avLst/>
              <a:gdLst>
                <a:gd name="T0" fmla="*/ 4 w 4"/>
                <a:gd name="T1" fmla="*/ 851 h 851"/>
                <a:gd name="T2" fmla="*/ 4 w 4"/>
                <a:gd name="T3" fmla="*/ 0 h 851"/>
                <a:gd name="T4" fmla="*/ 0 w 4"/>
                <a:gd name="T5" fmla="*/ 0 h 851"/>
                <a:gd name="T6" fmla="*/ 0 w 4"/>
                <a:gd name="T7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851">
                  <a:moveTo>
                    <a:pt x="4" y="851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iśļidé">
              <a:extLst>
                <a:ext uri="{FF2B5EF4-FFF2-40B4-BE49-F238E27FC236}">
                  <a16:creationId xmlns:a16="http://schemas.microsoft.com/office/drawing/2014/main" id="{B1ED7ADA-AD1F-42FB-A326-2AF4AB1BD1CF}"/>
                </a:ext>
              </a:extLst>
            </p:cNvPr>
            <p:cNvSpPr/>
            <p:nvPr/>
          </p:nvSpPr>
          <p:spPr bwMode="auto">
            <a:xfrm>
              <a:off x="3438525" y="1138634"/>
              <a:ext cx="6350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ïşļíḓê">
              <a:extLst>
                <a:ext uri="{FF2B5EF4-FFF2-40B4-BE49-F238E27FC236}">
                  <a16:creationId xmlns:a16="http://schemas.microsoft.com/office/drawing/2014/main" id="{86CDB742-2AEA-4894-85EA-0858CF4149E2}"/>
                </a:ext>
              </a:extLst>
            </p:cNvPr>
            <p:cNvSpPr/>
            <p:nvPr/>
          </p:nvSpPr>
          <p:spPr bwMode="auto">
            <a:xfrm>
              <a:off x="3438525" y="1138634"/>
              <a:ext cx="6350" cy="1350963"/>
            </a:xfrm>
            <a:custGeom>
              <a:avLst/>
              <a:gdLst>
                <a:gd name="T0" fmla="*/ 4 w 4"/>
                <a:gd name="T1" fmla="*/ 851 h 851"/>
                <a:gd name="T2" fmla="*/ 4 w 4"/>
                <a:gd name="T3" fmla="*/ 0 h 851"/>
                <a:gd name="T4" fmla="*/ 0 w 4"/>
                <a:gd name="T5" fmla="*/ 0 h 851"/>
                <a:gd name="T6" fmla="*/ 0 w 4"/>
                <a:gd name="T7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851">
                  <a:moveTo>
                    <a:pt x="4" y="851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ïš1îdê">
              <a:extLst>
                <a:ext uri="{FF2B5EF4-FFF2-40B4-BE49-F238E27FC236}">
                  <a16:creationId xmlns:a16="http://schemas.microsoft.com/office/drawing/2014/main" id="{C95F6E2E-521D-4E43-A637-F596D5C4D235}"/>
                </a:ext>
              </a:extLst>
            </p:cNvPr>
            <p:cNvSpPr/>
            <p:nvPr/>
          </p:nvSpPr>
          <p:spPr bwMode="auto">
            <a:xfrm>
              <a:off x="3281363" y="1138634"/>
              <a:ext cx="6350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íšľîďè">
              <a:extLst>
                <a:ext uri="{FF2B5EF4-FFF2-40B4-BE49-F238E27FC236}">
                  <a16:creationId xmlns:a16="http://schemas.microsoft.com/office/drawing/2014/main" id="{69EF8463-CBB3-4F92-ACAF-BEFE665059D5}"/>
                </a:ext>
              </a:extLst>
            </p:cNvPr>
            <p:cNvSpPr/>
            <p:nvPr/>
          </p:nvSpPr>
          <p:spPr bwMode="auto">
            <a:xfrm>
              <a:off x="3281363" y="1138634"/>
              <a:ext cx="6350" cy="1350963"/>
            </a:xfrm>
            <a:custGeom>
              <a:avLst/>
              <a:gdLst>
                <a:gd name="T0" fmla="*/ 4 w 4"/>
                <a:gd name="T1" fmla="*/ 851 h 851"/>
                <a:gd name="T2" fmla="*/ 4 w 4"/>
                <a:gd name="T3" fmla="*/ 0 h 851"/>
                <a:gd name="T4" fmla="*/ 0 w 4"/>
                <a:gd name="T5" fmla="*/ 0 h 851"/>
                <a:gd name="T6" fmla="*/ 0 w 4"/>
                <a:gd name="T7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851">
                  <a:moveTo>
                    <a:pt x="4" y="851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ïSḻiďè">
              <a:extLst>
                <a:ext uri="{FF2B5EF4-FFF2-40B4-BE49-F238E27FC236}">
                  <a16:creationId xmlns:a16="http://schemas.microsoft.com/office/drawing/2014/main" id="{17220B8F-C775-48A5-9508-CE038F7C4354}"/>
                </a:ext>
              </a:extLst>
            </p:cNvPr>
            <p:cNvSpPr/>
            <p:nvPr/>
          </p:nvSpPr>
          <p:spPr bwMode="auto">
            <a:xfrm>
              <a:off x="3125788" y="1138634"/>
              <a:ext cx="1588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îṣḷïḍe">
              <a:extLst>
                <a:ext uri="{FF2B5EF4-FFF2-40B4-BE49-F238E27FC236}">
                  <a16:creationId xmlns:a16="http://schemas.microsoft.com/office/drawing/2014/main" id="{39D179BD-0EE9-4171-8868-C3DFD532DBC4}"/>
                </a:ext>
              </a:extLst>
            </p:cNvPr>
            <p:cNvSpPr/>
            <p:nvPr/>
          </p:nvSpPr>
          <p:spPr bwMode="auto">
            <a:xfrm>
              <a:off x="3125788" y="1138634"/>
              <a:ext cx="0" cy="1350963"/>
            </a:xfrm>
            <a:custGeom>
              <a:avLst/>
              <a:gdLst>
                <a:gd name="T0" fmla="*/ 851 h 851"/>
                <a:gd name="T1" fmla="*/ 0 h 851"/>
                <a:gd name="T2" fmla="*/ 0 h 851"/>
                <a:gd name="T3" fmla="*/ 851 h 85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51">
                  <a:moveTo>
                    <a:pt x="0" y="851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i$ḷîdê">
              <a:extLst>
                <a:ext uri="{FF2B5EF4-FFF2-40B4-BE49-F238E27FC236}">
                  <a16:creationId xmlns:a16="http://schemas.microsoft.com/office/drawing/2014/main" id="{65DEFF6B-7834-4D82-B034-15364EA43799}"/>
                </a:ext>
              </a:extLst>
            </p:cNvPr>
            <p:cNvSpPr/>
            <p:nvPr/>
          </p:nvSpPr>
          <p:spPr bwMode="auto">
            <a:xfrm>
              <a:off x="2968625" y="1138634"/>
              <a:ext cx="1588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íṡḷîḍè">
              <a:extLst>
                <a:ext uri="{FF2B5EF4-FFF2-40B4-BE49-F238E27FC236}">
                  <a16:creationId xmlns:a16="http://schemas.microsoft.com/office/drawing/2014/main" id="{FA5473E5-B45C-43AA-BFAC-4EF4A7D52E97}"/>
                </a:ext>
              </a:extLst>
            </p:cNvPr>
            <p:cNvSpPr/>
            <p:nvPr/>
          </p:nvSpPr>
          <p:spPr bwMode="auto">
            <a:xfrm>
              <a:off x="2968625" y="1138634"/>
              <a:ext cx="0" cy="1350963"/>
            </a:xfrm>
            <a:custGeom>
              <a:avLst/>
              <a:gdLst>
                <a:gd name="T0" fmla="*/ 851 h 851"/>
                <a:gd name="T1" fmla="*/ 0 h 851"/>
                <a:gd name="T2" fmla="*/ 0 h 851"/>
                <a:gd name="T3" fmla="*/ 851 h 85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51">
                  <a:moveTo>
                    <a:pt x="0" y="851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îşliďè">
              <a:extLst>
                <a:ext uri="{FF2B5EF4-FFF2-40B4-BE49-F238E27FC236}">
                  <a16:creationId xmlns:a16="http://schemas.microsoft.com/office/drawing/2014/main" id="{DF9AC5D6-F65E-4517-BDE9-77D528FA7C92}"/>
                </a:ext>
              </a:extLst>
            </p:cNvPr>
            <p:cNvSpPr/>
            <p:nvPr/>
          </p:nvSpPr>
          <p:spPr bwMode="auto">
            <a:xfrm>
              <a:off x="2811463" y="1138634"/>
              <a:ext cx="1588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iṥľiḋe">
              <a:extLst>
                <a:ext uri="{FF2B5EF4-FFF2-40B4-BE49-F238E27FC236}">
                  <a16:creationId xmlns:a16="http://schemas.microsoft.com/office/drawing/2014/main" id="{FFCD4E96-02CB-4664-B4DA-F7039CDCCBBD}"/>
                </a:ext>
              </a:extLst>
            </p:cNvPr>
            <p:cNvSpPr/>
            <p:nvPr/>
          </p:nvSpPr>
          <p:spPr bwMode="auto">
            <a:xfrm>
              <a:off x="2811463" y="1138634"/>
              <a:ext cx="0" cy="1350963"/>
            </a:xfrm>
            <a:custGeom>
              <a:avLst/>
              <a:gdLst>
                <a:gd name="T0" fmla="*/ 851 h 851"/>
                <a:gd name="T1" fmla="*/ 0 h 851"/>
                <a:gd name="T2" fmla="*/ 0 h 851"/>
                <a:gd name="T3" fmla="*/ 851 h 85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51">
                  <a:moveTo>
                    <a:pt x="0" y="851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îṣ1iďe">
              <a:extLst>
                <a:ext uri="{FF2B5EF4-FFF2-40B4-BE49-F238E27FC236}">
                  <a16:creationId xmlns:a16="http://schemas.microsoft.com/office/drawing/2014/main" id="{D3FE2583-97D1-4312-BB41-C611D661D63E}"/>
                </a:ext>
              </a:extLst>
            </p:cNvPr>
            <p:cNvSpPr/>
            <p:nvPr/>
          </p:nvSpPr>
          <p:spPr bwMode="auto">
            <a:xfrm>
              <a:off x="2654300" y="1138634"/>
              <a:ext cx="1588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ï$ľïḍê">
              <a:extLst>
                <a:ext uri="{FF2B5EF4-FFF2-40B4-BE49-F238E27FC236}">
                  <a16:creationId xmlns:a16="http://schemas.microsoft.com/office/drawing/2014/main" id="{8394AD45-1154-4C8F-A34D-01C6AACEF6E0}"/>
                </a:ext>
              </a:extLst>
            </p:cNvPr>
            <p:cNvSpPr/>
            <p:nvPr/>
          </p:nvSpPr>
          <p:spPr bwMode="auto">
            <a:xfrm>
              <a:off x="2654300" y="1138634"/>
              <a:ext cx="0" cy="1350963"/>
            </a:xfrm>
            <a:custGeom>
              <a:avLst/>
              <a:gdLst>
                <a:gd name="T0" fmla="*/ 851 h 851"/>
                <a:gd name="T1" fmla="*/ 0 h 851"/>
                <a:gd name="T2" fmla="*/ 0 h 851"/>
                <a:gd name="T3" fmla="*/ 851 h 85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51">
                  <a:moveTo>
                    <a:pt x="0" y="851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işḷîḋè">
              <a:extLst>
                <a:ext uri="{FF2B5EF4-FFF2-40B4-BE49-F238E27FC236}">
                  <a16:creationId xmlns:a16="http://schemas.microsoft.com/office/drawing/2014/main" id="{4DCFBEA2-23D9-40EA-8317-BCAF988E1758}"/>
                </a:ext>
              </a:extLst>
            </p:cNvPr>
            <p:cNvSpPr/>
            <p:nvPr/>
          </p:nvSpPr>
          <p:spPr bwMode="auto">
            <a:xfrm>
              <a:off x="4857750" y="1138634"/>
              <a:ext cx="6350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î$ḷîḍê">
              <a:extLst>
                <a:ext uri="{FF2B5EF4-FFF2-40B4-BE49-F238E27FC236}">
                  <a16:creationId xmlns:a16="http://schemas.microsoft.com/office/drawing/2014/main" id="{8F29574F-63B9-400D-B969-013D8F9C24BE}"/>
                </a:ext>
              </a:extLst>
            </p:cNvPr>
            <p:cNvSpPr/>
            <p:nvPr/>
          </p:nvSpPr>
          <p:spPr bwMode="auto">
            <a:xfrm>
              <a:off x="4857750" y="1138634"/>
              <a:ext cx="6350" cy="1350963"/>
            </a:xfrm>
            <a:custGeom>
              <a:avLst/>
              <a:gdLst>
                <a:gd name="T0" fmla="*/ 4 w 4"/>
                <a:gd name="T1" fmla="*/ 851 h 851"/>
                <a:gd name="T2" fmla="*/ 4 w 4"/>
                <a:gd name="T3" fmla="*/ 0 h 851"/>
                <a:gd name="T4" fmla="*/ 0 w 4"/>
                <a:gd name="T5" fmla="*/ 0 h 851"/>
                <a:gd name="T6" fmla="*/ 0 w 4"/>
                <a:gd name="T7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851">
                  <a:moveTo>
                    <a:pt x="4" y="851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iśḷíḓê">
              <a:extLst>
                <a:ext uri="{FF2B5EF4-FFF2-40B4-BE49-F238E27FC236}">
                  <a16:creationId xmlns:a16="http://schemas.microsoft.com/office/drawing/2014/main" id="{444F9D55-4B42-47EE-A865-8ADCBEDDB3E9}"/>
                </a:ext>
              </a:extLst>
            </p:cNvPr>
            <p:cNvSpPr/>
            <p:nvPr/>
          </p:nvSpPr>
          <p:spPr bwMode="auto">
            <a:xfrm>
              <a:off x="4700588" y="1138634"/>
              <a:ext cx="6350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îş1îďè">
              <a:extLst>
                <a:ext uri="{FF2B5EF4-FFF2-40B4-BE49-F238E27FC236}">
                  <a16:creationId xmlns:a16="http://schemas.microsoft.com/office/drawing/2014/main" id="{2BF2E0E8-9BEE-456C-80DB-3D27392DEC7B}"/>
                </a:ext>
              </a:extLst>
            </p:cNvPr>
            <p:cNvSpPr/>
            <p:nvPr/>
          </p:nvSpPr>
          <p:spPr bwMode="auto">
            <a:xfrm>
              <a:off x="4700588" y="1138634"/>
              <a:ext cx="6350" cy="1350963"/>
            </a:xfrm>
            <a:custGeom>
              <a:avLst/>
              <a:gdLst>
                <a:gd name="T0" fmla="*/ 4 w 4"/>
                <a:gd name="T1" fmla="*/ 851 h 851"/>
                <a:gd name="T2" fmla="*/ 4 w 4"/>
                <a:gd name="T3" fmla="*/ 0 h 851"/>
                <a:gd name="T4" fmla="*/ 0 w 4"/>
                <a:gd name="T5" fmla="*/ 0 h 851"/>
                <a:gd name="T6" fmla="*/ 0 w 4"/>
                <a:gd name="T7" fmla="*/ 851 h 8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851">
                  <a:moveTo>
                    <a:pt x="4" y="851"/>
                  </a:moveTo>
                  <a:lnTo>
                    <a:pt x="4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î$ľîḑe">
              <a:extLst>
                <a:ext uri="{FF2B5EF4-FFF2-40B4-BE49-F238E27FC236}">
                  <a16:creationId xmlns:a16="http://schemas.microsoft.com/office/drawing/2014/main" id="{754A2AF0-486A-4DF1-9726-D87983EB3EB9}"/>
                </a:ext>
              </a:extLst>
            </p:cNvPr>
            <p:cNvSpPr/>
            <p:nvPr/>
          </p:nvSpPr>
          <p:spPr bwMode="auto">
            <a:xfrm>
              <a:off x="4543425" y="1138634"/>
              <a:ext cx="1588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ïŝļídê">
              <a:extLst>
                <a:ext uri="{FF2B5EF4-FFF2-40B4-BE49-F238E27FC236}">
                  <a16:creationId xmlns:a16="http://schemas.microsoft.com/office/drawing/2014/main" id="{B657950B-AF68-4326-9FDF-D7DEE1F13F3C}"/>
                </a:ext>
              </a:extLst>
            </p:cNvPr>
            <p:cNvSpPr/>
            <p:nvPr/>
          </p:nvSpPr>
          <p:spPr bwMode="auto">
            <a:xfrm>
              <a:off x="4543425" y="1138634"/>
              <a:ext cx="0" cy="1350963"/>
            </a:xfrm>
            <a:custGeom>
              <a:avLst/>
              <a:gdLst>
                <a:gd name="T0" fmla="*/ 851 h 851"/>
                <a:gd name="T1" fmla="*/ 0 h 851"/>
                <a:gd name="T2" fmla="*/ 0 h 851"/>
                <a:gd name="T3" fmla="*/ 851 h 85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51">
                  <a:moveTo>
                    <a:pt x="0" y="851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îṥliḑê">
              <a:extLst>
                <a:ext uri="{FF2B5EF4-FFF2-40B4-BE49-F238E27FC236}">
                  <a16:creationId xmlns:a16="http://schemas.microsoft.com/office/drawing/2014/main" id="{AF49C59B-F38F-4D45-8F2B-1A970226CCB3}"/>
                </a:ext>
              </a:extLst>
            </p:cNvPr>
            <p:cNvSpPr/>
            <p:nvPr/>
          </p:nvSpPr>
          <p:spPr bwMode="auto">
            <a:xfrm>
              <a:off x="4386263" y="1138634"/>
              <a:ext cx="1588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íşlidé">
              <a:extLst>
                <a:ext uri="{FF2B5EF4-FFF2-40B4-BE49-F238E27FC236}">
                  <a16:creationId xmlns:a16="http://schemas.microsoft.com/office/drawing/2014/main" id="{1FC6E49B-B215-46AE-B66E-5760075AEBE8}"/>
                </a:ext>
              </a:extLst>
            </p:cNvPr>
            <p:cNvSpPr/>
            <p:nvPr/>
          </p:nvSpPr>
          <p:spPr bwMode="auto">
            <a:xfrm>
              <a:off x="4386263" y="1138634"/>
              <a:ext cx="0" cy="1350963"/>
            </a:xfrm>
            <a:custGeom>
              <a:avLst/>
              <a:gdLst>
                <a:gd name="T0" fmla="*/ 851 h 851"/>
                <a:gd name="T1" fmla="*/ 0 h 851"/>
                <a:gd name="T2" fmla="*/ 0 h 851"/>
                <a:gd name="T3" fmla="*/ 851 h 85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51">
                  <a:moveTo>
                    <a:pt x="0" y="851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íṣľíḋé">
              <a:extLst>
                <a:ext uri="{FF2B5EF4-FFF2-40B4-BE49-F238E27FC236}">
                  <a16:creationId xmlns:a16="http://schemas.microsoft.com/office/drawing/2014/main" id="{5D1901B1-5E89-48A1-9075-F39F618D84AA}"/>
                </a:ext>
              </a:extLst>
            </p:cNvPr>
            <p:cNvSpPr/>
            <p:nvPr/>
          </p:nvSpPr>
          <p:spPr bwMode="auto">
            <a:xfrm>
              <a:off x="4230688" y="1138634"/>
              <a:ext cx="1588" cy="1350963"/>
            </a:xfrm>
            <a:prstGeom prst="rect">
              <a:avLst/>
            </a:pr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ïṩ1íďê">
              <a:extLst>
                <a:ext uri="{FF2B5EF4-FFF2-40B4-BE49-F238E27FC236}">
                  <a16:creationId xmlns:a16="http://schemas.microsoft.com/office/drawing/2014/main" id="{36BE0CA2-AABC-4145-90E7-92E11F6414A4}"/>
                </a:ext>
              </a:extLst>
            </p:cNvPr>
            <p:cNvSpPr/>
            <p:nvPr/>
          </p:nvSpPr>
          <p:spPr bwMode="auto">
            <a:xfrm>
              <a:off x="4230688" y="1138634"/>
              <a:ext cx="0" cy="1350963"/>
            </a:xfrm>
            <a:custGeom>
              <a:avLst/>
              <a:gdLst>
                <a:gd name="T0" fmla="*/ 851 h 851"/>
                <a:gd name="T1" fmla="*/ 0 h 851"/>
                <a:gd name="T2" fmla="*/ 0 h 851"/>
                <a:gd name="T3" fmla="*/ 851 h 85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851">
                  <a:moveTo>
                    <a:pt x="0" y="851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8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ïşļîḓê">
              <a:extLst>
                <a:ext uri="{FF2B5EF4-FFF2-40B4-BE49-F238E27FC236}">
                  <a16:creationId xmlns:a16="http://schemas.microsoft.com/office/drawing/2014/main" id="{E6374EDB-12F3-4D98-82BA-2FBCB5458638}"/>
                </a:ext>
              </a:extLst>
            </p:cNvPr>
            <p:cNvSpPr/>
            <p:nvPr/>
          </p:nvSpPr>
          <p:spPr bwMode="auto">
            <a:xfrm>
              <a:off x="2497138" y="1751409"/>
              <a:ext cx="2524125" cy="6350"/>
            </a:xfrm>
            <a:custGeom>
              <a:avLst/>
              <a:gdLst>
                <a:gd name="T0" fmla="*/ 0 w 482"/>
                <a:gd name="T1" fmla="*/ 1 h 1"/>
                <a:gd name="T2" fmla="*/ 240 w 482"/>
                <a:gd name="T3" fmla="*/ 1 h 1"/>
                <a:gd name="T4" fmla="*/ 482 w 482"/>
                <a:gd name="T5" fmla="*/ 1 h 1"/>
                <a:gd name="T6" fmla="*/ 482 w 482"/>
                <a:gd name="T7" fmla="*/ 0 h 1"/>
                <a:gd name="T8" fmla="*/ 240 w 482"/>
                <a:gd name="T9" fmla="*/ 1 h 1"/>
                <a:gd name="T10" fmla="*/ 0 w 482"/>
                <a:gd name="T11" fmla="*/ 0 h 1"/>
                <a:gd name="T12" fmla="*/ 0 w 48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2" h="1">
                  <a:moveTo>
                    <a:pt x="0" y="1"/>
                  </a:moveTo>
                  <a:cubicBezTo>
                    <a:pt x="83" y="1"/>
                    <a:pt x="161" y="1"/>
                    <a:pt x="240" y="1"/>
                  </a:cubicBezTo>
                  <a:cubicBezTo>
                    <a:pt x="319" y="1"/>
                    <a:pt x="399" y="1"/>
                    <a:pt x="482" y="1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399" y="1"/>
                    <a:pt x="319" y="1"/>
                    <a:pt x="240" y="1"/>
                  </a:cubicBezTo>
                  <a:cubicBezTo>
                    <a:pt x="161" y="1"/>
                    <a:pt x="83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íŝlïḓe">
              <a:extLst>
                <a:ext uri="{FF2B5EF4-FFF2-40B4-BE49-F238E27FC236}">
                  <a16:creationId xmlns:a16="http://schemas.microsoft.com/office/drawing/2014/main" id="{705783F4-2A9E-402E-B187-FDE4EC2A9A40}"/>
                </a:ext>
              </a:extLst>
            </p:cNvPr>
            <p:cNvSpPr/>
            <p:nvPr/>
          </p:nvSpPr>
          <p:spPr bwMode="auto">
            <a:xfrm>
              <a:off x="2497138" y="1872059"/>
              <a:ext cx="2524125" cy="4763"/>
            </a:xfrm>
            <a:custGeom>
              <a:avLst/>
              <a:gdLst>
                <a:gd name="T0" fmla="*/ 0 w 482"/>
                <a:gd name="T1" fmla="*/ 1 h 1"/>
                <a:gd name="T2" fmla="*/ 241 w 482"/>
                <a:gd name="T3" fmla="*/ 1 h 1"/>
                <a:gd name="T4" fmla="*/ 482 w 482"/>
                <a:gd name="T5" fmla="*/ 1 h 1"/>
                <a:gd name="T6" fmla="*/ 482 w 482"/>
                <a:gd name="T7" fmla="*/ 1 h 1"/>
                <a:gd name="T8" fmla="*/ 241 w 482"/>
                <a:gd name="T9" fmla="*/ 0 h 1"/>
                <a:gd name="T10" fmla="*/ 0 w 482"/>
                <a:gd name="T11" fmla="*/ 1 h 1"/>
                <a:gd name="T12" fmla="*/ 0 w 48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2" h="1">
                  <a:moveTo>
                    <a:pt x="0" y="1"/>
                  </a:moveTo>
                  <a:cubicBezTo>
                    <a:pt x="83" y="1"/>
                    <a:pt x="162" y="1"/>
                    <a:pt x="241" y="1"/>
                  </a:cubicBezTo>
                  <a:cubicBezTo>
                    <a:pt x="320" y="1"/>
                    <a:pt x="399" y="1"/>
                    <a:pt x="482" y="1"/>
                  </a:cubicBezTo>
                  <a:cubicBezTo>
                    <a:pt x="482" y="1"/>
                    <a:pt x="482" y="1"/>
                    <a:pt x="482" y="1"/>
                  </a:cubicBezTo>
                  <a:cubicBezTo>
                    <a:pt x="399" y="0"/>
                    <a:pt x="320" y="0"/>
                    <a:pt x="241" y="0"/>
                  </a:cubicBezTo>
                  <a:cubicBezTo>
                    <a:pt x="162" y="0"/>
                    <a:pt x="83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îṣliḋê">
              <a:extLst>
                <a:ext uri="{FF2B5EF4-FFF2-40B4-BE49-F238E27FC236}">
                  <a16:creationId xmlns:a16="http://schemas.microsoft.com/office/drawing/2014/main" id="{B09F4DD0-D2FD-4444-BE23-57D17AB25035}"/>
                </a:ext>
              </a:extLst>
            </p:cNvPr>
            <p:cNvSpPr/>
            <p:nvPr/>
          </p:nvSpPr>
          <p:spPr bwMode="auto">
            <a:xfrm>
              <a:off x="2497138" y="1997471"/>
              <a:ext cx="2524125" cy="6350"/>
            </a:xfrm>
            <a:custGeom>
              <a:avLst/>
              <a:gdLst>
                <a:gd name="T0" fmla="*/ 0 w 482"/>
                <a:gd name="T1" fmla="*/ 1 h 1"/>
                <a:gd name="T2" fmla="*/ 241 w 482"/>
                <a:gd name="T3" fmla="*/ 1 h 1"/>
                <a:gd name="T4" fmla="*/ 482 w 482"/>
                <a:gd name="T5" fmla="*/ 1 h 1"/>
                <a:gd name="T6" fmla="*/ 482 w 482"/>
                <a:gd name="T7" fmla="*/ 0 h 1"/>
                <a:gd name="T8" fmla="*/ 241 w 482"/>
                <a:gd name="T9" fmla="*/ 0 h 1"/>
                <a:gd name="T10" fmla="*/ 0 w 482"/>
                <a:gd name="T11" fmla="*/ 0 h 1"/>
                <a:gd name="T12" fmla="*/ 0 w 48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2" h="1">
                  <a:moveTo>
                    <a:pt x="0" y="1"/>
                  </a:moveTo>
                  <a:cubicBezTo>
                    <a:pt x="83" y="1"/>
                    <a:pt x="162" y="1"/>
                    <a:pt x="241" y="1"/>
                  </a:cubicBezTo>
                  <a:cubicBezTo>
                    <a:pt x="320" y="1"/>
                    <a:pt x="398" y="1"/>
                    <a:pt x="482" y="1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398" y="0"/>
                    <a:pt x="320" y="0"/>
                    <a:pt x="241" y="0"/>
                  </a:cubicBezTo>
                  <a:cubicBezTo>
                    <a:pt x="162" y="0"/>
                    <a:pt x="83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iṥ1ïḍê">
              <a:extLst>
                <a:ext uri="{FF2B5EF4-FFF2-40B4-BE49-F238E27FC236}">
                  <a16:creationId xmlns:a16="http://schemas.microsoft.com/office/drawing/2014/main" id="{923AE08E-3C8C-48A1-9423-BD8D637E1273}"/>
                </a:ext>
              </a:extLst>
            </p:cNvPr>
            <p:cNvSpPr/>
            <p:nvPr/>
          </p:nvSpPr>
          <p:spPr bwMode="auto">
            <a:xfrm>
              <a:off x="2497138" y="2122884"/>
              <a:ext cx="2524125" cy="6350"/>
            </a:xfrm>
            <a:custGeom>
              <a:avLst/>
              <a:gdLst>
                <a:gd name="T0" fmla="*/ 0 w 482"/>
                <a:gd name="T1" fmla="*/ 0 h 1"/>
                <a:gd name="T2" fmla="*/ 241 w 482"/>
                <a:gd name="T3" fmla="*/ 1 h 1"/>
                <a:gd name="T4" fmla="*/ 482 w 482"/>
                <a:gd name="T5" fmla="*/ 0 h 1"/>
                <a:gd name="T6" fmla="*/ 482 w 482"/>
                <a:gd name="T7" fmla="*/ 0 h 1"/>
                <a:gd name="T8" fmla="*/ 241 w 482"/>
                <a:gd name="T9" fmla="*/ 0 h 1"/>
                <a:gd name="T10" fmla="*/ 0 w 482"/>
                <a:gd name="T11" fmla="*/ 0 h 1"/>
                <a:gd name="T12" fmla="*/ 0 w 482"/>
                <a:gd name="T1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2" h="1">
                  <a:moveTo>
                    <a:pt x="0" y="0"/>
                  </a:moveTo>
                  <a:cubicBezTo>
                    <a:pt x="83" y="0"/>
                    <a:pt x="162" y="1"/>
                    <a:pt x="241" y="1"/>
                  </a:cubicBezTo>
                  <a:cubicBezTo>
                    <a:pt x="319" y="1"/>
                    <a:pt x="398" y="0"/>
                    <a:pt x="482" y="0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398" y="0"/>
                    <a:pt x="319" y="0"/>
                    <a:pt x="241" y="0"/>
                  </a:cubicBezTo>
                  <a:cubicBezTo>
                    <a:pt x="162" y="0"/>
                    <a:pt x="83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7" name="îṥľiḓé">
              <a:extLst>
                <a:ext uri="{FF2B5EF4-FFF2-40B4-BE49-F238E27FC236}">
                  <a16:creationId xmlns:a16="http://schemas.microsoft.com/office/drawing/2014/main" id="{41970081-A796-4C2A-9800-1C9454CAEA12}"/>
                </a:ext>
              </a:extLst>
            </p:cNvPr>
            <p:cNvSpPr/>
            <p:nvPr/>
          </p:nvSpPr>
          <p:spPr bwMode="auto">
            <a:xfrm>
              <a:off x="2497138" y="2243534"/>
              <a:ext cx="2524125" cy="6350"/>
            </a:xfrm>
            <a:custGeom>
              <a:avLst/>
              <a:gdLst>
                <a:gd name="T0" fmla="*/ 0 w 482"/>
                <a:gd name="T1" fmla="*/ 1 h 1"/>
                <a:gd name="T2" fmla="*/ 241 w 482"/>
                <a:gd name="T3" fmla="*/ 0 h 1"/>
                <a:gd name="T4" fmla="*/ 482 w 482"/>
                <a:gd name="T5" fmla="*/ 1 h 1"/>
                <a:gd name="T6" fmla="*/ 482 w 482"/>
                <a:gd name="T7" fmla="*/ 0 h 1"/>
                <a:gd name="T8" fmla="*/ 241 w 482"/>
                <a:gd name="T9" fmla="*/ 0 h 1"/>
                <a:gd name="T10" fmla="*/ 0 w 482"/>
                <a:gd name="T11" fmla="*/ 0 h 1"/>
                <a:gd name="T12" fmla="*/ 0 w 48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2" h="1">
                  <a:moveTo>
                    <a:pt x="0" y="1"/>
                  </a:moveTo>
                  <a:cubicBezTo>
                    <a:pt x="83" y="0"/>
                    <a:pt x="162" y="0"/>
                    <a:pt x="241" y="0"/>
                  </a:cubicBezTo>
                  <a:cubicBezTo>
                    <a:pt x="319" y="0"/>
                    <a:pt x="398" y="0"/>
                    <a:pt x="482" y="1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398" y="0"/>
                    <a:pt x="319" y="0"/>
                    <a:pt x="241" y="0"/>
                  </a:cubicBezTo>
                  <a:cubicBezTo>
                    <a:pt x="162" y="0"/>
                    <a:pt x="83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8" name="ïśļídé">
              <a:extLst>
                <a:ext uri="{FF2B5EF4-FFF2-40B4-BE49-F238E27FC236}">
                  <a16:creationId xmlns:a16="http://schemas.microsoft.com/office/drawing/2014/main" id="{8F6EC2F6-C5B8-43E5-8D9A-CC0E85B80130}"/>
                </a:ext>
              </a:extLst>
            </p:cNvPr>
            <p:cNvSpPr/>
            <p:nvPr/>
          </p:nvSpPr>
          <p:spPr bwMode="auto">
            <a:xfrm>
              <a:off x="2497138" y="2370534"/>
              <a:ext cx="2524125" cy="0"/>
            </a:xfrm>
            <a:custGeom>
              <a:avLst/>
              <a:gdLst>
                <a:gd name="T0" fmla="*/ 482 w 482"/>
                <a:gd name="T1" fmla="*/ 241 w 482"/>
                <a:gd name="T2" fmla="*/ 0 w 482"/>
                <a:gd name="T3" fmla="*/ 0 w 482"/>
                <a:gd name="T4" fmla="*/ 241 w 482"/>
                <a:gd name="T5" fmla="*/ 482 w 482"/>
                <a:gd name="T6" fmla="*/ 482 w 48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</a:cxnLst>
              <a:rect l="0" t="0" r="r" b="b"/>
              <a:pathLst>
                <a:path w="482">
                  <a:moveTo>
                    <a:pt x="482" y="0"/>
                  </a:moveTo>
                  <a:cubicBezTo>
                    <a:pt x="398" y="0"/>
                    <a:pt x="320" y="0"/>
                    <a:pt x="241" y="0"/>
                  </a:cubicBezTo>
                  <a:cubicBezTo>
                    <a:pt x="162" y="0"/>
                    <a:pt x="83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3" y="0"/>
                    <a:pt x="162" y="0"/>
                    <a:pt x="241" y="0"/>
                  </a:cubicBezTo>
                  <a:cubicBezTo>
                    <a:pt x="320" y="0"/>
                    <a:pt x="398" y="0"/>
                    <a:pt x="482" y="0"/>
                  </a:cubicBezTo>
                  <a:cubicBezTo>
                    <a:pt x="482" y="0"/>
                    <a:pt x="482" y="0"/>
                    <a:pt x="482" y="0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íšlíḓè">
              <a:extLst>
                <a:ext uri="{FF2B5EF4-FFF2-40B4-BE49-F238E27FC236}">
                  <a16:creationId xmlns:a16="http://schemas.microsoft.com/office/drawing/2014/main" id="{2386A5F3-083F-4C8A-AD37-0D0B865A19C0}"/>
                </a:ext>
              </a:extLst>
            </p:cNvPr>
            <p:cNvSpPr/>
            <p:nvPr/>
          </p:nvSpPr>
          <p:spPr bwMode="auto">
            <a:xfrm>
              <a:off x="2497138" y="1259284"/>
              <a:ext cx="2524125" cy="4763"/>
            </a:xfrm>
            <a:custGeom>
              <a:avLst/>
              <a:gdLst>
                <a:gd name="T0" fmla="*/ 0 w 482"/>
                <a:gd name="T1" fmla="*/ 1 h 1"/>
                <a:gd name="T2" fmla="*/ 198 w 482"/>
                <a:gd name="T3" fmla="*/ 1 h 1"/>
                <a:gd name="T4" fmla="*/ 482 w 482"/>
                <a:gd name="T5" fmla="*/ 1 h 1"/>
                <a:gd name="T6" fmla="*/ 482 w 482"/>
                <a:gd name="T7" fmla="*/ 0 h 1"/>
                <a:gd name="T8" fmla="*/ 198 w 482"/>
                <a:gd name="T9" fmla="*/ 0 h 1"/>
                <a:gd name="T10" fmla="*/ 0 w 482"/>
                <a:gd name="T11" fmla="*/ 0 h 1"/>
                <a:gd name="T12" fmla="*/ 0 w 48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2" h="1">
                  <a:moveTo>
                    <a:pt x="0" y="1"/>
                  </a:moveTo>
                  <a:cubicBezTo>
                    <a:pt x="55" y="1"/>
                    <a:pt x="127" y="1"/>
                    <a:pt x="198" y="1"/>
                  </a:cubicBezTo>
                  <a:cubicBezTo>
                    <a:pt x="341" y="1"/>
                    <a:pt x="482" y="1"/>
                    <a:pt x="482" y="1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482" y="0"/>
                    <a:pt x="341" y="0"/>
                    <a:pt x="198" y="0"/>
                  </a:cubicBezTo>
                  <a:cubicBezTo>
                    <a:pt x="127" y="0"/>
                    <a:pt x="55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íṡḻíḓé">
              <a:extLst>
                <a:ext uri="{FF2B5EF4-FFF2-40B4-BE49-F238E27FC236}">
                  <a16:creationId xmlns:a16="http://schemas.microsoft.com/office/drawing/2014/main" id="{D7C45916-70F0-4BD8-AB67-07E86569BF60}"/>
                </a:ext>
              </a:extLst>
            </p:cNvPr>
            <p:cNvSpPr/>
            <p:nvPr/>
          </p:nvSpPr>
          <p:spPr bwMode="auto">
            <a:xfrm>
              <a:off x="2497138" y="1384696"/>
              <a:ext cx="2524125" cy="6350"/>
            </a:xfrm>
            <a:custGeom>
              <a:avLst/>
              <a:gdLst>
                <a:gd name="T0" fmla="*/ 0 w 482"/>
                <a:gd name="T1" fmla="*/ 0 h 1"/>
                <a:gd name="T2" fmla="*/ 241 w 482"/>
                <a:gd name="T3" fmla="*/ 1 h 1"/>
                <a:gd name="T4" fmla="*/ 482 w 482"/>
                <a:gd name="T5" fmla="*/ 0 h 1"/>
                <a:gd name="T6" fmla="*/ 482 w 482"/>
                <a:gd name="T7" fmla="*/ 0 h 1"/>
                <a:gd name="T8" fmla="*/ 241 w 482"/>
                <a:gd name="T9" fmla="*/ 0 h 1"/>
                <a:gd name="T10" fmla="*/ 0 w 482"/>
                <a:gd name="T11" fmla="*/ 0 h 1"/>
                <a:gd name="T12" fmla="*/ 0 w 482"/>
                <a:gd name="T1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2" h="1">
                  <a:moveTo>
                    <a:pt x="0" y="0"/>
                  </a:moveTo>
                  <a:cubicBezTo>
                    <a:pt x="83" y="1"/>
                    <a:pt x="162" y="1"/>
                    <a:pt x="241" y="1"/>
                  </a:cubicBezTo>
                  <a:cubicBezTo>
                    <a:pt x="320" y="1"/>
                    <a:pt x="399" y="1"/>
                    <a:pt x="482" y="0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399" y="0"/>
                    <a:pt x="320" y="0"/>
                    <a:pt x="241" y="0"/>
                  </a:cubicBezTo>
                  <a:cubicBezTo>
                    <a:pt x="162" y="0"/>
                    <a:pt x="83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iŝ1iḋè">
              <a:extLst>
                <a:ext uri="{FF2B5EF4-FFF2-40B4-BE49-F238E27FC236}">
                  <a16:creationId xmlns:a16="http://schemas.microsoft.com/office/drawing/2014/main" id="{66339F4E-A659-47A5-A219-DCCCA935FBEF}"/>
                </a:ext>
              </a:extLst>
            </p:cNvPr>
            <p:cNvSpPr/>
            <p:nvPr/>
          </p:nvSpPr>
          <p:spPr bwMode="auto">
            <a:xfrm>
              <a:off x="2497138" y="1505346"/>
              <a:ext cx="2524125" cy="4763"/>
            </a:xfrm>
            <a:custGeom>
              <a:avLst/>
              <a:gdLst>
                <a:gd name="T0" fmla="*/ 0 w 482"/>
                <a:gd name="T1" fmla="*/ 1 h 1"/>
                <a:gd name="T2" fmla="*/ 241 w 482"/>
                <a:gd name="T3" fmla="*/ 0 h 1"/>
                <a:gd name="T4" fmla="*/ 482 w 482"/>
                <a:gd name="T5" fmla="*/ 1 h 1"/>
                <a:gd name="T6" fmla="*/ 482 w 482"/>
                <a:gd name="T7" fmla="*/ 0 h 1"/>
                <a:gd name="T8" fmla="*/ 241 w 482"/>
                <a:gd name="T9" fmla="*/ 0 h 1"/>
                <a:gd name="T10" fmla="*/ 0 w 482"/>
                <a:gd name="T11" fmla="*/ 0 h 1"/>
                <a:gd name="T12" fmla="*/ 0 w 482"/>
                <a:gd name="T13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2" h="1">
                  <a:moveTo>
                    <a:pt x="0" y="1"/>
                  </a:moveTo>
                  <a:cubicBezTo>
                    <a:pt x="83" y="0"/>
                    <a:pt x="162" y="0"/>
                    <a:pt x="241" y="0"/>
                  </a:cubicBezTo>
                  <a:cubicBezTo>
                    <a:pt x="320" y="0"/>
                    <a:pt x="399" y="0"/>
                    <a:pt x="482" y="1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399" y="0"/>
                    <a:pt x="320" y="0"/>
                    <a:pt x="241" y="0"/>
                  </a:cubicBezTo>
                  <a:cubicBezTo>
                    <a:pt x="162" y="0"/>
                    <a:pt x="83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ïSļîḓe">
              <a:extLst>
                <a:ext uri="{FF2B5EF4-FFF2-40B4-BE49-F238E27FC236}">
                  <a16:creationId xmlns:a16="http://schemas.microsoft.com/office/drawing/2014/main" id="{1C36F2D4-46B5-4CBD-9E24-B9396DB4F8FA}"/>
                </a:ext>
              </a:extLst>
            </p:cNvPr>
            <p:cNvSpPr/>
            <p:nvPr/>
          </p:nvSpPr>
          <p:spPr bwMode="auto">
            <a:xfrm>
              <a:off x="2497138" y="1630759"/>
              <a:ext cx="2524125" cy="0"/>
            </a:xfrm>
            <a:custGeom>
              <a:avLst/>
              <a:gdLst>
                <a:gd name="T0" fmla="*/ 0 w 482"/>
                <a:gd name="T1" fmla="*/ 241 w 482"/>
                <a:gd name="T2" fmla="*/ 482 w 482"/>
                <a:gd name="T3" fmla="*/ 482 w 482"/>
                <a:gd name="T4" fmla="*/ 241 w 482"/>
                <a:gd name="T5" fmla="*/ 0 w 482"/>
                <a:gd name="T6" fmla="*/ 0 w 48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  <a:cxn ang="0">
                  <a:pos x="T6" y="0"/>
                </a:cxn>
              </a:cxnLst>
              <a:rect l="0" t="0" r="r" b="b"/>
              <a:pathLst>
                <a:path w="482">
                  <a:moveTo>
                    <a:pt x="0" y="0"/>
                  </a:moveTo>
                  <a:cubicBezTo>
                    <a:pt x="83" y="0"/>
                    <a:pt x="162" y="0"/>
                    <a:pt x="241" y="0"/>
                  </a:cubicBezTo>
                  <a:cubicBezTo>
                    <a:pt x="320" y="0"/>
                    <a:pt x="399" y="0"/>
                    <a:pt x="482" y="0"/>
                  </a:cubicBezTo>
                  <a:cubicBezTo>
                    <a:pt x="482" y="0"/>
                    <a:pt x="482" y="0"/>
                    <a:pt x="482" y="0"/>
                  </a:cubicBezTo>
                  <a:cubicBezTo>
                    <a:pt x="399" y="0"/>
                    <a:pt x="320" y="0"/>
                    <a:pt x="241" y="0"/>
                  </a:cubicBezTo>
                  <a:cubicBezTo>
                    <a:pt x="162" y="0"/>
                    <a:pt x="83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íṡ1îdè">
              <a:extLst>
                <a:ext uri="{FF2B5EF4-FFF2-40B4-BE49-F238E27FC236}">
                  <a16:creationId xmlns:a16="http://schemas.microsoft.com/office/drawing/2014/main" id="{DA895994-419D-4761-808A-E39E907CC374}"/>
                </a:ext>
              </a:extLst>
            </p:cNvPr>
            <p:cNvSpPr/>
            <p:nvPr/>
          </p:nvSpPr>
          <p:spPr bwMode="auto">
            <a:xfrm>
              <a:off x="2497138" y="1694259"/>
              <a:ext cx="2524125" cy="795338"/>
            </a:xfrm>
            <a:custGeom>
              <a:avLst/>
              <a:gdLst>
                <a:gd name="T0" fmla="*/ 1487 w 1590"/>
                <a:gd name="T1" fmla="*/ 155 h 501"/>
                <a:gd name="T2" fmla="*/ 1388 w 1590"/>
                <a:gd name="T3" fmla="*/ 231 h 501"/>
                <a:gd name="T4" fmla="*/ 1190 w 1590"/>
                <a:gd name="T5" fmla="*/ 40 h 501"/>
                <a:gd name="T6" fmla="*/ 1105 w 1590"/>
                <a:gd name="T7" fmla="*/ 211 h 501"/>
                <a:gd name="T8" fmla="*/ 986 w 1590"/>
                <a:gd name="T9" fmla="*/ 231 h 501"/>
                <a:gd name="T10" fmla="*/ 894 w 1590"/>
                <a:gd name="T11" fmla="*/ 155 h 501"/>
                <a:gd name="T12" fmla="*/ 795 w 1590"/>
                <a:gd name="T13" fmla="*/ 82 h 501"/>
                <a:gd name="T14" fmla="*/ 696 w 1590"/>
                <a:gd name="T15" fmla="*/ 155 h 501"/>
                <a:gd name="T16" fmla="*/ 593 w 1590"/>
                <a:gd name="T17" fmla="*/ 119 h 501"/>
                <a:gd name="T18" fmla="*/ 494 w 1590"/>
                <a:gd name="T19" fmla="*/ 76 h 501"/>
                <a:gd name="T20" fmla="*/ 396 w 1590"/>
                <a:gd name="T21" fmla="*/ 0 h 501"/>
                <a:gd name="T22" fmla="*/ 297 w 1590"/>
                <a:gd name="T23" fmla="*/ 76 h 501"/>
                <a:gd name="T24" fmla="*/ 198 w 1590"/>
                <a:gd name="T25" fmla="*/ 155 h 501"/>
                <a:gd name="T26" fmla="*/ 99 w 1590"/>
                <a:gd name="T27" fmla="*/ 76 h 501"/>
                <a:gd name="T28" fmla="*/ 0 w 1590"/>
                <a:gd name="T29" fmla="*/ 155 h 501"/>
                <a:gd name="T30" fmla="*/ 0 w 1590"/>
                <a:gd name="T31" fmla="*/ 501 h 501"/>
                <a:gd name="T32" fmla="*/ 1590 w 1590"/>
                <a:gd name="T33" fmla="*/ 501 h 501"/>
                <a:gd name="T34" fmla="*/ 1590 w 1590"/>
                <a:gd name="T35" fmla="*/ 231 h 501"/>
                <a:gd name="T36" fmla="*/ 1487 w 1590"/>
                <a:gd name="T37" fmla="*/ 155 h 5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590" h="501">
                  <a:moveTo>
                    <a:pt x="1487" y="155"/>
                  </a:moveTo>
                  <a:lnTo>
                    <a:pt x="1388" y="231"/>
                  </a:lnTo>
                  <a:lnTo>
                    <a:pt x="1190" y="40"/>
                  </a:lnTo>
                  <a:lnTo>
                    <a:pt x="1105" y="211"/>
                  </a:lnTo>
                  <a:lnTo>
                    <a:pt x="986" y="231"/>
                  </a:lnTo>
                  <a:lnTo>
                    <a:pt x="894" y="155"/>
                  </a:lnTo>
                  <a:lnTo>
                    <a:pt x="795" y="82"/>
                  </a:lnTo>
                  <a:lnTo>
                    <a:pt x="696" y="155"/>
                  </a:lnTo>
                  <a:lnTo>
                    <a:pt x="593" y="119"/>
                  </a:lnTo>
                  <a:lnTo>
                    <a:pt x="494" y="76"/>
                  </a:lnTo>
                  <a:lnTo>
                    <a:pt x="396" y="0"/>
                  </a:lnTo>
                  <a:lnTo>
                    <a:pt x="297" y="76"/>
                  </a:lnTo>
                  <a:lnTo>
                    <a:pt x="198" y="155"/>
                  </a:lnTo>
                  <a:lnTo>
                    <a:pt x="99" y="76"/>
                  </a:lnTo>
                  <a:lnTo>
                    <a:pt x="0" y="155"/>
                  </a:lnTo>
                  <a:lnTo>
                    <a:pt x="0" y="501"/>
                  </a:lnTo>
                  <a:lnTo>
                    <a:pt x="1590" y="501"/>
                  </a:lnTo>
                  <a:lnTo>
                    <a:pt x="1590" y="231"/>
                  </a:lnTo>
                  <a:lnTo>
                    <a:pt x="1487" y="155"/>
                  </a:lnTo>
                  <a:close/>
                </a:path>
              </a:pathLst>
            </a:custGeom>
            <a:gradFill>
              <a:gsLst>
                <a:gs pos="0">
                  <a:srgbClr val="FD879F"/>
                </a:gs>
                <a:gs pos="100000">
                  <a:srgbClr val="F32F58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îśļîḓè">
              <a:extLst>
                <a:ext uri="{FF2B5EF4-FFF2-40B4-BE49-F238E27FC236}">
                  <a16:creationId xmlns:a16="http://schemas.microsoft.com/office/drawing/2014/main" id="{FD6DA671-046D-417B-BC20-70EAB750735C}"/>
                </a:ext>
              </a:extLst>
            </p:cNvPr>
            <p:cNvSpPr/>
            <p:nvPr/>
          </p:nvSpPr>
          <p:spPr bwMode="auto">
            <a:xfrm>
              <a:off x="2497138" y="1940321"/>
              <a:ext cx="2524125" cy="549275"/>
            </a:xfrm>
            <a:custGeom>
              <a:avLst/>
              <a:gdLst>
                <a:gd name="T0" fmla="*/ 0 w 1590"/>
                <a:gd name="T1" fmla="*/ 346 h 346"/>
                <a:gd name="T2" fmla="*/ 1590 w 1590"/>
                <a:gd name="T3" fmla="*/ 346 h 346"/>
                <a:gd name="T4" fmla="*/ 1590 w 1590"/>
                <a:gd name="T5" fmla="*/ 115 h 346"/>
                <a:gd name="T6" fmla="*/ 1487 w 1590"/>
                <a:gd name="T7" fmla="*/ 241 h 346"/>
                <a:gd name="T8" fmla="*/ 1388 w 1590"/>
                <a:gd name="T9" fmla="*/ 155 h 346"/>
                <a:gd name="T10" fmla="*/ 1217 w 1590"/>
                <a:gd name="T11" fmla="*/ 46 h 346"/>
                <a:gd name="T12" fmla="*/ 1092 w 1590"/>
                <a:gd name="T13" fmla="*/ 175 h 346"/>
                <a:gd name="T14" fmla="*/ 940 w 1590"/>
                <a:gd name="T15" fmla="*/ 99 h 346"/>
                <a:gd name="T16" fmla="*/ 795 w 1590"/>
                <a:gd name="T17" fmla="*/ 145 h 346"/>
                <a:gd name="T18" fmla="*/ 643 w 1590"/>
                <a:gd name="T19" fmla="*/ 0 h 346"/>
                <a:gd name="T20" fmla="*/ 494 w 1590"/>
                <a:gd name="T21" fmla="*/ 56 h 346"/>
                <a:gd name="T22" fmla="*/ 297 w 1590"/>
                <a:gd name="T23" fmla="*/ 40 h 346"/>
                <a:gd name="T24" fmla="*/ 198 w 1590"/>
                <a:gd name="T25" fmla="*/ 119 h 346"/>
                <a:gd name="T26" fmla="*/ 99 w 1590"/>
                <a:gd name="T27" fmla="*/ 0 h 346"/>
                <a:gd name="T28" fmla="*/ 0 w 1590"/>
                <a:gd name="T29" fmla="*/ 79 h 346"/>
                <a:gd name="T30" fmla="*/ 0 w 1590"/>
                <a:gd name="T31" fmla="*/ 346 h 3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0" h="346">
                  <a:moveTo>
                    <a:pt x="0" y="346"/>
                  </a:moveTo>
                  <a:lnTo>
                    <a:pt x="1590" y="346"/>
                  </a:lnTo>
                  <a:lnTo>
                    <a:pt x="1590" y="115"/>
                  </a:lnTo>
                  <a:lnTo>
                    <a:pt x="1487" y="241"/>
                  </a:lnTo>
                  <a:lnTo>
                    <a:pt x="1388" y="155"/>
                  </a:lnTo>
                  <a:lnTo>
                    <a:pt x="1217" y="46"/>
                  </a:lnTo>
                  <a:lnTo>
                    <a:pt x="1092" y="175"/>
                  </a:lnTo>
                  <a:lnTo>
                    <a:pt x="940" y="99"/>
                  </a:lnTo>
                  <a:lnTo>
                    <a:pt x="795" y="145"/>
                  </a:lnTo>
                  <a:lnTo>
                    <a:pt x="643" y="0"/>
                  </a:lnTo>
                  <a:lnTo>
                    <a:pt x="494" y="56"/>
                  </a:lnTo>
                  <a:lnTo>
                    <a:pt x="297" y="40"/>
                  </a:lnTo>
                  <a:lnTo>
                    <a:pt x="198" y="119"/>
                  </a:lnTo>
                  <a:lnTo>
                    <a:pt x="99" y="0"/>
                  </a:lnTo>
                  <a:lnTo>
                    <a:pt x="0" y="79"/>
                  </a:lnTo>
                  <a:lnTo>
                    <a:pt x="0" y="346"/>
                  </a:lnTo>
                  <a:close/>
                </a:path>
              </a:pathLst>
            </a:custGeom>
            <a:gradFill>
              <a:gsLst>
                <a:gs pos="0">
                  <a:srgbClr val="F895B0"/>
                </a:gs>
                <a:gs pos="100000">
                  <a:srgbClr val="F36A90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îŝḷïḑê">
              <a:extLst>
                <a:ext uri="{FF2B5EF4-FFF2-40B4-BE49-F238E27FC236}">
                  <a16:creationId xmlns:a16="http://schemas.microsoft.com/office/drawing/2014/main" id="{017FA40A-D2B0-4BD8-B78B-4A07AEE2F010}"/>
                </a:ext>
              </a:extLst>
            </p:cNvPr>
            <p:cNvSpPr/>
            <p:nvPr/>
          </p:nvSpPr>
          <p:spPr bwMode="auto">
            <a:xfrm>
              <a:off x="2497138" y="2122884"/>
              <a:ext cx="2524125" cy="366713"/>
            </a:xfrm>
            <a:custGeom>
              <a:avLst/>
              <a:gdLst>
                <a:gd name="T0" fmla="*/ 1590 w 1590"/>
                <a:gd name="T1" fmla="*/ 231 h 231"/>
                <a:gd name="T2" fmla="*/ 1395 w 1590"/>
                <a:gd name="T3" fmla="*/ 99 h 231"/>
                <a:gd name="T4" fmla="*/ 1289 w 1590"/>
                <a:gd name="T5" fmla="*/ 156 h 231"/>
                <a:gd name="T6" fmla="*/ 1190 w 1590"/>
                <a:gd name="T7" fmla="*/ 76 h 231"/>
                <a:gd name="T8" fmla="*/ 1092 w 1590"/>
                <a:gd name="T9" fmla="*/ 156 h 231"/>
                <a:gd name="T10" fmla="*/ 993 w 1590"/>
                <a:gd name="T11" fmla="*/ 109 h 231"/>
                <a:gd name="T12" fmla="*/ 956 w 1590"/>
                <a:gd name="T13" fmla="*/ 156 h 231"/>
                <a:gd name="T14" fmla="*/ 795 w 1590"/>
                <a:gd name="T15" fmla="*/ 76 h 231"/>
                <a:gd name="T16" fmla="*/ 669 w 1590"/>
                <a:gd name="T17" fmla="*/ 136 h 231"/>
                <a:gd name="T18" fmla="*/ 593 w 1590"/>
                <a:gd name="T19" fmla="*/ 0 h 231"/>
                <a:gd name="T20" fmla="*/ 386 w 1590"/>
                <a:gd name="T21" fmla="*/ 139 h 231"/>
                <a:gd name="T22" fmla="*/ 297 w 1590"/>
                <a:gd name="T23" fmla="*/ 76 h 231"/>
                <a:gd name="T24" fmla="*/ 198 w 1590"/>
                <a:gd name="T25" fmla="*/ 156 h 231"/>
                <a:gd name="T26" fmla="*/ 112 w 1590"/>
                <a:gd name="T27" fmla="*/ 76 h 231"/>
                <a:gd name="T28" fmla="*/ 0 w 1590"/>
                <a:gd name="T29" fmla="*/ 156 h 231"/>
                <a:gd name="T30" fmla="*/ 0 w 1590"/>
                <a:gd name="T31" fmla="*/ 231 h 231"/>
                <a:gd name="T32" fmla="*/ 1590 w 1590"/>
                <a:gd name="T33" fmla="*/ 23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90" h="231">
                  <a:moveTo>
                    <a:pt x="1590" y="231"/>
                  </a:moveTo>
                  <a:lnTo>
                    <a:pt x="1395" y="99"/>
                  </a:lnTo>
                  <a:lnTo>
                    <a:pt x="1289" y="156"/>
                  </a:lnTo>
                  <a:lnTo>
                    <a:pt x="1190" y="76"/>
                  </a:lnTo>
                  <a:lnTo>
                    <a:pt x="1092" y="156"/>
                  </a:lnTo>
                  <a:lnTo>
                    <a:pt x="993" y="109"/>
                  </a:lnTo>
                  <a:lnTo>
                    <a:pt x="956" y="156"/>
                  </a:lnTo>
                  <a:lnTo>
                    <a:pt x="795" y="76"/>
                  </a:lnTo>
                  <a:lnTo>
                    <a:pt x="669" y="136"/>
                  </a:lnTo>
                  <a:lnTo>
                    <a:pt x="593" y="0"/>
                  </a:lnTo>
                  <a:lnTo>
                    <a:pt x="386" y="139"/>
                  </a:lnTo>
                  <a:lnTo>
                    <a:pt x="297" y="76"/>
                  </a:lnTo>
                  <a:lnTo>
                    <a:pt x="198" y="156"/>
                  </a:lnTo>
                  <a:lnTo>
                    <a:pt x="112" y="76"/>
                  </a:lnTo>
                  <a:lnTo>
                    <a:pt x="0" y="156"/>
                  </a:lnTo>
                  <a:lnTo>
                    <a:pt x="0" y="231"/>
                  </a:lnTo>
                  <a:lnTo>
                    <a:pt x="1590" y="231"/>
                  </a:lnTo>
                  <a:close/>
                </a:path>
              </a:pathLst>
            </a:custGeom>
            <a:gradFill>
              <a:gsLst>
                <a:gs pos="100000">
                  <a:srgbClr val="F4AEC4"/>
                </a:gs>
                <a:gs pos="0">
                  <a:srgbClr val="FED5E1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iṡḷîḓê">
              <a:extLst>
                <a:ext uri="{FF2B5EF4-FFF2-40B4-BE49-F238E27FC236}">
                  <a16:creationId xmlns:a16="http://schemas.microsoft.com/office/drawing/2014/main" id="{D5E996E0-1895-4561-88F6-90C32ADFD205}"/>
                </a:ext>
              </a:extLst>
            </p:cNvPr>
            <p:cNvSpPr/>
            <p:nvPr/>
          </p:nvSpPr>
          <p:spPr bwMode="auto">
            <a:xfrm>
              <a:off x="4087813" y="4972446"/>
              <a:ext cx="635000" cy="104775"/>
            </a:xfrm>
            <a:custGeom>
              <a:avLst/>
              <a:gdLst>
                <a:gd name="T0" fmla="*/ 4 w 400"/>
                <a:gd name="T1" fmla="*/ 40 h 66"/>
                <a:gd name="T2" fmla="*/ 0 w 400"/>
                <a:gd name="T3" fmla="*/ 0 h 66"/>
                <a:gd name="T4" fmla="*/ 396 w 400"/>
                <a:gd name="T5" fmla="*/ 30 h 66"/>
                <a:gd name="T6" fmla="*/ 400 w 400"/>
                <a:gd name="T7" fmla="*/ 66 h 66"/>
                <a:gd name="T8" fmla="*/ 4 w 400"/>
                <a:gd name="T9" fmla="*/ 4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0" h="66">
                  <a:moveTo>
                    <a:pt x="4" y="40"/>
                  </a:moveTo>
                  <a:lnTo>
                    <a:pt x="0" y="0"/>
                  </a:lnTo>
                  <a:lnTo>
                    <a:pt x="396" y="30"/>
                  </a:lnTo>
                  <a:lnTo>
                    <a:pt x="400" y="66"/>
                  </a:lnTo>
                  <a:lnTo>
                    <a:pt x="4" y="40"/>
                  </a:lnTo>
                  <a:close/>
                </a:path>
              </a:pathLst>
            </a:custGeom>
            <a:gradFill>
              <a:gsLst>
                <a:gs pos="0">
                  <a:srgbClr val="E6F0F9"/>
                </a:gs>
                <a:gs pos="83000">
                  <a:srgbClr val="CCE1F4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íŝ1íḍe">
              <a:extLst>
                <a:ext uri="{FF2B5EF4-FFF2-40B4-BE49-F238E27FC236}">
                  <a16:creationId xmlns:a16="http://schemas.microsoft.com/office/drawing/2014/main" id="{0B8203E0-D025-4E3A-BA82-43F474ABFD19}"/>
                </a:ext>
              </a:extLst>
            </p:cNvPr>
            <p:cNvSpPr/>
            <p:nvPr/>
          </p:nvSpPr>
          <p:spPr bwMode="auto">
            <a:xfrm>
              <a:off x="4087813" y="4926409"/>
              <a:ext cx="1231900" cy="93663"/>
            </a:xfrm>
            <a:custGeom>
              <a:avLst/>
              <a:gdLst>
                <a:gd name="T0" fmla="*/ 380 w 776"/>
                <a:gd name="T1" fmla="*/ 0 h 59"/>
                <a:gd name="T2" fmla="*/ 0 w 776"/>
                <a:gd name="T3" fmla="*/ 29 h 59"/>
                <a:gd name="T4" fmla="*/ 396 w 776"/>
                <a:gd name="T5" fmla="*/ 59 h 59"/>
                <a:gd name="T6" fmla="*/ 776 w 776"/>
                <a:gd name="T7" fmla="*/ 29 h 59"/>
                <a:gd name="T8" fmla="*/ 380 w 776"/>
                <a:gd name="T9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6" h="59">
                  <a:moveTo>
                    <a:pt x="380" y="0"/>
                  </a:moveTo>
                  <a:lnTo>
                    <a:pt x="0" y="29"/>
                  </a:lnTo>
                  <a:lnTo>
                    <a:pt x="396" y="59"/>
                  </a:lnTo>
                  <a:lnTo>
                    <a:pt x="776" y="29"/>
                  </a:lnTo>
                  <a:lnTo>
                    <a:pt x="380" y="0"/>
                  </a:lnTo>
                  <a:close/>
                </a:path>
              </a:pathLst>
            </a:custGeom>
            <a:gradFill>
              <a:gsLst>
                <a:gs pos="0">
                  <a:srgbClr val="E6F0F9"/>
                </a:gs>
                <a:gs pos="83000">
                  <a:srgbClr val="CCE1F4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ïŝ1idè">
              <a:extLst>
                <a:ext uri="{FF2B5EF4-FFF2-40B4-BE49-F238E27FC236}">
                  <a16:creationId xmlns:a16="http://schemas.microsoft.com/office/drawing/2014/main" id="{BB40CD36-93FD-4FAD-9F39-AC69FC9CED10}"/>
                </a:ext>
              </a:extLst>
            </p:cNvPr>
            <p:cNvSpPr/>
            <p:nvPr/>
          </p:nvSpPr>
          <p:spPr bwMode="auto">
            <a:xfrm>
              <a:off x="4716463" y="4972446"/>
              <a:ext cx="608013" cy="104775"/>
            </a:xfrm>
            <a:custGeom>
              <a:avLst/>
              <a:gdLst>
                <a:gd name="T0" fmla="*/ 383 w 383"/>
                <a:gd name="T1" fmla="*/ 37 h 66"/>
                <a:gd name="T2" fmla="*/ 4 w 383"/>
                <a:gd name="T3" fmla="*/ 66 h 66"/>
                <a:gd name="T4" fmla="*/ 0 w 383"/>
                <a:gd name="T5" fmla="*/ 30 h 66"/>
                <a:gd name="T6" fmla="*/ 380 w 383"/>
                <a:gd name="T7" fmla="*/ 0 h 66"/>
                <a:gd name="T8" fmla="*/ 383 w 383"/>
                <a:gd name="T9" fmla="*/ 37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3" h="66">
                  <a:moveTo>
                    <a:pt x="383" y="37"/>
                  </a:moveTo>
                  <a:lnTo>
                    <a:pt x="4" y="66"/>
                  </a:lnTo>
                  <a:lnTo>
                    <a:pt x="0" y="30"/>
                  </a:lnTo>
                  <a:lnTo>
                    <a:pt x="380" y="0"/>
                  </a:lnTo>
                  <a:lnTo>
                    <a:pt x="383" y="37"/>
                  </a:lnTo>
                  <a:close/>
                </a:path>
              </a:pathLst>
            </a:custGeom>
            <a:gradFill>
              <a:gsLst>
                <a:gs pos="0">
                  <a:srgbClr val="E6F0F9"/>
                </a:gs>
                <a:gs pos="83000">
                  <a:srgbClr val="CCE1F4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íŝlîḓè">
              <a:extLst>
                <a:ext uri="{FF2B5EF4-FFF2-40B4-BE49-F238E27FC236}">
                  <a16:creationId xmlns:a16="http://schemas.microsoft.com/office/drawing/2014/main" id="{A4DEEE06-3FDB-4330-A485-0E3CCA6FB733}"/>
                </a:ext>
              </a:extLst>
            </p:cNvPr>
            <p:cNvSpPr/>
            <p:nvPr/>
          </p:nvSpPr>
          <p:spPr bwMode="auto">
            <a:xfrm>
              <a:off x="5057775" y="4234259"/>
              <a:ext cx="1130300" cy="701675"/>
            </a:xfrm>
            <a:custGeom>
              <a:avLst/>
              <a:gdLst>
                <a:gd name="T0" fmla="*/ 159 w 216"/>
                <a:gd name="T1" fmla="*/ 0 h 134"/>
                <a:gd name="T2" fmla="*/ 159 w 216"/>
                <a:gd name="T3" fmla="*/ 54 h 134"/>
                <a:gd name="T4" fmla="*/ 104 w 216"/>
                <a:gd name="T5" fmla="*/ 77 h 134"/>
                <a:gd name="T6" fmla="*/ 0 w 216"/>
                <a:gd name="T7" fmla="*/ 106 h 134"/>
                <a:gd name="T8" fmla="*/ 44 w 216"/>
                <a:gd name="T9" fmla="*/ 134 h 134"/>
                <a:gd name="T10" fmla="*/ 133 w 216"/>
                <a:gd name="T11" fmla="*/ 118 h 134"/>
                <a:gd name="T12" fmla="*/ 215 w 216"/>
                <a:gd name="T13" fmla="*/ 77 h 134"/>
                <a:gd name="T14" fmla="*/ 213 w 216"/>
                <a:gd name="T15" fmla="*/ 6 h 134"/>
                <a:gd name="T16" fmla="*/ 159 w 216"/>
                <a:gd name="T17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6" h="134">
                  <a:moveTo>
                    <a:pt x="159" y="0"/>
                  </a:moveTo>
                  <a:cubicBezTo>
                    <a:pt x="162" y="17"/>
                    <a:pt x="159" y="54"/>
                    <a:pt x="159" y="54"/>
                  </a:cubicBezTo>
                  <a:cubicBezTo>
                    <a:pt x="159" y="54"/>
                    <a:pt x="143" y="57"/>
                    <a:pt x="104" y="77"/>
                  </a:cubicBezTo>
                  <a:cubicBezTo>
                    <a:pt x="55" y="103"/>
                    <a:pt x="0" y="106"/>
                    <a:pt x="0" y="106"/>
                  </a:cubicBezTo>
                  <a:cubicBezTo>
                    <a:pt x="44" y="134"/>
                    <a:pt x="44" y="134"/>
                    <a:pt x="44" y="134"/>
                  </a:cubicBezTo>
                  <a:cubicBezTo>
                    <a:pt x="44" y="134"/>
                    <a:pt x="80" y="125"/>
                    <a:pt x="133" y="118"/>
                  </a:cubicBezTo>
                  <a:cubicBezTo>
                    <a:pt x="200" y="109"/>
                    <a:pt x="214" y="91"/>
                    <a:pt x="215" y="77"/>
                  </a:cubicBezTo>
                  <a:cubicBezTo>
                    <a:pt x="216" y="63"/>
                    <a:pt x="213" y="6"/>
                    <a:pt x="213" y="6"/>
                  </a:cubicBezTo>
                  <a:lnTo>
                    <a:pt x="159" y="0"/>
                  </a:lnTo>
                  <a:close/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iṥ1îḍè">
              <a:extLst>
                <a:ext uri="{FF2B5EF4-FFF2-40B4-BE49-F238E27FC236}">
                  <a16:creationId xmlns:a16="http://schemas.microsoft.com/office/drawing/2014/main" id="{C5142037-CA0A-4F68-A809-C7974C2FF725}"/>
                </a:ext>
              </a:extLst>
            </p:cNvPr>
            <p:cNvSpPr/>
            <p:nvPr/>
          </p:nvSpPr>
          <p:spPr bwMode="auto">
            <a:xfrm>
              <a:off x="4570413" y="4783534"/>
              <a:ext cx="738188" cy="247650"/>
            </a:xfrm>
            <a:custGeom>
              <a:avLst/>
              <a:gdLst>
                <a:gd name="T0" fmla="*/ 124 w 141"/>
                <a:gd name="T1" fmla="*/ 0 h 47"/>
                <a:gd name="T2" fmla="*/ 96 w 141"/>
                <a:gd name="T3" fmla="*/ 1 h 47"/>
                <a:gd name="T4" fmla="*/ 73 w 141"/>
                <a:gd name="T5" fmla="*/ 1 h 47"/>
                <a:gd name="T6" fmla="*/ 73 w 141"/>
                <a:gd name="T7" fmla="*/ 1 h 47"/>
                <a:gd name="T8" fmla="*/ 31 w 141"/>
                <a:gd name="T9" fmla="*/ 4 h 47"/>
                <a:gd name="T10" fmla="*/ 6 w 141"/>
                <a:gd name="T11" fmla="*/ 31 h 47"/>
                <a:gd name="T12" fmla="*/ 6 w 141"/>
                <a:gd name="T13" fmla="*/ 31 h 47"/>
                <a:gd name="T14" fmla="*/ 5 w 141"/>
                <a:gd name="T15" fmla="*/ 33 h 47"/>
                <a:gd name="T16" fmla="*/ 4 w 141"/>
                <a:gd name="T17" fmla="*/ 33 h 47"/>
                <a:gd name="T18" fmla="*/ 3 w 141"/>
                <a:gd name="T19" fmla="*/ 34 h 47"/>
                <a:gd name="T20" fmla="*/ 3 w 141"/>
                <a:gd name="T21" fmla="*/ 34 h 47"/>
                <a:gd name="T22" fmla="*/ 3 w 141"/>
                <a:gd name="T23" fmla="*/ 35 h 47"/>
                <a:gd name="T24" fmla="*/ 10 w 141"/>
                <a:gd name="T25" fmla="*/ 40 h 47"/>
                <a:gd name="T26" fmla="*/ 15 w 141"/>
                <a:gd name="T27" fmla="*/ 38 h 47"/>
                <a:gd name="T28" fmla="*/ 15 w 141"/>
                <a:gd name="T29" fmla="*/ 42 h 47"/>
                <a:gd name="T30" fmla="*/ 26 w 141"/>
                <a:gd name="T31" fmla="*/ 41 h 47"/>
                <a:gd name="T32" fmla="*/ 31 w 141"/>
                <a:gd name="T33" fmla="*/ 34 h 47"/>
                <a:gd name="T34" fmla="*/ 38 w 141"/>
                <a:gd name="T35" fmla="*/ 25 h 47"/>
                <a:gd name="T36" fmla="*/ 40 w 141"/>
                <a:gd name="T37" fmla="*/ 25 h 47"/>
                <a:gd name="T38" fmla="*/ 35 w 141"/>
                <a:gd name="T39" fmla="*/ 34 h 47"/>
                <a:gd name="T40" fmla="*/ 35 w 141"/>
                <a:gd name="T41" fmla="*/ 45 h 47"/>
                <a:gd name="T42" fmla="*/ 38 w 141"/>
                <a:gd name="T43" fmla="*/ 46 h 47"/>
                <a:gd name="T44" fmla="*/ 51 w 141"/>
                <a:gd name="T45" fmla="*/ 31 h 47"/>
                <a:gd name="T46" fmla="*/ 52 w 141"/>
                <a:gd name="T47" fmla="*/ 29 h 47"/>
                <a:gd name="T48" fmla="*/ 58 w 141"/>
                <a:gd name="T49" fmla="*/ 30 h 47"/>
                <a:gd name="T50" fmla="*/ 51 w 141"/>
                <a:gd name="T51" fmla="*/ 38 h 47"/>
                <a:gd name="T52" fmla="*/ 57 w 141"/>
                <a:gd name="T53" fmla="*/ 45 h 47"/>
                <a:gd name="T54" fmla="*/ 80 w 141"/>
                <a:gd name="T55" fmla="*/ 36 h 47"/>
                <a:gd name="T56" fmla="*/ 99 w 141"/>
                <a:gd name="T57" fmla="*/ 44 h 47"/>
                <a:gd name="T58" fmla="*/ 116 w 141"/>
                <a:gd name="T59" fmla="*/ 37 h 47"/>
                <a:gd name="T60" fmla="*/ 141 w 141"/>
                <a:gd name="T61" fmla="*/ 29 h 47"/>
                <a:gd name="T62" fmla="*/ 124 w 141"/>
                <a:gd name="T6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41" h="47">
                  <a:moveTo>
                    <a:pt x="124" y="0"/>
                  </a:moveTo>
                  <a:cubicBezTo>
                    <a:pt x="114" y="0"/>
                    <a:pt x="96" y="1"/>
                    <a:pt x="96" y="1"/>
                  </a:cubicBezTo>
                  <a:cubicBezTo>
                    <a:pt x="96" y="1"/>
                    <a:pt x="80" y="1"/>
                    <a:pt x="73" y="1"/>
                  </a:cubicBezTo>
                  <a:cubicBezTo>
                    <a:pt x="73" y="1"/>
                    <a:pt x="73" y="1"/>
                    <a:pt x="73" y="1"/>
                  </a:cubicBezTo>
                  <a:cubicBezTo>
                    <a:pt x="55" y="0"/>
                    <a:pt x="35" y="0"/>
                    <a:pt x="31" y="4"/>
                  </a:cubicBezTo>
                  <a:cubicBezTo>
                    <a:pt x="27" y="6"/>
                    <a:pt x="12" y="23"/>
                    <a:pt x="6" y="31"/>
                  </a:cubicBezTo>
                  <a:cubicBezTo>
                    <a:pt x="6" y="31"/>
                    <a:pt x="6" y="31"/>
                    <a:pt x="6" y="31"/>
                  </a:cubicBezTo>
                  <a:cubicBezTo>
                    <a:pt x="5" y="32"/>
                    <a:pt x="5" y="32"/>
                    <a:pt x="5" y="33"/>
                  </a:cubicBezTo>
                  <a:cubicBezTo>
                    <a:pt x="4" y="33"/>
                    <a:pt x="4" y="33"/>
                    <a:pt x="4" y="33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4"/>
                    <a:pt x="3" y="34"/>
                    <a:pt x="3" y="34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0" y="39"/>
                    <a:pt x="1" y="44"/>
                    <a:pt x="10" y="40"/>
                  </a:cubicBezTo>
                  <a:cubicBezTo>
                    <a:pt x="11" y="40"/>
                    <a:pt x="13" y="39"/>
                    <a:pt x="15" y="38"/>
                  </a:cubicBezTo>
                  <a:cubicBezTo>
                    <a:pt x="14" y="40"/>
                    <a:pt x="14" y="41"/>
                    <a:pt x="15" y="42"/>
                  </a:cubicBezTo>
                  <a:cubicBezTo>
                    <a:pt x="16" y="46"/>
                    <a:pt x="21" y="45"/>
                    <a:pt x="26" y="41"/>
                  </a:cubicBezTo>
                  <a:cubicBezTo>
                    <a:pt x="27" y="39"/>
                    <a:pt x="29" y="37"/>
                    <a:pt x="31" y="34"/>
                  </a:cubicBezTo>
                  <a:cubicBezTo>
                    <a:pt x="33" y="31"/>
                    <a:pt x="36" y="27"/>
                    <a:pt x="38" y="25"/>
                  </a:cubicBezTo>
                  <a:cubicBezTo>
                    <a:pt x="39" y="25"/>
                    <a:pt x="39" y="25"/>
                    <a:pt x="40" y="25"/>
                  </a:cubicBezTo>
                  <a:cubicBezTo>
                    <a:pt x="38" y="29"/>
                    <a:pt x="36" y="32"/>
                    <a:pt x="35" y="34"/>
                  </a:cubicBezTo>
                  <a:cubicBezTo>
                    <a:pt x="32" y="39"/>
                    <a:pt x="33" y="44"/>
                    <a:pt x="35" y="45"/>
                  </a:cubicBezTo>
                  <a:cubicBezTo>
                    <a:pt x="36" y="46"/>
                    <a:pt x="37" y="47"/>
                    <a:pt x="38" y="46"/>
                  </a:cubicBezTo>
                  <a:cubicBezTo>
                    <a:pt x="41" y="45"/>
                    <a:pt x="46" y="37"/>
                    <a:pt x="51" y="31"/>
                  </a:cubicBezTo>
                  <a:cubicBezTo>
                    <a:pt x="51" y="30"/>
                    <a:pt x="52" y="30"/>
                    <a:pt x="52" y="29"/>
                  </a:cubicBezTo>
                  <a:cubicBezTo>
                    <a:pt x="54" y="29"/>
                    <a:pt x="56" y="30"/>
                    <a:pt x="58" y="30"/>
                  </a:cubicBezTo>
                  <a:cubicBezTo>
                    <a:pt x="55" y="32"/>
                    <a:pt x="52" y="35"/>
                    <a:pt x="51" y="38"/>
                  </a:cubicBezTo>
                  <a:cubicBezTo>
                    <a:pt x="49" y="43"/>
                    <a:pt x="53" y="47"/>
                    <a:pt x="57" y="45"/>
                  </a:cubicBezTo>
                  <a:cubicBezTo>
                    <a:pt x="62" y="43"/>
                    <a:pt x="76" y="34"/>
                    <a:pt x="80" y="36"/>
                  </a:cubicBezTo>
                  <a:cubicBezTo>
                    <a:pt x="84" y="39"/>
                    <a:pt x="94" y="44"/>
                    <a:pt x="99" y="44"/>
                  </a:cubicBezTo>
                  <a:cubicBezTo>
                    <a:pt x="104" y="45"/>
                    <a:pt x="110" y="43"/>
                    <a:pt x="116" y="37"/>
                  </a:cubicBezTo>
                  <a:cubicBezTo>
                    <a:pt x="121" y="32"/>
                    <a:pt x="141" y="29"/>
                    <a:pt x="141" y="29"/>
                  </a:cubicBezTo>
                  <a:cubicBezTo>
                    <a:pt x="141" y="29"/>
                    <a:pt x="130" y="0"/>
                    <a:pt x="124" y="0"/>
                  </a:cubicBezTo>
                  <a:close/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îSļîḑè">
              <a:extLst>
                <a:ext uri="{FF2B5EF4-FFF2-40B4-BE49-F238E27FC236}">
                  <a16:creationId xmlns:a16="http://schemas.microsoft.com/office/drawing/2014/main" id="{61859495-B027-489F-934B-545AD965FF67}"/>
                </a:ext>
              </a:extLst>
            </p:cNvPr>
            <p:cNvSpPr/>
            <p:nvPr/>
          </p:nvSpPr>
          <p:spPr bwMode="auto">
            <a:xfrm>
              <a:off x="3848100" y="4261246"/>
              <a:ext cx="947738" cy="654050"/>
            </a:xfrm>
            <a:custGeom>
              <a:avLst/>
              <a:gdLst>
                <a:gd name="T0" fmla="*/ 130 w 181"/>
                <a:gd name="T1" fmla="*/ 0 h 125"/>
                <a:gd name="T2" fmla="*/ 126 w 181"/>
                <a:gd name="T3" fmla="*/ 9 h 125"/>
                <a:gd name="T4" fmla="*/ 90 w 181"/>
                <a:gd name="T5" fmla="*/ 63 h 125"/>
                <a:gd name="T6" fmla="*/ 0 w 181"/>
                <a:gd name="T7" fmla="*/ 95 h 125"/>
                <a:gd name="T8" fmla="*/ 31 w 181"/>
                <a:gd name="T9" fmla="*/ 125 h 125"/>
                <a:gd name="T10" fmla="*/ 91 w 181"/>
                <a:gd name="T11" fmla="*/ 115 h 125"/>
                <a:gd name="T12" fmla="*/ 146 w 181"/>
                <a:gd name="T13" fmla="*/ 88 h 125"/>
                <a:gd name="T14" fmla="*/ 181 w 181"/>
                <a:gd name="T15" fmla="*/ 48 h 125"/>
                <a:gd name="T16" fmla="*/ 130 w 181"/>
                <a:gd name="T17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1" h="125">
                  <a:moveTo>
                    <a:pt x="130" y="0"/>
                  </a:moveTo>
                  <a:cubicBezTo>
                    <a:pt x="129" y="3"/>
                    <a:pt x="127" y="6"/>
                    <a:pt x="126" y="9"/>
                  </a:cubicBezTo>
                  <a:cubicBezTo>
                    <a:pt x="115" y="32"/>
                    <a:pt x="94" y="58"/>
                    <a:pt x="90" y="63"/>
                  </a:cubicBezTo>
                  <a:cubicBezTo>
                    <a:pt x="87" y="68"/>
                    <a:pt x="43" y="93"/>
                    <a:pt x="0" y="95"/>
                  </a:cubicBezTo>
                  <a:cubicBezTo>
                    <a:pt x="4" y="109"/>
                    <a:pt x="27" y="112"/>
                    <a:pt x="31" y="125"/>
                  </a:cubicBezTo>
                  <a:cubicBezTo>
                    <a:pt x="57" y="123"/>
                    <a:pt x="77" y="118"/>
                    <a:pt x="91" y="115"/>
                  </a:cubicBezTo>
                  <a:cubicBezTo>
                    <a:pt x="113" y="112"/>
                    <a:pt x="137" y="98"/>
                    <a:pt x="146" y="88"/>
                  </a:cubicBezTo>
                  <a:cubicBezTo>
                    <a:pt x="152" y="81"/>
                    <a:pt x="168" y="65"/>
                    <a:pt x="181" y="48"/>
                  </a:cubicBezTo>
                  <a:cubicBezTo>
                    <a:pt x="166" y="31"/>
                    <a:pt x="147" y="15"/>
                    <a:pt x="130" y="0"/>
                  </a:cubicBezTo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íŝļidè">
              <a:extLst>
                <a:ext uri="{FF2B5EF4-FFF2-40B4-BE49-F238E27FC236}">
                  <a16:creationId xmlns:a16="http://schemas.microsoft.com/office/drawing/2014/main" id="{1C3B66FB-9C51-48EB-AD4A-E5172295C842}"/>
                </a:ext>
              </a:extLst>
            </p:cNvPr>
            <p:cNvSpPr/>
            <p:nvPr/>
          </p:nvSpPr>
          <p:spPr bwMode="auto">
            <a:xfrm>
              <a:off x="3490913" y="4789884"/>
              <a:ext cx="288925" cy="130175"/>
            </a:xfrm>
            <a:custGeom>
              <a:avLst/>
              <a:gdLst>
                <a:gd name="T0" fmla="*/ 55 w 55"/>
                <a:gd name="T1" fmla="*/ 25 h 25"/>
                <a:gd name="T2" fmla="*/ 0 w 55"/>
                <a:gd name="T3" fmla="*/ 25 h 25"/>
                <a:gd name="T4" fmla="*/ 0 w 55"/>
                <a:gd name="T5" fmla="*/ 23 h 25"/>
                <a:gd name="T6" fmla="*/ 27 w 55"/>
                <a:gd name="T7" fmla="*/ 0 h 25"/>
                <a:gd name="T8" fmla="*/ 55 w 55"/>
                <a:gd name="T9" fmla="*/ 23 h 25"/>
                <a:gd name="T10" fmla="*/ 55 w 55"/>
                <a:gd name="T11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" h="25">
                  <a:moveTo>
                    <a:pt x="55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8"/>
                    <a:pt x="12" y="0"/>
                    <a:pt x="27" y="0"/>
                  </a:cubicBezTo>
                  <a:cubicBezTo>
                    <a:pt x="44" y="0"/>
                    <a:pt x="55" y="8"/>
                    <a:pt x="55" y="23"/>
                  </a:cubicBezTo>
                  <a:lnTo>
                    <a:pt x="55" y="25"/>
                  </a:lnTo>
                  <a:close/>
                </a:path>
              </a:pathLst>
            </a:custGeom>
            <a:gradFill>
              <a:gsLst>
                <a:gs pos="0">
                  <a:srgbClr val="E6F0F9"/>
                </a:gs>
                <a:gs pos="83000">
                  <a:srgbClr val="CCE1F4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í$ḻîḓê">
              <a:extLst>
                <a:ext uri="{FF2B5EF4-FFF2-40B4-BE49-F238E27FC236}">
                  <a16:creationId xmlns:a16="http://schemas.microsoft.com/office/drawing/2014/main" id="{A4F1732B-6C5C-4E86-A299-C0BC625384E5}"/>
                </a:ext>
              </a:extLst>
            </p:cNvPr>
            <p:cNvSpPr/>
            <p:nvPr/>
          </p:nvSpPr>
          <p:spPr bwMode="auto">
            <a:xfrm>
              <a:off x="3486150" y="4694634"/>
              <a:ext cx="587375" cy="241300"/>
            </a:xfrm>
            <a:custGeom>
              <a:avLst/>
              <a:gdLst>
                <a:gd name="T0" fmla="*/ 64 w 112"/>
                <a:gd name="T1" fmla="*/ 9 h 46"/>
                <a:gd name="T2" fmla="*/ 36 w 112"/>
                <a:gd name="T3" fmla="*/ 0 h 46"/>
                <a:gd name="T4" fmla="*/ 7 w 112"/>
                <a:gd name="T5" fmla="*/ 20 h 46"/>
                <a:gd name="T6" fmla="*/ 16 w 112"/>
                <a:gd name="T7" fmla="*/ 25 h 46"/>
                <a:gd name="T8" fmla="*/ 34 w 112"/>
                <a:gd name="T9" fmla="*/ 19 h 46"/>
                <a:gd name="T10" fmla="*/ 45 w 112"/>
                <a:gd name="T11" fmla="*/ 26 h 46"/>
                <a:gd name="T12" fmla="*/ 45 w 112"/>
                <a:gd name="T13" fmla="*/ 33 h 46"/>
                <a:gd name="T14" fmla="*/ 33 w 112"/>
                <a:gd name="T15" fmla="*/ 36 h 46"/>
                <a:gd name="T16" fmla="*/ 38 w 112"/>
                <a:gd name="T17" fmla="*/ 45 h 46"/>
                <a:gd name="T18" fmla="*/ 58 w 112"/>
                <a:gd name="T19" fmla="*/ 44 h 46"/>
                <a:gd name="T20" fmla="*/ 81 w 112"/>
                <a:gd name="T21" fmla="*/ 42 h 46"/>
                <a:gd name="T22" fmla="*/ 112 w 112"/>
                <a:gd name="T23" fmla="*/ 40 h 46"/>
                <a:gd name="T24" fmla="*/ 91 w 112"/>
                <a:gd name="T25" fmla="*/ 13 h 46"/>
                <a:gd name="T26" fmla="*/ 64 w 112"/>
                <a:gd name="T27" fmla="*/ 9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" h="46">
                  <a:moveTo>
                    <a:pt x="64" y="9"/>
                  </a:moveTo>
                  <a:cubicBezTo>
                    <a:pt x="59" y="7"/>
                    <a:pt x="44" y="0"/>
                    <a:pt x="36" y="0"/>
                  </a:cubicBezTo>
                  <a:cubicBezTo>
                    <a:pt x="28" y="0"/>
                    <a:pt x="15" y="13"/>
                    <a:pt x="7" y="20"/>
                  </a:cubicBezTo>
                  <a:cubicBezTo>
                    <a:pt x="0" y="27"/>
                    <a:pt x="10" y="28"/>
                    <a:pt x="16" y="25"/>
                  </a:cubicBezTo>
                  <a:cubicBezTo>
                    <a:pt x="22" y="22"/>
                    <a:pt x="28" y="19"/>
                    <a:pt x="34" y="19"/>
                  </a:cubicBezTo>
                  <a:cubicBezTo>
                    <a:pt x="40" y="20"/>
                    <a:pt x="42" y="25"/>
                    <a:pt x="45" y="26"/>
                  </a:cubicBezTo>
                  <a:cubicBezTo>
                    <a:pt x="47" y="26"/>
                    <a:pt x="48" y="31"/>
                    <a:pt x="45" y="33"/>
                  </a:cubicBezTo>
                  <a:cubicBezTo>
                    <a:pt x="42" y="35"/>
                    <a:pt x="35" y="35"/>
                    <a:pt x="33" y="36"/>
                  </a:cubicBezTo>
                  <a:cubicBezTo>
                    <a:pt x="29" y="38"/>
                    <a:pt x="32" y="45"/>
                    <a:pt x="38" y="45"/>
                  </a:cubicBezTo>
                  <a:cubicBezTo>
                    <a:pt x="45" y="45"/>
                    <a:pt x="50" y="46"/>
                    <a:pt x="58" y="44"/>
                  </a:cubicBezTo>
                  <a:cubicBezTo>
                    <a:pt x="65" y="43"/>
                    <a:pt x="74" y="43"/>
                    <a:pt x="81" y="42"/>
                  </a:cubicBezTo>
                  <a:cubicBezTo>
                    <a:pt x="100" y="42"/>
                    <a:pt x="112" y="40"/>
                    <a:pt x="112" y="40"/>
                  </a:cubicBezTo>
                  <a:cubicBezTo>
                    <a:pt x="91" y="13"/>
                    <a:pt x="91" y="13"/>
                    <a:pt x="91" y="13"/>
                  </a:cubicBezTo>
                  <a:cubicBezTo>
                    <a:pt x="91" y="13"/>
                    <a:pt x="73" y="12"/>
                    <a:pt x="64" y="9"/>
                  </a:cubicBezTo>
                  <a:close/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íṥḷíḍê">
              <a:extLst>
                <a:ext uri="{FF2B5EF4-FFF2-40B4-BE49-F238E27FC236}">
                  <a16:creationId xmlns:a16="http://schemas.microsoft.com/office/drawing/2014/main" id="{68A10A1C-AA7B-44B7-851C-90A63EA20202}"/>
                </a:ext>
              </a:extLst>
            </p:cNvPr>
            <p:cNvSpPr/>
            <p:nvPr/>
          </p:nvSpPr>
          <p:spPr bwMode="auto">
            <a:xfrm>
              <a:off x="2417763" y="3250009"/>
              <a:ext cx="2220913" cy="1649413"/>
            </a:xfrm>
            <a:custGeom>
              <a:avLst/>
              <a:gdLst>
                <a:gd name="T0" fmla="*/ 377 w 424"/>
                <a:gd name="T1" fmla="*/ 0 h 315"/>
                <a:gd name="T2" fmla="*/ 8 w 424"/>
                <a:gd name="T3" fmla="*/ 25 h 315"/>
                <a:gd name="T4" fmla="*/ 0 w 424"/>
                <a:gd name="T5" fmla="*/ 37 h 315"/>
                <a:gd name="T6" fmla="*/ 22 w 424"/>
                <a:gd name="T7" fmla="*/ 277 h 315"/>
                <a:gd name="T8" fmla="*/ 32 w 424"/>
                <a:gd name="T9" fmla="*/ 289 h 315"/>
                <a:gd name="T10" fmla="*/ 411 w 424"/>
                <a:gd name="T11" fmla="*/ 315 h 315"/>
                <a:gd name="T12" fmla="*/ 423 w 424"/>
                <a:gd name="T13" fmla="*/ 303 h 315"/>
                <a:gd name="T14" fmla="*/ 391 w 424"/>
                <a:gd name="T15" fmla="*/ 12 h 315"/>
                <a:gd name="T16" fmla="*/ 377 w 424"/>
                <a:gd name="T17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4" h="315">
                  <a:moveTo>
                    <a:pt x="377" y="0"/>
                  </a:moveTo>
                  <a:cubicBezTo>
                    <a:pt x="8" y="25"/>
                    <a:pt x="8" y="25"/>
                    <a:pt x="8" y="25"/>
                  </a:cubicBezTo>
                  <a:cubicBezTo>
                    <a:pt x="3" y="26"/>
                    <a:pt x="0" y="31"/>
                    <a:pt x="0" y="37"/>
                  </a:cubicBezTo>
                  <a:cubicBezTo>
                    <a:pt x="22" y="277"/>
                    <a:pt x="22" y="277"/>
                    <a:pt x="22" y="277"/>
                  </a:cubicBezTo>
                  <a:cubicBezTo>
                    <a:pt x="22" y="283"/>
                    <a:pt x="27" y="288"/>
                    <a:pt x="32" y="289"/>
                  </a:cubicBezTo>
                  <a:cubicBezTo>
                    <a:pt x="411" y="315"/>
                    <a:pt x="411" y="315"/>
                    <a:pt x="411" y="315"/>
                  </a:cubicBezTo>
                  <a:cubicBezTo>
                    <a:pt x="418" y="315"/>
                    <a:pt x="424" y="310"/>
                    <a:pt x="423" y="303"/>
                  </a:cubicBezTo>
                  <a:cubicBezTo>
                    <a:pt x="391" y="12"/>
                    <a:pt x="391" y="12"/>
                    <a:pt x="391" y="12"/>
                  </a:cubicBezTo>
                  <a:cubicBezTo>
                    <a:pt x="390" y="5"/>
                    <a:pt x="384" y="0"/>
                    <a:pt x="377" y="0"/>
                  </a:cubicBezTo>
                </a:path>
              </a:pathLst>
            </a:custGeom>
            <a:gradFill>
              <a:gsLst>
                <a:gs pos="0">
                  <a:srgbClr val="849FBA"/>
                </a:gs>
                <a:gs pos="100000">
                  <a:srgbClr val="849FBA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îṩļíḍè">
              <a:extLst>
                <a:ext uri="{FF2B5EF4-FFF2-40B4-BE49-F238E27FC236}">
                  <a16:creationId xmlns:a16="http://schemas.microsoft.com/office/drawing/2014/main" id="{50431F4F-AC0B-4389-B15E-BF96A20C87D8}"/>
                </a:ext>
              </a:extLst>
            </p:cNvPr>
            <p:cNvSpPr/>
            <p:nvPr/>
          </p:nvSpPr>
          <p:spPr bwMode="auto">
            <a:xfrm>
              <a:off x="2386013" y="3250009"/>
              <a:ext cx="2179638" cy="1644650"/>
            </a:xfrm>
            <a:custGeom>
              <a:avLst/>
              <a:gdLst>
                <a:gd name="T0" fmla="*/ 375 w 416"/>
                <a:gd name="T1" fmla="*/ 1 h 314"/>
                <a:gd name="T2" fmla="*/ 8 w 416"/>
                <a:gd name="T3" fmla="*/ 26 h 314"/>
                <a:gd name="T4" fmla="*/ 0 w 416"/>
                <a:gd name="T5" fmla="*/ 37 h 314"/>
                <a:gd name="T6" fmla="*/ 19 w 416"/>
                <a:gd name="T7" fmla="*/ 277 h 314"/>
                <a:gd name="T8" fmla="*/ 29 w 416"/>
                <a:gd name="T9" fmla="*/ 288 h 314"/>
                <a:gd name="T10" fmla="*/ 404 w 416"/>
                <a:gd name="T11" fmla="*/ 314 h 314"/>
                <a:gd name="T12" fmla="*/ 416 w 416"/>
                <a:gd name="T13" fmla="*/ 302 h 314"/>
                <a:gd name="T14" fmla="*/ 389 w 416"/>
                <a:gd name="T15" fmla="*/ 12 h 314"/>
                <a:gd name="T16" fmla="*/ 375 w 416"/>
                <a:gd name="T17" fmla="*/ 1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6" h="314">
                  <a:moveTo>
                    <a:pt x="375" y="1"/>
                  </a:moveTo>
                  <a:cubicBezTo>
                    <a:pt x="8" y="26"/>
                    <a:pt x="8" y="26"/>
                    <a:pt x="8" y="26"/>
                  </a:cubicBezTo>
                  <a:cubicBezTo>
                    <a:pt x="3" y="26"/>
                    <a:pt x="0" y="31"/>
                    <a:pt x="0" y="37"/>
                  </a:cubicBezTo>
                  <a:cubicBezTo>
                    <a:pt x="19" y="277"/>
                    <a:pt x="19" y="277"/>
                    <a:pt x="19" y="277"/>
                  </a:cubicBezTo>
                  <a:cubicBezTo>
                    <a:pt x="19" y="283"/>
                    <a:pt x="24" y="288"/>
                    <a:pt x="29" y="288"/>
                  </a:cubicBezTo>
                  <a:cubicBezTo>
                    <a:pt x="404" y="314"/>
                    <a:pt x="404" y="314"/>
                    <a:pt x="404" y="314"/>
                  </a:cubicBezTo>
                  <a:cubicBezTo>
                    <a:pt x="411" y="314"/>
                    <a:pt x="416" y="309"/>
                    <a:pt x="416" y="302"/>
                  </a:cubicBezTo>
                  <a:cubicBezTo>
                    <a:pt x="389" y="12"/>
                    <a:pt x="389" y="12"/>
                    <a:pt x="389" y="12"/>
                  </a:cubicBezTo>
                  <a:cubicBezTo>
                    <a:pt x="388" y="6"/>
                    <a:pt x="382" y="0"/>
                    <a:pt x="375" y="1"/>
                  </a:cubicBezTo>
                </a:path>
              </a:pathLst>
            </a:custGeom>
            <a:gradFill>
              <a:gsLst>
                <a:gs pos="0">
                  <a:srgbClr val="E6F0F9"/>
                </a:gs>
                <a:gs pos="100000">
                  <a:srgbClr val="CCE1F4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ïṧlîḓè">
              <a:extLst>
                <a:ext uri="{FF2B5EF4-FFF2-40B4-BE49-F238E27FC236}">
                  <a16:creationId xmlns:a16="http://schemas.microsoft.com/office/drawing/2014/main" id="{8166F3DE-7A1B-4B6D-8A05-A6ECDA90D1EC}"/>
                </a:ext>
              </a:extLst>
            </p:cNvPr>
            <p:cNvSpPr/>
            <p:nvPr/>
          </p:nvSpPr>
          <p:spPr bwMode="auto">
            <a:xfrm>
              <a:off x="3240088" y="4983559"/>
              <a:ext cx="633413" cy="61913"/>
            </a:xfrm>
            <a:custGeom>
              <a:avLst/>
              <a:gdLst>
                <a:gd name="T0" fmla="*/ 399 w 399"/>
                <a:gd name="T1" fmla="*/ 39 h 39"/>
                <a:gd name="T2" fmla="*/ 234 w 399"/>
                <a:gd name="T3" fmla="*/ 39 h 39"/>
                <a:gd name="T4" fmla="*/ 0 w 399"/>
                <a:gd name="T5" fmla="*/ 0 h 39"/>
                <a:gd name="T6" fmla="*/ 165 w 399"/>
                <a:gd name="T7" fmla="*/ 3 h 39"/>
                <a:gd name="T8" fmla="*/ 399 w 399"/>
                <a:gd name="T9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9" h="39">
                  <a:moveTo>
                    <a:pt x="399" y="39"/>
                  </a:moveTo>
                  <a:lnTo>
                    <a:pt x="234" y="39"/>
                  </a:lnTo>
                  <a:lnTo>
                    <a:pt x="0" y="0"/>
                  </a:lnTo>
                  <a:lnTo>
                    <a:pt x="165" y="3"/>
                  </a:lnTo>
                  <a:lnTo>
                    <a:pt x="399" y="39"/>
                  </a:lnTo>
                  <a:close/>
                </a:path>
              </a:pathLst>
            </a:custGeom>
            <a:gradFill>
              <a:gsLst>
                <a:gs pos="0">
                  <a:srgbClr val="849FBA"/>
                </a:gs>
                <a:gs pos="100000">
                  <a:srgbClr val="BACAD9"/>
                </a:gs>
              </a:gsLst>
              <a:lin ang="108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íś1îḑè">
              <a:extLst>
                <a:ext uri="{FF2B5EF4-FFF2-40B4-BE49-F238E27FC236}">
                  <a16:creationId xmlns:a16="http://schemas.microsoft.com/office/drawing/2014/main" id="{7C6C9757-D1BC-4F4D-92C0-EFA3F641DECD}"/>
                </a:ext>
              </a:extLst>
            </p:cNvPr>
            <p:cNvSpPr/>
            <p:nvPr/>
          </p:nvSpPr>
          <p:spPr bwMode="auto">
            <a:xfrm>
              <a:off x="3611563" y="5045471"/>
              <a:ext cx="261938" cy="95250"/>
            </a:xfrm>
            <a:custGeom>
              <a:avLst/>
              <a:gdLst>
                <a:gd name="T0" fmla="*/ 165 w 165"/>
                <a:gd name="T1" fmla="*/ 0 h 60"/>
                <a:gd name="T2" fmla="*/ 0 w 165"/>
                <a:gd name="T3" fmla="*/ 0 h 60"/>
                <a:gd name="T4" fmla="*/ 27 w 165"/>
                <a:gd name="T5" fmla="*/ 60 h 60"/>
                <a:gd name="T6" fmla="*/ 165 w 165"/>
                <a:gd name="T7" fmla="*/ 50 h 60"/>
                <a:gd name="T8" fmla="*/ 165 w 165"/>
                <a:gd name="T9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60">
                  <a:moveTo>
                    <a:pt x="165" y="0"/>
                  </a:moveTo>
                  <a:lnTo>
                    <a:pt x="0" y="0"/>
                  </a:lnTo>
                  <a:lnTo>
                    <a:pt x="27" y="60"/>
                  </a:lnTo>
                  <a:lnTo>
                    <a:pt x="165" y="50"/>
                  </a:lnTo>
                  <a:lnTo>
                    <a:pt x="165" y="0"/>
                  </a:lnTo>
                  <a:close/>
                </a:path>
              </a:pathLst>
            </a:custGeom>
            <a:gradFill>
              <a:gsLst>
                <a:gs pos="0">
                  <a:srgbClr val="849FBA"/>
                </a:gs>
                <a:gs pos="100000">
                  <a:srgbClr val="BACAD9"/>
                </a:gs>
              </a:gsLst>
              <a:lin ang="108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ï$ļïḋé">
              <a:extLst>
                <a:ext uri="{FF2B5EF4-FFF2-40B4-BE49-F238E27FC236}">
                  <a16:creationId xmlns:a16="http://schemas.microsoft.com/office/drawing/2014/main" id="{153E82AC-89F7-4925-BD83-CEFF25ED18E6}"/>
                </a:ext>
              </a:extLst>
            </p:cNvPr>
            <p:cNvSpPr/>
            <p:nvPr/>
          </p:nvSpPr>
          <p:spPr bwMode="auto">
            <a:xfrm>
              <a:off x="3151188" y="4040584"/>
              <a:ext cx="503238" cy="1100138"/>
            </a:xfrm>
            <a:custGeom>
              <a:avLst/>
              <a:gdLst>
                <a:gd name="T0" fmla="*/ 69 w 96"/>
                <a:gd name="T1" fmla="*/ 150 h 210"/>
                <a:gd name="T2" fmla="*/ 82 w 96"/>
                <a:gd name="T3" fmla="*/ 0 h 210"/>
                <a:gd name="T4" fmla="*/ 27 w 96"/>
                <a:gd name="T5" fmla="*/ 0 h 210"/>
                <a:gd name="T6" fmla="*/ 3 w 96"/>
                <a:gd name="T7" fmla="*/ 149 h 210"/>
                <a:gd name="T8" fmla="*/ 16 w 96"/>
                <a:gd name="T9" fmla="*/ 192 h 210"/>
                <a:gd name="T10" fmla="*/ 28 w 96"/>
                <a:gd name="T11" fmla="*/ 202 h 210"/>
                <a:gd name="T12" fmla="*/ 96 w 96"/>
                <a:gd name="T13" fmla="*/ 210 h 210"/>
                <a:gd name="T14" fmla="*/ 95 w 96"/>
                <a:gd name="T15" fmla="*/ 192 h 210"/>
                <a:gd name="T16" fmla="*/ 69 w 96"/>
                <a:gd name="T17" fmla="*/ 150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210">
                  <a:moveTo>
                    <a:pt x="69" y="15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" y="149"/>
                    <a:pt x="3" y="149"/>
                    <a:pt x="3" y="149"/>
                  </a:cubicBezTo>
                  <a:cubicBezTo>
                    <a:pt x="0" y="166"/>
                    <a:pt x="5" y="184"/>
                    <a:pt x="16" y="192"/>
                  </a:cubicBezTo>
                  <a:cubicBezTo>
                    <a:pt x="28" y="202"/>
                    <a:pt x="28" y="202"/>
                    <a:pt x="28" y="202"/>
                  </a:cubicBezTo>
                  <a:cubicBezTo>
                    <a:pt x="96" y="210"/>
                    <a:pt x="96" y="210"/>
                    <a:pt x="96" y="210"/>
                  </a:cubicBezTo>
                  <a:cubicBezTo>
                    <a:pt x="95" y="192"/>
                    <a:pt x="95" y="192"/>
                    <a:pt x="95" y="192"/>
                  </a:cubicBezTo>
                  <a:cubicBezTo>
                    <a:pt x="75" y="185"/>
                    <a:pt x="67" y="167"/>
                    <a:pt x="69" y="150"/>
                  </a:cubicBezTo>
                  <a:close/>
                </a:path>
              </a:pathLst>
            </a:custGeom>
            <a:gradFill>
              <a:gsLst>
                <a:gs pos="0">
                  <a:srgbClr val="849FBA"/>
                </a:gs>
                <a:gs pos="100000">
                  <a:srgbClr val="BACAD9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îŝḷiḋê">
              <a:extLst>
                <a:ext uri="{FF2B5EF4-FFF2-40B4-BE49-F238E27FC236}">
                  <a16:creationId xmlns:a16="http://schemas.microsoft.com/office/drawing/2014/main" id="{8A18426B-35B3-4403-A84D-1F6D33524BA3}"/>
                </a:ext>
              </a:extLst>
            </p:cNvPr>
            <p:cNvSpPr/>
            <p:nvPr/>
          </p:nvSpPr>
          <p:spPr bwMode="auto">
            <a:xfrm>
              <a:off x="3109913" y="4040584"/>
              <a:ext cx="460375" cy="1073150"/>
            </a:xfrm>
            <a:custGeom>
              <a:avLst/>
              <a:gdLst>
                <a:gd name="T0" fmla="*/ 69 w 88"/>
                <a:gd name="T1" fmla="*/ 150 h 205"/>
                <a:gd name="T2" fmla="*/ 82 w 88"/>
                <a:gd name="T3" fmla="*/ 0 h 205"/>
                <a:gd name="T4" fmla="*/ 27 w 88"/>
                <a:gd name="T5" fmla="*/ 0 h 205"/>
                <a:gd name="T6" fmla="*/ 3 w 88"/>
                <a:gd name="T7" fmla="*/ 149 h 205"/>
                <a:gd name="T8" fmla="*/ 16 w 88"/>
                <a:gd name="T9" fmla="*/ 192 h 205"/>
                <a:gd name="T10" fmla="*/ 34 w 88"/>
                <a:gd name="T11" fmla="*/ 205 h 205"/>
                <a:gd name="T12" fmla="*/ 88 w 88"/>
                <a:gd name="T13" fmla="*/ 202 h 205"/>
                <a:gd name="T14" fmla="*/ 83 w 88"/>
                <a:gd name="T15" fmla="*/ 191 h 205"/>
                <a:gd name="T16" fmla="*/ 69 w 88"/>
                <a:gd name="T17" fmla="*/ 150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205">
                  <a:moveTo>
                    <a:pt x="69" y="150"/>
                  </a:moveTo>
                  <a:cubicBezTo>
                    <a:pt x="82" y="0"/>
                    <a:pt x="82" y="0"/>
                    <a:pt x="82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" y="149"/>
                    <a:pt x="3" y="149"/>
                    <a:pt x="3" y="149"/>
                  </a:cubicBezTo>
                  <a:cubicBezTo>
                    <a:pt x="0" y="166"/>
                    <a:pt x="5" y="184"/>
                    <a:pt x="16" y="192"/>
                  </a:cubicBezTo>
                  <a:cubicBezTo>
                    <a:pt x="34" y="205"/>
                    <a:pt x="34" y="205"/>
                    <a:pt x="34" y="205"/>
                  </a:cubicBezTo>
                  <a:cubicBezTo>
                    <a:pt x="88" y="202"/>
                    <a:pt x="88" y="202"/>
                    <a:pt x="88" y="202"/>
                  </a:cubicBezTo>
                  <a:cubicBezTo>
                    <a:pt x="83" y="191"/>
                    <a:pt x="83" y="191"/>
                    <a:pt x="83" y="191"/>
                  </a:cubicBezTo>
                  <a:cubicBezTo>
                    <a:pt x="72" y="184"/>
                    <a:pt x="67" y="167"/>
                    <a:pt x="69" y="150"/>
                  </a:cubicBezTo>
                  <a:close/>
                </a:path>
              </a:pathLst>
            </a:custGeom>
            <a:gradFill>
              <a:gsLst>
                <a:gs pos="0">
                  <a:srgbClr val="F5F9FD"/>
                </a:gs>
                <a:gs pos="100000">
                  <a:srgbClr val="D1E2F4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ïsļïďe">
              <a:extLst>
                <a:ext uri="{FF2B5EF4-FFF2-40B4-BE49-F238E27FC236}">
                  <a16:creationId xmlns:a16="http://schemas.microsoft.com/office/drawing/2014/main" id="{FF2B71DA-ABCD-4553-B75D-47AA497E9BBC}"/>
                </a:ext>
              </a:extLst>
            </p:cNvPr>
            <p:cNvSpPr/>
            <p:nvPr/>
          </p:nvSpPr>
          <p:spPr bwMode="auto">
            <a:xfrm>
              <a:off x="3125788" y="4935934"/>
              <a:ext cx="528638" cy="204788"/>
            </a:xfrm>
            <a:custGeom>
              <a:avLst/>
              <a:gdLst>
                <a:gd name="T0" fmla="*/ 67 w 101"/>
                <a:gd name="T1" fmla="*/ 0 h 39"/>
                <a:gd name="T2" fmla="*/ 0 w 101"/>
                <a:gd name="T3" fmla="*/ 0 h 39"/>
                <a:gd name="T4" fmla="*/ 13 w 101"/>
                <a:gd name="T5" fmla="*/ 21 h 39"/>
                <a:gd name="T6" fmla="*/ 31 w 101"/>
                <a:gd name="T7" fmla="*/ 34 h 39"/>
                <a:gd name="T8" fmla="*/ 101 w 101"/>
                <a:gd name="T9" fmla="*/ 39 h 39"/>
                <a:gd name="T10" fmla="*/ 80 w 101"/>
                <a:gd name="T11" fmla="*/ 20 h 39"/>
                <a:gd name="T12" fmla="*/ 67 w 101"/>
                <a:gd name="T13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1" h="39">
                  <a:moveTo>
                    <a:pt x="6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" y="9"/>
                    <a:pt x="7" y="17"/>
                    <a:pt x="13" y="21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80" y="20"/>
                    <a:pt x="80" y="20"/>
                    <a:pt x="80" y="20"/>
                  </a:cubicBezTo>
                  <a:cubicBezTo>
                    <a:pt x="74" y="16"/>
                    <a:pt x="70" y="9"/>
                    <a:pt x="67" y="0"/>
                  </a:cubicBezTo>
                  <a:close/>
                </a:path>
              </a:pathLst>
            </a:custGeom>
            <a:gradFill>
              <a:gsLst>
                <a:gs pos="0">
                  <a:srgbClr val="F5F9FD"/>
                </a:gs>
                <a:gs pos="100000">
                  <a:srgbClr val="D1E2F4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ïsliḋè">
              <a:extLst>
                <a:ext uri="{FF2B5EF4-FFF2-40B4-BE49-F238E27FC236}">
                  <a16:creationId xmlns:a16="http://schemas.microsoft.com/office/drawing/2014/main" id="{7598FA45-B0AB-448C-9E7E-BBB646AF5C6F}"/>
                </a:ext>
              </a:extLst>
            </p:cNvPr>
            <p:cNvSpPr/>
            <p:nvPr/>
          </p:nvSpPr>
          <p:spPr bwMode="auto">
            <a:xfrm>
              <a:off x="5607050" y="1610121"/>
              <a:ext cx="136525" cy="854075"/>
            </a:xfrm>
            <a:prstGeom prst="rect">
              <a:avLst/>
            </a:prstGeom>
            <a:gradFill>
              <a:gsLst>
                <a:gs pos="0">
                  <a:srgbClr val="FD879F"/>
                </a:gs>
                <a:gs pos="100000">
                  <a:srgbClr val="F32F58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iŝľídè">
              <a:extLst>
                <a:ext uri="{FF2B5EF4-FFF2-40B4-BE49-F238E27FC236}">
                  <a16:creationId xmlns:a16="http://schemas.microsoft.com/office/drawing/2014/main" id="{6465A9DD-04E5-429C-BD97-98CA094A7B07}"/>
                </a:ext>
              </a:extLst>
            </p:cNvPr>
            <p:cNvSpPr/>
            <p:nvPr/>
          </p:nvSpPr>
          <p:spPr bwMode="auto">
            <a:xfrm>
              <a:off x="5827713" y="1248171"/>
              <a:ext cx="141288" cy="1216025"/>
            </a:xfrm>
            <a:prstGeom prst="rect">
              <a:avLst/>
            </a:prstGeom>
            <a:gradFill>
              <a:gsLst>
                <a:gs pos="0">
                  <a:srgbClr val="FD879F"/>
                </a:gs>
                <a:gs pos="100000">
                  <a:srgbClr val="F32F58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ïṧḻíḑè">
              <a:extLst>
                <a:ext uri="{FF2B5EF4-FFF2-40B4-BE49-F238E27FC236}">
                  <a16:creationId xmlns:a16="http://schemas.microsoft.com/office/drawing/2014/main" id="{300796F6-F041-4A34-8AB5-A59DE3D6D1E7}"/>
                </a:ext>
              </a:extLst>
            </p:cNvPr>
            <p:cNvSpPr/>
            <p:nvPr/>
          </p:nvSpPr>
          <p:spPr bwMode="auto">
            <a:xfrm>
              <a:off x="6051550" y="1960959"/>
              <a:ext cx="141288" cy="503238"/>
            </a:xfrm>
            <a:prstGeom prst="rect">
              <a:avLst/>
            </a:prstGeom>
            <a:gradFill>
              <a:gsLst>
                <a:gs pos="0">
                  <a:srgbClr val="FD879F"/>
                </a:gs>
                <a:gs pos="100000">
                  <a:srgbClr val="F32F58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iṧlïḓê">
              <a:extLst>
                <a:ext uri="{FF2B5EF4-FFF2-40B4-BE49-F238E27FC236}">
                  <a16:creationId xmlns:a16="http://schemas.microsoft.com/office/drawing/2014/main" id="{9EFFEEC2-F6D3-4849-9EF9-6E991A4D6792}"/>
                </a:ext>
              </a:extLst>
            </p:cNvPr>
            <p:cNvSpPr/>
            <p:nvPr/>
          </p:nvSpPr>
          <p:spPr bwMode="auto">
            <a:xfrm>
              <a:off x="6276975" y="1667271"/>
              <a:ext cx="136525" cy="796925"/>
            </a:xfrm>
            <a:prstGeom prst="rect">
              <a:avLst/>
            </a:prstGeom>
            <a:gradFill>
              <a:gsLst>
                <a:gs pos="0">
                  <a:srgbClr val="FD879F"/>
                </a:gs>
                <a:gs pos="100000">
                  <a:srgbClr val="F32F58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2AF193CF-5EDB-4C3F-8A9D-D79B611BD76F}"/>
              </a:ext>
            </a:extLst>
          </p:cNvPr>
          <p:cNvGrpSpPr/>
          <p:nvPr/>
        </p:nvGrpSpPr>
        <p:grpSpPr>
          <a:xfrm>
            <a:off x="881748" y="4464600"/>
            <a:ext cx="4248115" cy="1227901"/>
            <a:chOff x="857885" y="4184374"/>
            <a:chExt cx="4248115" cy="1227901"/>
          </a:xfrm>
        </p:grpSpPr>
        <p:sp>
          <p:nvSpPr>
            <p:cNvPr id="24" name="ïŝlíḍê">
              <a:extLst>
                <a:ext uri="{FF2B5EF4-FFF2-40B4-BE49-F238E27FC236}">
                  <a16:creationId xmlns:a16="http://schemas.microsoft.com/office/drawing/2014/main" id="{4DEFCD3E-AA1A-48E7-8EFF-9745279E5D18}"/>
                </a:ext>
              </a:extLst>
            </p:cNvPr>
            <p:cNvSpPr/>
            <p:nvPr/>
          </p:nvSpPr>
          <p:spPr bwMode="auto">
            <a:xfrm>
              <a:off x="857885" y="4197275"/>
              <a:ext cx="4248115" cy="1215000"/>
            </a:xfrm>
            <a:prstGeom prst="homePlate">
              <a:avLst/>
            </a:prstGeom>
            <a:solidFill>
              <a:schemeClr val="accent1">
                <a:alpha val="20000"/>
              </a:schemeClr>
            </a:solidFill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29" name="îŝļîḋé">
              <a:extLst>
                <a:ext uri="{FF2B5EF4-FFF2-40B4-BE49-F238E27FC236}">
                  <a16:creationId xmlns:a16="http://schemas.microsoft.com/office/drawing/2014/main" id="{ABB00CA6-718B-448D-9423-FCDA3869783B}"/>
                </a:ext>
              </a:extLst>
            </p:cNvPr>
            <p:cNvSpPr txBox="1"/>
            <p:nvPr/>
          </p:nvSpPr>
          <p:spPr>
            <a:xfrm>
              <a:off x="3389433" y="4560385"/>
              <a:ext cx="1086568" cy="462978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ctr" anchorCtr="0">
              <a:normAutofit/>
            </a:bodyPr>
            <a:lstStyle/>
            <a:p>
              <a:r>
                <a:rPr lang="en-US" altLang="zh-CN" sz="1600" b="1" dirty="0">
                  <a:cs typeface="+mn-ea"/>
                  <a:sym typeface="+mn-lt"/>
                </a:rPr>
                <a:t>Add Text</a:t>
              </a:r>
            </a:p>
          </p:txBody>
        </p:sp>
        <p:sp>
          <p:nvSpPr>
            <p:cNvPr id="30" name="îśľiḍe">
              <a:extLst>
                <a:ext uri="{FF2B5EF4-FFF2-40B4-BE49-F238E27FC236}">
                  <a16:creationId xmlns:a16="http://schemas.microsoft.com/office/drawing/2014/main" id="{A9D807EC-7D9A-40D4-A6FA-CCD4D771E43A}"/>
                </a:ext>
              </a:extLst>
            </p:cNvPr>
            <p:cNvSpPr txBox="1"/>
            <p:nvPr/>
          </p:nvSpPr>
          <p:spPr>
            <a:xfrm>
              <a:off x="1133221" y="4184374"/>
              <a:ext cx="2204409" cy="1215000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ctr">
              <a:norm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Supporting text here.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When you copy &amp; paste, choose "keep text only" option.</a:t>
              </a:r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CB12BED5-3022-4686-AAD2-2F29ED1F3605}"/>
              </a:ext>
            </a:extLst>
          </p:cNvPr>
          <p:cNvGrpSpPr/>
          <p:nvPr/>
        </p:nvGrpSpPr>
        <p:grpSpPr>
          <a:xfrm>
            <a:off x="6978253" y="3633679"/>
            <a:ext cx="4149617" cy="1227901"/>
            <a:chOff x="7085999" y="4184374"/>
            <a:chExt cx="4149617" cy="1227901"/>
          </a:xfrm>
        </p:grpSpPr>
        <p:sp>
          <p:nvSpPr>
            <p:cNvPr id="26" name="ïṡliḋé">
              <a:extLst>
                <a:ext uri="{FF2B5EF4-FFF2-40B4-BE49-F238E27FC236}">
                  <a16:creationId xmlns:a16="http://schemas.microsoft.com/office/drawing/2014/main" id="{8D8D90B2-43B3-4A0E-9F58-8172ACC92317}"/>
                </a:ext>
              </a:extLst>
            </p:cNvPr>
            <p:cNvSpPr/>
            <p:nvPr/>
          </p:nvSpPr>
          <p:spPr bwMode="auto">
            <a:xfrm flipH="1">
              <a:off x="7085999" y="4197275"/>
              <a:ext cx="4149617" cy="1215000"/>
            </a:xfrm>
            <a:prstGeom prst="homePlate">
              <a:avLst/>
            </a:prstGeom>
            <a:solidFill>
              <a:schemeClr val="accent1">
                <a:alpha val="20000"/>
              </a:schemeClr>
            </a:solidFill>
            <a:ln w="38100"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dk1"/>
                </a:solidFill>
                <a:cs typeface="+mn-ea"/>
                <a:sym typeface="+mn-lt"/>
              </a:endParaRPr>
            </a:p>
          </p:txBody>
        </p:sp>
        <p:sp>
          <p:nvSpPr>
            <p:cNvPr id="32" name="îś1íḋê">
              <a:extLst>
                <a:ext uri="{FF2B5EF4-FFF2-40B4-BE49-F238E27FC236}">
                  <a16:creationId xmlns:a16="http://schemas.microsoft.com/office/drawing/2014/main" id="{342FE0A5-D74B-4290-8DE9-C9322AE3855B}"/>
                </a:ext>
              </a:extLst>
            </p:cNvPr>
            <p:cNvSpPr txBox="1"/>
            <p:nvPr/>
          </p:nvSpPr>
          <p:spPr>
            <a:xfrm>
              <a:off x="7647108" y="4560385"/>
              <a:ext cx="1086568" cy="462978"/>
            </a:xfrm>
            <a:prstGeom prst="rect">
              <a:avLst/>
            </a:prstGeom>
            <a:noFill/>
          </p:spPr>
          <p:txBody>
            <a:bodyPr wrap="none" lIns="90000" tIns="46800" rIns="90000" bIns="46800" rtlCol="0" anchor="ctr" anchorCtr="0">
              <a:normAutofit/>
            </a:bodyPr>
            <a:lstStyle/>
            <a:p>
              <a:r>
                <a:rPr lang="en-US" altLang="zh-CN" sz="1600" b="1" dirty="0">
                  <a:cs typeface="+mn-ea"/>
                  <a:sym typeface="+mn-lt"/>
                </a:rPr>
                <a:t>Add Text</a:t>
              </a:r>
            </a:p>
          </p:txBody>
        </p:sp>
        <p:sp>
          <p:nvSpPr>
            <p:cNvPr id="34" name="işḷïďé">
              <a:extLst>
                <a:ext uri="{FF2B5EF4-FFF2-40B4-BE49-F238E27FC236}">
                  <a16:creationId xmlns:a16="http://schemas.microsoft.com/office/drawing/2014/main" id="{DFA8AD54-8657-4402-8AF9-E5046349BF43}"/>
                </a:ext>
              </a:extLst>
            </p:cNvPr>
            <p:cNvSpPr txBox="1"/>
            <p:nvPr/>
          </p:nvSpPr>
          <p:spPr>
            <a:xfrm>
              <a:off x="8797176" y="4184374"/>
              <a:ext cx="2209800" cy="1215000"/>
            </a:xfrm>
            <a:prstGeom prst="rect">
              <a:avLst/>
            </a:prstGeom>
            <a:noFill/>
          </p:spPr>
          <p:txBody>
            <a:bodyPr wrap="square" lIns="90000" tIns="46800" rIns="90000" bIns="46800" rtlCol="0" anchor="ctr">
              <a:normAutofit/>
            </a:bodyPr>
            <a:lstStyle/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Supporting text here.</a:t>
              </a:r>
            </a:p>
            <a:p>
              <a:pPr marL="171450" indent="-171450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When you copy &amp; paste, choose "keep text only" option.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8729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  <p:bldP spid="18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: 形状 3">
            <a:extLst>
              <a:ext uri="{FF2B5EF4-FFF2-40B4-BE49-F238E27FC236}">
                <a16:creationId xmlns:a16="http://schemas.microsoft.com/office/drawing/2014/main" id="{AADCE725-3EB3-4D10-9E44-838D1E036A86}"/>
              </a:ext>
            </a:extLst>
          </p:cNvPr>
          <p:cNvSpPr/>
          <p:nvPr/>
        </p:nvSpPr>
        <p:spPr>
          <a:xfrm>
            <a:off x="-735404" y="3581309"/>
            <a:ext cx="13463416" cy="3910987"/>
          </a:xfrm>
          <a:custGeom>
            <a:avLst/>
            <a:gdLst>
              <a:gd name="connsiteX0" fmla="*/ 520786 w 13463416"/>
              <a:gd name="connsiteY0" fmla="*/ 1061427 h 3910987"/>
              <a:gd name="connsiteX1" fmla="*/ 1800946 w 13463416"/>
              <a:gd name="connsiteY1" fmla="*/ 403059 h 3910987"/>
              <a:gd name="connsiteX2" fmla="*/ 3215218 w 13463416"/>
              <a:gd name="connsiteY2" fmla="*/ 1024851 h 3910987"/>
              <a:gd name="connsiteX3" fmla="*/ 4300306 w 13463416"/>
              <a:gd name="connsiteY3" fmla="*/ 622515 h 3910987"/>
              <a:gd name="connsiteX4" fmla="*/ 6958162 w 13463416"/>
              <a:gd name="connsiteY4" fmla="*/ 878547 h 3910987"/>
              <a:gd name="connsiteX5" fmla="*/ 9018610 w 13463416"/>
              <a:gd name="connsiteY5" fmla="*/ 723 h 3910987"/>
              <a:gd name="connsiteX6" fmla="*/ 10335346 w 13463416"/>
              <a:gd name="connsiteY6" fmla="*/ 720051 h 3910987"/>
              <a:gd name="connsiteX7" fmla="*/ 12042226 w 13463416"/>
              <a:gd name="connsiteY7" fmla="*/ 244563 h 3910987"/>
              <a:gd name="connsiteX8" fmla="*/ 13017586 w 13463416"/>
              <a:gd name="connsiteY8" fmla="*/ 598131 h 3910987"/>
              <a:gd name="connsiteX9" fmla="*/ 13017586 w 13463416"/>
              <a:gd name="connsiteY9" fmla="*/ 805395 h 3910987"/>
              <a:gd name="connsiteX10" fmla="*/ 12981010 w 13463416"/>
              <a:gd name="connsiteY10" fmla="*/ 3633939 h 3910987"/>
              <a:gd name="connsiteX11" fmla="*/ 6616786 w 13463416"/>
              <a:gd name="connsiteY11" fmla="*/ 3804627 h 3910987"/>
              <a:gd name="connsiteX12" fmla="*/ 496402 w 13463416"/>
              <a:gd name="connsiteY12" fmla="*/ 3633939 h 3910987"/>
              <a:gd name="connsiteX13" fmla="*/ 520786 w 13463416"/>
              <a:gd name="connsiteY13" fmla="*/ 1061427 h 391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463416" h="3910987">
                <a:moveTo>
                  <a:pt x="520786" y="1061427"/>
                </a:moveTo>
                <a:cubicBezTo>
                  <a:pt x="738210" y="522947"/>
                  <a:pt x="1351874" y="409155"/>
                  <a:pt x="1800946" y="403059"/>
                </a:cubicBezTo>
                <a:cubicBezTo>
                  <a:pt x="2250018" y="396963"/>
                  <a:pt x="2798658" y="988275"/>
                  <a:pt x="3215218" y="1024851"/>
                </a:cubicBezTo>
                <a:cubicBezTo>
                  <a:pt x="3631778" y="1061427"/>
                  <a:pt x="3676482" y="646899"/>
                  <a:pt x="4300306" y="622515"/>
                </a:cubicBezTo>
                <a:cubicBezTo>
                  <a:pt x="4924130" y="598131"/>
                  <a:pt x="6171778" y="982179"/>
                  <a:pt x="6958162" y="878547"/>
                </a:cubicBezTo>
                <a:cubicBezTo>
                  <a:pt x="7744546" y="774915"/>
                  <a:pt x="8455746" y="27139"/>
                  <a:pt x="9018610" y="723"/>
                </a:cubicBezTo>
                <a:cubicBezTo>
                  <a:pt x="9581474" y="-25693"/>
                  <a:pt x="9831410" y="679411"/>
                  <a:pt x="10335346" y="720051"/>
                </a:cubicBezTo>
                <a:cubicBezTo>
                  <a:pt x="10839282" y="760691"/>
                  <a:pt x="11595186" y="264883"/>
                  <a:pt x="12042226" y="244563"/>
                </a:cubicBezTo>
                <a:cubicBezTo>
                  <a:pt x="12489266" y="224243"/>
                  <a:pt x="12855026" y="504659"/>
                  <a:pt x="13017586" y="598131"/>
                </a:cubicBezTo>
                <a:cubicBezTo>
                  <a:pt x="13180146" y="691603"/>
                  <a:pt x="13023682" y="299427"/>
                  <a:pt x="13017586" y="805395"/>
                </a:cubicBezTo>
                <a:cubicBezTo>
                  <a:pt x="13011490" y="1311363"/>
                  <a:pt x="14047810" y="3134067"/>
                  <a:pt x="12981010" y="3633939"/>
                </a:cubicBezTo>
                <a:cubicBezTo>
                  <a:pt x="11914210" y="4133811"/>
                  <a:pt x="8697554" y="3804627"/>
                  <a:pt x="6616786" y="3804627"/>
                </a:cubicBezTo>
                <a:cubicBezTo>
                  <a:pt x="4536018" y="3804627"/>
                  <a:pt x="1512402" y="4091139"/>
                  <a:pt x="496402" y="3633939"/>
                </a:cubicBezTo>
                <a:cubicBezTo>
                  <a:pt x="-519598" y="3176739"/>
                  <a:pt x="303362" y="1599907"/>
                  <a:pt x="520786" y="106142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76417efc-85ef-44fd-8661-aab7063fb5b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BCE65D34-F22F-402C-9C5B-1F87E1392676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4204460" y="1656342"/>
            <a:ext cx="4205288" cy="4991100"/>
            <a:chOff x="3990975" y="933450"/>
            <a:chExt cx="4205288" cy="4991100"/>
          </a:xfrm>
        </p:grpSpPr>
        <p:sp>
          <p:nvSpPr>
            <p:cNvPr id="19" name="is1iďê">
              <a:extLst>
                <a:ext uri="{FF2B5EF4-FFF2-40B4-BE49-F238E27FC236}">
                  <a16:creationId xmlns:a16="http://schemas.microsoft.com/office/drawing/2014/main" id="{C219300A-930E-41EE-8D31-EC5984FF6C93}"/>
                </a:ext>
              </a:extLst>
            </p:cNvPr>
            <p:cNvSpPr/>
            <p:nvPr/>
          </p:nvSpPr>
          <p:spPr bwMode="auto">
            <a:xfrm>
              <a:off x="4618038" y="933450"/>
              <a:ext cx="2617788" cy="4256088"/>
            </a:xfrm>
            <a:custGeom>
              <a:avLst/>
              <a:gdLst>
                <a:gd name="T0" fmla="*/ 342 w 526"/>
                <a:gd name="T1" fmla="*/ 857 h 857"/>
                <a:gd name="T2" fmla="*/ 58 w 526"/>
                <a:gd name="T3" fmla="*/ 856 h 857"/>
                <a:gd name="T4" fmla="*/ 4 w 526"/>
                <a:gd name="T5" fmla="*/ 795 h 857"/>
                <a:gd name="T6" fmla="*/ 112 w 526"/>
                <a:gd name="T7" fmla="*/ 61 h 857"/>
                <a:gd name="T8" fmla="*/ 182 w 526"/>
                <a:gd name="T9" fmla="*/ 1 h 857"/>
                <a:gd name="T10" fmla="*/ 465 w 526"/>
                <a:gd name="T11" fmla="*/ 0 h 857"/>
                <a:gd name="T12" fmla="*/ 521 w 526"/>
                <a:gd name="T13" fmla="*/ 61 h 857"/>
                <a:gd name="T14" fmla="*/ 416 w 526"/>
                <a:gd name="T15" fmla="*/ 795 h 857"/>
                <a:gd name="T16" fmla="*/ 342 w 526"/>
                <a:gd name="T17" fmla="*/ 857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6" h="857">
                  <a:moveTo>
                    <a:pt x="342" y="857"/>
                  </a:moveTo>
                  <a:cubicBezTo>
                    <a:pt x="58" y="856"/>
                    <a:pt x="58" y="856"/>
                    <a:pt x="58" y="856"/>
                  </a:cubicBezTo>
                  <a:cubicBezTo>
                    <a:pt x="24" y="856"/>
                    <a:pt x="0" y="829"/>
                    <a:pt x="4" y="795"/>
                  </a:cubicBezTo>
                  <a:cubicBezTo>
                    <a:pt x="112" y="61"/>
                    <a:pt x="112" y="61"/>
                    <a:pt x="112" y="61"/>
                  </a:cubicBezTo>
                  <a:cubicBezTo>
                    <a:pt x="117" y="28"/>
                    <a:pt x="148" y="1"/>
                    <a:pt x="182" y="1"/>
                  </a:cubicBezTo>
                  <a:cubicBezTo>
                    <a:pt x="465" y="0"/>
                    <a:pt x="465" y="0"/>
                    <a:pt x="465" y="0"/>
                  </a:cubicBezTo>
                  <a:cubicBezTo>
                    <a:pt x="500" y="0"/>
                    <a:pt x="526" y="27"/>
                    <a:pt x="521" y="61"/>
                  </a:cubicBezTo>
                  <a:cubicBezTo>
                    <a:pt x="416" y="795"/>
                    <a:pt x="416" y="795"/>
                    <a:pt x="416" y="795"/>
                  </a:cubicBezTo>
                  <a:cubicBezTo>
                    <a:pt x="411" y="829"/>
                    <a:pt x="378" y="857"/>
                    <a:pt x="342" y="857"/>
                  </a:cubicBezTo>
                </a:path>
              </a:pathLst>
            </a:custGeom>
            <a:solidFill>
              <a:srgbClr val="E9EB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iṣļiďè">
              <a:extLst>
                <a:ext uri="{FF2B5EF4-FFF2-40B4-BE49-F238E27FC236}">
                  <a16:creationId xmlns:a16="http://schemas.microsoft.com/office/drawing/2014/main" id="{F223025D-8707-4B3B-AF1F-B51E2936A3EF}"/>
                </a:ext>
              </a:extLst>
            </p:cNvPr>
            <p:cNvSpPr/>
            <p:nvPr/>
          </p:nvSpPr>
          <p:spPr bwMode="auto">
            <a:xfrm>
              <a:off x="4678363" y="942975"/>
              <a:ext cx="2655888" cy="4237038"/>
            </a:xfrm>
            <a:custGeom>
              <a:avLst/>
              <a:gdLst>
                <a:gd name="T0" fmla="*/ 340 w 534"/>
                <a:gd name="T1" fmla="*/ 853 h 853"/>
                <a:gd name="T2" fmla="*/ 57 w 534"/>
                <a:gd name="T3" fmla="*/ 852 h 853"/>
                <a:gd name="T4" fmla="*/ 4 w 534"/>
                <a:gd name="T5" fmla="*/ 792 h 853"/>
                <a:gd name="T6" fmla="*/ 112 w 534"/>
                <a:gd name="T7" fmla="*/ 60 h 853"/>
                <a:gd name="T8" fmla="*/ 181 w 534"/>
                <a:gd name="T9" fmla="*/ 1 h 853"/>
                <a:gd name="T10" fmla="*/ 462 w 534"/>
                <a:gd name="T11" fmla="*/ 0 h 853"/>
                <a:gd name="T12" fmla="*/ 529 w 534"/>
                <a:gd name="T13" fmla="*/ 63 h 853"/>
                <a:gd name="T14" fmla="*/ 426 w 534"/>
                <a:gd name="T15" fmla="*/ 790 h 853"/>
                <a:gd name="T16" fmla="*/ 340 w 534"/>
                <a:gd name="T17" fmla="*/ 853 h 8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34" h="853">
                  <a:moveTo>
                    <a:pt x="340" y="853"/>
                  </a:moveTo>
                  <a:cubicBezTo>
                    <a:pt x="57" y="852"/>
                    <a:pt x="57" y="852"/>
                    <a:pt x="57" y="852"/>
                  </a:cubicBezTo>
                  <a:cubicBezTo>
                    <a:pt x="23" y="852"/>
                    <a:pt x="0" y="825"/>
                    <a:pt x="4" y="792"/>
                  </a:cubicBezTo>
                  <a:cubicBezTo>
                    <a:pt x="112" y="60"/>
                    <a:pt x="112" y="60"/>
                    <a:pt x="112" y="60"/>
                  </a:cubicBezTo>
                  <a:cubicBezTo>
                    <a:pt x="116" y="28"/>
                    <a:pt x="147" y="1"/>
                    <a:pt x="181" y="1"/>
                  </a:cubicBezTo>
                  <a:cubicBezTo>
                    <a:pt x="462" y="0"/>
                    <a:pt x="462" y="0"/>
                    <a:pt x="462" y="0"/>
                  </a:cubicBezTo>
                  <a:cubicBezTo>
                    <a:pt x="515" y="10"/>
                    <a:pt x="534" y="29"/>
                    <a:pt x="529" y="63"/>
                  </a:cubicBezTo>
                  <a:cubicBezTo>
                    <a:pt x="426" y="790"/>
                    <a:pt x="426" y="790"/>
                    <a:pt x="426" y="790"/>
                  </a:cubicBezTo>
                  <a:cubicBezTo>
                    <a:pt x="421" y="824"/>
                    <a:pt x="404" y="843"/>
                    <a:pt x="340" y="853"/>
                  </a:cubicBezTo>
                </a:path>
              </a:pathLst>
            </a:custGeom>
            <a:solidFill>
              <a:srgbClr val="97A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îSḻiḑê">
              <a:extLst>
                <a:ext uri="{FF2B5EF4-FFF2-40B4-BE49-F238E27FC236}">
                  <a16:creationId xmlns:a16="http://schemas.microsoft.com/office/drawing/2014/main" id="{F2C3F109-2DC7-4E5D-8106-D786B7D1E2C5}"/>
                </a:ext>
              </a:extLst>
            </p:cNvPr>
            <p:cNvSpPr/>
            <p:nvPr/>
          </p:nvSpPr>
          <p:spPr bwMode="auto">
            <a:xfrm>
              <a:off x="4568825" y="933450"/>
              <a:ext cx="2611438" cy="4256088"/>
            </a:xfrm>
            <a:custGeom>
              <a:avLst/>
              <a:gdLst>
                <a:gd name="T0" fmla="*/ 342 w 525"/>
                <a:gd name="T1" fmla="*/ 856 h 857"/>
                <a:gd name="T2" fmla="*/ 58 w 525"/>
                <a:gd name="T3" fmla="*/ 856 h 857"/>
                <a:gd name="T4" fmla="*/ 5 w 525"/>
                <a:gd name="T5" fmla="*/ 795 h 857"/>
                <a:gd name="T6" fmla="*/ 113 w 525"/>
                <a:gd name="T7" fmla="*/ 61 h 857"/>
                <a:gd name="T8" fmla="*/ 182 w 525"/>
                <a:gd name="T9" fmla="*/ 1 h 857"/>
                <a:gd name="T10" fmla="*/ 465 w 525"/>
                <a:gd name="T11" fmla="*/ 0 h 857"/>
                <a:gd name="T12" fmla="*/ 521 w 525"/>
                <a:gd name="T13" fmla="*/ 61 h 857"/>
                <a:gd name="T14" fmla="*/ 416 w 525"/>
                <a:gd name="T15" fmla="*/ 795 h 857"/>
                <a:gd name="T16" fmla="*/ 342 w 525"/>
                <a:gd name="T17" fmla="*/ 856 h 8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5" h="857">
                  <a:moveTo>
                    <a:pt x="342" y="856"/>
                  </a:moveTo>
                  <a:cubicBezTo>
                    <a:pt x="58" y="856"/>
                    <a:pt x="58" y="856"/>
                    <a:pt x="58" y="856"/>
                  </a:cubicBezTo>
                  <a:cubicBezTo>
                    <a:pt x="24" y="856"/>
                    <a:pt x="0" y="829"/>
                    <a:pt x="5" y="795"/>
                  </a:cubicBezTo>
                  <a:cubicBezTo>
                    <a:pt x="113" y="61"/>
                    <a:pt x="113" y="61"/>
                    <a:pt x="113" y="61"/>
                  </a:cubicBezTo>
                  <a:cubicBezTo>
                    <a:pt x="117" y="28"/>
                    <a:pt x="148" y="1"/>
                    <a:pt x="182" y="1"/>
                  </a:cubicBezTo>
                  <a:cubicBezTo>
                    <a:pt x="465" y="0"/>
                    <a:pt x="465" y="0"/>
                    <a:pt x="465" y="0"/>
                  </a:cubicBezTo>
                  <a:cubicBezTo>
                    <a:pt x="500" y="0"/>
                    <a:pt x="525" y="27"/>
                    <a:pt x="521" y="61"/>
                  </a:cubicBezTo>
                  <a:cubicBezTo>
                    <a:pt x="416" y="795"/>
                    <a:pt x="416" y="795"/>
                    <a:pt x="416" y="795"/>
                  </a:cubicBezTo>
                  <a:cubicBezTo>
                    <a:pt x="411" y="829"/>
                    <a:pt x="378" y="857"/>
                    <a:pt x="342" y="856"/>
                  </a:cubicBezTo>
                </a:path>
              </a:pathLst>
            </a:custGeom>
            <a:gradFill>
              <a:gsLst>
                <a:gs pos="100000">
                  <a:srgbClr val="D0E1F3"/>
                </a:gs>
                <a:gs pos="0">
                  <a:srgbClr val="DEEAF7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ï$1iḓe">
              <a:extLst>
                <a:ext uri="{FF2B5EF4-FFF2-40B4-BE49-F238E27FC236}">
                  <a16:creationId xmlns:a16="http://schemas.microsoft.com/office/drawing/2014/main" id="{167056C8-46FD-40EF-8F1B-0E402C583FE1}"/>
                </a:ext>
              </a:extLst>
            </p:cNvPr>
            <p:cNvSpPr/>
            <p:nvPr/>
          </p:nvSpPr>
          <p:spPr bwMode="auto">
            <a:xfrm>
              <a:off x="5419725" y="4727575"/>
              <a:ext cx="357188" cy="317500"/>
            </a:xfrm>
            <a:custGeom>
              <a:avLst/>
              <a:gdLst>
                <a:gd name="T0" fmla="*/ 69 w 72"/>
                <a:gd name="T1" fmla="*/ 32 h 64"/>
                <a:gd name="T2" fmla="*/ 31 w 72"/>
                <a:gd name="T3" fmla="*/ 64 h 64"/>
                <a:gd name="T4" fmla="*/ 2 w 72"/>
                <a:gd name="T5" fmla="*/ 32 h 64"/>
                <a:gd name="T6" fmla="*/ 40 w 72"/>
                <a:gd name="T7" fmla="*/ 0 h 64"/>
                <a:gd name="T8" fmla="*/ 69 w 72"/>
                <a:gd name="T9" fmla="*/ 3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4">
                  <a:moveTo>
                    <a:pt x="69" y="32"/>
                  </a:moveTo>
                  <a:cubicBezTo>
                    <a:pt x="67" y="50"/>
                    <a:pt x="50" y="64"/>
                    <a:pt x="31" y="64"/>
                  </a:cubicBezTo>
                  <a:cubicBezTo>
                    <a:pt x="13" y="64"/>
                    <a:pt x="0" y="50"/>
                    <a:pt x="2" y="32"/>
                  </a:cubicBezTo>
                  <a:cubicBezTo>
                    <a:pt x="5" y="14"/>
                    <a:pt x="22" y="0"/>
                    <a:pt x="40" y="0"/>
                  </a:cubicBezTo>
                  <a:cubicBezTo>
                    <a:pt x="59" y="0"/>
                    <a:pt x="72" y="14"/>
                    <a:pt x="69" y="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iś1ïďê">
              <a:extLst>
                <a:ext uri="{FF2B5EF4-FFF2-40B4-BE49-F238E27FC236}">
                  <a16:creationId xmlns:a16="http://schemas.microsoft.com/office/drawing/2014/main" id="{167A5D69-2C61-449C-9E5E-BFCDF27218D4}"/>
                </a:ext>
              </a:extLst>
            </p:cNvPr>
            <p:cNvSpPr/>
            <p:nvPr/>
          </p:nvSpPr>
          <p:spPr bwMode="auto">
            <a:xfrm>
              <a:off x="5946775" y="1176338"/>
              <a:ext cx="571500" cy="65088"/>
            </a:xfrm>
            <a:custGeom>
              <a:avLst/>
              <a:gdLst>
                <a:gd name="T0" fmla="*/ 107 w 115"/>
                <a:gd name="T1" fmla="*/ 13 h 13"/>
                <a:gd name="T2" fmla="*/ 7 w 115"/>
                <a:gd name="T3" fmla="*/ 13 h 13"/>
                <a:gd name="T4" fmla="*/ 1 w 115"/>
                <a:gd name="T5" fmla="*/ 7 h 13"/>
                <a:gd name="T6" fmla="*/ 9 w 115"/>
                <a:gd name="T7" fmla="*/ 0 h 13"/>
                <a:gd name="T8" fmla="*/ 108 w 115"/>
                <a:gd name="T9" fmla="*/ 0 h 13"/>
                <a:gd name="T10" fmla="*/ 114 w 115"/>
                <a:gd name="T11" fmla="*/ 7 h 13"/>
                <a:gd name="T12" fmla="*/ 107 w 115"/>
                <a:gd name="T1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" h="13">
                  <a:moveTo>
                    <a:pt x="107" y="13"/>
                  </a:moveTo>
                  <a:cubicBezTo>
                    <a:pt x="7" y="13"/>
                    <a:pt x="7" y="13"/>
                    <a:pt x="7" y="13"/>
                  </a:cubicBezTo>
                  <a:cubicBezTo>
                    <a:pt x="3" y="13"/>
                    <a:pt x="0" y="10"/>
                    <a:pt x="1" y="7"/>
                  </a:cubicBezTo>
                  <a:cubicBezTo>
                    <a:pt x="1" y="3"/>
                    <a:pt x="5" y="0"/>
                    <a:pt x="9" y="0"/>
                  </a:cubicBezTo>
                  <a:cubicBezTo>
                    <a:pt x="108" y="0"/>
                    <a:pt x="108" y="0"/>
                    <a:pt x="108" y="0"/>
                  </a:cubicBezTo>
                  <a:cubicBezTo>
                    <a:pt x="112" y="0"/>
                    <a:pt x="115" y="3"/>
                    <a:pt x="114" y="7"/>
                  </a:cubicBezTo>
                  <a:cubicBezTo>
                    <a:pt x="114" y="10"/>
                    <a:pt x="110" y="13"/>
                    <a:pt x="107" y="1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î$ḷiḓé">
              <a:extLst>
                <a:ext uri="{FF2B5EF4-FFF2-40B4-BE49-F238E27FC236}">
                  <a16:creationId xmlns:a16="http://schemas.microsoft.com/office/drawing/2014/main" id="{29F40DDD-0B22-4FEE-82D0-381378808B71}"/>
                </a:ext>
              </a:extLst>
            </p:cNvPr>
            <p:cNvSpPr/>
            <p:nvPr/>
          </p:nvSpPr>
          <p:spPr bwMode="auto">
            <a:xfrm>
              <a:off x="5792788" y="1176338"/>
              <a:ext cx="69850" cy="65088"/>
            </a:xfrm>
            <a:custGeom>
              <a:avLst/>
              <a:gdLst>
                <a:gd name="T0" fmla="*/ 14 w 14"/>
                <a:gd name="T1" fmla="*/ 7 h 13"/>
                <a:gd name="T2" fmla="*/ 6 w 14"/>
                <a:gd name="T3" fmla="*/ 13 h 13"/>
                <a:gd name="T4" fmla="*/ 0 w 14"/>
                <a:gd name="T5" fmla="*/ 6 h 13"/>
                <a:gd name="T6" fmla="*/ 8 w 14"/>
                <a:gd name="T7" fmla="*/ 0 h 13"/>
                <a:gd name="T8" fmla="*/ 14 w 14"/>
                <a:gd name="T9" fmla="*/ 7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3">
                  <a:moveTo>
                    <a:pt x="14" y="7"/>
                  </a:moveTo>
                  <a:cubicBezTo>
                    <a:pt x="13" y="10"/>
                    <a:pt x="10" y="13"/>
                    <a:pt x="6" y="13"/>
                  </a:cubicBezTo>
                  <a:cubicBezTo>
                    <a:pt x="3" y="13"/>
                    <a:pt x="0" y="10"/>
                    <a:pt x="0" y="6"/>
                  </a:cubicBezTo>
                  <a:cubicBezTo>
                    <a:pt x="1" y="3"/>
                    <a:pt x="4" y="0"/>
                    <a:pt x="8" y="0"/>
                  </a:cubicBezTo>
                  <a:cubicBezTo>
                    <a:pt x="12" y="0"/>
                    <a:pt x="14" y="3"/>
                    <a:pt x="14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išļídè">
              <a:extLst>
                <a:ext uri="{FF2B5EF4-FFF2-40B4-BE49-F238E27FC236}">
                  <a16:creationId xmlns:a16="http://schemas.microsoft.com/office/drawing/2014/main" id="{1AB32D1C-3182-4AD6-AD6F-C876C8EDDAFA}"/>
                </a:ext>
              </a:extLst>
            </p:cNvPr>
            <p:cNvSpPr/>
            <p:nvPr/>
          </p:nvSpPr>
          <p:spPr bwMode="auto">
            <a:xfrm>
              <a:off x="4737100" y="1400175"/>
              <a:ext cx="2305050" cy="3173413"/>
            </a:xfrm>
            <a:custGeom>
              <a:avLst/>
              <a:gdLst>
                <a:gd name="T0" fmla="*/ 357 w 463"/>
                <a:gd name="T1" fmla="*/ 637 h 639"/>
                <a:gd name="T2" fmla="*/ 13 w 463"/>
                <a:gd name="T3" fmla="*/ 639 h 639"/>
                <a:gd name="T4" fmla="*/ 1 w 463"/>
                <a:gd name="T5" fmla="*/ 626 h 639"/>
                <a:gd name="T6" fmla="*/ 92 w 463"/>
                <a:gd name="T7" fmla="*/ 13 h 639"/>
                <a:gd name="T8" fmla="*/ 107 w 463"/>
                <a:gd name="T9" fmla="*/ 0 h 639"/>
                <a:gd name="T10" fmla="*/ 449 w 463"/>
                <a:gd name="T11" fmla="*/ 1 h 639"/>
                <a:gd name="T12" fmla="*/ 461 w 463"/>
                <a:gd name="T13" fmla="*/ 15 h 639"/>
                <a:gd name="T14" fmla="*/ 374 w 463"/>
                <a:gd name="T15" fmla="*/ 623 h 639"/>
                <a:gd name="T16" fmla="*/ 357 w 463"/>
                <a:gd name="T17" fmla="*/ 637 h 6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3" h="639">
                  <a:moveTo>
                    <a:pt x="357" y="637"/>
                  </a:moveTo>
                  <a:cubicBezTo>
                    <a:pt x="13" y="639"/>
                    <a:pt x="13" y="639"/>
                    <a:pt x="13" y="639"/>
                  </a:cubicBezTo>
                  <a:cubicBezTo>
                    <a:pt x="5" y="639"/>
                    <a:pt x="0" y="633"/>
                    <a:pt x="1" y="626"/>
                  </a:cubicBezTo>
                  <a:cubicBezTo>
                    <a:pt x="92" y="13"/>
                    <a:pt x="92" y="13"/>
                    <a:pt x="92" y="13"/>
                  </a:cubicBezTo>
                  <a:cubicBezTo>
                    <a:pt x="93" y="6"/>
                    <a:pt x="100" y="0"/>
                    <a:pt x="107" y="0"/>
                  </a:cubicBezTo>
                  <a:cubicBezTo>
                    <a:pt x="449" y="1"/>
                    <a:pt x="449" y="1"/>
                    <a:pt x="449" y="1"/>
                  </a:cubicBezTo>
                  <a:cubicBezTo>
                    <a:pt x="457" y="1"/>
                    <a:pt x="463" y="7"/>
                    <a:pt x="461" y="15"/>
                  </a:cubicBezTo>
                  <a:cubicBezTo>
                    <a:pt x="374" y="623"/>
                    <a:pt x="374" y="623"/>
                    <a:pt x="374" y="623"/>
                  </a:cubicBezTo>
                  <a:cubicBezTo>
                    <a:pt x="373" y="631"/>
                    <a:pt x="365" y="637"/>
                    <a:pt x="357" y="637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íṣľïde">
              <a:extLst>
                <a:ext uri="{FF2B5EF4-FFF2-40B4-BE49-F238E27FC236}">
                  <a16:creationId xmlns:a16="http://schemas.microsoft.com/office/drawing/2014/main" id="{277B019D-D007-442C-8956-11E5ECA0CB57}"/>
                </a:ext>
              </a:extLst>
            </p:cNvPr>
            <p:cNvSpPr/>
            <p:nvPr/>
          </p:nvSpPr>
          <p:spPr bwMode="auto">
            <a:xfrm>
              <a:off x="5165725" y="1400175"/>
              <a:ext cx="1870075" cy="254000"/>
            </a:xfrm>
            <a:custGeom>
              <a:avLst/>
              <a:gdLst>
                <a:gd name="T0" fmla="*/ 6 w 376"/>
                <a:gd name="T1" fmla="*/ 13 h 51"/>
                <a:gd name="T2" fmla="*/ 6 w 376"/>
                <a:gd name="T3" fmla="*/ 13 h 51"/>
                <a:gd name="T4" fmla="*/ 0 w 376"/>
                <a:gd name="T5" fmla="*/ 51 h 51"/>
                <a:gd name="T6" fmla="*/ 0 w 376"/>
                <a:gd name="T7" fmla="*/ 51 h 51"/>
                <a:gd name="T8" fmla="*/ 6 w 376"/>
                <a:gd name="T9" fmla="*/ 13 h 51"/>
                <a:gd name="T10" fmla="*/ 6 w 376"/>
                <a:gd name="T11" fmla="*/ 13 h 51"/>
                <a:gd name="T12" fmla="*/ 21 w 376"/>
                <a:gd name="T13" fmla="*/ 0 h 51"/>
                <a:gd name="T14" fmla="*/ 6 w 376"/>
                <a:gd name="T15" fmla="*/ 13 h 51"/>
                <a:gd name="T16" fmla="*/ 21 w 376"/>
                <a:gd name="T17" fmla="*/ 0 h 51"/>
                <a:gd name="T18" fmla="*/ 21 w 376"/>
                <a:gd name="T19" fmla="*/ 0 h 51"/>
                <a:gd name="T20" fmla="*/ 21 w 376"/>
                <a:gd name="T21" fmla="*/ 0 h 51"/>
                <a:gd name="T22" fmla="*/ 21 w 376"/>
                <a:gd name="T23" fmla="*/ 0 h 51"/>
                <a:gd name="T24" fmla="*/ 363 w 376"/>
                <a:gd name="T25" fmla="*/ 1 h 51"/>
                <a:gd name="T26" fmla="*/ 376 w 376"/>
                <a:gd name="T27" fmla="*/ 13 h 51"/>
                <a:gd name="T28" fmla="*/ 363 w 376"/>
                <a:gd name="T29" fmla="*/ 1 h 51"/>
                <a:gd name="T30" fmla="*/ 21 w 376"/>
                <a:gd name="T31" fmla="*/ 0 h 51"/>
                <a:gd name="T32" fmla="*/ 21 w 376"/>
                <a:gd name="T33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76" h="51">
                  <a:moveTo>
                    <a:pt x="6" y="13"/>
                  </a:moveTo>
                  <a:cubicBezTo>
                    <a:pt x="6" y="13"/>
                    <a:pt x="6" y="13"/>
                    <a:pt x="6" y="13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moveTo>
                    <a:pt x="21" y="0"/>
                  </a:moveTo>
                  <a:cubicBezTo>
                    <a:pt x="14" y="0"/>
                    <a:pt x="7" y="5"/>
                    <a:pt x="6" y="13"/>
                  </a:cubicBezTo>
                  <a:cubicBezTo>
                    <a:pt x="7" y="5"/>
                    <a:pt x="14" y="0"/>
                    <a:pt x="21" y="0"/>
                  </a:cubicBezTo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63" y="1"/>
                    <a:pt x="363" y="1"/>
                    <a:pt x="363" y="1"/>
                  </a:cubicBezTo>
                  <a:cubicBezTo>
                    <a:pt x="370" y="1"/>
                    <a:pt x="376" y="6"/>
                    <a:pt x="376" y="13"/>
                  </a:cubicBezTo>
                  <a:cubicBezTo>
                    <a:pt x="376" y="6"/>
                    <a:pt x="370" y="1"/>
                    <a:pt x="363" y="1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</a:path>
              </a:pathLst>
            </a:custGeom>
            <a:solidFill>
              <a:srgbClr val="BEED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îṣļiḓe">
              <a:extLst>
                <a:ext uri="{FF2B5EF4-FFF2-40B4-BE49-F238E27FC236}">
                  <a16:creationId xmlns:a16="http://schemas.microsoft.com/office/drawing/2014/main" id="{8525C303-24AC-4D72-BE30-066EBADA8B99}"/>
                </a:ext>
              </a:extLst>
            </p:cNvPr>
            <p:cNvSpPr/>
            <p:nvPr/>
          </p:nvSpPr>
          <p:spPr bwMode="auto">
            <a:xfrm>
              <a:off x="5165725" y="1400175"/>
              <a:ext cx="1870075" cy="268288"/>
            </a:xfrm>
            <a:custGeom>
              <a:avLst/>
              <a:gdLst>
                <a:gd name="T0" fmla="*/ 21 w 376"/>
                <a:gd name="T1" fmla="*/ 0 h 54"/>
                <a:gd name="T2" fmla="*/ 21 w 376"/>
                <a:gd name="T3" fmla="*/ 0 h 54"/>
                <a:gd name="T4" fmla="*/ 6 w 376"/>
                <a:gd name="T5" fmla="*/ 13 h 54"/>
                <a:gd name="T6" fmla="*/ 6 w 376"/>
                <a:gd name="T7" fmla="*/ 13 h 54"/>
                <a:gd name="T8" fmla="*/ 6 w 376"/>
                <a:gd name="T9" fmla="*/ 13 h 54"/>
                <a:gd name="T10" fmla="*/ 0 w 376"/>
                <a:gd name="T11" fmla="*/ 51 h 54"/>
                <a:gd name="T12" fmla="*/ 369 w 376"/>
                <a:gd name="T13" fmla="*/ 54 h 54"/>
                <a:gd name="T14" fmla="*/ 375 w 376"/>
                <a:gd name="T15" fmla="*/ 15 h 54"/>
                <a:gd name="T16" fmla="*/ 376 w 376"/>
                <a:gd name="T17" fmla="*/ 13 h 54"/>
                <a:gd name="T18" fmla="*/ 363 w 376"/>
                <a:gd name="T19" fmla="*/ 1 h 54"/>
                <a:gd name="T20" fmla="*/ 21 w 376"/>
                <a:gd name="T21" fmla="*/ 0 h 54"/>
                <a:gd name="T22" fmla="*/ 21 w 376"/>
                <a:gd name="T2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6" h="54">
                  <a:moveTo>
                    <a:pt x="21" y="0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14" y="0"/>
                    <a:pt x="7" y="5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369" y="54"/>
                    <a:pt x="369" y="54"/>
                    <a:pt x="369" y="54"/>
                  </a:cubicBezTo>
                  <a:cubicBezTo>
                    <a:pt x="375" y="15"/>
                    <a:pt x="375" y="15"/>
                    <a:pt x="375" y="15"/>
                  </a:cubicBezTo>
                  <a:cubicBezTo>
                    <a:pt x="376" y="14"/>
                    <a:pt x="376" y="13"/>
                    <a:pt x="376" y="13"/>
                  </a:cubicBezTo>
                  <a:cubicBezTo>
                    <a:pt x="376" y="6"/>
                    <a:pt x="370" y="1"/>
                    <a:pt x="363" y="1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0"/>
                    <a:pt x="21" y="0"/>
                    <a:pt x="21" y="0"/>
                  </a:cubicBezTo>
                </a:path>
              </a:pathLst>
            </a:custGeom>
            <a:solidFill>
              <a:srgbClr val="F5F6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išľïďé">
              <a:extLst>
                <a:ext uri="{FF2B5EF4-FFF2-40B4-BE49-F238E27FC236}">
                  <a16:creationId xmlns:a16="http://schemas.microsoft.com/office/drawing/2014/main" id="{A15D2A1F-5E8F-4A34-99B6-932354F22367}"/>
                </a:ext>
              </a:extLst>
            </p:cNvPr>
            <p:cNvSpPr/>
            <p:nvPr/>
          </p:nvSpPr>
          <p:spPr bwMode="auto">
            <a:xfrm>
              <a:off x="4737100" y="1946275"/>
              <a:ext cx="2230438" cy="2627313"/>
            </a:xfrm>
            <a:custGeom>
              <a:avLst/>
              <a:gdLst>
                <a:gd name="T0" fmla="*/ 78 w 448"/>
                <a:gd name="T1" fmla="*/ 0 h 529"/>
                <a:gd name="T2" fmla="*/ 1 w 448"/>
                <a:gd name="T3" fmla="*/ 516 h 529"/>
                <a:gd name="T4" fmla="*/ 13 w 448"/>
                <a:gd name="T5" fmla="*/ 529 h 529"/>
                <a:gd name="T6" fmla="*/ 357 w 448"/>
                <a:gd name="T7" fmla="*/ 527 h 529"/>
                <a:gd name="T8" fmla="*/ 374 w 448"/>
                <a:gd name="T9" fmla="*/ 513 h 529"/>
                <a:gd name="T10" fmla="*/ 448 w 448"/>
                <a:gd name="T11" fmla="*/ 5 h 529"/>
                <a:gd name="T12" fmla="*/ 78 w 448"/>
                <a:gd name="T13" fmla="*/ 0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8" h="529">
                  <a:moveTo>
                    <a:pt x="78" y="0"/>
                  </a:moveTo>
                  <a:cubicBezTo>
                    <a:pt x="1" y="516"/>
                    <a:pt x="1" y="516"/>
                    <a:pt x="1" y="516"/>
                  </a:cubicBezTo>
                  <a:cubicBezTo>
                    <a:pt x="0" y="523"/>
                    <a:pt x="5" y="529"/>
                    <a:pt x="13" y="529"/>
                  </a:cubicBezTo>
                  <a:cubicBezTo>
                    <a:pt x="357" y="527"/>
                    <a:pt x="357" y="527"/>
                    <a:pt x="357" y="527"/>
                  </a:cubicBezTo>
                  <a:cubicBezTo>
                    <a:pt x="365" y="527"/>
                    <a:pt x="373" y="521"/>
                    <a:pt x="374" y="513"/>
                  </a:cubicBezTo>
                  <a:cubicBezTo>
                    <a:pt x="448" y="5"/>
                    <a:pt x="448" y="5"/>
                    <a:pt x="448" y="5"/>
                  </a:cubicBezTo>
                  <a:cubicBezTo>
                    <a:pt x="78" y="0"/>
                    <a:pt x="78" y="0"/>
                    <a:pt x="78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ï$ļîḍé">
              <a:extLst>
                <a:ext uri="{FF2B5EF4-FFF2-40B4-BE49-F238E27FC236}">
                  <a16:creationId xmlns:a16="http://schemas.microsoft.com/office/drawing/2014/main" id="{5B675E92-3BB6-4A86-A3AF-F46897DB03A5}"/>
                </a:ext>
              </a:extLst>
            </p:cNvPr>
            <p:cNvSpPr/>
            <p:nvPr/>
          </p:nvSpPr>
          <p:spPr bwMode="auto">
            <a:xfrm>
              <a:off x="5095875" y="2046288"/>
              <a:ext cx="1627188" cy="1419225"/>
            </a:xfrm>
            <a:custGeom>
              <a:avLst/>
              <a:gdLst>
                <a:gd name="T0" fmla="*/ 327 w 327"/>
                <a:gd name="T1" fmla="*/ 0 h 286"/>
                <a:gd name="T2" fmla="*/ 41 w 327"/>
                <a:gd name="T3" fmla="*/ 0 h 286"/>
                <a:gd name="T4" fmla="*/ 0 w 327"/>
                <a:gd name="T5" fmla="*/ 286 h 286"/>
                <a:gd name="T6" fmla="*/ 286 w 327"/>
                <a:gd name="T7" fmla="*/ 286 h 286"/>
                <a:gd name="T8" fmla="*/ 287 w 327"/>
                <a:gd name="T9" fmla="*/ 275 h 286"/>
                <a:gd name="T10" fmla="*/ 279 w 327"/>
                <a:gd name="T11" fmla="*/ 275 h 286"/>
                <a:gd name="T12" fmla="*/ 279 w 327"/>
                <a:gd name="T13" fmla="*/ 259 h 286"/>
                <a:gd name="T14" fmla="*/ 282 w 327"/>
                <a:gd name="T15" fmla="*/ 259 h 286"/>
                <a:gd name="T16" fmla="*/ 289 w 327"/>
                <a:gd name="T17" fmla="*/ 259 h 286"/>
                <a:gd name="T18" fmla="*/ 327 w 327"/>
                <a:gd name="T19" fmla="*/ 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7" h="286">
                  <a:moveTo>
                    <a:pt x="327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0" y="286"/>
                    <a:pt x="0" y="286"/>
                    <a:pt x="0" y="286"/>
                  </a:cubicBezTo>
                  <a:cubicBezTo>
                    <a:pt x="286" y="286"/>
                    <a:pt x="286" y="286"/>
                    <a:pt x="286" y="286"/>
                  </a:cubicBezTo>
                  <a:cubicBezTo>
                    <a:pt x="287" y="275"/>
                    <a:pt x="287" y="275"/>
                    <a:pt x="287" y="275"/>
                  </a:cubicBezTo>
                  <a:cubicBezTo>
                    <a:pt x="282" y="275"/>
                    <a:pt x="279" y="275"/>
                    <a:pt x="279" y="275"/>
                  </a:cubicBezTo>
                  <a:cubicBezTo>
                    <a:pt x="279" y="259"/>
                    <a:pt x="279" y="259"/>
                    <a:pt x="279" y="259"/>
                  </a:cubicBezTo>
                  <a:cubicBezTo>
                    <a:pt x="280" y="259"/>
                    <a:pt x="281" y="259"/>
                    <a:pt x="282" y="259"/>
                  </a:cubicBezTo>
                  <a:cubicBezTo>
                    <a:pt x="284" y="259"/>
                    <a:pt x="286" y="259"/>
                    <a:pt x="289" y="259"/>
                  </a:cubicBezTo>
                  <a:cubicBezTo>
                    <a:pt x="327" y="0"/>
                    <a:pt x="327" y="0"/>
                    <a:pt x="327" y="0"/>
                  </a:cubicBezTo>
                </a:path>
              </a:pathLst>
            </a:custGeom>
            <a:solidFill>
              <a:srgbClr val="F5F6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îṩlídé">
              <a:extLst>
                <a:ext uri="{FF2B5EF4-FFF2-40B4-BE49-F238E27FC236}">
                  <a16:creationId xmlns:a16="http://schemas.microsoft.com/office/drawing/2014/main" id="{94D889D4-9DE2-492A-A466-A552E7C65B5A}"/>
                </a:ext>
              </a:extLst>
            </p:cNvPr>
            <p:cNvSpPr/>
            <p:nvPr/>
          </p:nvSpPr>
          <p:spPr bwMode="auto">
            <a:xfrm>
              <a:off x="5095875" y="2632075"/>
              <a:ext cx="1487488" cy="833438"/>
            </a:xfrm>
            <a:custGeom>
              <a:avLst/>
              <a:gdLst>
                <a:gd name="T0" fmla="*/ 937 w 937"/>
                <a:gd name="T1" fmla="*/ 200 h 525"/>
                <a:gd name="T2" fmla="*/ 749 w 937"/>
                <a:gd name="T3" fmla="*/ 0 h 525"/>
                <a:gd name="T4" fmla="*/ 401 w 937"/>
                <a:gd name="T5" fmla="*/ 335 h 525"/>
                <a:gd name="T6" fmla="*/ 207 w 937"/>
                <a:gd name="T7" fmla="*/ 153 h 525"/>
                <a:gd name="T8" fmla="*/ 16 w 937"/>
                <a:gd name="T9" fmla="*/ 347 h 525"/>
                <a:gd name="T10" fmla="*/ 0 w 937"/>
                <a:gd name="T11" fmla="*/ 525 h 525"/>
                <a:gd name="T12" fmla="*/ 896 w 937"/>
                <a:gd name="T13" fmla="*/ 525 h 525"/>
                <a:gd name="T14" fmla="*/ 937 w 937"/>
                <a:gd name="T15" fmla="*/ 200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37" h="525">
                  <a:moveTo>
                    <a:pt x="937" y="200"/>
                  </a:moveTo>
                  <a:lnTo>
                    <a:pt x="749" y="0"/>
                  </a:lnTo>
                  <a:lnTo>
                    <a:pt x="401" y="335"/>
                  </a:lnTo>
                  <a:lnTo>
                    <a:pt x="207" y="153"/>
                  </a:lnTo>
                  <a:lnTo>
                    <a:pt x="16" y="347"/>
                  </a:lnTo>
                  <a:lnTo>
                    <a:pt x="0" y="525"/>
                  </a:lnTo>
                  <a:lnTo>
                    <a:pt x="896" y="525"/>
                  </a:lnTo>
                  <a:lnTo>
                    <a:pt x="937" y="200"/>
                  </a:lnTo>
                  <a:close/>
                </a:path>
              </a:pathLst>
            </a:custGeom>
            <a:solidFill>
              <a:srgbClr val="E9EB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iṩ1îďe">
              <a:extLst>
                <a:ext uri="{FF2B5EF4-FFF2-40B4-BE49-F238E27FC236}">
                  <a16:creationId xmlns:a16="http://schemas.microsoft.com/office/drawing/2014/main" id="{7303FD4D-A7D3-463B-B1F9-20B70D6EAF02}"/>
                </a:ext>
              </a:extLst>
            </p:cNvPr>
            <p:cNvSpPr/>
            <p:nvPr/>
          </p:nvSpPr>
          <p:spPr bwMode="auto">
            <a:xfrm>
              <a:off x="5643563" y="2224088"/>
              <a:ext cx="357188" cy="328613"/>
            </a:xfrm>
            <a:custGeom>
              <a:avLst/>
              <a:gdLst>
                <a:gd name="T0" fmla="*/ 69 w 72"/>
                <a:gd name="T1" fmla="*/ 33 h 66"/>
                <a:gd name="T2" fmla="*/ 31 w 72"/>
                <a:gd name="T3" fmla="*/ 66 h 66"/>
                <a:gd name="T4" fmla="*/ 3 w 72"/>
                <a:gd name="T5" fmla="*/ 33 h 66"/>
                <a:gd name="T6" fmla="*/ 41 w 72"/>
                <a:gd name="T7" fmla="*/ 0 h 66"/>
                <a:gd name="T8" fmla="*/ 69 w 72"/>
                <a:gd name="T9" fmla="*/ 33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66">
                  <a:moveTo>
                    <a:pt x="69" y="33"/>
                  </a:moveTo>
                  <a:cubicBezTo>
                    <a:pt x="66" y="51"/>
                    <a:pt x="49" y="66"/>
                    <a:pt x="31" y="66"/>
                  </a:cubicBezTo>
                  <a:cubicBezTo>
                    <a:pt x="13" y="66"/>
                    <a:pt x="0" y="51"/>
                    <a:pt x="3" y="33"/>
                  </a:cubicBezTo>
                  <a:cubicBezTo>
                    <a:pt x="5" y="15"/>
                    <a:pt x="22" y="0"/>
                    <a:pt x="41" y="0"/>
                  </a:cubicBezTo>
                  <a:cubicBezTo>
                    <a:pt x="59" y="0"/>
                    <a:pt x="72" y="15"/>
                    <a:pt x="69" y="33"/>
                  </a:cubicBezTo>
                  <a:close/>
                </a:path>
              </a:pathLst>
            </a:custGeom>
            <a:solidFill>
              <a:srgbClr val="E9EB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îṡlïḋè">
              <a:extLst>
                <a:ext uri="{FF2B5EF4-FFF2-40B4-BE49-F238E27FC236}">
                  <a16:creationId xmlns:a16="http://schemas.microsoft.com/office/drawing/2014/main" id="{64F9BE27-7C82-43D3-9926-B46C02A5E483}"/>
                </a:ext>
              </a:extLst>
            </p:cNvPr>
            <p:cNvSpPr/>
            <p:nvPr/>
          </p:nvSpPr>
          <p:spPr bwMode="auto">
            <a:xfrm>
              <a:off x="5429250" y="1519238"/>
              <a:ext cx="44450" cy="34925"/>
            </a:xfrm>
            <a:custGeom>
              <a:avLst/>
              <a:gdLst>
                <a:gd name="T0" fmla="*/ 4 w 9"/>
                <a:gd name="T1" fmla="*/ 7 h 7"/>
                <a:gd name="T2" fmla="*/ 9 w 9"/>
                <a:gd name="T3" fmla="*/ 4 h 7"/>
                <a:gd name="T4" fmla="*/ 5 w 9"/>
                <a:gd name="T5" fmla="*/ 0 h 7"/>
                <a:gd name="T6" fmla="*/ 1 w 9"/>
                <a:gd name="T7" fmla="*/ 4 h 7"/>
                <a:gd name="T8" fmla="*/ 4 w 9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7">
                  <a:moveTo>
                    <a:pt x="4" y="7"/>
                  </a:moveTo>
                  <a:cubicBezTo>
                    <a:pt x="6" y="7"/>
                    <a:pt x="8" y="6"/>
                    <a:pt x="9" y="4"/>
                  </a:cubicBezTo>
                  <a:cubicBezTo>
                    <a:pt x="9" y="2"/>
                    <a:pt x="8" y="0"/>
                    <a:pt x="5" y="0"/>
                  </a:cubicBezTo>
                  <a:cubicBezTo>
                    <a:pt x="3" y="0"/>
                    <a:pt x="1" y="2"/>
                    <a:pt x="1" y="4"/>
                  </a:cubicBezTo>
                  <a:cubicBezTo>
                    <a:pt x="0" y="6"/>
                    <a:pt x="2" y="7"/>
                    <a:pt x="4" y="7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íṥľîďê">
              <a:extLst>
                <a:ext uri="{FF2B5EF4-FFF2-40B4-BE49-F238E27FC236}">
                  <a16:creationId xmlns:a16="http://schemas.microsoft.com/office/drawing/2014/main" id="{A384F93F-3ADB-46A7-AB24-128984E958A1}"/>
                </a:ext>
              </a:extLst>
            </p:cNvPr>
            <p:cNvSpPr/>
            <p:nvPr/>
          </p:nvSpPr>
          <p:spPr bwMode="auto">
            <a:xfrm>
              <a:off x="5359400" y="1519238"/>
              <a:ext cx="44450" cy="34925"/>
            </a:xfrm>
            <a:custGeom>
              <a:avLst/>
              <a:gdLst>
                <a:gd name="T0" fmla="*/ 3 w 9"/>
                <a:gd name="T1" fmla="*/ 7 h 7"/>
                <a:gd name="T2" fmla="*/ 8 w 9"/>
                <a:gd name="T3" fmla="*/ 4 h 7"/>
                <a:gd name="T4" fmla="*/ 5 w 9"/>
                <a:gd name="T5" fmla="*/ 0 h 7"/>
                <a:gd name="T6" fmla="*/ 0 w 9"/>
                <a:gd name="T7" fmla="*/ 4 h 7"/>
                <a:gd name="T8" fmla="*/ 3 w 9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7">
                  <a:moveTo>
                    <a:pt x="3" y="7"/>
                  </a:moveTo>
                  <a:cubicBezTo>
                    <a:pt x="6" y="7"/>
                    <a:pt x="8" y="6"/>
                    <a:pt x="8" y="4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3" y="0"/>
                    <a:pt x="1" y="2"/>
                    <a:pt x="0" y="4"/>
                  </a:cubicBezTo>
                  <a:cubicBezTo>
                    <a:pt x="0" y="6"/>
                    <a:pt x="1" y="7"/>
                    <a:pt x="3" y="7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iṡḻiḑê">
              <a:extLst>
                <a:ext uri="{FF2B5EF4-FFF2-40B4-BE49-F238E27FC236}">
                  <a16:creationId xmlns:a16="http://schemas.microsoft.com/office/drawing/2014/main" id="{247E31BC-69EF-4E15-ADEC-0193D850AEDB}"/>
                </a:ext>
              </a:extLst>
            </p:cNvPr>
            <p:cNvSpPr/>
            <p:nvPr/>
          </p:nvSpPr>
          <p:spPr bwMode="auto">
            <a:xfrm>
              <a:off x="5284788" y="1519238"/>
              <a:ext cx="44450" cy="34925"/>
            </a:xfrm>
            <a:custGeom>
              <a:avLst/>
              <a:gdLst>
                <a:gd name="T0" fmla="*/ 4 w 9"/>
                <a:gd name="T1" fmla="*/ 7 h 7"/>
                <a:gd name="T2" fmla="*/ 9 w 9"/>
                <a:gd name="T3" fmla="*/ 4 h 7"/>
                <a:gd name="T4" fmla="*/ 5 w 9"/>
                <a:gd name="T5" fmla="*/ 0 h 7"/>
                <a:gd name="T6" fmla="*/ 1 w 9"/>
                <a:gd name="T7" fmla="*/ 4 h 7"/>
                <a:gd name="T8" fmla="*/ 4 w 9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7">
                  <a:moveTo>
                    <a:pt x="4" y="7"/>
                  </a:moveTo>
                  <a:cubicBezTo>
                    <a:pt x="6" y="7"/>
                    <a:pt x="8" y="6"/>
                    <a:pt x="9" y="4"/>
                  </a:cubicBezTo>
                  <a:cubicBezTo>
                    <a:pt x="9" y="2"/>
                    <a:pt x="8" y="0"/>
                    <a:pt x="5" y="0"/>
                  </a:cubicBezTo>
                  <a:cubicBezTo>
                    <a:pt x="3" y="0"/>
                    <a:pt x="1" y="2"/>
                    <a:pt x="1" y="4"/>
                  </a:cubicBezTo>
                  <a:cubicBezTo>
                    <a:pt x="0" y="6"/>
                    <a:pt x="2" y="7"/>
                    <a:pt x="4" y="7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îŝlîdé">
              <a:extLst>
                <a:ext uri="{FF2B5EF4-FFF2-40B4-BE49-F238E27FC236}">
                  <a16:creationId xmlns:a16="http://schemas.microsoft.com/office/drawing/2014/main" id="{8CADBC67-D26F-47E9-9667-EA9288DEF7F0}"/>
                </a:ext>
              </a:extLst>
            </p:cNvPr>
            <p:cNvSpPr/>
            <p:nvPr/>
          </p:nvSpPr>
          <p:spPr bwMode="auto">
            <a:xfrm>
              <a:off x="5573713" y="1519238"/>
              <a:ext cx="44450" cy="34925"/>
            </a:xfrm>
            <a:custGeom>
              <a:avLst/>
              <a:gdLst>
                <a:gd name="T0" fmla="*/ 4 w 9"/>
                <a:gd name="T1" fmla="*/ 7 h 7"/>
                <a:gd name="T2" fmla="*/ 9 w 9"/>
                <a:gd name="T3" fmla="*/ 3 h 7"/>
                <a:gd name="T4" fmla="*/ 6 w 9"/>
                <a:gd name="T5" fmla="*/ 0 h 7"/>
                <a:gd name="T6" fmla="*/ 1 w 9"/>
                <a:gd name="T7" fmla="*/ 4 h 7"/>
                <a:gd name="T8" fmla="*/ 4 w 9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7">
                  <a:moveTo>
                    <a:pt x="4" y="7"/>
                  </a:moveTo>
                  <a:cubicBezTo>
                    <a:pt x="6" y="7"/>
                    <a:pt x="8" y="5"/>
                    <a:pt x="9" y="3"/>
                  </a:cubicBezTo>
                  <a:cubicBezTo>
                    <a:pt x="9" y="2"/>
                    <a:pt x="8" y="0"/>
                    <a:pt x="6" y="0"/>
                  </a:cubicBezTo>
                  <a:cubicBezTo>
                    <a:pt x="3" y="0"/>
                    <a:pt x="1" y="2"/>
                    <a:pt x="1" y="4"/>
                  </a:cubicBezTo>
                  <a:cubicBezTo>
                    <a:pt x="0" y="6"/>
                    <a:pt x="2" y="7"/>
                    <a:pt x="4" y="7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ïṡļïďè">
              <a:extLst>
                <a:ext uri="{FF2B5EF4-FFF2-40B4-BE49-F238E27FC236}">
                  <a16:creationId xmlns:a16="http://schemas.microsoft.com/office/drawing/2014/main" id="{A93D10C8-5138-4A2A-8BD6-E1CC6D6DAD78}"/>
                </a:ext>
              </a:extLst>
            </p:cNvPr>
            <p:cNvSpPr/>
            <p:nvPr/>
          </p:nvSpPr>
          <p:spPr bwMode="auto">
            <a:xfrm>
              <a:off x="5503863" y="1519238"/>
              <a:ext cx="44450" cy="34925"/>
            </a:xfrm>
            <a:custGeom>
              <a:avLst/>
              <a:gdLst>
                <a:gd name="T0" fmla="*/ 4 w 9"/>
                <a:gd name="T1" fmla="*/ 7 h 7"/>
                <a:gd name="T2" fmla="*/ 8 w 9"/>
                <a:gd name="T3" fmla="*/ 4 h 7"/>
                <a:gd name="T4" fmla="*/ 5 w 9"/>
                <a:gd name="T5" fmla="*/ 0 h 7"/>
                <a:gd name="T6" fmla="*/ 0 w 9"/>
                <a:gd name="T7" fmla="*/ 4 h 7"/>
                <a:gd name="T8" fmla="*/ 4 w 9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7">
                  <a:moveTo>
                    <a:pt x="4" y="7"/>
                  </a:moveTo>
                  <a:cubicBezTo>
                    <a:pt x="6" y="7"/>
                    <a:pt x="8" y="6"/>
                    <a:pt x="8" y="4"/>
                  </a:cubicBezTo>
                  <a:cubicBezTo>
                    <a:pt x="9" y="2"/>
                    <a:pt x="7" y="0"/>
                    <a:pt x="5" y="0"/>
                  </a:cubicBezTo>
                  <a:cubicBezTo>
                    <a:pt x="3" y="0"/>
                    <a:pt x="1" y="2"/>
                    <a:pt x="0" y="4"/>
                  </a:cubicBezTo>
                  <a:cubicBezTo>
                    <a:pt x="0" y="6"/>
                    <a:pt x="1" y="7"/>
                    <a:pt x="4" y="7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ïṩḻídé">
              <a:extLst>
                <a:ext uri="{FF2B5EF4-FFF2-40B4-BE49-F238E27FC236}">
                  <a16:creationId xmlns:a16="http://schemas.microsoft.com/office/drawing/2014/main" id="{2EAEF64B-CFB1-4D74-9F30-88645CE0B873}"/>
                </a:ext>
              </a:extLst>
            </p:cNvPr>
            <p:cNvSpPr/>
            <p:nvPr/>
          </p:nvSpPr>
          <p:spPr bwMode="auto">
            <a:xfrm>
              <a:off x="6105525" y="1514475"/>
              <a:ext cx="15875" cy="14288"/>
            </a:xfrm>
            <a:custGeom>
              <a:avLst/>
              <a:gdLst>
                <a:gd name="T0" fmla="*/ 1 w 3"/>
                <a:gd name="T1" fmla="*/ 3 h 3"/>
                <a:gd name="T2" fmla="*/ 2 w 3"/>
                <a:gd name="T3" fmla="*/ 2 h 3"/>
                <a:gd name="T4" fmla="*/ 3 w 3"/>
                <a:gd name="T5" fmla="*/ 1 h 3"/>
                <a:gd name="T6" fmla="*/ 2 w 3"/>
                <a:gd name="T7" fmla="*/ 1 h 3"/>
                <a:gd name="T8" fmla="*/ 1 w 3"/>
                <a:gd name="T9" fmla="*/ 0 h 3"/>
                <a:gd name="T10" fmla="*/ 0 w 3"/>
                <a:gd name="T11" fmla="*/ 1 h 3"/>
                <a:gd name="T12" fmla="*/ 0 w 3"/>
                <a:gd name="T13" fmla="*/ 1 h 3"/>
                <a:gd name="T14" fmla="*/ 0 w 3"/>
                <a:gd name="T15" fmla="*/ 2 h 3"/>
                <a:gd name="T16" fmla="*/ 1 w 3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1" y="3"/>
                  </a:moveTo>
                  <a:cubicBezTo>
                    <a:pt x="1" y="3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1" y="3"/>
                    <a:pt x="1" y="3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íş1íḋê">
              <a:extLst>
                <a:ext uri="{FF2B5EF4-FFF2-40B4-BE49-F238E27FC236}">
                  <a16:creationId xmlns:a16="http://schemas.microsoft.com/office/drawing/2014/main" id="{A83684CF-B136-4D87-928E-9267DB0A0489}"/>
                </a:ext>
              </a:extLst>
            </p:cNvPr>
            <p:cNvSpPr/>
            <p:nvPr/>
          </p:nvSpPr>
          <p:spPr bwMode="auto">
            <a:xfrm>
              <a:off x="6096000" y="1558925"/>
              <a:ext cx="14288" cy="15875"/>
            </a:xfrm>
            <a:custGeom>
              <a:avLst/>
              <a:gdLst>
                <a:gd name="T0" fmla="*/ 2 w 3"/>
                <a:gd name="T1" fmla="*/ 0 h 3"/>
                <a:gd name="T2" fmla="*/ 1 w 3"/>
                <a:gd name="T3" fmla="*/ 1 h 3"/>
                <a:gd name="T4" fmla="*/ 0 w 3"/>
                <a:gd name="T5" fmla="*/ 2 h 3"/>
                <a:gd name="T6" fmla="*/ 0 w 3"/>
                <a:gd name="T7" fmla="*/ 2 h 3"/>
                <a:gd name="T8" fmla="*/ 1 w 3"/>
                <a:gd name="T9" fmla="*/ 3 h 3"/>
                <a:gd name="T10" fmla="*/ 2 w 3"/>
                <a:gd name="T11" fmla="*/ 2 h 3"/>
                <a:gd name="T12" fmla="*/ 3 w 3"/>
                <a:gd name="T13" fmla="*/ 1 h 3"/>
                <a:gd name="T14" fmla="*/ 3 w 3"/>
                <a:gd name="T15" fmla="*/ 1 h 3"/>
                <a:gd name="T16" fmla="*/ 2 w 3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" h="3">
                  <a:moveTo>
                    <a:pt x="2" y="0"/>
                  </a:moveTo>
                  <a:cubicBezTo>
                    <a:pt x="1" y="0"/>
                    <a:pt x="1" y="0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2" y="3"/>
                    <a:pt x="2" y="2"/>
                    <a:pt x="2" y="2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íšľíḋé">
              <a:extLst>
                <a:ext uri="{FF2B5EF4-FFF2-40B4-BE49-F238E27FC236}">
                  <a16:creationId xmlns:a16="http://schemas.microsoft.com/office/drawing/2014/main" id="{C61D03BC-1296-4586-9435-207F7A1B3D65}"/>
                </a:ext>
              </a:extLst>
            </p:cNvPr>
            <p:cNvSpPr/>
            <p:nvPr/>
          </p:nvSpPr>
          <p:spPr bwMode="auto">
            <a:xfrm>
              <a:off x="6210300" y="1504950"/>
              <a:ext cx="60325" cy="79375"/>
            </a:xfrm>
            <a:custGeom>
              <a:avLst/>
              <a:gdLst>
                <a:gd name="T0" fmla="*/ 8 w 12"/>
                <a:gd name="T1" fmla="*/ 0 h 16"/>
                <a:gd name="T2" fmla="*/ 12 w 12"/>
                <a:gd name="T3" fmla="*/ 2 h 16"/>
                <a:gd name="T4" fmla="*/ 12 w 12"/>
                <a:gd name="T5" fmla="*/ 7 h 16"/>
                <a:gd name="T6" fmla="*/ 12 w 12"/>
                <a:gd name="T7" fmla="*/ 9 h 16"/>
                <a:gd name="T8" fmla="*/ 9 w 12"/>
                <a:gd name="T9" fmla="*/ 14 h 16"/>
                <a:gd name="T10" fmla="*/ 5 w 12"/>
                <a:gd name="T11" fmla="*/ 16 h 16"/>
                <a:gd name="T12" fmla="*/ 1 w 12"/>
                <a:gd name="T13" fmla="*/ 14 h 16"/>
                <a:gd name="T14" fmla="*/ 1 w 12"/>
                <a:gd name="T15" fmla="*/ 9 h 16"/>
                <a:gd name="T16" fmla="*/ 1 w 12"/>
                <a:gd name="T17" fmla="*/ 7 h 16"/>
                <a:gd name="T18" fmla="*/ 4 w 12"/>
                <a:gd name="T19" fmla="*/ 2 h 16"/>
                <a:gd name="T20" fmla="*/ 8 w 12"/>
                <a:gd name="T21" fmla="*/ 0 h 16"/>
                <a:gd name="T22" fmla="*/ 3 w 12"/>
                <a:gd name="T23" fmla="*/ 10 h 16"/>
                <a:gd name="T24" fmla="*/ 3 w 12"/>
                <a:gd name="T25" fmla="*/ 13 h 16"/>
                <a:gd name="T26" fmla="*/ 5 w 12"/>
                <a:gd name="T27" fmla="*/ 14 h 16"/>
                <a:gd name="T28" fmla="*/ 8 w 12"/>
                <a:gd name="T29" fmla="*/ 13 h 16"/>
                <a:gd name="T30" fmla="*/ 9 w 12"/>
                <a:gd name="T31" fmla="*/ 10 h 16"/>
                <a:gd name="T32" fmla="*/ 10 w 12"/>
                <a:gd name="T33" fmla="*/ 7 h 16"/>
                <a:gd name="T34" fmla="*/ 10 w 12"/>
                <a:gd name="T35" fmla="*/ 3 h 16"/>
                <a:gd name="T36" fmla="*/ 8 w 12"/>
                <a:gd name="T37" fmla="*/ 2 h 16"/>
                <a:gd name="T38" fmla="*/ 5 w 12"/>
                <a:gd name="T39" fmla="*/ 3 h 16"/>
                <a:gd name="T40" fmla="*/ 4 w 12"/>
                <a:gd name="T41" fmla="*/ 7 h 16"/>
                <a:gd name="T42" fmla="*/ 3 w 12"/>
                <a:gd name="T43" fmla="*/ 1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" h="16">
                  <a:moveTo>
                    <a:pt x="8" y="0"/>
                  </a:moveTo>
                  <a:cubicBezTo>
                    <a:pt x="10" y="0"/>
                    <a:pt x="11" y="1"/>
                    <a:pt x="12" y="2"/>
                  </a:cubicBezTo>
                  <a:cubicBezTo>
                    <a:pt x="12" y="3"/>
                    <a:pt x="12" y="5"/>
                    <a:pt x="12" y="7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1" y="12"/>
                    <a:pt x="10" y="13"/>
                    <a:pt x="9" y="14"/>
                  </a:cubicBezTo>
                  <a:cubicBezTo>
                    <a:pt x="8" y="15"/>
                    <a:pt x="7" y="16"/>
                    <a:pt x="5" y="16"/>
                  </a:cubicBezTo>
                  <a:cubicBezTo>
                    <a:pt x="3" y="16"/>
                    <a:pt x="2" y="15"/>
                    <a:pt x="1" y="14"/>
                  </a:cubicBezTo>
                  <a:cubicBezTo>
                    <a:pt x="1" y="13"/>
                    <a:pt x="0" y="11"/>
                    <a:pt x="1" y="9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5"/>
                    <a:pt x="3" y="3"/>
                    <a:pt x="4" y="2"/>
                  </a:cubicBezTo>
                  <a:cubicBezTo>
                    <a:pt x="5" y="1"/>
                    <a:pt x="6" y="0"/>
                    <a:pt x="8" y="0"/>
                  </a:cubicBezTo>
                  <a:close/>
                  <a:moveTo>
                    <a:pt x="3" y="10"/>
                  </a:moveTo>
                  <a:cubicBezTo>
                    <a:pt x="3" y="11"/>
                    <a:pt x="3" y="12"/>
                    <a:pt x="3" y="13"/>
                  </a:cubicBezTo>
                  <a:cubicBezTo>
                    <a:pt x="3" y="14"/>
                    <a:pt x="4" y="14"/>
                    <a:pt x="5" y="14"/>
                  </a:cubicBezTo>
                  <a:cubicBezTo>
                    <a:pt x="6" y="14"/>
                    <a:pt x="7" y="14"/>
                    <a:pt x="8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7"/>
                    <a:pt x="10" y="7"/>
                    <a:pt x="10" y="7"/>
                  </a:cubicBezTo>
                  <a:cubicBezTo>
                    <a:pt x="10" y="5"/>
                    <a:pt x="10" y="4"/>
                    <a:pt x="10" y="3"/>
                  </a:cubicBezTo>
                  <a:cubicBezTo>
                    <a:pt x="10" y="2"/>
                    <a:pt x="9" y="2"/>
                    <a:pt x="8" y="2"/>
                  </a:cubicBezTo>
                  <a:cubicBezTo>
                    <a:pt x="7" y="2"/>
                    <a:pt x="6" y="2"/>
                    <a:pt x="5" y="3"/>
                  </a:cubicBezTo>
                  <a:cubicBezTo>
                    <a:pt x="4" y="4"/>
                    <a:pt x="4" y="5"/>
                    <a:pt x="4" y="7"/>
                  </a:cubicBezTo>
                  <a:cubicBezTo>
                    <a:pt x="3" y="10"/>
                    <a:pt x="3" y="10"/>
                    <a:pt x="3" y="10"/>
                  </a:cubicBezTo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îsḷide">
              <a:extLst>
                <a:ext uri="{FF2B5EF4-FFF2-40B4-BE49-F238E27FC236}">
                  <a16:creationId xmlns:a16="http://schemas.microsoft.com/office/drawing/2014/main" id="{62DE70C2-A618-4F45-A42F-725D1CFDC549}"/>
                </a:ext>
              </a:extLst>
            </p:cNvPr>
            <p:cNvSpPr/>
            <p:nvPr/>
          </p:nvSpPr>
          <p:spPr bwMode="auto">
            <a:xfrm>
              <a:off x="6145213" y="1504950"/>
              <a:ext cx="60325" cy="74613"/>
            </a:xfrm>
            <a:custGeom>
              <a:avLst/>
              <a:gdLst>
                <a:gd name="T0" fmla="*/ 8 w 12"/>
                <a:gd name="T1" fmla="*/ 0 h 15"/>
                <a:gd name="T2" fmla="*/ 12 w 12"/>
                <a:gd name="T3" fmla="*/ 2 h 15"/>
                <a:gd name="T4" fmla="*/ 12 w 12"/>
                <a:gd name="T5" fmla="*/ 7 h 15"/>
                <a:gd name="T6" fmla="*/ 11 w 12"/>
                <a:gd name="T7" fmla="*/ 9 h 15"/>
                <a:gd name="T8" fmla="*/ 9 w 12"/>
                <a:gd name="T9" fmla="*/ 14 h 15"/>
                <a:gd name="T10" fmla="*/ 5 w 12"/>
                <a:gd name="T11" fmla="*/ 15 h 15"/>
                <a:gd name="T12" fmla="*/ 1 w 12"/>
                <a:gd name="T13" fmla="*/ 14 h 15"/>
                <a:gd name="T14" fmla="*/ 1 w 12"/>
                <a:gd name="T15" fmla="*/ 9 h 15"/>
                <a:gd name="T16" fmla="*/ 1 w 12"/>
                <a:gd name="T17" fmla="*/ 6 h 15"/>
                <a:gd name="T18" fmla="*/ 4 w 12"/>
                <a:gd name="T19" fmla="*/ 2 h 15"/>
                <a:gd name="T20" fmla="*/ 8 w 12"/>
                <a:gd name="T21" fmla="*/ 0 h 15"/>
                <a:gd name="T22" fmla="*/ 3 w 12"/>
                <a:gd name="T23" fmla="*/ 9 h 15"/>
                <a:gd name="T24" fmla="*/ 3 w 12"/>
                <a:gd name="T25" fmla="*/ 13 h 15"/>
                <a:gd name="T26" fmla="*/ 5 w 12"/>
                <a:gd name="T27" fmla="*/ 14 h 15"/>
                <a:gd name="T28" fmla="*/ 8 w 12"/>
                <a:gd name="T29" fmla="*/ 13 h 15"/>
                <a:gd name="T30" fmla="*/ 9 w 12"/>
                <a:gd name="T31" fmla="*/ 9 h 15"/>
                <a:gd name="T32" fmla="*/ 10 w 12"/>
                <a:gd name="T33" fmla="*/ 6 h 15"/>
                <a:gd name="T34" fmla="*/ 10 w 12"/>
                <a:gd name="T35" fmla="*/ 3 h 15"/>
                <a:gd name="T36" fmla="*/ 8 w 12"/>
                <a:gd name="T37" fmla="*/ 2 h 15"/>
                <a:gd name="T38" fmla="*/ 5 w 12"/>
                <a:gd name="T39" fmla="*/ 3 h 15"/>
                <a:gd name="T40" fmla="*/ 4 w 12"/>
                <a:gd name="T41" fmla="*/ 6 h 15"/>
                <a:gd name="T42" fmla="*/ 3 w 12"/>
                <a:gd name="T43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" h="15">
                  <a:moveTo>
                    <a:pt x="8" y="0"/>
                  </a:moveTo>
                  <a:cubicBezTo>
                    <a:pt x="10" y="0"/>
                    <a:pt x="11" y="1"/>
                    <a:pt x="12" y="2"/>
                  </a:cubicBezTo>
                  <a:cubicBezTo>
                    <a:pt x="12" y="3"/>
                    <a:pt x="12" y="4"/>
                    <a:pt x="12" y="7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1"/>
                    <a:pt x="10" y="13"/>
                    <a:pt x="9" y="14"/>
                  </a:cubicBezTo>
                  <a:cubicBezTo>
                    <a:pt x="8" y="15"/>
                    <a:pt x="7" y="15"/>
                    <a:pt x="5" y="15"/>
                  </a:cubicBezTo>
                  <a:cubicBezTo>
                    <a:pt x="3" y="15"/>
                    <a:pt x="2" y="15"/>
                    <a:pt x="1" y="14"/>
                  </a:cubicBezTo>
                  <a:cubicBezTo>
                    <a:pt x="0" y="13"/>
                    <a:pt x="0" y="11"/>
                    <a:pt x="1" y="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4"/>
                    <a:pt x="3" y="3"/>
                    <a:pt x="4" y="2"/>
                  </a:cubicBezTo>
                  <a:cubicBezTo>
                    <a:pt x="5" y="1"/>
                    <a:pt x="6" y="0"/>
                    <a:pt x="8" y="0"/>
                  </a:cubicBezTo>
                  <a:close/>
                  <a:moveTo>
                    <a:pt x="3" y="9"/>
                  </a:moveTo>
                  <a:cubicBezTo>
                    <a:pt x="3" y="11"/>
                    <a:pt x="3" y="12"/>
                    <a:pt x="3" y="13"/>
                  </a:cubicBezTo>
                  <a:cubicBezTo>
                    <a:pt x="3" y="13"/>
                    <a:pt x="4" y="14"/>
                    <a:pt x="5" y="14"/>
                  </a:cubicBezTo>
                  <a:cubicBezTo>
                    <a:pt x="6" y="14"/>
                    <a:pt x="7" y="13"/>
                    <a:pt x="8" y="13"/>
                  </a:cubicBezTo>
                  <a:cubicBezTo>
                    <a:pt x="8" y="12"/>
                    <a:pt x="9" y="11"/>
                    <a:pt x="9" y="9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5"/>
                    <a:pt x="10" y="3"/>
                    <a:pt x="10" y="3"/>
                  </a:cubicBezTo>
                  <a:cubicBezTo>
                    <a:pt x="9" y="2"/>
                    <a:pt x="9" y="2"/>
                    <a:pt x="8" y="2"/>
                  </a:cubicBezTo>
                  <a:cubicBezTo>
                    <a:pt x="7" y="2"/>
                    <a:pt x="6" y="2"/>
                    <a:pt x="5" y="3"/>
                  </a:cubicBezTo>
                  <a:cubicBezTo>
                    <a:pt x="4" y="3"/>
                    <a:pt x="4" y="5"/>
                    <a:pt x="4" y="6"/>
                  </a:cubicBezTo>
                  <a:cubicBezTo>
                    <a:pt x="3" y="9"/>
                    <a:pt x="3" y="9"/>
                    <a:pt x="3" y="9"/>
                  </a:cubicBezTo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ïSlîďê">
              <a:extLst>
                <a:ext uri="{FF2B5EF4-FFF2-40B4-BE49-F238E27FC236}">
                  <a16:creationId xmlns:a16="http://schemas.microsoft.com/office/drawing/2014/main" id="{3AF32766-2079-447F-92CF-AC2A5AA11871}"/>
                </a:ext>
              </a:extLst>
            </p:cNvPr>
            <p:cNvSpPr/>
            <p:nvPr/>
          </p:nvSpPr>
          <p:spPr bwMode="auto">
            <a:xfrm>
              <a:off x="6016625" y="1500188"/>
              <a:ext cx="58738" cy="74613"/>
            </a:xfrm>
            <a:custGeom>
              <a:avLst/>
              <a:gdLst>
                <a:gd name="T0" fmla="*/ 8 w 12"/>
                <a:gd name="T1" fmla="*/ 0 h 15"/>
                <a:gd name="T2" fmla="*/ 12 w 12"/>
                <a:gd name="T3" fmla="*/ 2 h 15"/>
                <a:gd name="T4" fmla="*/ 12 w 12"/>
                <a:gd name="T5" fmla="*/ 7 h 15"/>
                <a:gd name="T6" fmla="*/ 11 w 12"/>
                <a:gd name="T7" fmla="*/ 9 h 15"/>
                <a:gd name="T8" fmla="*/ 9 w 12"/>
                <a:gd name="T9" fmla="*/ 14 h 15"/>
                <a:gd name="T10" fmla="*/ 5 w 12"/>
                <a:gd name="T11" fmla="*/ 15 h 15"/>
                <a:gd name="T12" fmla="*/ 1 w 12"/>
                <a:gd name="T13" fmla="*/ 14 h 15"/>
                <a:gd name="T14" fmla="*/ 1 w 12"/>
                <a:gd name="T15" fmla="*/ 9 h 15"/>
                <a:gd name="T16" fmla="*/ 1 w 12"/>
                <a:gd name="T17" fmla="*/ 6 h 15"/>
                <a:gd name="T18" fmla="*/ 4 w 12"/>
                <a:gd name="T19" fmla="*/ 2 h 15"/>
                <a:gd name="T20" fmla="*/ 8 w 12"/>
                <a:gd name="T21" fmla="*/ 0 h 15"/>
                <a:gd name="T22" fmla="*/ 3 w 12"/>
                <a:gd name="T23" fmla="*/ 9 h 15"/>
                <a:gd name="T24" fmla="*/ 3 w 12"/>
                <a:gd name="T25" fmla="*/ 13 h 15"/>
                <a:gd name="T26" fmla="*/ 5 w 12"/>
                <a:gd name="T27" fmla="*/ 14 h 15"/>
                <a:gd name="T28" fmla="*/ 8 w 12"/>
                <a:gd name="T29" fmla="*/ 13 h 15"/>
                <a:gd name="T30" fmla="*/ 9 w 12"/>
                <a:gd name="T31" fmla="*/ 9 h 15"/>
                <a:gd name="T32" fmla="*/ 10 w 12"/>
                <a:gd name="T33" fmla="*/ 6 h 15"/>
                <a:gd name="T34" fmla="*/ 10 w 12"/>
                <a:gd name="T35" fmla="*/ 3 h 15"/>
                <a:gd name="T36" fmla="*/ 8 w 12"/>
                <a:gd name="T37" fmla="*/ 2 h 15"/>
                <a:gd name="T38" fmla="*/ 5 w 12"/>
                <a:gd name="T39" fmla="*/ 3 h 15"/>
                <a:gd name="T40" fmla="*/ 3 w 12"/>
                <a:gd name="T41" fmla="*/ 6 h 15"/>
                <a:gd name="T42" fmla="*/ 3 w 12"/>
                <a:gd name="T43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" h="15">
                  <a:moveTo>
                    <a:pt x="8" y="0"/>
                  </a:moveTo>
                  <a:cubicBezTo>
                    <a:pt x="10" y="0"/>
                    <a:pt x="11" y="1"/>
                    <a:pt x="12" y="2"/>
                  </a:cubicBezTo>
                  <a:cubicBezTo>
                    <a:pt x="12" y="3"/>
                    <a:pt x="12" y="4"/>
                    <a:pt x="12" y="7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1"/>
                    <a:pt x="10" y="13"/>
                    <a:pt x="9" y="14"/>
                  </a:cubicBezTo>
                  <a:cubicBezTo>
                    <a:pt x="8" y="15"/>
                    <a:pt x="6" y="15"/>
                    <a:pt x="5" y="15"/>
                  </a:cubicBezTo>
                  <a:cubicBezTo>
                    <a:pt x="3" y="15"/>
                    <a:pt x="2" y="15"/>
                    <a:pt x="1" y="14"/>
                  </a:cubicBezTo>
                  <a:cubicBezTo>
                    <a:pt x="0" y="13"/>
                    <a:pt x="0" y="11"/>
                    <a:pt x="1" y="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4"/>
                    <a:pt x="2" y="3"/>
                    <a:pt x="4" y="2"/>
                  </a:cubicBezTo>
                  <a:cubicBezTo>
                    <a:pt x="5" y="1"/>
                    <a:pt x="6" y="0"/>
                    <a:pt x="8" y="0"/>
                  </a:cubicBezTo>
                  <a:close/>
                  <a:moveTo>
                    <a:pt x="3" y="9"/>
                  </a:moveTo>
                  <a:cubicBezTo>
                    <a:pt x="2" y="11"/>
                    <a:pt x="3" y="12"/>
                    <a:pt x="3" y="13"/>
                  </a:cubicBezTo>
                  <a:cubicBezTo>
                    <a:pt x="3" y="14"/>
                    <a:pt x="4" y="14"/>
                    <a:pt x="5" y="14"/>
                  </a:cubicBezTo>
                  <a:cubicBezTo>
                    <a:pt x="6" y="14"/>
                    <a:pt x="7" y="14"/>
                    <a:pt x="8" y="13"/>
                  </a:cubicBezTo>
                  <a:cubicBezTo>
                    <a:pt x="8" y="12"/>
                    <a:pt x="9" y="11"/>
                    <a:pt x="9" y="9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5"/>
                    <a:pt x="10" y="4"/>
                    <a:pt x="10" y="3"/>
                  </a:cubicBezTo>
                  <a:cubicBezTo>
                    <a:pt x="9" y="2"/>
                    <a:pt x="9" y="2"/>
                    <a:pt x="8" y="2"/>
                  </a:cubicBezTo>
                  <a:cubicBezTo>
                    <a:pt x="6" y="2"/>
                    <a:pt x="6" y="2"/>
                    <a:pt x="5" y="3"/>
                  </a:cubicBezTo>
                  <a:cubicBezTo>
                    <a:pt x="4" y="4"/>
                    <a:pt x="4" y="5"/>
                    <a:pt x="3" y="6"/>
                  </a:cubicBezTo>
                  <a:cubicBezTo>
                    <a:pt x="3" y="9"/>
                    <a:pt x="3" y="9"/>
                    <a:pt x="3" y="9"/>
                  </a:cubicBezTo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îṡļiḓé">
              <a:extLst>
                <a:ext uri="{FF2B5EF4-FFF2-40B4-BE49-F238E27FC236}">
                  <a16:creationId xmlns:a16="http://schemas.microsoft.com/office/drawing/2014/main" id="{DD8547A7-51D3-4AF8-898E-99CE06B083E4}"/>
                </a:ext>
              </a:extLst>
            </p:cNvPr>
            <p:cNvSpPr/>
            <p:nvPr/>
          </p:nvSpPr>
          <p:spPr bwMode="auto">
            <a:xfrm>
              <a:off x="5951538" y="1500188"/>
              <a:ext cx="60325" cy="74613"/>
            </a:xfrm>
            <a:custGeom>
              <a:avLst/>
              <a:gdLst>
                <a:gd name="T0" fmla="*/ 8 w 12"/>
                <a:gd name="T1" fmla="*/ 0 h 15"/>
                <a:gd name="T2" fmla="*/ 12 w 12"/>
                <a:gd name="T3" fmla="*/ 1 h 15"/>
                <a:gd name="T4" fmla="*/ 12 w 12"/>
                <a:gd name="T5" fmla="*/ 6 h 15"/>
                <a:gd name="T6" fmla="*/ 11 w 12"/>
                <a:gd name="T7" fmla="*/ 9 h 15"/>
                <a:gd name="T8" fmla="*/ 9 w 12"/>
                <a:gd name="T9" fmla="*/ 13 h 15"/>
                <a:gd name="T10" fmla="*/ 5 w 12"/>
                <a:gd name="T11" fmla="*/ 15 h 15"/>
                <a:gd name="T12" fmla="*/ 1 w 12"/>
                <a:gd name="T13" fmla="*/ 13 h 15"/>
                <a:gd name="T14" fmla="*/ 1 w 12"/>
                <a:gd name="T15" fmla="*/ 9 h 15"/>
                <a:gd name="T16" fmla="*/ 1 w 12"/>
                <a:gd name="T17" fmla="*/ 6 h 15"/>
                <a:gd name="T18" fmla="*/ 4 w 12"/>
                <a:gd name="T19" fmla="*/ 1 h 15"/>
                <a:gd name="T20" fmla="*/ 8 w 12"/>
                <a:gd name="T21" fmla="*/ 0 h 15"/>
                <a:gd name="T22" fmla="*/ 3 w 12"/>
                <a:gd name="T23" fmla="*/ 9 h 15"/>
                <a:gd name="T24" fmla="*/ 3 w 12"/>
                <a:gd name="T25" fmla="*/ 12 h 15"/>
                <a:gd name="T26" fmla="*/ 5 w 12"/>
                <a:gd name="T27" fmla="*/ 13 h 15"/>
                <a:gd name="T28" fmla="*/ 8 w 12"/>
                <a:gd name="T29" fmla="*/ 12 h 15"/>
                <a:gd name="T30" fmla="*/ 9 w 12"/>
                <a:gd name="T31" fmla="*/ 9 h 15"/>
                <a:gd name="T32" fmla="*/ 10 w 12"/>
                <a:gd name="T33" fmla="*/ 6 h 15"/>
                <a:gd name="T34" fmla="*/ 10 w 12"/>
                <a:gd name="T35" fmla="*/ 2 h 15"/>
                <a:gd name="T36" fmla="*/ 8 w 12"/>
                <a:gd name="T37" fmla="*/ 1 h 15"/>
                <a:gd name="T38" fmla="*/ 5 w 12"/>
                <a:gd name="T39" fmla="*/ 2 h 15"/>
                <a:gd name="T40" fmla="*/ 3 w 12"/>
                <a:gd name="T41" fmla="*/ 6 h 15"/>
                <a:gd name="T42" fmla="*/ 3 w 12"/>
                <a:gd name="T43" fmla="*/ 9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2" h="15">
                  <a:moveTo>
                    <a:pt x="8" y="0"/>
                  </a:moveTo>
                  <a:cubicBezTo>
                    <a:pt x="10" y="0"/>
                    <a:pt x="11" y="0"/>
                    <a:pt x="12" y="1"/>
                  </a:cubicBezTo>
                  <a:cubicBezTo>
                    <a:pt x="12" y="2"/>
                    <a:pt x="12" y="4"/>
                    <a:pt x="12" y="6"/>
                  </a:cubicBezTo>
                  <a:cubicBezTo>
                    <a:pt x="11" y="9"/>
                    <a:pt x="11" y="9"/>
                    <a:pt x="11" y="9"/>
                  </a:cubicBezTo>
                  <a:cubicBezTo>
                    <a:pt x="11" y="11"/>
                    <a:pt x="10" y="12"/>
                    <a:pt x="9" y="13"/>
                  </a:cubicBezTo>
                  <a:cubicBezTo>
                    <a:pt x="8" y="15"/>
                    <a:pt x="6" y="15"/>
                    <a:pt x="5" y="15"/>
                  </a:cubicBezTo>
                  <a:cubicBezTo>
                    <a:pt x="3" y="15"/>
                    <a:pt x="2" y="15"/>
                    <a:pt x="1" y="13"/>
                  </a:cubicBezTo>
                  <a:cubicBezTo>
                    <a:pt x="0" y="12"/>
                    <a:pt x="0" y="11"/>
                    <a:pt x="1" y="9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2" y="4"/>
                    <a:pt x="2" y="2"/>
                    <a:pt x="4" y="1"/>
                  </a:cubicBezTo>
                  <a:cubicBezTo>
                    <a:pt x="5" y="0"/>
                    <a:pt x="6" y="0"/>
                    <a:pt x="8" y="0"/>
                  </a:cubicBezTo>
                  <a:close/>
                  <a:moveTo>
                    <a:pt x="3" y="9"/>
                  </a:moveTo>
                  <a:cubicBezTo>
                    <a:pt x="2" y="11"/>
                    <a:pt x="3" y="12"/>
                    <a:pt x="3" y="12"/>
                  </a:cubicBezTo>
                  <a:cubicBezTo>
                    <a:pt x="3" y="13"/>
                    <a:pt x="4" y="13"/>
                    <a:pt x="5" y="13"/>
                  </a:cubicBezTo>
                  <a:cubicBezTo>
                    <a:pt x="6" y="13"/>
                    <a:pt x="7" y="13"/>
                    <a:pt x="8" y="12"/>
                  </a:cubicBezTo>
                  <a:cubicBezTo>
                    <a:pt x="8" y="12"/>
                    <a:pt x="9" y="10"/>
                    <a:pt x="9" y="9"/>
                  </a:cubicBezTo>
                  <a:cubicBezTo>
                    <a:pt x="10" y="6"/>
                    <a:pt x="10" y="6"/>
                    <a:pt x="10" y="6"/>
                  </a:cubicBezTo>
                  <a:cubicBezTo>
                    <a:pt x="10" y="4"/>
                    <a:pt x="10" y="3"/>
                    <a:pt x="10" y="2"/>
                  </a:cubicBezTo>
                  <a:cubicBezTo>
                    <a:pt x="9" y="2"/>
                    <a:pt x="9" y="1"/>
                    <a:pt x="8" y="1"/>
                  </a:cubicBezTo>
                  <a:cubicBezTo>
                    <a:pt x="6" y="1"/>
                    <a:pt x="6" y="2"/>
                    <a:pt x="5" y="2"/>
                  </a:cubicBezTo>
                  <a:cubicBezTo>
                    <a:pt x="4" y="3"/>
                    <a:pt x="4" y="4"/>
                    <a:pt x="3" y="6"/>
                  </a:cubicBezTo>
                  <a:cubicBezTo>
                    <a:pt x="3" y="9"/>
                    <a:pt x="3" y="9"/>
                    <a:pt x="3" y="9"/>
                  </a:cubicBezTo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ïŝlíḑé">
              <a:extLst>
                <a:ext uri="{FF2B5EF4-FFF2-40B4-BE49-F238E27FC236}">
                  <a16:creationId xmlns:a16="http://schemas.microsoft.com/office/drawing/2014/main" id="{15701C57-B087-4605-983C-C610A4B2717C}"/>
                </a:ext>
              </a:extLst>
            </p:cNvPr>
            <p:cNvSpPr/>
            <p:nvPr/>
          </p:nvSpPr>
          <p:spPr bwMode="auto">
            <a:xfrm>
              <a:off x="6667500" y="1493838"/>
              <a:ext cx="144463" cy="80963"/>
            </a:xfrm>
            <a:custGeom>
              <a:avLst/>
              <a:gdLst>
                <a:gd name="T0" fmla="*/ 82 w 91"/>
                <a:gd name="T1" fmla="*/ 51 h 51"/>
                <a:gd name="T2" fmla="*/ 91 w 91"/>
                <a:gd name="T3" fmla="*/ 0 h 51"/>
                <a:gd name="T4" fmla="*/ 10 w 91"/>
                <a:gd name="T5" fmla="*/ 0 h 51"/>
                <a:gd name="T6" fmla="*/ 0 w 91"/>
                <a:gd name="T7" fmla="*/ 51 h 51"/>
                <a:gd name="T8" fmla="*/ 82 w 91"/>
                <a:gd name="T9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1" h="51">
                  <a:moveTo>
                    <a:pt x="82" y="51"/>
                  </a:moveTo>
                  <a:lnTo>
                    <a:pt x="91" y="0"/>
                  </a:lnTo>
                  <a:lnTo>
                    <a:pt x="10" y="0"/>
                  </a:lnTo>
                  <a:lnTo>
                    <a:pt x="0" y="51"/>
                  </a:lnTo>
                  <a:lnTo>
                    <a:pt x="82" y="51"/>
                  </a:lnTo>
                  <a:close/>
                </a:path>
              </a:pathLst>
            </a:custGeom>
            <a:solidFill>
              <a:srgbClr val="97A3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ïśľíḍe">
              <a:extLst>
                <a:ext uri="{FF2B5EF4-FFF2-40B4-BE49-F238E27FC236}">
                  <a16:creationId xmlns:a16="http://schemas.microsoft.com/office/drawing/2014/main" id="{91CD1A96-0843-4C20-B5AD-3BF2BC096720}"/>
                </a:ext>
              </a:extLst>
            </p:cNvPr>
            <p:cNvSpPr/>
            <p:nvPr/>
          </p:nvSpPr>
          <p:spPr bwMode="auto">
            <a:xfrm>
              <a:off x="6648450" y="1479550"/>
              <a:ext cx="273050" cy="109538"/>
            </a:xfrm>
            <a:custGeom>
              <a:avLst/>
              <a:gdLst>
                <a:gd name="T0" fmla="*/ 49 w 55"/>
                <a:gd name="T1" fmla="*/ 15 h 22"/>
                <a:gd name="T2" fmla="*/ 48 w 55"/>
                <a:gd name="T3" fmla="*/ 19 h 22"/>
                <a:gd name="T4" fmla="*/ 45 w 55"/>
                <a:gd name="T5" fmla="*/ 22 h 22"/>
                <a:gd name="T6" fmla="*/ 3 w 55"/>
                <a:gd name="T7" fmla="*/ 22 h 22"/>
                <a:gd name="T8" fmla="*/ 1 w 55"/>
                <a:gd name="T9" fmla="*/ 19 h 22"/>
                <a:gd name="T10" fmla="*/ 4 w 55"/>
                <a:gd name="T11" fmla="*/ 3 h 22"/>
                <a:gd name="T12" fmla="*/ 8 w 55"/>
                <a:gd name="T13" fmla="*/ 0 h 22"/>
                <a:gd name="T14" fmla="*/ 49 w 55"/>
                <a:gd name="T15" fmla="*/ 0 h 22"/>
                <a:gd name="T16" fmla="*/ 52 w 55"/>
                <a:gd name="T17" fmla="*/ 2 h 22"/>
                <a:gd name="T18" fmla="*/ 51 w 55"/>
                <a:gd name="T19" fmla="*/ 7 h 22"/>
                <a:gd name="T20" fmla="*/ 52 w 55"/>
                <a:gd name="T21" fmla="*/ 7 h 22"/>
                <a:gd name="T22" fmla="*/ 55 w 55"/>
                <a:gd name="T23" fmla="*/ 9 h 22"/>
                <a:gd name="T24" fmla="*/ 54 w 55"/>
                <a:gd name="T25" fmla="*/ 12 h 22"/>
                <a:gd name="T26" fmla="*/ 51 w 55"/>
                <a:gd name="T27" fmla="*/ 15 h 22"/>
                <a:gd name="T28" fmla="*/ 49 w 55"/>
                <a:gd name="T29" fmla="*/ 15 h 22"/>
                <a:gd name="T30" fmla="*/ 33 w 55"/>
                <a:gd name="T31" fmla="*/ 3 h 22"/>
                <a:gd name="T32" fmla="*/ 7 w 55"/>
                <a:gd name="T33" fmla="*/ 3 h 22"/>
                <a:gd name="T34" fmla="*/ 4 w 55"/>
                <a:gd name="T35" fmla="*/ 19 h 22"/>
                <a:gd name="T36" fmla="*/ 30 w 55"/>
                <a:gd name="T37" fmla="*/ 19 h 22"/>
                <a:gd name="T38" fmla="*/ 33 w 55"/>
                <a:gd name="T39" fmla="*/ 3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5" h="22">
                  <a:moveTo>
                    <a:pt x="49" y="15"/>
                  </a:moveTo>
                  <a:cubicBezTo>
                    <a:pt x="48" y="19"/>
                    <a:pt x="48" y="19"/>
                    <a:pt x="48" y="19"/>
                  </a:cubicBezTo>
                  <a:cubicBezTo>
                    <a:pt x="48" y="21"/>
                    <a:pt x="46" y="22"/>
                    <a:pt x="45" y="22"/>
                  </a:cubicBezTo>
                  <a:cubicBezTo>
                    <a:pt x="3" y="22"/>
                    <a:pt x="3" y="22"/>
                    <a:pt x="3" y="22"/>
                  </a:cubicBezTo>
                  <a:cubicBezTo>
                    <a:pt x="2" y="22"/>
                    <a:pt x="0" y="21"/>
                    <a:pt x="1" y="19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6" y="0"/>
                    <a:pt x="8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51" y="0"/>
                    <a:pt x="52" y="1"/>
                    <a:pt x="52" y="2"/>
                  </a:cubicBezTo>
                  <a:cubicBezTo>
                    <a:pt x="51" y="7"/>
                    <a:pt x="51" y="7"/>
                    <a:pt x="51" y="7"/>
                  </a:cubicBezTo>
                  <a:cubicBezTo>
                    <a:pt x="52" y="7"/>
                    <a:pt x="52" y="7"/>
                    <a:pt x="52" y="7"/>
                  </a:cubicBezTo>
                  <a:cubicBezTo>
                    <a:pt x="54" y="7"/>
                    <a:pt x="55" y="8"/>
                    <a:pt x="55" y="9"/>
                  </a:cubicBezTo>
                  <a:cubicBezTo>
                    <a:pt x="54" y="12"/>
                    <a:pt x="54" y="12"/>
                    <a:pt x="54" y="12"/>
                  </a:cubicBezTo>
                  <a:cubicBezTo>
                    <a:pt x="54" y="14"/>
                    <a:pt x="52" y="15"/>
                    <a:pt x="51" y="15"/>
                  </a:cubicBezTo>
                  <a:lnTo>
                    <a:pt x="49" y="15"/>
                  </a:lnTo>
                  <a:close/>
                  <a:moveTo>
                    <a:pt x="33" y="3"/>
                  </a:moveTo>
                  <a:cubicBezTo>
                    <a:pt x="7" y="3"/>
                    <a:pt x="7" y="3"/>
                    <a:pt x="7" y="3"/>
                  </a:cubicBezTo>
                  <a:cubicBezTo>
                    <a:pt x="4" y="19"/>
                    <a:pt x="4" y="19"/>
                    <a:pt x="4" y="19"/>
                  </a:cubicBezTo>
                  <a:cubicBezTo>
                    <a:pt x="30" y="19"/>
                    <a:pt x="30" y="19"/>
                    <a:pt x="30" y="19"/>
                  </a:cubicBezTo>
                  <a:cubicBezTo>
                    <a:pt x="33" y="3"/>
                    <a:pt x="33" y="3"/>
                    <a:pt x="33" y="3"/>
                  </a:cubicBezTo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iŝ1ïḋê">
              <a:extLst>
                <a:ext uri="{FF2B5EF4-FFF2-40B4-BE49-F238E27FC236}">
                  <a16:creationId xmlns:a16="http://schemas.microsoft.com/office/drawing/2014/main" id="{1B2C6269-79A2-4C32-BE71-35A913D85679}"/>
                </a:ext>
              </a:extLst>
            </p:cNvPr>
            <p:cNvSpPr/>
            <p:nvPr/>
          </p:nvSpPr>
          <p:spPr bwMode="auto">
            <a:xfrm>
              <a:off x="5707063" y="1524000"/>
              <a:ext cx="100013" cy="25400"/>
            </a:xfrm>
            <a:custGeom>
              <a:avLst/>
              <a:gdLst>
                <a:gd name="T0" fmla="*/ 11 w 20"/>
                <a:gd name="T1" fmla="*/ 0 h 5"/>
                <a:gd name="T2" fmla="*/ 1 w 20"/>
                <a:gd name="T3" fmla="*/ 3 h 5"/>
                <a:gd name="T4" fmla="*/ 1 w 20"/>
                <a:gd name="T5" fmla="*/ 5 h 5"/>
                <a:gd name="T6" fmla="*/ 2 w 20"/>
                <a:gd name="T7" fmla="*/ 5 h 5"/>
                <a:gd name="T8" fmla="*/ 3 w 20"/>
                <a:gd name="T9" fmla="*/ 5 h 5"/>
                <a:gd name="T10" fmla="*/ 10 w 20"/>
                <a:gd name="T11" fmla="*/ 2 h 5"/>
                <a:gd name="T12" fmla="*/ 17 w 20"/>
                <a:gd name="T13" fmla="*/ 5 h 5"/>
                <a:gd name="T14" fmla="*/ 18 w 20"/>
                <a:gd name="T15" fmla="*/ 5 h 5"/>
                <a:gd name="T16" fmla="*/ 19 w 20"/>
                <a:gd name="T17" fmla="*/ 5 h 5"/>
                <a:gd name="T18" fmla="*/ 19 w 20"/>
                <a:gd name="T19" fmla="*/ 3 h 5"/>
                <a:gd name="T20" fmla="*/ 11 w 20"/>
                <a:gd name="T2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0" h="5">
                  <a:moveTo>
                    <a:pt x="11" y="0"/>
                  </a:moveTo>
                  <a:cubicBezTo>
                    <a:pt x="8" y="0"/>
                    <a:pt x="4" y="1"/>
                    <a:pt x="1" y="3"/>
                  </a:cubicBezTo>
                  <a:cubicBezTo>
                    <a:pt x="1" y="3"/>
                    <a:pt x="0" y="4"/>
                    <a:pt x="1" y="5"/>
                  </a:cubicBezTo>
                  <a:cubicBezTo>
                    <a:pt x="1" y="5"/>
                    <a:pt x="2" y="5"/>
                    <a:pt x="2" y="5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5" y="3"/>
                    <a:pt x="8" y="2"/>
                    <a:pt x="10" y="2"/>
                  </a:cubicBezTo>
                  <a:cubicBezTo>
                    <a:pt x="13" y="2"/>
                    <a:pt x="15" y="3"/>
                    <a:pt x="17" y="5"/>
                  </a:cubicBezTo>
                  <a:cubicBezTo>
                    <a:pt x="17" y="5"/>
                    <a:pt x="17" y="5"/>
                    <a:pt x="18" y="5"/>
                  </a:cubicBezTo>
                  <a:cubicBezTo>
                    <a:pt x="18" y="5"/>
                    <a:pt x="19" y="5"/>
                    <a:pt x="19" y="5"/>
                  </a:cubicBezTo>
                  <a:cubicBezTo>
                    <a:pt x="20" y="4"/>
                    <a:pt x="20" y="3"/>
                    <a:pt x="19" y="3"/>
                  </a:cubicBezTo>
                  <a:cubicBezTo>
                    <a:pt x="17" y="1"/>
                    <a:pt x="14" y="0"/>
                    <a:pt x="11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îŝľïḑe">
              <a:extLst>
                <a:ext uri="{FF2B5EF4-FFF2-40B4-BE49-F238E27FC236}">
                  <a16:creationId xmlns:a16="http://schemas.microsoft.com/office/drawing/2014/main" id="{0500D963-4489-4DC0-B44A-9C5DC5420C67}"/>
                </a:ext>
              </a:extLst>
            </p:cNvPr>
            <p:cNvSpPr/>
            <p:nvPr/>
          </p:nvSpPr>
          <p:spPr bwMode="auto">
            <a:xfrm>
              <a:off x="5732463" y="1554163"/>
              <a:ext cx="39688" cy="30163"/>
            </a:xfrm>
            <a:custGeom>
              <a:avLst/>
              <a:gdLst>
                <a:gd name="T0" fmla="*/ 5 w 8"/>
                <a:gd name="T1" fmla="*/ 0 h 6"/>
                <a:gd name="T2" fmla="*/ 2 w 8"/>
                <a:gd name="T3" fmla="*/ 1 h 6"/>
                <a:gd name="T4" fmla="*/ 1 w 8"/>
                <a:gd name="T5" fmla="*/ 5 h 6"/>
                <a:gd name="T6" fmla="*/ 3 w 8"/>
                <a:gd name="T7" fmla="*/ 6 h 6"/>
                <a:gd name="T8" fmla="*/ 6 w 8"/>
                <a:gd name="T9" fmla="*/ 6 h 6"/>
                <a:gd name="T10" fmla="*/ 7 w 8"/>
                <a:gd name="T11" fmla="*/ 1 h 6"/>
                <a:gd name="T12" fmla="*/ 5 w 8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6">
                  <a:moveTo>
                    <a:pt x="5" y="0"/>
                  </a:moveTo>
                  <a:cubicBezTo>
                    <a:pt x="4" y="0"/>
                    <a:pt x="3" y="0"/>
                    <a:pt x="2" y="1"/>
                  </a:cubicBezTo>
                  <a:cubicBezTo>
                    <a:pt x="1" y="2"/>
                    <a:pt x="0" y="4"/>
                    <a:pt x="1" y="5"/>
                  </a:cubicBezTo>
                  <a:cubicBezTo>
                    <a:pt x="1" y="6"/>
                    <a:pt x="2" y="6"/>
                    <a:pt x="3" y="6"/>
                  </a:cubicBezTo>
                  <a:cubicBezTo>
                    <a:pt x="4" y="6"/>
                    <a:pt x="5" y="6"/>
                    <a:pt x="6" y="6"/>
                  </a:cubicBezTo>
                  <a:cubicBezTo>
                    <a:pt x="7" y="5"/>
                    <a:pt x="8" y="3"/>
                    <a:pt x="7" y="1"/>
                  </a:cubicBezTo>
                  <a:cubicBezTo>
                    <a:pt x="7" y="1"/>
                    <a:pt x="6" y="0"/>
                    <a:pt x="5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íṧ1iḑê">
              <a:extLst>
                <a:ext uri="{FF2B5EF4-FFF2-40B4-BE49-F238E27FC236}">
                  <a16:creationId xmlns:a16="http://schemas.microsoft.com/office/drawing/2014/main" id="{CDDD38ED-364B-492D-8983-E8D84CE392FA}"/>
                </a:ext>
              </a:extLst>
            </p:cNvPr>
            <p:cNvSpPr/>
            <p:nvPr/>
          </p:nvSpPr>
          <p:spPr bwMode="auto">
            <a:xfrm>
              <a:off x="5688013" y="1484313"/>
              <a:ext cx="153988" cy="39688"/>
            </a:xfrm>
            <a:custGeom>
              <a:avLst/>
              <a:gdLst>
                <a:gd name="T0" fmla="*/ 17 w 31"/>
                <a:gd name="T1" fmla="*/ 0 h 8"/>
                <a:gd name="T2" fmla="*/ 1 w 31"/>
                <a:gd name="T3" fmla="*/ 6 h 8"/>
                <a:gd name="T4" fmla="*/ 0 w 31"/>
                <a:gd name="T5" fmla="*/ 8 h 8"/>
                <a:gd name="T6" fmla="*/ 1 w 31"/>
                <a:gd name="T7" fmla="*/ 8 h 8"/>
                <a:gd name="T8" fmla="*/ 2 w 31"/>
                <a:gd name="T9" fmla="*/ 8 h 8"/>
                <a:gd name="T10" fmla="*/ 16 w 31"/>
                <a:gd name="T11" fmla="*/ 3 h 8"/>
                <a:gd name="T12" fmla="*/ 28 w 31"/>
                <a:gd name="T13" fmla="*/ 8 h 8"/>
                <a:gd name="T14" fmla="*/ 29 w 31"/>
                <a:gd name="T15" fmla="*/ 8 h 8"/>
                <a:gd name="T16" fmla="*/ 30 w 31"/>
                <a:gd name="T17" fmla="*/ 8 h 8"/>
                <a:gd name="T18" fmla="*/ 30 w 31"/>
                <a:gd name="T19" fmla="*/ 6 h 8"/>
                <a:gd name="T20" fmla="*/ 17 w 31"/>
                <a:gd name="T2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" h="8">
                  <a:moveTo>
                    <a:pt x="17" y="0"/>
                  </a:moveTo>
                  <a:cubicBezTo>
                    <a:pt x="11" y="0"/>
                    <a:pt x="5" y="2"/>
                    <a:pt x="1" y="6"/>
                  </a:cubicBezTo>
                  <a:cubicBezTo>
                    <a:pt x="0" y="6"/>
                    <a:pt x="0" y="7"/>
                    <a:pt x="0" y="8"/>
                  </a:cubicBezTo>
                  <a:cubicBezTo>
                    <a:pt x="0" y="8"/>
                    <a:pt x="1" y="8"/>
                    <a:pt x="1" y="8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7" y="5"/>
                    <a:pt x="11" y="3"/>
                    <a:pt x="16" y="3"/>
                  </a:cubicBezTo>
                  <a:cubicBezTo>
                    <a:pt x="20" y="3"/>
                    <a:pt x="25" y="5"/>
                    <a:pt x="28" y="8"/>
                  </a:cubicBezTo>
                  <a:cubicBezTo>
                    <a:pt x="28" y="8"/>
                    <a:pt x="28" y="8"/>
                    <a:pt x="29" y="8"/>
                  </a:cubicBezTo>
                  <a:cubicBezTo>
                    <a:pt x="29" y="8"/>
                    <a:pt x="29" y="8"/>
                    <a:pt x="30" y="8"/>
                  </a:cubicBezTo>
                  <a:cubicBezTo>
                    <a:pt x="30" y="7"/>
                    <a:pt x="31" y="6"/>
                    <a:pt x="30" y="6"/>
                  </a:cubicBezTo>
                  <a:cubicBezTo>
                    <a:pt x="27" y="2"/>
                    <a:pt x="22" y="0"/>
                    <a:pt x="17" y="0"/>
                  </a:cubicBezTo>
                  <a:close/>
                </a:path>
              </a:pathLst>
            </a:custGeom>
            <a:solidFill>
              <a:srgbClr val="DCDC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is1ïḍé">
              <a:extLst>
                <a:ext uri="{FF2B5EF4-FFF2-40B4-BE49-F238E27FC236}">
                  <a16:creationId xmlns:a16="http://schemas.microsoft.com/office/drawing/2014/main" id="{8765A370-4D4F-4B79-AE48-85E6B497DF46}"/>
                </a:ext>
              </a:extLst>
            </p:cNvPr>
            <p:cNvSpPr/>
            <p:nvPr/>
          </p:nvSpPr>
          <p:spPr bwMode="auto">
            <a:xfrm>
              <a:off x="7065963" y="2060575"/>
              <a:ext cx="90488" cy="254000"/>
            </a:xfrm>
            <a:custGeom>
              <a:avLst/>
              <a:gdLst>
                <a:gd name="T0" fmla="*/ 12 w 18"/>
                <a:gd name="T1" fmla="*/ 0 h 51"/>
                <a:gd name="T2" fmla="*/ 6 w 18"/>
                <a:gd name="T3" fmla="*/ 5 h 51"/>
                <a:gd name="T4" fmla="*/ 1 w 18"/>
                <a:gd name="T5" fmla="*/ 45 h 51"/>
                <a:gd name="T6" fmla="*/ 6 w 18"/>
                <a:gd name="T7" fmla="*/ 51 h 51"/>
                <a:gd name="T8" fmla="*/ 6 w 18"/>
                <a:gd name="T9" fmla="*/ 51 h 51"/>
                <a:gd name="T10" fmla="*/ 12 w 18"/>
                <a:gd name="T11" fmla="*/ 46 h 51"/>
                <a:gd name="T12" fmla="*/ 17 w 18"/>
                <a:gd name="T13" fmla="*/ 7 h 51"/>
                <a:gd name="T14" fmla="*/ 12 w 18"/>
                <a:gd name="T15" fmla="*/ 0 h 51"/>
                <a:gd name="T16" fmla="*/ 12 w 18"/>
                <a:gd name="T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51">
                  <a:moveTo>
                    <a:pt x="12" y="0"/>
                  </a:moveTo>
                  <a:cubicBezTo>
                    <a:pt x="9" y="0"/>
                    <a:pt x="6" y="2"/>
                    <a:pt x="6" y="5"/>
                  </a:cubicBezTo>
                  <a:cubicBezTo>
                    <a:pt x="1" y="45"/>
                    <a:pt x="1" y="45"/>
                    <a:pt x="1" y="45"/>
                  </a:cubicBezTo>
                  <a:cubicBezTo>
                    <a:pt x="0" y="48"/>
                    <a:pt x="2" y="51"/>
                    <a:pt x="6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9" y="51"/>
                    <a:pt x="12" y="49"/>
                    <a:pt x="12" y="46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3"/>
                    <a:pt x="15" y="1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7B84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íṡľiḍê">
              <a:extLst>
                <a:ext uri="{FF2B5EF4-FFF2-40B4-BE49-F238E27FC236}">
                  <a16:creationId xmlns:a16="http://schemas.microsoft.com/office/drawing/2014/main" id="{C151C454-EC2D-4E2F-AFB9-8DC97DEECEC7}"/>
                </a:ext>
              </a:extLst>
            </p:cNvPr>
            <p:cNvSpPr/>
            <p:nvPr/>
          </p:nvSpPr>
          <p:spPr bwMode="auto">
            <a:xfrm>
              <a:off x="4741863" y="4116388"/>
              <a:ext cx="60325" cy="392113"/>
            </a:xfrm>
            <a:custGeom>
              <a:avLst/>
              <a:gdLst>
                <a:gd name="T0" fmla="*/ 38 w 38"/>
                <a:gd name="T1" fmla="*/ 0 h 247"/>
                <a:gd name="T2" fmla="*/ 38 w 38"/>
                <a:gd name="T3" fmla="*/ 0 h 247"/>
                <a:gd name="T4" fmla="*/ 0 w 38"/>
                <a:gd name="T5" fmla="*/ 247 h 247"/>
                <a:gd name="T6" fmla="*/ 38 w 38"/>
                <a:gd name="T7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247">
                  <a:moveTo>
                    <a:pt x="38" y="0"/>
                  </a:moveTo>
                  <a:lnTo>
                    <a:pt x="38" y="0"/>
                  </a:lnTo>
                  <a:lnTo>
                    <a:pt x="0" y="247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F5F6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îśļïḍe">
              <a:extLst>
                <a:ext uri="{FF2B5EF4-FFF2-40B4-BE49-F238E27FC236}">
                  <a16:creationId xmlns:a16="http://schemas.microsoft.com/office/drawing/2014/main" id="{9BB037C4-FD90-42E3-9F96-642B07760022}"/>
                </a:ext>
              </a:extLst>
            </p:cNvPr>
            <p:cNvSpPr/>
            <p:nvPr/>
          </p:nvSpPr>
          <p:spPr bwMode="auto">
            <a:xfrm>
              <a:off x="4741863" y="4116388"/>
              <a:ext cx="60325" cy="392113"/>
            </a:xfrm>
            <a:custGeom>
              <a:avLst/>
              <a:gdLst>
                <a:gd name="T0" fmla="*/ 38 w 38"/>
                <a:gd name="T1" fmla="*/ 0 h 247"/>
                <a:gd name="T2" fmla="*/ 38 w 38"/>
                <a:gd name="T3" fmla="*/ 0 h 247"/>
                <a:gd name="T4" fmla="*/ 0 w 38"/>
                <a:gd name="T5" fmla="*/ 247 h 247"/>
                <a:gd name="T6" fmla="*/ 38 w 38"/>
                <a:gd name="T7" fmla="*/ 0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247">
                  <a:moveTo>
                    <a:pt x="38" y="0"/>
                  </a:moveTo>
                  <a:lnTo>
                    <a:pt x="38" y="0"/>
                  </a:lnTo>
                  <a:lnTo>
                    <a:pt x="0" y="247"/>
                  </a:lnTo>
                  <a:lnTo>
                    <a:pt x="38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îšlïḑe">
              <a:extLst>
                <a:ext uri="{FF2B5EF4-FFF2-40B4-BE49-F238E27FC236}">
                  <a16:creationId xmlns:a16="http://schemas.microsoft.com/office/drawing/2014/main" id="{1033B6A7-3B6A-47CE-B7CD-D0E3E69232D4}"/>
                </a:ext>
              </a:extLst>
            </p:cNvPr>
            <p:cNvSpPr/>
            <p:nvPr/>
          </p:nvSpPr>
          <p:spPr bwMode="auto">
            <a:xfrm>
              <a:off x="4741863" y="4116388"/>
              <a:ext cx="1911350" cy="457200"/>
            </a:xfrm>
            <a:custGeom>
              <a:avLst/>
              <a:gdLst>
                <a:gd name="T0" fmla="*/ 384 w 384"/>
                <a:gd name="T1" fmla="*/ 0 h 92"/>
                <a:gd name="T2" fmla="*/ 12 w 384"/>
                <a:gd name="T3" fmla="*/ 0 h 92"/>
                <a:gd name="T4" fmla="*/ 0 w 384"/>
                <a:gd name="T5" fmla="*/ 79 h 92"/>
                <a:gd name="T6" fmla="*/ 0 w 384"/>
                <a:gd name="T7" fmla="*/ 81 h 92"/>
                <a:gd name="T8" fmla="*/ 12 w 384"/>
                <a:gd name="T9" fmla="*/ 92 h 92"/>
                <a:gd name="T10" fmla="*/ 12 w 384"/>
                <a:gd name="T11" fmla="*/ 92 h 92"/>
                <a:gd name="T12" fmla="*/ 356 w 384"/>
                <a:gd name="T13" fmla="*/ 90 h 92"/>
                <a:gd name="T14" fmla="*/ 373 w 384"/>
                <a:gd name="T15" fmla="*/ 76 h 92"/>
                <a:gd name="T16" fmla="*/ 384 w 384"/>
                <a:gd name="T1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4" h="92">
                  <a:moveTo>
                    <a:pt x="384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80"/>
                    <a:pt x="0" y="80"/>
                    <a:pt x="0" y="81"/>
                  </a:cubicBezTo>
                  <a:cubicBezTo>
                    <a:pt x="0" y="87"/>
                    <a:pt x="5" y="92"/>
                    <a:pt x="12" y="92"/>
                  </a:cubicBezTo>
                  <a:cubicBezTo>
                    <a:pt x="12" y="92"/>
                    <a:pt x="12" y="92"/>
                    <a:pt x="12" y="92"/>
                  </a:cubicBezTo>
                  <a:cubicBezTo>
                    <a:pt x="356" y="90"/>
                    <a:pt x="356" y="90"/>
                    <a:pt x="356" y="90"/>
                  </a:cubicBezTo>
                  <a:cubicBezTo>
                    <a:pt x="364" y="90"/>
                    <a:pt x="372" y="84"/>
                    <a:pt x="373" y="76"/>
                  </a:cubicBezTo>
                  <a:cubicBezTo>
                    <a:pt x="384" y="0"/>
                    <a:pt x="384" y="0"/>
                    <a:pt x="384" y="0"/>
                  </a:cubicBezTo>
                </a:path>
              </a:pathLst>
            </a:custGeom>
            <a:solidFill>
              <a:srgbClr val="F5F6F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is1iďê">
              <a:extLst>
                <a:ext uri="{FF2B5EF4-FFF2-40B4-BE49-F238E27FC236}">
                  <a16:creationId xmlns:a16="http://schemas.microsoft.com/office/drawing/2014/main" id="{07D63D6E-B31A-47F2-A6BD-9D1526520861}"/>
                </a:ext>
              </a:extLst>
            </p:cNvPr>
            <p:cNvSpPr/>
            <p:nvPr/>
          </p:nvSpPr>
          <p:spPr bwMode="auto">
            <a:xfrm>
              <a:off x="5483225" y="2473325"/>
              <a:ext cx="666750" cy="590550"/>
            </a:xfrm>
            <a:custGeom>
              <a:avLst/>
              <a:gdLst>
                <a:gd name="T0" fmla="*/ 123 w 134"/>
                <a:gd name="T1" fmla="*/ 15 h 119"/>
                <a:gd name="T2" fmla="*/ 73 w 134"/>
                <a:gd name="T3" fmla="*/ 15 h 119"/>
                <a:gd name="T4" fmla="*/ 72 w 134"/>
                <a:gd name="T5" fmla="*/ 15 h 119"/>
                <a:gd name="T6" fmla="*/ 71 w 134"/>
                <a:gd name="T7" fmla="*/ 15 h 119"/>
                <a:gd name="T8" fmla="*/ 21 w 134"/>
                <a:gd name="T9" fmla="*/ 15 h 119"/>
                <a:gd name="T10" fmla="*/ 11 w 134"/>
                <a:gd name="T11" fmla="*/ 67 h 119"/>
                <a:gd name="T12" fmla="*/ 51 w 134"/>
                <a:gd name="T13" fmla="*/ 119 h 119"/>
                <a:gd name="T14" fmla="*/ 52 w 134"/>
                <a:gd name="T15" fmla="*/ 119 h 119"/>
                <a:gd name="T16" fmla="*/ 52 w 134"/>
                <a:gd name="T17" fmla="*/ 119 h 119"/>
                <a:gd name="T18" fmla="*/ 113 w 134"/>
                <a:gd name="T19" fmla="*/ 67 h 119"/>
                <a:gd name="T20" fmla="*/ 123 w 134"/>
                <a:gd name="T21" fmla="*/ 15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4" h="119">
                  <a:moveTo>
                    <a:pt x="123" y="15"/>
                  </a:moveTo>
                  <a:cubicBezTo>
                    <a:pt x="112" y="0"/>
                    <a:pt x="89" y="0"/>
                    <a:pt x="73" y="15"/>
                  </a:cubicBezTo>
                  <a:cubicBezTo>
                    <a:pt x="72" y="15"/>
                    <a:pt x="72" y="15"/>
                    <a:pt x="72" y="15"/>
                  </a:cubicBezTo>
                  <a:cubicBezTo>
                    <a:pt x="71" y="15"/>
                    <a:pt x="71" y="15"/>
                    <a:pt x="71" y="15"/>
                  </a:cubicBezTo>
                  <a:cubicBezTo>
                    <a:pt x="60" y="0"/>
                    <a:pt x="38" y="0"/>
                    <a:pt x="21" y="15"/>
                  </a:cubicBezTo>
                  <a:cubicBezTo>
                    <a:pt x="4" y="29"/>
                    <a:pt x="0" y="53"/>
                    <a:pt x="11" y="67"/>
                  </a:cubicBezTo>
                  <a:cubicBezTo>
                    <a:pt x="51" y="119"/>
                    <a:pt x="51" y="119"/>
                    <a:pt x="51" y="119"/>
                  </a:cubicBezTo>
                  <a:cubicBezTo>
                    <a:pt x="52" y="119"/>
                    <a:pt x="52" y="119"/>
                    <a:pt x="52" y="119"/>
                  </a:cubicBezTo>
                  <a:cubicBezTo>
                    <a:pt x="52" y="119"/>
                    <a:pt x="52" y="119"/>
                    <a:pt x="52" y="119"/>
                  </a:cubicBezTo>
                  <a:cubicBezTo>
                    <a:pt x="113" y="67"/>
                    <a:pt x="113" y="67"/>
                    <a:pt x="113" y="67"/>
                  </a:cubicBezTo>
                  <a:cubicBezTo>
                    <a:pt x="130" y="52"/>
                    <a:pt x="134" y="29"/>
                    <a:pt x="123" y="15"/>
                  </a:cubicBezTo>
                  <a:close/>
                </a:path>
              </a:pathLst>
            </a:custGeom>
            <a:gradFill>
              <a:gsLst>
                <a:gs pos="86000">
                  <a:srgbClr val="F32F58"/>
                </a:gs>
                <a:gs pos="0">
                  <a:srgbClr val="FA6C89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îŝḷîḋè">
              <a:extLst>
                <a:ext uri="{FF2B5EF4-FFF2-40B4-BE49-F238E27FC236}">
                  <a16:creationId xmlns:a16="http://schemas.microsoft.com/office/drawing/2014/main" id="{DD7B33AE-8286-46DF-B8C7-AC6B1972700B}"/>
                </a:ext>
              </a:extLst>
            </p:cNvPr>
            <p:cNvSpPr/>
            <p:nvPr/>
          </p:nvSpPr>
          <p:spPr bwMode="auto">
            <a:xfrm>
              <a:off x="3990975" y="3213100"/>
              <a:ext cx="284163" cy="858838"/>
            </a:xfrm>
            <a:custGeom>
              <a:avLst/>
              <a:gdLst>
                <a:gd name="T0" fmla="*/ 10 w 57"/>
                <a:gd name="T1" fmla="*/ 17 h 173"/>
                <a:gd name="T2" fmla="*/ 7 w 57"/>
                <a:gd name="T3" fmla="*/ 79 h 173"/>
                <a:gd name="T4" fmla="*/ 34 w 57"/>
                <a:gd name="T5" fmla="*/ 173 h 173"/>
                <a:gd name="T6" fmla="*/ 48 w 57"/>
                <a:gd name="T7" fmla="*/ 167 h 173"/>
                <a:gd name="T8" fmla="*/ 44 w 57"/>
                <a:gd name="T9" fmla="*/ 127 h 173"/>
                <a:gd name="T10" fmla="*/ 37 w 57"/>
                <a:gd name="T11" fmla="*/ 60 h 173"/>
                <a:gd name="T12" fmla="*/ 54 w 57"/>
                <a:gd name="T13" fmla="*/ 6 h 173"/>
                <a:gd name="T14" fmla="*/ 10 w 57"/>
                <a:gd name="T15" fmla="*/ 17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" h="173">
                  <a:moveTo>
                    <a:pt x="10" y="17"/>
                  </a:moveTo>
                  <a:cubicBezTo>
                    <a:pt x="0" y="46"/>
                    <a:pt x="5" y="71"/>
                    <a:pt x="7" y="79"/>
                  </a:cubicBezTo>
                  <a:cubicBezTo>
                    <a:pt x="8" y="86"/>
                    <a:pt x="23" y="164"/>
                    <a:pt x="34" y="173"/>
                  </a:cubicBezTo>
                  <a:cubicBezTo>
                    <a:pt x="48" y="167"/>
                    <a:pt x="48" y="167"/>
                    <a:pt x="48" y="167"/>
                  </a:cubicBezTo>
                  <a:cubicBezTo>
                    <a:pt x="48" y="167"/>
                    <a:pt x="48" y="167"/>
                    <a:pt x="44" y="127"/>
                  </a:cubicBezTo>
                  <a:cubicBezTo>
                    <a:pt x="40" y="96"/>
                    <a:pt x="37" y="60"/>
                    <a:pt x="37" y="60"/>
                  </a:cubicBezTo>
                  <a:cubicBezTo>
                    <a:pt x="37" y="60"/>
                    <a:pt x="50" y="13"/>
                    <a:pt x="54" y="6"/>
                  </a:cubicBezTo>
                  <a:cubicBezTo>
                    <a:pt x="57" y="0"/>
                    <a:pt x="10" y="17"/>
                    <a:pt x="10" y="17"/>
                  </a:cubicBezTo>
                  <a:close/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i$ľîḍê">
              <a:extLst>
                <a:ext uri="{FF2B5EF4-FFF2-40B4-BE49-F238E27FC236}">
                  <a16:creationId xmlns:a16="http://schemas.microsoft.com/office/drawing/2014/main" id="{1EA2E084-386D-46E2-AE75-B9BF09B84F0E}"/>
                </a:ext>
              </a:extLst>
            </p:cNvPr>
            <p:cNvSpPr/>
            <p:nvPr/>
          </p:nvSpPr>
          <p:spPr bwMode="auto">
            <a:xfrm>
              <a:off x="3990975" y="2940050"/>
              <a:ext cx="403225" cy="511175"/>
            </a:xfrm>
            <a:custGeom>
              <a:avLst/>
              <a:gdLst>
                <a:gd name="T0" fmla="*/ 36 w 81"/>
                <a:gd name="T1" fmla="*/ 0 h 103"/>
                <a:gd name="T2" fmla="*/ 0 w 81"/>
                <a:gd name="T3" fmla="*/ 87 h 103"/>
                <a:gd name="T4" fmla="*/ 26 w 81"/>
                <a:gd name="T5" fmla="*/ 100 h 103"/>
                <a:gd name="T6" fmla="*/ 53 w 81"/>
                <a:gd name="T7" fmla="*/ 91 h 103"/>
                <a:gd name="T8" fmla="*/ 78 w 81"/>
                <a:gd name="T9" fmla="*/ 17 h 103"/>
                <a:gd name="T10" fmla="*/ 36 w 81"/>
                <a:gd name="T11" fmla="*/ 0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103">
                  <a:moveTo>
                    <a:pt x="36" y="0"/>
                  </a:moveTo>
                  <a:cubicBezTo>
                    <a:pt x="28" y="4"/>
                    <a:pt x="0" y="87"/>
                    <a:pt x="0" y="87"/>
                  </a:cubicBezTo>
                  <a:cubicBezTo>
                    <a:pt x="0" y="87"/>
                    <a:pt x="4" y="97"/>
                    <a:pt x="26" y="100"/>
                  </a:cubicBezTo>
                  <a:cubicBezTo>
                    <a:pt x="53" y="103"/>
                    <a:pt x="53" y="91"/>
                    <a:pt x="53" y="91"/>
                  </a:cubicBezTo>
                  <a:cubicBezTo>
                    <a:pt x="53" y="91"/>
                    <a:pt x="81" y="33"/>
                    <a:pt x="78" y="17"/>
                  </a:cubicBezTo>
                  <a:cubicBezTo>
                    <a:pt x="75" y="1"/>
                    <a:pt x="36" y="0"/>
                    <a:pt x="36" y="0"/>
                  </a:cubicBezTo>
                  <a:close/>
                </a:path>
              </a:pathLst>
            </a:custGeom>
            <a:gradFill>
              <a:gsLst>
                <a:gs pos="100000">
                  <a:srgbClr val="1BA0E7"/>
                </a:gs>
                <a:gs pos="0">
                  <a:srgbClr val="7ED0FD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íṩlîḋè">
              <a:extLst>
                <a:ext uri="{FF2B5EF4-FFF2-40B4-BE49-F238E27FC236}">
                  <a16:creationId xmlns:a16="http://schemas.microsoft.com/office/drawing/2014/main" id="{76FBD2BB-44B4-4DF8-BC13-D06DC7C2EE08}"/>
                </a:ext>
              </a:extLst>
            </p:cNvPr>
            <p:cNvSpPr/>
            <p:nvPr/>
          </p:nvSpPr>
          <p:spPr bwMode="auto">
            <a:xfrm>
              <a:off x="4310063" y="2716213"/>
              <a:ext cx="277813" cy="258763"/>
            </a:xfrm>
            <a:custGeom>
              <a:avLst/>
              <a:gdLst>
                <a:gd name="T0" fmla="*/ 52 w 56"/>
                <a:gd name="T1" fmla="*/ 46 h 52"/>
                <a:gd name="T2" fmla="*/ 56 w 56"/>
                <a:gd name="T3" fmla="*/ 0 h 52"/>
                <a:gd name="T4" fmla="*/ 13 w 56"/>
                <a:gd name="T5" fmla="*/ 8 h 52"/>
                <a:gd name="T6" fmla="*/ 0 w 56"/>
                <a:gd name="T7" fmla="*/ 46 h 52"/>
                <a:gd name="T8" fmla="*/ 52 w 56"/>
                <a:gd name="T9" fmla="*/ 46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2">
                  <a:moveTo>
                    <a:pt x="52" y="46"/>
                  </a:moveTo>
                  <a:cubicBezTo>
                    <a:pt x="50" y="39"/>
                    <a:pt x="55" y="19"/>
                    <a:pt x="56" y="0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8"/>
                    <a:pt x="1" y="44"/>
                    <a:pt x="0" y="46"/>
                  </a:cubicBezTo>
                  <a:cubicBezTo>
                    <a:pt x="13" y="52"/>
                    <a:pt x="47" y="46"/>
                    <a:pt x="52" y="46"/>
                  </a:cubicBezTo>
                  <a:close/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íṡľïḍé">
              <a:extLst>
                <a:ext uri="{FF2B5EF4-FFF2-40B4-BE49-F238E27FC236}">
                  <a16:creationId xmlns:a16="http://schemas.microsoft.com/office/drawing/2014/main" id="{D755B8F0-244A-49EF-BC04-31637F87F95D}"/>
                </a:ext>
              </a:extLst>
            </p:cNvPr>
            <p:cNvSpPr/>
            <p:nvPr/>
          </p:nvSpPr>
          <p:spPr bwMode="auto">
            <a:xfrm>
              <a:off x="4464050" y="2314575"/>
              <a:ext cx="268288" cy="361950"/>
            </a:xfrm>
            <a:custGeom>
              <a:avLst/>
              <a:gdLst>
                <a:gd name="T0" fmla="*/ 0 w 54"/>
                <a:gd name="T1" fmla="*/ 2 h 73"/>
                <a:gd name="T2" fmla="*/ 40 w 54"/>
                <a:gd name="T3" fmla="*/ 14 h 73"/>
                <a:gd name="T4" fmla="*/ 46 w 54"/>
                <a:gd name="T5" fmla="*/ 50 h 73"/>
                <a:gd name="T6" fmla="*/ 32 w 54"/>
                <a:gd name="T7" fmla="*/ 73 h 73"/>
                <a:gd name="T8" fmla="*/ 0 w 54"/>
                <a:gd name="T9" fmla="*/ 2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73">
                  <a:moveTo>
                    <a:pt x="0" y="2"/>
                  </a:moveTo>
                  <a:cubicBezTo>
                    <a:pt x="11" y="1"/>
                    <a:pt x="27" y="0"/>
                    <a:pt x="40" y="14"/>
                  </a:cubicBezTo>
                  <a:cubicBezTo>
                    <a:pt x="54" y="28"/>
                    <a:pt x="47" y="38"/>
                    <a:pt x="46" y="50"/>
                  </a:cubicBezTo>
                  <a:cubicBezTo>
                    <a:pt x="46" y="62"/>
                    <a:pt x="32" y="73"/>
                    <a:pt x="32" y="73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282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îṡļiḓe">
              <a:extLst>
                <a:ext uri="{FF2B5EF4-FFF2-40B4-BE49-F238E27FC236}">
                  <a16:creationId xmlns:a16="http://schemas.microsoft.com/office/drawing/2014/main" id="{A0351C9A-DB4D-447F-BDA4-894AFE080E94}"/>
                </a:ext>
              </a:extLst>
            </p:cNvPr>
            <p:cNvSpPr/>
            <p:nvPr/>
          </p:nvSpPr>
          <p:spPr bwMode="auto">
            <a:xfrm>
              <a:off x="4184650" y="2378075"/>
              <a:ext cx="547688" cy="442913"/>
            </a:xfrm>
            <a:custGeom>
              <a:avLst/>
              <a:gdLst>
                <a:gd name="T0" fmla="*/ 84 w 110"/>
                <a:gd name="T1" fmla="*/ 2 h 89"/>
                <a:gd name="T2" fmla="*/ 105 w 110"/>
                <a:gd name="T3" fmla="*/ 39 h 89"/>
                <a:gd name="T4" fmla="*/ 106 w 110"/>
                <a:gd name="T5" fmla="*/ 46 h 89"/>
                <a:gd name="T6" fmla="*/ 109 w 110"/>
                <a:gd name="T7" fmla="*/ 53 h 89"/>
                <a:gd name="T8" fmla="*/ 105 w 110"/>
                <a:gd name="T9" fmla="*/ 61 h 89"/>
                <a:gd name="T10" fmla="*/ 102 w 110"/>
                <a:gd name="T11" fmla="*/ 67 h 89"/>
                <a:gd name="T12" fmla="*/ 96 w 110"/>
                <a:gd name="T13" fmla="*/ 86 h 89"/>
                <a:gd name="T14" fmla="*/ 68 w 110"/>
                <a:gd name="T15" fmla="*/ 83 h 89"/>
                <a:gd name="T16" fmla="*/ 59 w 110"/>
                <a:gd name="T17" fmla="*/ 63 h 89"/>
                <a:gd name="T18" fmla="*/ 58 w 110"/>
                <a:gd name="T19" fmla="*/ 5 h 89"/>
                <a:gd name="T20" fmla="*/ 84 w 110"/>
                <a:gd name="T21" fmla="*/ 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0" h="89">
                  <a:moveTo>
                    <a:pt x="84" y="2"/>
                  </a:moveTo>
                  <a:cubicBezTo>
                    <a:pt x="98" y="8"/>
                    <a:pt x="106" y="36"/>
                    <a:pt x="105" y="39"/>
                  </a:cubicBezTo>
                  <a:cubicBezTo>
                    <a:pt x="105" y="41"/>
                    <a:pt x="104" y="43"/>
                    <a:pt x="106" y="46"/>
                  </a:cubicBezTo>
                  <a:cubicBezTo>
                    <a:pt x="107" y="49"/>
                    <a:pt x="109" y="52"/>
                    <a:pt x="109" y="53"/>
                  </a:cubicBezTo>
                  <a:cubicBezTo>
                    <a:pt x="110" y="55"/>
                    <a:pt x="104" y="59"/>
                    <a:pt x="105" y="61"/>
                  </a:cubicBezTo>
                  <a:cubicBezTo>
                    <a:pt x="106" y="63"/>
                    <a:pt x="102" y="65"/>
                    <a:pt x="102" y="67"/>
                  </a:cubicBezTo>
                  <a:cubicBezTo>
                    <a:pt x="103" y="70"/>
                    <a:pt x="100" y="83"/>
                    <a:pt x="96" y="86"/>
                  </a:cubicBezTo>
                  <a:cubicBezTo>
                    <a:pt x="92" y="89"/>
                    <a:pt x="77" y="87"/>
                    <a:pt x="68" y="83"/>
                  </a:cubicBezTo>
                  <a:cubicBezTo>
                    <a:pt x="59" y="79"/>
                    <a:pt x="59" y="63"/>
                    <a:pt x="59" y="63"/>
                  </a:cubicBezTo>
                  <a:cubicBezTo>
                    <a:pt x="59" y="63"/>
                    <a:pt x="0" y="21"/>
                    <a:pt x="58" y="5"/>
                  </a:cubicBezTo>
                  <a:cubicBezTo>
                    <a:pt x="64" y="3"/>
                    <a:pt x="79" y="0"/>
                    <a:pt x="84" y="2"/>
                  </a:cubicBezTo>
                  <a:close/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íśľîḍé">
              <a:extLst>
                <a:ext uri="{FF2B5EF4-FFF2-40B4-BE49-F238E27FC236}">
                  <a16:creationId xmlns:a16="http://schemas.microsoft.com/office/drawing/2014/main" id="{030ACE30-C12C-4A5C-8F4F-A15AC302E322}"/>
                </a:ext>
              </a:extLst>
            </p:cNvPr>
            <p:cNvSpPr/>
            <p:nvPr/>
          </p:nvSpPr>
          <p:spPr bwMode="auto">
            <a:xfrm>
              <a:off x="4259263" y="2298700"/>
              <a:ext cx="407988" cy="527050"/>
            </a:xfrm>
            <a:custGeom>
              <a:avLst/>
              <a:gdLst>
                <a:gd name="T0" fmla="*/ 77 w 82"/>
                <a:gd name="T1" fmla="*/ 28 h 106"/>
                <a:gd name="T2" fmla="*/ 66 w 82"/>
                <a:gd name="T3" fmla="*/ 43 h 106"/>
                <a:gd name="T4" fmla="*/ 71 w 82"/>
                <a:gd name="T5" fmla="*/ 65 h 106"/>
                <a:gd name="T6" fmla="*/ 62 w 82"/>
                <a:gd name="T7" fmla="*/ 62 h 106"/>
                <a:gd name="T8" fmla="*/ 53 w 82"/>
                <a:gd name="T9" fmla="*/ 51 h 106"/>
                <a:gd name="T10" fmla="*/ 54 w 82"/>
                <a:gd name="T11" fmla="*/ 70 h 106"/>
                <a:gd name="T12" fmla="*/ 48 w 82"/>
                <a:gd name="T13" fmla="*/ 96 h 106"/>
                <a:gd name="T14" fmla="*/ 23 w 82"/>
                <a:gd name="T15" fmla="*/ 96 h 106"/>
                <a:gd name="T16" fmla="*/ 9 w 82"/>
                <a:gd name="T17" fmla="*/ 71 h 106"/>
                <a:gd name="T18" fmla="*/ 2 w 82"/>
                <a:gd name="T19" fmla="*/ 37 h 106"/>
                <a:gd name="T20" fmla="*/ 48 w 82"/>
                <a:gd name="T21" fmla="*/ 1 h 106"/>
                <a:gd name="T22" fmla="*/ 81 w 82"/>
                <a:gd name="T23" fmla="*/ 17 h 106"/>
                <a:gd name="T24" fmla="*/ 77 w 82"/>
                <a:gd name="T25" fmla="*/ 2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2" h="106">
                  <a:moveTo>
                    <a:pt x="77" y="28"/>
                  </a:moveTo>
                  <a:cubicBezTo>
                    <a:pt x="72" y="37"/>
                    <a:pt x="70" y="35"/>
                    <a:pt x="66" y="43"/>
                  </a:cubicBezTo>
                  <a:cubicBezTo>
                    <a:pt x="63" y="49"/>
                    <a:pt x="71" y="65"/>
                    <a:pt x="71" y="65"/>
                  </a:cubicBezTo>
                  <a:cubicBezTo>
                    <a:pt x="71" y="65"/>
                    <a:pt x="63" y="66"/>
                    <a:pt x="62" y="62"/>
                  </a:cubicBezTo>
                  <a:cubicBezTo>
                    <a:pt x="60" y="54"/>
                    <a:pt x="57" y="50"/>
                    <a:pt x="53" y="51"/>
                  </a:cubicBezTo>
                  <a:cubicBezTo>
                    <a:pt x="44" y="54"/>
                    <a:pt x="47" y="65"/>
                    <a:pt x="54" y="70"/>
                  </a:cubicBezTo>
                  <a:cubicBezTo>
                    <a:pt x="60" y="75"/>
                    <a:pt x="47" y="80"/>
                    <a:pt x="48" y="96"/>
                  </a:cubicBezTo>
                  <a:cubicBezTo>
                    <a:pt x="48" y="106"/>
                    <a:pt x="23" y="96"/>
                    <a:pt x="23" y="96"/>
                  </a:cubicBezTo>
                  <a:cubicBezTo>
                    <a:pt x="23" y="96"/>
                    <a:pt x="18" y="87"/>
                    <a:pt x="9" y="71"/>
                  </a:cubicBezTo>
                  <a:cubicBezTo>
                    <a:pt x="0" y="54"/>
                    <a:pt x="1" y="48"/>
                    <a:pt x="2" y="37"/>
                  </a:cubicBezTo>
                  <a:cubicBezTo>
                    <a:pt x="3" y="19"/>
                    <a:pt x="18" y="3"/>
                    <a:pt x="48" y="1"/>
                  </a:cubicBezTo>
                  <a:cubicBezTo>
                    <a:pt x="75" y="0"/>
                    <a:pt x="81" y="17"/>
                    <a:pt x="81" y="17"/>
                  </a:cubicBezTo>
                  <a:cubicBezTo>
                    <a:pt x="81" y="17"/>
                    <a:pt x="82" y="19"/>
                    <a:pt x="77" y="28"/>
                  </a:cubicBezTo>
                  <a:close/>
                </a:path>
              </a:pathLst>
            </a:custGeom>
            <a:solidFill>
              <a:srgbClr val="282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işḻíďe">
              <a:extLst>
                <a:ext uri="{FF2B5EF4-FFF2-40B4-BE49-F238E27FC236}">
                  <a16:creationId xmlns:a16="http://schemas.microsoft.com/office/drawing/2014/main" id="{CB212AB0-4EB6-44DF-8A78-1A3F13126BDC}"/>
                </a:ext>
              </a:extLst>
            </p:cNvPr>
            <p:cNvSpPr/>
            <p:nvPr/>
          </p:nvSpPr>
          <p:spPr bwMode="auto">
            <a:xfrm>
              <a:off x="4603750" y="5745163"/>
              <a:ext cx="431800" cy="158750"/>
            </a:xfrm>
            <a:custGeom>
              <a:avLst/>
              <a:gdLst>
                <a:gd name="T0" fmla="*/ 6 w 87"/>
                <a:gd name="T1" fmla="*/ 4 h 32"/>
                <a:gd name="T2" fmla="*/ 24 w 87"/>
                <a:gd name="T3" fmla="*/ 0 h 32"/>
                <a:gd name="T4" fmla="*/ 42 w 87"/>
                <a:gd name="T5" fmla="*/ 4 h 32"/>
                <a:gd name="T6" fmla="*/ 87 w 87"/>
                <a:gd name="T7" fmla="*/ 26 h 32"/>
                <a:gd name="T8" fmla="*/ 64 w 87"/>
                <a:gd name="T9" fmla="*/ 32 h 32"/>
                <a:gd name="T10" fmla="*/ 21 w 87"/>
                <a:gd name="T11" fmla="*/ 32 h 32"/>
                <a:gd name="T12" fmla="*/ 7 w 87"/>
                <a:gd name="T13" fmla="*/ 29 h 32"/>
                <a:gd name="T14" fmla="*/ 6 w 87"/>
                <a:gd name="T15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7" h="32">
                  <a:moveTo>
                    <a:pt x="6" y="4"/>
                  </a:moveTo>
                  <a:cubicBezTo>
                    <a:pt x="6" y="4"/>
                    <a:pt x="15" y="0"/>
                    <a:pt x="24" y="0"/>
                  </a:cubicBezTo>
                  <a:cubicBezTo>
                    <a:pt x="32" y="0"/>
                    <a:pt x="38" y="3"/>
                    <a:pt x="42" y="4"/>
                  </a:cubicBezTo>
                  <a:cubicBezTo>
                    <a:pt x="46" y="6"/>
                    <a:pt x="86" y="22"/>
                    <a:pt x="87" y="26"/>
                  </a:cubicBezTo>
                  <a:cubicBezTo>
                    <a:pt x="87" y="30"/>
                    <a:pt x="79" y="32"/>
                    <a:pt x="64" y="32"/>
                  </a:cubicBezTo>
                  <a:cubicBezTo>
                    <a:pt x="49" y="32"/>
                    <a:pt x="30" y="32"/>
                    <a:pt x="21" y="32"/>
                  </a:cubicBezTo>
                  <a:cubicBezTo>
                    <a:pt x="11" y="31"/>
                    <a:pt x="7" y="29"/>
                    <a:pt x="7" y="29"/>
                  </a:cubicBezTo>
                  <a:cubicBezTo>
                    <a:pt x="7" y="29"/>
                    <a:pt x="0" y="23"/>
                    <a:pt x="6" y="4"/>
                  </a:cubicBezTo>
                  <a:close/>
                </a:path>
              </a:pathLst>
            </a:custGeom>
            <a:gradFill>
              <a:gsLst>
                <a:gs pos="100000">
                  <a:srgbClr val="142138"/>
                </a:gs>
                <a:gs pos="0">
                  <a:srgbClr val="2C3441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ïSľíḍe">
              <a:extLst>
                <a:ext uri="{FF2B5EF4-FFF2-40B4-BE49-F238E27FC236}">
                  <a16:creationId xmlns:a16="http://schemas.microsoft.com/office/drawing/2014/main" id="{ED5321B8-D202-4008-9F4A-3898D0BB9893}"/>
                </a:ext>
              </a:extLst>
            </p:cNvPr>
            <p:cNvSpPr/>
            <p:nvPr/>
          </p:nvSpPr>
          <p:spPr bwMode="auto">
            <a:xfrm>
              <a:off x="3995738" y="5745163"/>
              <a:ext cx="373063" cy="158750"/>
            </a:xfrm>
            <a:custGeom>
              <a:avLst/>
              <a:gdLst>
                <a:gd name="T0" fmla="*/ 6 w 75"/>
                <a:gd name="T1" fmla="*/ 4 h 32"/>
                <a:gd name="T2" fmla="*/ 24 w 75"/>
                <a:gd name="T3" fmla="*/ 0 h 32"/>
                <a:gd name="T4" fmla="*/ 42 w 75"/>
                <a:gd name="T5" fmla="*/ 4 h 32"/>
                <a:gd name="T6" fmla="*/ 75 w 75"/>
                <a:gd name="T7" fmla="*/ 26 h 32"/>
                <a:gd name="T8" fmla="*/ 52 w 75"/>
                <a:gd name="T9" fmla="*/ 32 h 32"/>
                <a:gd name="T10" fmla="*/ 21 w 75"/>
                <a:gd name="T11" fmla="*/ 32 h 32"/>
                <a:gd name="T12" fmla="*/ 7 w 75"/>
                <a:gd name="T13" fmla="*/ 29 h 32"/>
                <a:gd name="T14" fmla="*/ 6 w 75"/>
                <a:gd name="T15" fmla="*/ 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5" h="32">
                  <a:moveTo>
                    <a:pt x="6" y="4"/>
                  </a:moveTo>
                  <a:cubicBezTo>
                    <a:pt x="6" y="4"/>
                    <a:pt x="15" y="0"/>
                    <a:pt x="24" y="0"/>
                  </a:cubicBezTo>
                  <a:cubicBezTo>
                    <a:pt x="32" y="0"/>
                    <a:pt x="38" y="3"/>
                    <a:pt x="42" y="4"/>
                  </a:cubicBezTo>
                  <a:cubicBezTo>
                    <a:pt x="46" y="6"/>
                    <a:pt x="74" y="22"/>
                    <a:pt x="75" y="26"/>
                  </a:cubicBezTo>
                  <a:cubicBezTo>
                    <a:pt x="75" y="30"/>
                    <a:pt x="67" y="32"/>
                    <a:pt x="52" y="32"/>
                  </a:cubicBezTo>
                  <a:cubicBezTo>
                    <a:pt x="37" y="32"/>
                    <a:pt x="30" y="32"/>
                    <a:pt x="21" y="32"/>
                  </a:cubicBezTo>
                  <a:cubicBezTo>
                    <a:pt x="11" y="31"/>
                    <a:pt x="7" y="29"/>
                    <a:pt x="7" y="29"/>
                  </a:cubicBezTo>
                  <a:cubicBezTo>
                    <a:pt x="7" y="29"/>
                    <a:pt x="0" y="23"/>
                    <a:pt x="6" y="4"/>
                  </a:cubicBezTo>
                  <a:close/>
                </a:path>
              </a:pathLst>
            </a:custGeom>
            <a:gradFill>
              <a:gsLst>
                <a:gs pos="100000">
                  <a:srgbClr val="142138"/>
                </a:gs>
                <a:gs pos="0">
                  <a:srgbClr val="2C3441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ïṣḻïḓé">
              <a:extLst>
                <a:ext uri="{FF2B5EF4-FFF2-40B4-BE49-F238E27FC236}">
                  <a16:creationId xmlns:a16="http://schemas.microsoft.com/office/drawing/2014/main" id="{A7421E4A-1982-4658-AD79-69DB04FAB0DA}"/>
                </a:ext>
              </a:extLst>
            </p:cNvPr>
            <p:cNvSpPr/>
            <p:nvPr/>
          </p:nvSpPr>
          <p:spPr bwMode="auto">
            <a:xfrm>
              <a:off x="4016375" y="3873500"/>
              <a:ext cx="587375" cy="1951038"/>
            </a:xfrm>
            <a:custGeom>
              <a:avLst/>
              <a:gdLst>
                <a:gd name="T0" fmla="*/ 36 w 118"/>
                <a:gd name="T1" fmla="*/ 0 h 393"/>
                <a:gd name="T2" fmla="*/ 31 w 118"/>
                <a:gd name="T3" fmla="*/ 130 h 393"/>
                <a:gd name="T4" fmla="*/ 24 w 118"/>
                <a:gd name="T5" fmla="*/ 216 h 393"/>
                <a:gd name="T6" fmla="*/ 5 w 118"/>
                <a:gd name="T7" fmla="*/ 343 h 393"/>
                <a:gd name="T8" fmla="*/ 0 w 118"/>
                <a:gd name="T9" fmla="*/ 384 h 393"/>
                <a:gd name="T10" fmla="*/ 40 w 118"/>
                <a:gd name="T11" fmla="*/ 384 h 393"/>
                <a:gd name="T12" fmla="*/ 77 w 118"/>
                <a:gd name="T13" fmla="*/ 254 h 393"/>
                <a:gd name="T14" fmla="*/ 102 w 118"/>
                <a:gd name="T15" fmla="*/ 145 h 393"/>
                <a:gd name="T16" fmla="*/ 118 w 118"/>
                <a:gd name="T17" fmla="*/ 7 h 393"/>
                <a:gd name="T18" fmla="*/ 36 w 118"/>
                <a:gd name="T19" fmla="*/ 0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393">
                  <a:moveTo>
                    <a:pt x="36" y="0"/>
                  </a:moveTo>
                  <a:cubicBezTo>
                    <a:pt x="36" y="27"/>
                    <a:pt x="30" y="85"/>
                    <a:pt x="31" y="130"/>
                  </a:cubicBezTo>
                  <a:cubicBezTo>
                    <a:pt x="32" y="175"/>
                    <a:pt x="31" y="195"/>
                    <a:pt x="24" y="216"/>
                  </a:cubicBezTo>
                  <a:cubicBezTo>
                    <a:pt x="17" y="237"/>
                    <a:pt x="7" y="316"/>
                    <a:pt x="5" y="343"/>
                  </a:cubicBezTo>
                  <a:cubicBezTo>
                    <a:pt x="3" y="370"/>
                    <a:pt x="0" y="384"/>
                    <a:pt x="0" y="384"/>
                  </a:cubicBezTo>
                  <a:cubicBezTo>
                    <a:pt x="0" y="384"/>
                    <a:pt x="26" y="393"/>
                    <a:pt x="40" y="384"/>
                  </a:cubicBezTo>
                  <a:cubicBezTo>
                    <a:pt x="40" y="384"/>
                    <a:pt x="62" y="297"/>
                    <a:pt x="77" y="254"/>
                  </a:cubicBezTo>
                  <a:cubicBezTo>
                    <a:pt x="92" y="211"/>
                    <a:pt x="96" y="202"/>
                    <a:pt x="102" y="145"/>
                  </a:cubicBezTo>
                  <a:cubicBezTo>
                    <a:pt x="108" y="88"/>
                    <a:pt x="118" y="7"/>
                    <a:pt x="118" y="7"/>
                  </a:cubicBezTo>
                  <a:lnTo>
                    <a:pt x="36" y="0"/>
                  </a:lnTo>
                  <a:close/>
                </a:path>
              </a:pathLst>
            </a:custGeom>
            <a:gradFill>
              <a:gsLst>
                <a:gs pos="0">
                  <a:srgbClr val="152238"/>
                </a:gs>
                <a:gs pos="100000">
                  <a:srgbClr val="212B3D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îŝlïdê">
              <a:extLst>
                <a:ext uri="{FF2B5EF4-FFF2-40B4-BE49-F238E27FC236}">
                  <a16:creationId xmlns:a16="http://schemas.microsoft.com/office/drawing/2014/main" id="{9AAB0EB9-49E5-41C6-87FF-E8F8028D5A81}"/>
                </a:ext>
              </a:extLst>
            </p:cNvPr>
            <p:cNvSpPr/>
            <p:nvPr/>
          </p:nvSpPr>
          <p:spPr bwMode="auto">
            <a:xfrm>
              <a:off x="4319588" y="3709988"/>
              <a:ext cx="517525" cy="2090738"/>
            </a:xfrm>
            <a:custGeom>
              <a:avLst/>
              <a:gdLst>
                <a:gd name="T0" fmla="*/ 0 w 104"/>
                <a:gd name="T1" fmla="*/ 31 h 421"/>
                <a:gd name="T2" fmla="*/ 33 w 104"/>
                <a:gd name="T3" fmla="*/ 178 h 421"/>
                <a:gd name="T4" fmla="*/ 44 w 104"/>
                <a:gd name="T5" fmla="*/ 228 h 421"/>
                <a:gd name="T6" fmla="*/ 57 w 104"/>
                <a:gd name="T7" fmla="*/ 351 h 421"/>
                <a:gd name="T8" fmla="*/ 63 w 104"/>
                <a:gd name="T9" fmla="*/ 414 h 421"/>
                <a:gd name="T10" fmla="*/ 99 w 104"/>
                <a:gd name="T11" fmla="*/ 414 h 421"/>
                <a:gd name="T12" fmla="*/ 103 w 104"/>
                <a:gd name="T13" fmla="*/ 230 h 421"/>
                <a:gd name="T14" fmla="*/ 94 w 104"/>
                <a:gd name="T15" fmla="*/ 66 h 421"/>
                <a:gd name="T16" fmla="*/ 91 w 104"/>
                <a:gd name="T17" fmla="*/ 0 h 421"/>
                <a:gd name="T18" fmla="*/ 0 w 104"/>
                <a:gd name="T19" fmla="*/ 31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4" h="421">
                  <a:moveTo>
                    <a:pt x="0" y="31"/>
                  </a:moveTo>
                  <a:cubicBezTo>
                    <a:pt x="2" y="48"/>
                    <a:pt x="26" y="156"/>
                    <a:pt x="33" y="178"/>
                  </a:cubicBezTo>
                  <a:cubicBezTo>
                    <a:pt x="40" y="199"/>
                    <a:pt x="46" y="224"/>
                    <a:pt x="44" y="228"/>
                  </a:cubicBezTo>
                  <a:cubicBezTo>
                    <a:pt x="43" y="231"/>
                    <a:pt x="54" y="317"/>
                    <a:pt x="57" y="351"/>
                  </a:cubicBezTo>
                  <a:cubicBezTo>
                    <a:pt x="60" y="385"/>
                    <a:pt x="63" y="414"/>
                    <a:pt x="63" y="414"/>
                  </a:cubicBezTo>
                  <a:cubicBezTo>
                    <a:pt x="63" y="414"/>
                    <a:pt x="82" y="421"/>
                    <a:pt x="99" y="414"/>
                  </a:cubicBezTo>
                  <a:cubicBezTo>
                    <a:pt x="99" y="414"/>
                    <a:pt x="102" y="274"/>
                    <a:pt x="103" y="230"/>
                  </a:cubicBezTo>
                  <a:cubicBezTo>
                    <a:pt x="104" y="187"/>
                    <a:pt x="95" y="96"/>
                    <a:pt x="94" y="66"/>
                  </a:cubicBezTo>
                  <a:cubicBezTo>
                    <a:pt x="91" y="28"/>
                    <a:pt x="91" y="0"/>
                    <a:pt x="91" y="0"/>
                  </a:cubicBezTo>
                  <a:lnTo>
                    <a:pt x="0" y="31"/>
                  </a:lnTo>
                  <a:close/>
                </a:path>
              </a:pathLst>
            </a:custGeom>
            <a:gradFill>
              <a:gsLst>
                <a:gs pos="100000">
                  <a:srgbClr val="152238"/>
                </a:gs>
                <a:gs pos="0">
                  <a:srgbClr val="27303F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ïşľiḋe">
              <a:extLst>
                <a:ext uri="{FF2B5EF4-FFF2-40B4-BE49-F238E27FC236}">
                  <a16:creationId xmlns:a16="http://schemas.microsoft.com/office/drawing/2014/main" id="{D386D008-84F1-4884-8A28-0D9182C9E0CE}"/>
                </a:ext>
              </a:extLst>
            </p:cNvPr>
            <p:cNvSpPr/>
            <p:nvPr/>
          </p:nvSpPr>
          <p:spPr bwMode="auto">
            <a:xfrm>
              <a:off x="4149725" y="2851150"/>
              <a:ext cx="642938" cy="1309688"/>
            </a:xfrm>
            <a:custGeom>
              <a:avLst/>
              <a:gdLst>
                <a:gd name="T0" fmla="*/ 36 w 129"/>
                <a:gd name="T1" fmla="*/ 0 h 264"/>
                <a:gd name="T2" fmla="*/ 60 w 129"/>
                <a:gd name="T3" fmla="*/ 8 h 264"/>
                <a:gd name="T4" fmla="*/ 85 w 129"/>
                <a:gd name="T5" fmla="*/ 0 h 264"/>
                <a:gd name="T6" fmla="*/ 119 w 129"/>
                <a:gd name="T7" fmla="*/ 10 h 264"/>
                <a:gd name="T8" fmla="*/ 127 w 129"/>
                <a:gd name="T9" fmla="*/ 95 h 264"/>
                <a:gd name="T10" fmla="*/ 127 w 129"/>
                <a:gd name="T11" fmla="*/ 242 h 264"/>
                <a:gd name="T12" fmla="*/ 79 w 129"/>
                <a:gd name="T13" fmla="*/ 251 h 264"/>
                <a:gd name="T14" fmla="*/ 5 w 129"/>
                <a:gd name="T15" fmla="*/ 238 h 264"/>
                <a:gd name="T16" fmla="*/ 5 w 129"/>
                <a:gd name="T17" fmla="*/ 148 h 264"/>
                <a:gd name="T18" fmla="*/ 0 w 129"/>
                <a:gd name="T19" fmla="*/ 67 h 264"/>
                <a:gd name="T20" fmla="*/ 4 w 129"/>
                <a:gd name="T21" fmla="*/ 18 h 264"/>
                <a:gd name="T22" fmla="*/ 36 w 129"/>
                <a:gd name="T23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9" h="264">
                  <a:moveTo>
                    <a:pt x="36" y="0"/>
                  </a:moveTo>
                  <a:cubicBezTo>
                    <a:pt x="36" y="0"/>
                    <a:pt x="43" y="8"/>
                    <a:pt x="60" y="8"/>
                  </a:cubicBezTo>
                  <a:cubicBezTo>
                    <a:pt x="71" y="8"/>
                    <a:pt x="85" y="0"/>
                    <a:pt x="85" y="0"/>
                  </a:cubicBezTo>
                  <a:cubicBezTo>
                    <a:pt x="119" y="10"/>
                    <a:pt x="119" y="10"/>
                    <a:pt x="119" y="10"/>
                  </a:cubicBezTo>
                  <a:cubicBezTo>
                    <a:pt x="119" y="10"/>
                    <a:pt x="126" y="55"/>
                    <a:pt x="127" y="95"/>
                  </a:cubicBezTo>
                  <a:cubicBezTo>
                    <a:pt x="129" y="136"/>
                    <a:pt x="127" y="242"/>
                    <a:pt x="127" y="242"/>
                  </a:cubicBezTo>
                  <a:cubicBezTo>
                    <a:pt x="127" y="242"/>
                    <a:pt x="115" y="240"/>
                    <a:pt x="79" y="251"/>
                  </a:cubicBezTo>
                  <a:cubicBezTo>
                    <a:pt x="34" y="264"/>
                    <a:pt x="21" y="247"/>
                    <a:pt x="5" y="238"/>
                  </a:cubicBezTo>
                  <a:cubicBezTo>
                    <a:pt x="5" y="238"/>
                    <a:pt x="7" y="170"/>
                    <a:pt x="5" y="148"/>
                  </a:cubicBezTo>
                  <a:cubicBezTo>
                    <a:pt x="3" y="126"/>
                    <a:pt x="1" y="86"/>
                    <a:pt x="0" y="67"/>
                  </a:cubicBezTo>
                  <a:cubicBezTo>
                    <a:pt x="0" y="48"/>
                    <a:pt x="2" y="24"/>
                    <a:pt x="4" y="18"/>
                  </a:cubicBezTo>
                  <a:cubicBezTo>
                    <a:pt x="4" y="18"/>
                    <a:pt x="22" y="5"/>
                    <a:pt x="36" y="0"/>
                  </a:cubicBezTo>
                  <a:close/>
                </a:path>
              </a:pathLst>
            </a:custGeom>
            <a:gradFill>
              <a:gsLst>
                <a:gs pos="100000">
                  <a:srgbClr val="1BA0E7"/>
                </a:gs>
                <a:gs pos="0">
                  <a:srgbClr val="7ED0FD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íṧḻîḍe">
              <a:extLst>
                <a:ext uri="{FF2B5EF4-FFF2-40B4-BE49-F238E27FC236}">
                  <a16:creationId xmlns:a16="http://schemas.microsoft.com/office/drawing/2014/main" id="{100A215B-3C69-4D2D-8250-3DE03E417B7F}"/>
                </a:ext>
              </a:extLst>
            </p:cNvPr>
            <p:cNvSpPr/>
            <p:nvPr/>
          </p:nvSpPr>
          <p:spPr bwMode="auto">
            <a:xfrm>
              <a:off x="4876800" y="2805113"/>
              <a:ext cx="876300" cy="417513"/>
            </a:xfrm>
            <a:custGeom>
              <a:avLst/>
              <a:gdLst>
                <a:gd name="T0" fmla="*/ 10 w 176"/>
                <a:gd name="T1" fmla="*/ 37 h 84"/>
                <a:gd name="T2" fmla="*/ 45 w 176"/>
                <a:gd name="T3" fmla="*/ 46 h 84"/>
                <a:gd name="T4" fmla="*/ 79 w 176"/>
                <a:gd name="T5" fmla="*/ 41 h 84"/>
                <a:gd name="T6" fmla="*/ 122 w 176"/>
                <a:gd name="T7" fmla="*/ 24 h 84"/>
                <a:gd name="T8" fmla="*/ 138 w 176"/>
                <a:gd name="T9" fmla="*/ 1 h 84"/>
                <a:gd name="T10" fmla="*/ 138 w 176"/>
                <a:gd name="T11" fmla="*/ 12 h 84"/>
                <a:gd name="T12" fmla="*/ 167 w 176"/>
                <a:gd name="T13" fmla="*/ 6 h 84"/>
                <a:gd name="T14" fmla="*/ 170 w 176"/>
                <a:gd name="T15" fmla="*/ 12 h 84"/>
                <a:gd name="T16" fmla="*/ 166 w 176"/>
                <a:gd name="T17" fmla="*/ 20 h 84"/>
                <a:gd name="T18" fmla="*/ 164 w 176"/>
                <a:gd name="T19" fmla="*/ 29 h 84"/>
                <a:gd name="T20" fmla="*/ 159 w 176"/>
                <a:gd name="T21" fmla="*/ 34 h 84"/>
                <a:gd name="T22" fmla="*/ 122 w 176"/>
                <a:gd name="T23" fmla="*/ 50 h 84"/>
                <a:gd name="T24" fmla="*/ 51 w 176"/>
                <a:gd name="T25" fmla="*/ 81 h 84"/>
                <a:gd name="T26" fmla="*/ 0 w 176"/>
                <a:gd name="T27" fmla="*/ 70 h 84"/>
                <a:gd name="T28" fmla="*/ 10 w 176"/>
                <a:gd name="T29" fmla="*/ 37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76" h="84">
                  <a:moveTo>
                    <a:pt x="10" y="37"/>
                  </a:moveTo>
                  <a:cubicBezTo>
                    <a:pt x="23" y="40"/>
                    <a:pt x="45" y="46"/>
                    <a:pt x="45" y="46"/>
                  </a:cubicBezTo>
                  <a:cubicBezTo>
                    <a:pt x="45" y="46"/>
                    <a:pt x="65" y="41"/>
                    <a:pt x="79" y="41"/>
                  </a:cubicBezTo>
                  <a:cubicBezTo>
                    <a:pt x="93" y="40"/>
                    <a:pt x="116" y="32"/>
                    <a:pt x="122" y="24"/>
                  </a:cubicBezTo>
                  <a:cubicBezTo>
                    <a:pt x="128" y="16"/>
                    <a:pt x="135" y="3"/>
                    <a:pt x="138" y="1"/>
                  </a:cubicBezTo>
                  <a:cubicBezTo>
                    <a:pt x="140" y="0"/>
                    <a:pt x="141" y="5"/>
                    <a:pt x="138" y="12"/>
                  </a:cubicBezTo>
                  <a:cubicBezTo>
                    <a:pt x="138" y="12"/>
                    <a:pt x="158" y="9"/>
                    <a:pt x="167" y="6"/>
                  </a:cubicBezTo>
                  <a:cubicBezTo>
                    <a:pt x="176" y="3"/>
                    <a:pt x="172" y="10"/>
                    <a:pt x="170" y="12"/>
                  </a:cubicBezTo>
                  <a:cubicBezTo>
                    <a:pt x="168" y="14"/>
                    <a:pt x="169" y="16"/>
                    <a:pt x="166" y="20"/>
                  </a:cubicBezTo>
                  <a:cubicBezTo>
                    <a:pt x="163" y="23"/>
                    <a:pt x="167" y="27"/>
                    <a:pt x="164" y="29"/>
                  </a:cubicBezTo>
                  <a:cubicBezTo>
                    <a:pt x="160" y="30"/>
                    <a:pt x="164" y="32"/>
                    <a:pt x="159" y="34"/>
                  </a:cubicBezTo>
                  <a:cubicBezTo>
                    <a:pt x="154" y="36"/>
                    <a:pt x="134" y="40"/>
                    <a:pt x="122" y="50"/>
                  </a:cubicBezTo>
                  <a:cubicBezTo>
                    <a:pt x="110" y="60"/>
                    <a:pt x="59" y="77"/>
                    <a:pt x="51" y="81"/>
                  </a:cubicBezTo>
                  <a:cubicBezTo>
                    <a:pt x="43" y="84"/>
                    <a:pt x="0" y="70"/>
                    <a:pt x="0" y="70"/>
                  </a:cubicBezTo>
                  <a:lnTo>
                    <a:pt x="10" y="37"/>
                  </a:lnTo>
                  <a:close/>
                </a:path>
              </a:pathLst>
            </a:custGeom>
            <a:solidFill>
              <a:srgbClr val="FFCA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íSľidè">
              <a:extLst>
                <a:ext uri="{FF2B5EF4-FFF2-40B4-BE49-F238E27FC236}">
                  <a16:creationId xmlns:a16="http://schemas.microsoft.com/office/drawing/2014/main" id="{90DC7246-8C98-4682-B62C-225C8F1A0E27}"/>
                </a:ext>
              </a:extLst>
            </p:cNvPr>
            <p:cNvSpPr/>
            <p:nvPr/>
          </p:nvSpPr>
          <p:spPr bwMode="auto">
            <a:xfrm>
              <a:off x="4573588" y="2851150"/>
              <a:ext cx="496888" cy="392113"/>
            </a:xfrm>
            <a:custGeom>
              <a:avLst/>
              <a:gdLst>
                <a:gd name="T0" fmla="*/ 95 w 100"/>
                <a:gd name="T1" fmla="*/ 32 h 79"/>
                <a:gd name="T2" fmla="*/ 94 w 100"/>
                <a:gd name="T3" fmla="*/ 59 h 79"/>
                <a:gd name="T4" fmla="*/ 84 w 100"/>
                <a:gd name="T5" fmla="*/ 79 h 79"/>
                <a:gd name="T6" fmla="*/ 35 w 100"/>
                <a:gd name="T7" fmla="*/ 69 h 79"/>
                <a:gd name="T8" fmla="*/ 6 w 100"/>
                <a:gd name="T9" fmla="*/ 28 h 79"/>
                <a:gd name="T10" fmla="*/ 36 w 100"/>
                <a:gd name="T11" fmla="*/ 9 h 79"/>
                <a:gd name="T12" fmla="*/ 95 w 100"/>
                <a:gd name="T13" fmla="*/ 32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79">
                  <a:moveTo>
                    <a:pt x="95" y="32"/>
                  </a:moveTo>
                  <a:cubicBezTo>
                    <a:pt x="95" y="35"/>
                    <a:pt x="100" y="45"/>
                    <a:pt x="94" y="59"/>
                  </a:cubicBezTo>
                  <a:cubicBezTo>
                    <a:pt x="89" y="73"/>
                    <a:pt x="84" y="79"/>
                    <a:pt x="84" y="79"/>
                  </a:cubicBezTo>
                  <a:cubicBezTo>
                    <a:pt x="84" y="79"/>
                    <a:pt x="48" y="76"/>
                    <a:pt x="35" y="69"/>
                  </a:cubicBezTo>
                  <a:cubicBezTo>
                    <a:pt x="21" y="62"/>
                    <a:pt x="9" y="43"/>
                    <a:pt x="6" y="28"/>
                  </a:cubicBezTo>
                  <a:cubicBezTo>
                    <a:pt x="0" y="0"/>
                    <a:pt x="36" y="9"/>
                    <a:pt x="36" y="9"/>
                  </a:cubicBezTo>
                  <a:cubicBezTo>
                    <a:pt x="71" y="28"/>
                    <a:pt x="95" y="32"/>
                    <a:pt x="95" y="32"/>
                  </a:cubicBezTo>
                  <a:close/>
                </a:path>
              </a:pathLst>
            </a:custGeom>
            <a:gradFill>
              <a:gsLst>
                <a:gs pos="100000">
                  <a:srgbClr val="1BA0E7"/>
                </a:gs>
                <a:gs pos="0">
                  <a:srgbClr val="7ED0FD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íśḻíḋe">
              <a:extLst>
                <a:ext uri="{FF2B5EF4-FFF2-40B4-BE49-F238E27FC236}">
                  <a16:creationId xmlns:a16="http://schemas.microsoft.com/office/drawing/2014/main" id="{15BF30E0-7826-416E-A3FF-0694657E35A1}"/>
                </a:ext>
              </a:extLst>
            </p:cNvPr>
            <p:cNvSpPr/>
            <p:nvPr/>
          </p:nvSpPr>
          <p:spPr bwMode="auto">
            <a:xfrm>
              <a:off x="6483350" y="3024188"/>
              <a:ext cx="1190625" cy="392113"/>
            </a:xfrm>
            <a:custGeom>
              <a:avLst/>
              <a:gdLst>
                <a:gd name="T0" fmla="*/ 233 w 239"/>
                <a:gd name="T1" fmla="*/ 8 h 79"/>
                <a:gd name="T2" fmla="*/ 206 w 239"/>
                <a:gd name="T3" fmla="*/ 5 h 79"/>
                <a:gd name="T4" fmla="*/ 125 w 239"/>
                <a:gd name="T5" fmla="*/ 38 h 79"/>
                <a:gd name="T6" fmla="*/ 78 w 239"/>
                <a:gd name="T7" fmla="*/ 46 h 79"/>
                <a:gd name="T8" fmla="*/ 0 w 239"/>
                <a:gd name="T9" fmla="*/ 62 h 79"/>
                <a:gd name="T10" fmla="*/ 0 w 239"/>
                <a:gd name="T11" fmla="*/ 78 h 79"/>
                <a:gd name="T12" fmla="*/ 68 w 239"/>
                <a:gd name="T13" fmla="*/ 78 h 79"/>
                <a:gd name="T14" fmla="*/ 145 w 239"/>
                <a:gd name="T15" fmla="*/ 68 h 79"/>
                <a:gd name="T16" fmla="*/ 221 w 239"/>
                <a:gd name="T17" fmla="*/ 35 h 79"/>
                <a:gd name="T18" fmla="*/ 233 w 239"/>
                <a:gd name="T19" fmla="*/ 8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9" h="79">
                  <a:moveTo>
                    <a:pt x="233" y="8"/>
                  </a:moveTo>
                  <a:cubicBezTo>
                    <a:pt x="229" y="4"/>
                    <a:pt x="223" y="0"/>
                    <a:pt x="206" y="5"/>
                  </a:cubicBezTo>
                  <a:cubicBezTo>
                    <a:pt x="188" y="9"/>
                    <a:pt x="136" y="35"/>
                    <a:pt x="125" y="38"/>
                  </a:cubicBezTo>
                  <a:cubicBezTo>
                    <a:pt x="114" y="41"/>
                    <a:pt x="100" y="39"/>
                    <a:pt x="78" y="46"/>
                  </a:cubicBezTo>
                  <a:cubicBezTo>
                    <a:pt x="55" y="53"/>
                    <a:pt x="9" y="64"/>
                    <a:pt x="0" y="62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28" y="77"/>
                    <a:pt x="68" y="78"/>
                  </a:cubicBezTo>
                  <a:cubicBezTo>
                    <a:pt x="108" y="79"/>
                    <a:pt x="128" y="73"/>
                    <a:pt x="145" y="68"/>
                  </a:cubicBezTo>
                  <a:cubicBezTo>
                    <a:pt x="161" y="63"/>
                    <a:pt x="210" y="45"/>
                    <a:pt x="221" y="35"/>
                  </a:cubicBezTo>
                  <a:cubicBezTo>
                    <a:pt x="232" y="25"/>
                    <a:pt x="239" y="17"/>
                    <a:pt x="233" y="8"/>
                  </a:cubicBezTo>
                </a:path>
              </a:pathLst>
            </a:custGeom>
            <a:solidFill>
              <a:srgbClr val="FF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íṣļïdê">
              <a:extLst>
                <a:ext uri="{FF2B5EF4-FFF2-40B4-BE49-F238E27FC236}">
                  <a16:creationId xmlns:a16="http://schemas.microsoft.com/office/drawing/2014/main" id="{555B6762-B529-4B43-B197-2E1C255D9A5E}"/>
                </a:ext>
              </a:extLst>
            </p:cNvPr>
            <p:cNvSpPr/>
            <p:nvPr/>
          </p:nvSpPr>
          <p:spPr bwMode="auto">
            <a:xfrm>
              <a:off x="7643813" y="4568825"/>
              <a:ext cx="482600" cy="1112838"/>
            </a:xfrm>
            <a:custGeom>
              <a:avLst/>
              <a:gdLst>
                <a:gd name="T0" fmla="*/ 57 w 97"/>
                <a:gd name="T1" fmla="*/ 0 h 224"/>
                <a:gd name="T2" fmla="*/ 2 w 97"/>
                <a:gd name="T3" fmla="*/ 11 h 224"/>
                <a:gd name="T4" fmla="*/ 12 w 97"/>
                <a:gd name="T5" fmla="*/ 107 h 224"/>
                <a:gd name="T6" fmla="*/ 66 w 97"/>
                <a:gd name="T7" fmla="*/ 187 h 224"/>
                <a:gd name="T8" fmla="*/ 72 w 97"/>
                <a:gd name="T9" fmla="*/ 202 h 224"/>
                <a:gd name="T10" fmla="*/ 71 w 97"/>
                <a:gd name="T11" fmla="*/ 223 h 224"/>
                <a:gd name="T12" fmla="*/ 86 w 97"/>
                <a:gd name="T13" fmla="*/ 224 h 224"/>
                <a:gd name="T14" fmla="*/ 92 w 97"/>
                <a:gd name="T15" fmla="*/ 187 h 224"/>
                <a:gd name="T16" fmla="*/ 82 w 97"/>
                <a:gd name="T17" fmla="*/ 172 h 224"/>
                <a:gd name="T18" fmla="*/ 56 w 97"/>
                <a:gd name="T19" fmla="*/ 112 h 224"/>
                <a:gd name="T20" fmla="*/ 45 w 97"/>
                <a:gd name="T21" fmla="*/ 92 h 224"/>
                <a:gd name="T22" fmla="*/ 57 w 97"/>
                <a:gd name="T2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" h="224">
                  <a:moveTo>
                    <a:pt x="57" y="0"/>
                  </a:moveTo>
                  <a:cubicBezTo>
                    <a:pt x="2" y="11"/>
                    <a:pt x="2" y="11"/>
                    <a:pt x="2" y="11"/>
                  </a:cubicBezTo>
                  <a:cubicBezTo>
                    <a:pt x="0" y="47"/>
                    <a:pt x="0" y="92"/>
                    <a:pt x="12" y="107"/>
                  </a:cubicBezTo>
                  <a:cubicBezTo>
                    <a:pt x="25" y="122"/>
                    <a:pt x="66" y="187"/>
                    <a:pt x="66" y="187"/>
                  </a:cubicBezTo>
                  <a:cubicBezTo>
                    <a:pt x="66" y="187"/>
                    <a:pt x="71" y="194"/>
                    <a:pt x="72" y="202"/>
                  </a:cubicBezTo>
                  <a:cubicBezTo>
                    <a:pt x="74" y="210"/>
                    <a:pt x="71" y="223"/>
                    <a:pt x="71" y="223"/>
                  </a:cubicBezTo>
                  <a:cubicBezTo>
                    <a:pt x="86" y="224"/>
                    <a:pt x="86" y="224"/>
                    <a:pt x="86" y="224"/>
                  </a:cubicBezTo>
                  <a:cubicBezTo>
                    <a:pt x="97" y="212"/>
                    <a:pt x="92" y="187"/>
                    <a:pt x="92" y="187"/>
                  </a:cubicBezTo>
                  <a:cubicBezTo>
                    <a:pt x="92" y="187"/>
                    <a:pt x="88" y="186"/>
                    <a:pt x="82" y="172"/>
                  </a:cubicBezTo>
                  <a:cubicBezTo>
                    <a:pt x="74" y="155"/>
                    <a:pt x="66" y="131"/>
                    <a:pt x="56" y="112"/>
                  </a:cubicBezTo>
                  <a:cubicBezTo>
                    <a:pt x="36" y="77"/>
                    <a:pt x="45" y="92"/>
                    <a:pt x="45" y="92"/>
                  </a:cubicBezTo>
                  <a:cubicBezTo>
                    <a:pt x="48" y="58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F8D2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î$ḻiḑê">
              <a:extLst>
                <a:ext uri="{FF2B5EF4-FFF2-40B4-BE49-F238E27FC236}">
                  <a16:creationId xmlns:a16="http://schemas.microsoft.com/office/drawing/2014/main" id="{0D5BE5AC-34C6-46A8-87CE-A65A842F659F}"/>
                </a:ext>
              </a:extLst>
            </p:cNvPr>
            <p:cNvSpPr/>
            <p:nvPr/>
          </p:nvSpPr>
          <p:spPr bwMode="auto">
            <a:xfrm>
              <a:off x="7643813" y="4568825"/>
              <a:ext cx="482600" cy="1112838"/>
            </a:xfrm>
            <a:custGeom>
              <a:avLst/>
              <a:gdLst>
                <a:gd name="T0" fmla="*/ 57 w 97"/>
                <a:gd name="T1" fmla="*/ 0 h 224"/>
                <a:gd name="T2" fmla="*/ 2 w 97"/>
                <a:gd name="T3" fmla="*/ 11 h 224"/>
                <a:gd name="T4" fmla="*/ 12 w 97"/>
                <a:gd name="T5" fmla="*/ 107 h 224"/>
                <a:gd name="T6" fmla="*/ 66 w 97"/>
                <a:gd name="T7" fmla="*/ 187 h 224"/>
                <a:gd name="T8" fmla="*/ 72 w 97"/>
                <a:gd name="T9" fmla="*/ 202 h 224"/>
                <a:gd name="T10" fmla="*/ 71 w 97"/>
                <a:gd name="T11" fmla="*/ 223 h 224"/>
                <a:gd name="T12" fmla="*/ 86 w 97"/>
                <a:gd name="T13" fmla="*/ 224 h 224"/>
                <a:gd name="T14" fmla="*/ 92 w 97"/>
                <a:gd name="T15" fmla="*/ 187 h 224"/>
                <a:gd name="T16" fmla="*/ 82 w 97"/>
                <a:gd name="T17" fmla="*/ 172 h 224"/>
                <a:gd name="T18" fmla="*/ 64 w 97"/>
                <a:gd name="T19" fmla="*/ 124 h 224"/>
                <a:gd name="T20" fmla="*/ 45 w 97"/>
                <a:gd name="T21" fmla="*/ 88 h 224"/>
                <a:gd name="T22" fmla="*/ 57 w 97"/>
                <a:gd name="T23" fmla="*/ 0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7" h="224">
                  <a:moveTo>
                    <a:pt x="57" y="0"/>
                  </a:moveTo>
                  <a:cubicBezTo>
                    <a:pt x="2" y="11"/>
                    <a:pt x="2" y="11"/>
                    <a:pt x="2" y="11"/>
                  </a:cubicBezTo>
                  <a:cubicBezTo>
                    <a:pt x="0" y="47"/>
                    <a:pt x="0" y="92"/>
                    <a:pt x="12" y="107"/>
                  </a:cubicBezTo>
                  <a:cubicBezTo>
                    <a:pt x="25" y="122"/>
                    <a:pt x="66" y="187"/>
                    <a:pt x="66" y="187"/>
                  </a:cubicBezTo>
                  <a:cubicBezTo>
                    <a:pt x="66" y="187"/>
                    <a:pt x="71" y="194"/>
                    <a:pt x="72" y="202"/>
                  </a:cubicBezTo>
                  <a:cubicBezTo>
                    <a:pt x="74" y="210"/>
                    <a:pt x="71" y="223"/>
                    <a:pt x="71" y="223"/>
                  </a:cubicBezTo>
                  <a:cubicBezTo>
                    <a:pt x="86" y="224"/>
                    <a:pt x="86" y="224"/>
                    <a:pt x="86" y="224"/>
                  </a:cubicBezTo>
                  <a:cubicBezTo>
                    <a:pt x="97" y="212"/>
                    <a:pt x="92" y="187"/>
                    <a:pt x="92" y="187"/>
                  </a:cubicBezTo>
                  <a:cubicBezTo>
                    <a:pt x="92" y="187"/>
                    <a:pt x="88" y="186"/>
                    <a:pt x="82" y="172"/>
                  </a:cubicBezTo>
                  <a:cubicBezTo>
                    <a:pt x="74" y="155"/>
                    <a:pt x="72" y="144"/>
                    <a:pt x="64" y="124"/>
                  </a:cubicBezTo>
                  <a:cubicBezTo>
                    <a:pt x="49" y="88"/>
                    <a:pt x="45" y="88"/>
                    <a:pt x="45" y="88"/>
                  </a:cubicBezTo>
                  <a:cubicBezTo>
                    <a:pt x="48" y="54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FF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ïŝḷíďé">
              <a:extLst>
                <a:ext uri="{FF2B5EF4-FFF2-40B4-BE49-F238E27FC236}">
                  <a16:creationId xmlns:a16="http://schemas.microsoft.com/office/drawing/2014/main" id="{201CC3A6-20BC-4152-A94C-05AA27665F4B}"/>
                </a:ext>
              </a:extLst>
            </p:cNvPr>
            <p:cNvSpPr/>
            <p:nvPr/>
          </p:nvSpPr>
          <p:spPr bwMode="auto">
            <a:xfrm>
              <a:off x="7916863" y="5497513"/>
              <a:ext cx="279400" cy="322263"/>
            </a:xfrm>
            <a:custGeom>
              <a:avLst/>
              <a:gdLst>
                <a:gd name="T0" fmla="*/ 15 w 56"/>
                <a:gd name="T1" fmla="*/ 34 h 65"/>
                <a:gd name="T2" fmla="*/ 34 w 56"/>
                <a:gd name="T3" fmla="*/ 24 h 65"/>
                <a:gd name="T4" fmla="*/ 37 w 56"/>
                <a:gd name="T5" fmla="*/ 0 h 65"/>
                <a:gd name="T6" fmla="*/ 46 w 56"/>
                <a:gd name="T7" fmla="*/ 11 h 65"/>
                <a:gd name="T8" fmla="*/ 56 w 56"/>
                <a:gd name="T9" fmla="*/ 33 h 65"/>
                <a:gd name="T10" fmla="*/ 51 w 56"/>
                <a:gd name="T11" fmla="*/ 36 h 65"/>
                <a:gd name="T12" fmla="*/ 43 w 56"/>
                <a:gd name="T13" fmla="*/ 25 h 65"/>
                <a:gd name="T14" fmla="*/ 32 w 56"/>
                <a:gd name="T15" fmla="*/ 47 h 65"/>
                <a:gd name="T16" fmla="*/ 3 w 56"/>
                <a:gd name="T17" fmla="*/ 65 h 65"/>
                <a:gd name="T18" fmla="*/ 7 w 56"/>
                <a:gd name="T19" fmla="*/ 50 h 65"/>
                <a:gd name="T20" fmla="*/ 15 w 56"/>
                <a:gd name="T21" fmla="*/ 34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65">
                  <a:moveTo>
                    <a:pt x="15" y="34"/>
                  </a:moveTo>
                  <a:cubicBezTo>
                    <a:pt x="23" y="33"/>
                    <a:pt x="30" y="29"/>
                    <a:pt x="34" y="24"/>
                  </a:cubicBezTo>
                  <a:cubicBezTo>
                    <a:pt x="42" y="13"/>
                    <a:pt x="37" y="0"/>
                    <a:pt x="37" y="0"/>
                  </a:cubicBezTo>
                  <a:cubicBezTo>
                    <a:pt x="37" y="0"/>
                    <a:pt x="43" y="5"/>
                    <a:pt x="46" y="11"/>
                  </a:cubicBezTo>
                  <a:cubicBezTo>
                    <a:pt x="48" y="15"/>
                    <a:pt x="56" y="33"/>
                    <a:pt x="56" y="33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43" y="25"/>
                    <a:pt x="43" y="25"/>
                    <a:pt x="43" y="25"/>
                  </a:cubicBezTo>
                  <a:cubicBezTo>
                    <a:pt x="43" y="25"/>
                    <a:pt x="36" y="42"/>
                    <a:pt x="32" y="47"/>
                  </a:cubicBezTo>
                  <a:cubicBezTo>
                    <a:pt x="26" y="53"/>
                    <a:pt x="3" y="65"/>
                    <a:pt x="3" y="65"/>
                  </a:cubicBezTo>
                  <a:cubicBezTo>
                    <a:pt x="3" y="65"/>
                    <a:pt x="0" y="61"/>
                    <a:pt x="7" y="50"/>
                  </a:cubicBezTo>
                  <a:cubicBezTo>
                    <a:pt x="13" y="40"/>
                    <a:pt x="15" y="34"/>
                    <a:pt x="15" y="34"/>
                  </a:cubicBezTo>
                  <a:close/>
                </a:path>
              </a:pathLst>
            </a:custGeom>
            <a:gradFill>
              <a:gsLst>
                <a:gs pos="86000">
                  <a:srgbClr val="F32F58"/>
                </a:gs>
                <a:gs pos="0">
                  <a:srgbClr val="FA6C89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i$lîḍé">
              <a:extLst>
                <a:ext uri="{FF2B5EF4-FFF2-40B4-BE49-F238E27FC236}">
                  <a16:creationId xmlns:a16="http://schemas.microsoft.com/office/drawing/2014/main" id="{F802ECBC-8A75-4E8A-ABB8-63E20A1F553C}"/>
                </a:ext>
              </a:extLst>
            </p:cNvPr>
            <p:cNvSpPr/>
            <p:nvPr/>
          </p:nvSpPr>
          <p:spPr bwMode="auto">
            <a:xfrm>
              <a:off x="7364413" y="4568825"/>
              <a:ext cx="284163" cy="1301750"/>
            </a:xfrm>
            <a:custGeom>
              <a:avLst/>
              <a:gdLst>
                <a:gd name="T0" fmla="*/ 57 w 57"/>
                <a:gd name="T1" fmla="*/ 0 h 262"/>
                <a:gd name="T2" fmla="*/ 2 w 57"/>
                <a:gd name="T3" fmla="*/ 11 h 262"/>
                <a:gd name="T4" fmla="*/ 9 w 57"/>
                <a:gd name="T5" fmla="*/ 123 h 262"/>
                <a:gd name="T6" fmla="*/ 15 w 57"/>
                <a:gd name="T7" fmla="*/ 220 h 262"/>
                <a:gd name="T8" fmla="*/ 12 w 57"/>
                <a:gd name="T9" fmla="*/ 236 h 262"/>
                <a:gd name="T10" fmla="*/ 1 w 57"/>
                <a:gd name="T11" fmla="*/ 253 h 262"/>
                <a:gd name="T12" fmla="*/ 13 w 57"/>
                <a:gd name="T13" fmla="*/ 262 h 262"/>
                <a:gd name="T14" fmla="*/ 37 w 57"/>
                <a:gd name="T15" fmla="*/ 234 h 262"/>
                <a:gd name="T16" fmla="*/ 36 w 57"/>
                <a:gd name="T17" fmla="*/ 215 h 262"/>
                <a:gd name="T18" fmla="*/ 44 w 57"/>
                <a:gd name="T19" fmla="*/ 150 h 262"/>
                <a:gd name="T20" fmla="*/ 45 w 57"/>
                <a:gd name="T21" fmla="*/ 92 h 262"/>
                <a:gd name="T22" fmla="*/ 57 w 57"/>
                <a:gd name="T23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" h="262">
                  <a:moveTo>
                    <a:pt x="57" y="0"/>
                  </a:moveTo>
                  <a:cubicBezTo>
                    <a:pt x="2" y="11"/>
                    <a:pt x="2" y="11"/>
                    <a:pt x="2" y="11"/>
                  </a:cubicBezTo>
                  <a:cubicBezTo>
                    <a:pt x="0" y="47"/>
                    <a:pt x="6" y="105"/>
                    <a:pt x="9" y="123"/>
                  </a:cubicBezTo>
                  <a:cubicBezTo>
                    <a:pt x="12" y="143"/>
                    <a:pt x="15" y="220"/>
                    <a:pt x="15" y="220"/>
                  </a:cubicBezTo>
                  <a:cubicBezTo>
                    <a:pt x="15" y="220"/>
                    <a:pt x="15" y="228"/>
                    <a:pt x="12" y="236"/>
                  </a:cubicBezTo>
                  <a:cubicBezTo>
                    <a:pt x="9" y="243"/>
                    <a:pt x="1" y="253"/>
                    <a:pt x="1" y="253"/>
                  </a:cubicBezTo>
                  <a:cubicBezTo>
                    <a:pt x="13" y="262"/>
                    <a:pt x="13" y="262"/>
                    <a:pt x="13" y="262"/>
                  </a:cubicBezTo>
                  <a:cubicBezTo>
                    <a:pt x="29" y="258"/>
                    <a:pt x="37" y="234"/>
                    <a:pt x="37" y="234"/>
                  </a:cubicBezTo>
                  <a:cubicBezTo>
                    <a:pt x="37" y="234"/>
                    <a:pt x="34" y="231"/>
                    <a:pt x="36" y="215"/>
                  </a:cubicBezTo>
                  <a:cubicBezTo>
                    <a:pt x="37" y="197"/>
                    <a:pt x="44" y="172"/>
                    <a:pt x="44" y="150"/>
                  </a:cubicBezTo>
                  <a:cubicBezTo>
                    <a:pt x="45" y="110"/>
                    <a:pt x="45" y="92"/>
                    <a:pt x="45" y="92"/>
                  </a:cubicBezTo>
                  <a:cubicBezTo>
                    <a:pt x="48" y="58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F8D2A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iṡḷïḑé">
              <a:extLst>
                <a:ext uri="{FF2B5EF4-FFF2-40B4-BE49-F238E27FC236}">
                  <a16:creationId xmlns:a16="http://schemas.microsoft.com/office/drawing/2014/main" id="{3D77D94D-DB26-42E3-A5DD-AFA410606587}"/>
                </a:ext>
              </a:extLst>
            </p:cNvPr>
            <p:cNvSpPr/>
            <p:nvPr/>
          </p:nvSpPr>
          <p:spPr bwMode="auto">
            <a:xfrm>
              <a:off x="7364413" y="4568825"/>
              <a:ext cx="284163" cy="1301750"/>
            </a:xfrm>
            <a:custGeom>
              <a:avLst/>
              <a:gdLst>
                <a:gd name="T0" fmla="*/ 57 w 57"/>
                <a:gd name="T1" fmla="*/ 0 h 262"/>
                <a:gd name="T2" fmla="*/ 2 w 57"/>
                <a:gd name="T3" fmla="*/ 11 h 262"/>
                <a:gd name="T4" fmla="*/ 9 w 57"/>
                <a:gd name="T5" fmla="*/ 123 h 262"/>
                <a:gd name="T6" fmla="*/ 15 w 57"/>
                <a:gd name="T7" fmla="*/ 220 h 262"/>
                <a:gd name="T8" fmla="*/ 12 w 57"/>
                <a:gd name="T9" fmla="*/ 236 h 262"/>
                <a:gd name="T10" fmla="*/ 1 w 57"/>
                <a:gd name="T11" fmla="*/ 253 h 262"/>
                <a:gd name="T12" fmla="*/ 13 w 57"/>
                <a:gd name="T13" fmla="*/ 262 h 262"/>
                <a:gd name="T14" fmla="*/ 37 w 57"/>
                <a:gd name="T15" fmla="*/ 234 h 262"/>
                <a:gd name="T16" fmla="*/ 36 w 57"/>
                <a:gd name="T17" fmla="*/ 215 h 262"/>
                <a:gd name="T18" fmla="*/ 44 w 57"/>
                <a:gd name="T19" fmla="*/ 150 h 262"/>
                <a:gd name="T20" fmla="*/ 45 w 57"/>
                <a:gd name="T21" fmla="*/ 92 h 262"/>
                <a:gd name="T22" fmla="*/ 57 w 57"/>
                <a:gd name="T23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" h="262">
                  <a:moveTo>
                    <a:pt x="57" y="0"/>
                  </a:moveTo>
                  <a:cubicBezTo>
                    <a:pt x="2" y="11"/>
                    <a:pt x="2" y="11"/>
                    <a:pt x="2" y="11"/>
                  </a:cubicBezTo>
                  <a:cubicBezTo>
                    <a:pt x="0" y="47"/>
                    <a:pt x="6" y="105"/>
                    <a:pt x="9" y="123"/>
                  </a:cubicBezTo>
                  <a:cubicBezTo>
                    <a:pt x="12" y="143"/>
                    <a:pt x="15" y="220"/>
                    <a:pt x="15" y="220"/>
                  </a:cubicBezTo>
                  <a:cubicBezTo>
                    <a:pt x="15" y="220"/>
                    <a:pt x="15" y="228"/>
                    <a:pt x="12" y="236"/>
                  </a:cubicBezTo>
                  <a:cubicBezTo>
                    <a:pt x="9" y="243"/>
                    <a:pt x="1" y="253"/>
                    <a:pt x="1" y="253"/>
                  </a:cubicBezTo>
                  <a:cubicBezTo>
                    <a:pt x="13" y="262"/>
                    <a:pt x="13" y="262"/>
                    <a:pt x="13" y="262"/>
                  </a:cubicBezTo>
                  <a:cubicBezTo>
                    <a:pt x="29" y="258"/>
                    <a:pt x="37" y="234"/>
                    <a:pt x="37" y="234"/>
                  </a:cubicBezTo>
                  <a:cubicBezTo>
                    <a:pt x="37" y="234"/>
                    <a:pt x="34" y="231"/>
                    <a:pt x="36" y="215"/>
                  </a:cubicBezTo>
                  <a:cubicBezTo>
                    <a:pt x="37" y="197"/>
                    <a:pt x="44" y="172"/>
                    <a:pt x="44" y="150"/>
                  </a:cubicBezTo>
                  <a:cubicBezTo>
                    <a:pt x="45" y="110"/>
                    <a:pt x="45" y="92"/>
                    <a:pt x="45" y="92"/>
                  </a:cubicBezTo>
                  <a:cubicBezTo>
                    <a:pt x="48" y="58"/>
                    <a:pt x="57" y="0"/>
                    <a:pt x="57" y="0"/>
                  </a:cubicBezTo>
                  <a:close/>
                </a:path>
              </a:pathLst>
            </a:custGeom>
            <a:solidFill>
              <a:srgbClr val="FF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ïṡḷíḓé">
              <a:extLst>
                <a:ext uri="{FF2B5EF4-FFF2-40B4-BE49-F238E27FC236}">
                  <a16:creationId xmlns:a16="http://schemas.microsoft.com/office/drawing/2014/main" id="{381F8C02-E519-48BD-AC1E-D27DE42ADA45}"/>
                </a:ext>
              </a:extLst>
            </p:cNvPr>
            <p:cNvSpPr/>
            <p:nvPr/>
          </p:nvSpPr>
          <p:spPr bwMode="auto">
            <a:xfrm>
              <a:off x="7235825" y="5730875"/>
              <a:ext cx="323850" cy="193675"/>
            </a:xfrm>
            <a:custGeom>
              <a:avLst/>
              <a:gdLst>
                <a:gd name="T0" fmla="*/ 27 w 65"/>
                <a:gd name="T1" fmla="*/ 17 h 39"/>
                <a:gd name="T2" fmla="*/ 48 w 65"/>
                <a:gd name="T3" fmla="*/ 18 h 39"/>
                <a:gd name="T4" fmla="*/ 63 w 65"/>
                <a:gd name="T5" fmla="*/ 0 h 39"/>
                <a:gd name="T6" fmla="*/ 65 w 65"/>
                <a:gd name="T7" fmla="*/ 13 h 39"/>
                <a:gd name="T8" fmla="*/ 63 w 65"/>
                <a:gd name="T9" fmla="*/ 26 h 39"/>
                <a:gd name="T10" fmla="*/ 63 w 65"/>
                <a:gd name="T11" fmla="*/ 37 h 39"/>
                <a:gd name="T12" fmla="*/ 57 w 65"/>
                <a:gd name="T13" fmla="*/ 37 h 39"/>
                <a:gd name="T14" fmla="*/ 55 w 65"/>
                <a:gd name="T15" fmla="*/ 24 h 39"/>
                <a:gd name="T16" fmla="*/ 35 w 65"/>
                <a:gd name="T17" fmla="*/ 37 h 39"/>
                <a:gd name="T18" fmla="*/ 0 w 65"/>
                <a:gd name="T19" fmla="*/ 38 h 39"/>
                <a:gd name="T20" fmla="*/ 11 w 65"/>
                <a:gd name="T21" fmla="*/ 27 h 39"/>
                <a:gd name="T22" fmla="*/ 27 w 65"/>
                <a:gd name="T23" fmla="*/ 1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5" h="39">
                  <a:moveTo>
                    <a:pt x="27" y="17"/>
                  </a:moveTo>
                  <a:cubicBezTo>
                    <a:pt x="34" y="21"/>
                    <a:pt x="42" y="20"/>
                    <a:pt x="48" y="18"/>
                  </a:cubicBezTo>
                  <a:cubicBezTo>
                    <a:pt x="61" y="13"/>
                    <a:pt x="63" y="0"/>
                    <a:pt x="63" y="0"/>
                  </a:cubicBezTo>
                  <a:cubicBezTo>
                    <a:pt x="63" y="0"/>
                    <a:pt x="65" y="7"/>
                    <a:pt x="65" y="13"/>
                  </a:cubicBezTo>
                  <a:cubicBezTo>
                    <a:pt x="65" y="18"/>
                    <a:pt x="63" y="22"/>
                    <a:pt x="63" y="26"/>
                  </a:cubicBezTo>
                  <a:cubicBezTo>
                    <a:pt x="63" y="35"/>
                    <a:pt x="63" y="37"/>
                    <a:pt x="63" y="37"/>
                  </a:cubicBezTo>
                  <a:cubicBezTo>
                    <a:pt x="57" y="37"/>
                    <a:pt x="57" y="37"/>
                    <a:pt x="57" y="37"/>
                  </a:cubicBezTo>
                  <a:cubicBezTo>
                    <a:pt x="55" y="24"/>
                    <a:pt x="55" y="24"/>
                    <a:pt x="55" y="24"/>
                  </a:cubicBezTo>
                  <a:cubicBezTo>
                    <a:pt x="55" y="24"/>
                    <a:pt x="41" y="35"/>
                    <a:pt x="35" y="37"/>
                  </a:cubicBezTo>
                  <a:cubicBezTo>
                    <a:pt x="27" y="39"/>
                    <a:pt x="0" y="38"/>
                    <a:pt x="0" y="38"/>
                  </a:cubicBezTo>
                  <a:cubicBezTo>
                    <a:pt x="0" y="38"/>
                    <a:pt x="0" y="32"/>
                    <a:pt x="11" y="27"/>
                  </a:cubicBezTo>
                  <a:cubicBezTo>
                    <a:pt x="22" y="21"/>
                    <a:pt x="27" y="17"/>
                    <a:pt x="27" y="17"/>
                  </a:cubicBezTo>
                  <a:close/>
                </a:path>
              </a:pathLst>
            </a:custGeom>
            <a:gradFill>
              <a:gsLst>
                <a:gs pos="86000">
                  <a:srgbClr val="F32F58"/>
                </a:gs>
                <a:gs pos="0">
                  <a:srgbClr val="FA6C89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îṣḷide">
              <a:extLst>
                <a:ext uri="{FF2B5EF4-FFF2-40B4-BE49-F238E27FC236}">
                  <a16:creationId xmlns:a16="http://schemas.microsoft.com/office/drawing/2014/main" id="{E254592F-63F9-4B7C-8ACC-3FE1DE4B5A0A}"/>
                </a:ext>
              </a:extLst>
            </p:cNvPr>
            <p:cNvSpPr/>
            <p:nvPr/>
          </p:nvSpPr>
          <p:spPr bwMode="auto">
            <a:xfrm>
              <a:off x="7434263" y="2487613"/>
              <a:ext cx="323850" cy="496888"/>
            </a:xfrm>
            <a:custGeom>
              <a:avLst/>
              <a:gdLst>
                <a:gd name="T0" fmla="*/ 63 w 65"/>
                <a:gd name="T1" fmla="*/ 35 h 100"/>
                <a:gd name="T2" fmla="*/ 65 w 65"/>
                <a:gd name="T3" fmla="*/ 8 h 100"/>
                <a:gd name="T4" fmla="*/ 41 w 65"/>
                <a:gd name="T5" fmla="*/ 4 h 100"/>
                <a:gd name="T6" fmla="*/ 10 w 65"/>
                <a:gd name="T7" fmla="*/ 19 h 100"/>
                <a:gd name="T8" fmla="*/ 4 w 65"/>
                <a:gd name="T9" fmla="*/ 55 h 100"/>
                <a:gd name="T10" fmla="*/ 10 w 65"/>
                <a:gd name="T11" fmla="*/ 87 h 100"/>
                <a:gd name="T12" fmla="*/ 8 w 65"/>
                <a:gd name="T13" fmla="*/ 96 h 100"/>
                <a:gd name="T14" fmla="*/ 37 w 65"/>
                <a:gd name="T15" fmla="*/ 93 h 100"/>
                <a:gd name="T16" fmla="*/ 64 w 65"/>
                <a:gd name="T17" fmla="*/ 74 h 100"/>
                <a:gd name="T18" fmla="*/ 63 w 65"/>
                <a:gd name="T19" fmla="*/ 35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100">
                  <a:moveTo>
                    <a:pt x="63" y="35"/>
                  </a:moveTo>
                  <a:cubicBezTo>
                    <a:pt x="65" y="8"/>
                    <a:pt x="65" y="8"/>
                    <a:pt x="65" y="8"/>
                  </a:cubicBezTo>
                  <a:cubicBezTo>
                    <a:pt x="65" y="8"/>
                    <a:pt x="55" y="0"/>
                    <a:pt x="41" y="4"/>
                  </a:cubicBezTo>
                  <a:cubicBezTo>
                    <a:pt x="28" y="7"/>
                    <a:pt x="15" y="14"/>
                    <a:pt x="10" y="19"/>
                  </a:cubicBezTo>
                  <a:cubicBezTo>
                    <a:pt x="0" y="28"/>
                    <a:pt x="1" y="44"/>
                    <a:pt x="4" y="55"/>
                  </a:cubicBezTo>
                  <a:cubicBezTo>
                    <a:pt x="7" y="66"/>
                    <a:pt x="10" y="81"/>
                    <a:pt x="10" y="87"/>
                  </a:cubicBezTo>
                  <a:cubicBezTo>
                    <a:pt x="10" y="94"/>
                    <a:pt x="8" y="96"/>
                    <a:pt x="8" y="96"/>
                  </a:cubicBezTo>
                  <a:cubicBezTo>
                    <a:pt x="8" y="96"/>
                    <a:pt x="19" y="100"/>
                    <a:pt x="37" y="93"/>
                  </a:cubicBezTo>
                  <a:cubicBezTo>
                    <a:pt x="54" y="87"/>
                    <a:pt x="64" y="74"/>
                    <a:pt x="64" y="74"/>
                  </a:cubicBezTo>
                  <a:cubicBezTo>
                    <a:pt x="63" y="35"/>
                    <a:pt x="63" y="35"/>
                    <a:pt x="63" y="35"/>
                  </a:cubicBezTo>
                </a:path>
              </a:pathLst>
            </a:custGeom>
            <a:solidFill>
              <a:srgbClr val="282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iśľîḍè">
              <a:extLst>
                <a:ext uri="{FF2B5EF4-FFF2-40B4-BE49-F238E27FC236}">
                  <a16:creationId xmlns:a16="http://schemas.microsoft.com/office/drawing/2014/main" id="{D6E38532-BBAA-4B49-B96E-3C193AE2B636}"/>
                </a:ext>
              </a:extLst>
            </p:cNvPr>
            <p:cNvSpPr/>
            <p:nvPr/>
          </p:nvSpPr>
          <p:spPr bwMode="auto">
            <a:xfrm>
              <a:off x="7553325" y="2517775"/>
              <a:ext cx="344488" cy="492125"/>
            </a:xfrm>
            <a:custGeom>
              <a:avLst/>
              <a:gdLst>
                <a:gd name="T0" fmla="*/ 0 w 69"/>
                <a:gd name="T1" fmla="*/ 18 h 99"/>
                <a:gd name="T2" fmla="*/ 28 w 69"/>
                <a:gd name="T3" fmla="*/ 3 h 99"/>
                <a:gd name="T4" fmla="*/ 55 w 69"/>
                <a:gd name="T5" fmla="*/ 8 h 99"/>
                <a:gd name="T6" fmla="*/ 68 w 69"/>
                <a:gd name="T7" fmla="*/ 41 h 99"/>
                <a:gd name="T8" fmla="*/ 57 w 69"/>
                <a:gd name="T9" fmla="*/ 87 h 99"/>
                <a:gd name="T10" fmla="*/ 24 w 69"/>
                <a:gd name="T11" fmla="*/ 99 h 99"/>
                <a:gd name="T12" fmla="*/ 28 w 69"/>
                <a:gd name="T13" fmla="*/ 62 h 99"/>
                <a:gd name="T14" fmla="*/ 0 w 69"/>
                <a:gd name="T15" fmla="*/ 1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99">
                  <a:moveTo>
                    <a:pt x="0" y="18"/>
                  </a:moveTo>
                  <a:cubicBezTo>
                    <a:pt x="0" y="18"/>
                    <a:pt x="14" y="5"/>
                    <a:pt x="28" y="3"/>
                  </a:cubicBezTo>
                  <a:cubicBezTo>
                    <a:pt x="41" y="1"/>
                    <a:pt x="49" y="0"/>
                    <a:pt x="55" y="8"/>
                  </a:cubicBezTo>
                  <a:cubicBezTo>
                    <a:pt x="60" y="16"/>
                    <a:pt x="67" y="23"/>
                    <a:pt x="68" y="41"/>
                  </a:cubicBezTo>
                  <a:cubicBezTo>
                    <a:pt x="69" y="60"/>
                    <a:pt x="58" y="81"/>
                    <a:pt x="57" y="87"/>
                  </a:cubicBezTo>
                  <a:cubicBezTo>
                    <a:pt x="56" y="93"/>
                    <a:pt x="24" y="99"/>
                    <a:pt x="24" y="99"/>
                  </a:cubicBezTo>
                  <a:cubicBezTo>
                    <a:pt x="24" y="99"/>
                    <a:pt x="32" y="82"/>
                    <a:pt x="28" y="62"/>
                  </a:cubicBezTo>
                  <a:cubicBezTo>
                    <a:pt x="25" y="42"/>
                    <a:pt x="0" y="18"/>
                    <a:pt x="0" y="18"/>
                  </a:cubicBezTo>
                </a:path>
              </a:pathLst>
            </a:custGeom>
            <a:solidFill>
              <a:srgbClr val="282C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îsľíde">
              <a:extLst>
                <a:ext uri="{FF2B5EF4-FFF2-40B4-BE49-F238E27FC236}">
                  <a16:creationId xmlns:a16="http://schemas.microsoft.com/office/drawing/2014/main" id="{894C1479-B245-4890-B0B2-AE5F2B5072D7}"/>
                </a:ext>
              </a:extLst>
            </p:cNvPr>
            <p:cNvSpPr/>
            <p:nvPr/>
          </p:nvSpPr>
          <p:spPr bwMode="auto">
            <a:xfrm>
              <a:off x="7494588" y="2979738"/>
              <a:ext cx="293688" cy="317500"/>
            </a:xfrm>
            <a:custGeom>
              <a:avLst/>
              <a:gdLst>
                <a:gd name="T0" fmla="*/ 50 w 59"/>
                <a:gd name="T1" fmla="*/ 0 h 64"/>
                <a:gd name="T2" fmla="*/ 59 w 59"/>
                <a:gd name="T3" fmla="*/ 10 h 64"/>
                <a:gd name="T4" fmla="*/ 37 w 59"/>
                <a:gd name="T5" fmla="*/ 48 h 64"/>
                <a:gd name="T6" fmla="*/ 16 w 59"/>
                <a:gd name="T7" fmla="*/ 63 h 64"/>
                <a:gd name="T8" fmla="*/ 0 w 59"/>
                <a:gd name="T9" fmla="*/ 51 h 64"/>
                <a:gd name="T10" fmla="*/ 14 w 59"/>
                <a:gd name="T11" fmla="*/ 10 h 64"/>
                <a:gd name="T12" fmla="*/ 19 w 59"/>
                <a:gd name="T13" fmla="*/ 0 h 64"/>
                <a:gd name="T14" fmla="*/ 50 w 59"/>
                <a:gd name="T1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64">
                  <a:moveTo>
                    <a:pt x="50" y="0"/>
                  </a:moveTo>
                  <a:cubicBezTo>
                    <a:pt x="50" y="1"/>
                    <a:pt x="53" y="9"/>
                    <a:pt x="59" y="10"/>
                  </a:cubicBezTo>
                  <a:cubicBezTo>
                    <a:pt x="59" y="10"/>
                    <a:pt x="47" y="38"/>
                    <a:pt x="37" y="48"/>
                  </a:cubicBezTo>
                  <a:cubicBezTo>
                    <a:pt x="28" y="59"/>
                    <a:pt x="27" y="62"/>
                    <a:pt x="16" y="63"/>
                  </a:cubicBezTo>
                  <a:cubicBezTo>
                    <a:pt x="5" y="64"/>
                    <a:pt x="0" y="51"/>
                    <a:pt x="0" y="51"/>
                  </a:cubicBezTo>
                  <a:cubicBezTo>
                    <a:pt x="14" y="10"/>
                    <a:pt x="14" y="10"/>
                    <a:pt x="14" y="10"/>
                  </a:cubicBezTo>
                  <a:cubicBezTo>
                    <a:pt x="14" y="10"/>
                    <a:pt x="17" y="4"/>
                    <a:pt x="19" y="0"/>
                  </a:cubicBezTo>
                  <a:cubicBezTo>
                    <a:pt x="50" y="0"/>
                    <a:pt x="50" y="0"/>
                    <a:pt x="50" y="0"/>
                  </a:cubicBezTo>
                </a:path>
              </a:pathLst>
            </a:custGeom>
            <a:solidFill>
              <a:srgbClr val="FF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ïṣlïḑé">
              <a:extLst>
                <a:ext uri="{FF2B5EF4-FFF2-40B4-BE49-F238E27FC236}">
                  <a16:creationId xmlns:a16="http://schemas.microsoft.com/office/drawing/2014/main" id="{1E2F2AC1-CD2D-4846-A48B-77FC5DD0C9D1}"/>
                </a:ext>
              </a:extLst>
            </p:cNvPr>
            <p:cNvSpPr/>
            <p:nvPr/>
          </p:nvSpPr>
          <p:spPr bwMode="auto">
            <a:xfrm>
              <a:off x="7583488" y="2835275"/>
              <a:ext cx="165100" cy="209550"/>
            </a:xfrm>
            <a:custGeom>
              <a:avLst/>
              <a:gdLst>
                <a:gd name="T0" fmla="*/ 2 w 33"/>
                <a:gd name="T1" fmla="*/ 10 h 42"/>
                <a:gd name="T2" fmla="*/ 0 w 33"/>
                <a:gd name="T3" fmla="*/ 42 h 42"/>
                <a:gd name="T4" fmla="*/ 33 w 33"/>
                <a:gd name="T5" fmla="*/ 42 h 42"/>
                <a:gd name="T6" fmla="*/ 31 w 33"/>
                <a:gd name="T7" fmla="*/ 0 h 42"/>
                <a:gd name="T8" fmla="*/ 2 w 33"/>
                <a:gd name="T9" fmla="*/ 1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" h="42">
                  <a:moveTo>
                    <a:pt x="2" y="10"/>
                  </a:moveTo>
                  <a:cubicBezTo>
                    <a:pt x="1" y="17"/>
                    <a:pt x="0" y="42"/>
                    <a:pt x="0" y="42"/>
                  </a:cubicBezTo>
                  <a:cubicBezTo>
                    <a:pt x="0" y="42"/>
                    <a:pt x="24" y="41"/>
                    <a:pt x="33" y="42"/>
                  </a:cubicBezTo>
                  <a:cubicBezTo>
                    <a:pt x="33" y="42"/>
                    <a:pt x="28" y="10"/>
                    <a:pt x="31" y="0"/>
                  </a:cubicBezTo>
                  <a:cubicBezTo>
                    <a:pt x="2" y="10"/>
                    <a:pt x="2" y="10"/>
                    <a:pt x="2" y="10"/>
                  </a:cubicBezTo>
                </a:path>
              </a:pathLst>
            </a:custGeom>
            <a:solidFill>
              <a:srgbClr val="FF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iṧļide">
              <a:extLst>
                <a:ext uri="{FF2B5EF4-FFF2-40B4-BE49-F238E27FC236}">
                  <a16:creationId xmlns:a16="http://schemas.microsoft.com/office/drawing/2014/main" id="{92F41319-53E9-49F6-91A7-AF4B6E6F208F}"/>
                </a:ext>
              </a:extLst>
            </p:cNvPr>
            <p:cNvSpPr/>
            <p:nvPr/>
          </p:nvSpPr>
          <p:spPr bwMode="auto">
            <a:xfrm>
              <a:off x="7583488" y="2835275"/>
              <a:ext cx="165100" cy="209550"/>
            </a:xfrm>
            <a:custGeom>
              <a:avLst/>
              <a:gdLst>
                <a:gd name="T0" fmla="*/ 31 w 33"/>
                <a:gd name="T1" fmla="*/ 0 h 42"/>
                <a:gd name="T2" fmla="*/ 2 w 33"/>
                <a:gd name="T3" fmla="*/ 10 h 42"/>
                <a:gd name="T4" fmla="*/ 0 w 33"/>
                <a:gd name="T5" fmla="*/ 42 h 42"/>
                <a:gd name="T6" fmla="*/ 20 w 33"/>
                <a:gd name="T7" fmla="*/ 41 h 42"/>
                <a:gd name="T8" fmla="*/ 33 w 33"/>
                <a:gd name="T9" fmla="*/ 42 h 42"/>
                <a:gd name="T10" fmla="*/ 31 w 33"/>
                <a:gd name="T11" fmla="*/ 29 h 42"/>
                <a:gd name="T12" fmla="*/ 30 w 33"/>
                <a:gd name="T13" fmla="*/ 8 h 42"/>
                <a:gd name="T14" fmla="*/ 31 w 33"/>
                <a:gd name="T1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42">
                  <a:moveTo>
                    <a:pt x="31" y="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1" y="17"/>
                    <a:pt x="0" y="42"/>
                    <a:pt x="0" y="42"/>
                  </a:cubicBezTo>
                  <a:cubicBezTo>
                    <a:pt x="0" y="42"/>
                    <a:pt x="10" y="41"/>
                    <a:pt x="20" y="41"/>
                  </a:cubicBezTo>
                  <a:cubicBezTo>
                    <a:pt x="25" y="41"/>
                    <a:pt x="30" y="41"/>
                    <a:pt x="33" y="42"/>
                  </a:cubicBezTo>
                  <a:cubicBezTo>
                    <a:pt x="33" y="42"/>
                    <a:pt x="32" y="36"/>
                    <a:pt x="31" y="29"/>
                  </a:cubicBezTo>
                  <a:cubicBezTo>
                    <a:pt x="31" y="22"/>
                    <a:pt x="30" y="15"/>
                    <a:pt x="30" y="8"/>
                  </a:cubicBezTo>
                  <a:cubicBezTo>
                    <a:pt x="30" y="5"/>
                    <a:pt x="30" y="2"/>
                    <a:pt x="31" y="0"/>
                  </a:cubicBezTo>
                </a:path>
              </a:pathLst>
            </a:custGeom>
            <a:solidFill>
              <a:srgbClr val="DFC7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iṥḻiḓè">
              <a:extLst>
                <a:ext uri="{FF2B5EF4-FFF2-40B4-BE49-F238E27FC236}">
                  <a16:creationId xmlns:a16="http://schemas.microsoft.com/office/drawing/2014/main" id="{97EE643A-224D-4B29-8BA1-455C75C53092}"/>
                </a:ext>
              </a:extLst>
            </p:cNvPr>
            <p:cNvSpPr/>
            <p:nvPr/>
          </p:nvSpPr>
          <p:spPr bwMode="auto">
            <a:xfrm>
              <a:off x="7469188" y="2592388"/>
              <a:ext cx="288925" cy="361950"/>
            </a:xfrm>
            <a:custGeom>
              <a:avLst/>
              <a:gdLst>
                <a:gd name="T0" fmla="*/ 10 w 58"/>
                <a:gd name="T1" fmla="*/ 0 h 73"/>
                <a:gd name="T2" fmla="*/ 6 w 58"/>
                <a:gd name="T3" fmla="*/ 23 h 73"/>
                <a:gd name="T4" fmla="*/ 3 w 58"/>
                <a:gd name="T5" fmla="*/ 37 h 73"/>
                <a:gd name="T6" fmla="*/ 4 w 58"/>
                <a:gd name="T7" fmla="*/ 44 h 73"/>
                <a:gd name="T8" fmla="*/ 6 w 58"/>
                <a:gd name="T9" fmla="*/ 51 h 73"/>
                <a:gd name="T10" fmla="*/ 6 w 58"/>
                <a:gd name="T11" fmla="*/ 54 h 73"/>
                <a:gd name="T12" fmla="*/ 8 w 58"/>
                <a:gd name="T13" fmla="*/ 64 h 73"/>
                <a:gd name="T14" fmla="*/ 21 w 58"/>
                <a:gd name="T15" fmla="*/ 72 h 73"/>
                <a:gd name="T16" fmla="*/ 45 w 58"/>
                <a:gd name="T17" fmla="*/ 61 h 73"/>
                <a:gd name="T18" fmla="*/ 50 w 58"/>
                <a:gd name="T19" fmla="*/ 53 h 73"/>
                <a:gd name="T20" fmla="*/ 58 w 58"/>
                <a:gd name="T21" fmla="*/ 39 h 73"/>
                <a:gd name="T22" fmla="*/ 50 w 58"/>
                <a:gd name="T23" fmla="*/ 30 h 73"/>
                <a:gd name="T24" fmla="*/ 45 w 58"/>
                <a:gd name="T25" fmla="*/ 39 h 73"/>
                <a:gd name="T26" fmla="*/ 39 w 58"/>
                <a:gd name="T27" fmla="*/ 29 h 73"/>
                <a:gd name="T28" fmla="*/ 18 w 58"/>
                <a:gd name="T29" fmla="*/ 16 h 73"/>
                <a:gd name="T30" fmla="*/ 10 w 58"/>
                <a:gd name="T3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8" h="73">
                  <a:moveTo>
                    <a:pt x="10" y="0"/>
                  </a:moveTo>
                  <a:cubicBezTo>
                    <a:pt x="9" y="7"/>
                    <a:pt x="5" y="16"/>
                    <a:pt x="6" y="23"/>
                  </a:cubicBezTo>
                  <a:cubicBezTo>
                    <a:pt x="8" y="30"/>
                    <a:pt x="5" y="33"/>
                    <a:pt x="3" y="37"/>
                  </a:cubicBezTo>
                  <a:cubicBezTo>
                    <a:pt x="0" y="41"/>
                    <a:pt x="1" y="42"/>
                    <a:pt x="4" y="44"/>
                  </a:cubicBezTo>
                  <a:cubicBezTo>
                    <a:pt x="6" y="47"/>
                    <a:pt x="6" y="48"/>
                    <a:pt x="6" y="51"/>
                  </a:cubicBezTo>
                  <a:cubicBezTo>
                    <a:pt x="6" y="54"/>
                    <a:pt x="5" y="49"/>
                    <a:pt x="6" y="54"/>
                  </a:cubicBezTo>
                  <a:cubicBezTo>
                    <a:pt x="6" y="59"/>
                    <a:pt x="9" y="57"/>
                    <a:pt x="8" y="64"/>
                  </a:cubicBezTo>
                  <a:cubicBezTo>
                    <a:pt x="8" y="70"/>
                    <a:pt x="8" y="73"/>
                    <a:pt x="21" y="72"/>
                  </a:cubicBezTo>
                  <a:cubicBezTo>
                    <a:pt x="34" y="71"/>
                    <a:pt x="41" y="66"/>
                    <a:pt x="45" y="61"/>
                  </a:cubicBezTo>
                  <a:cubicBezTo>
                    <a:pt x="50" y="55"/>
                    <a:pt x="50" y="53"/>
                    <a:pt x="50" y="53"/>
                  </a:cubicBezTo>
                  <a:cubicBezTo>
                    <a:pt x="50" y="53"/>
                    <a:pt x="58" y="48"/>
                    <a:pt x="58" y="39"/>
                  </a:cubicBezTo>
                  <a:cubicBezTo>
                    <a:pt x="58" y="33"/>
                    <a:pt x="56" y="28"/>
                    <a:pt x="50" y="30"/>
                  </a:cubicBezTo>
                  <a:cubicBezTo>
                    <a:pt x="48" y="30"/>
                    <a:pt x="45" y="36"/>
                    <a:pt x="45" y="39"/>
                  </a:cubicBezTo>
                  <a:cubicBezTo>
                    <a:pt x="44" y="41"/>
                    <a:pt x="40" y="32"/>
                    <a:pt x="39" y="29"/>
                  </a:cubicBezTo>
                  <a:cubicBezTo>
                    <a:pt x="38" y="26"/>
                    <a:pt x="23" y="22"/>
                    <a:pt x="18" y="16"/>
                  </a:cubicBezTo>
                  <a:cubicBezTo>
                    <a:pt x="13" y="1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FF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ïS1iḍe">
              <a:extLst>
                <a:ext uri="{FF2B5EF4-FFF2-40B4-BE49-F238E27FC236}">
                  <a16:creationId xmlns:a16="http://schemas.microsoft.com/office/drawing/2014/main" id="{EBF7D4BF-8B66-4D35-BDEB-3C3653673207}"/>
                </a:ext>
              </a:extLst>
            </p:cNvPr>
            <p:cNvSpPr/>
            <p:nvPr/>
          </p:nvSpPr>
          <p:spPr bwMode="auto">
            <a:xfrm>
              <a:off x="7345363" y="3019425"/>
              <a:ext cx="627063" cy="833438"/>
            </a:xfrm>
            <a:custGeom>
              <a:avLst/>
              <a:gdLst>
                <a:gd name="T0" fmla="*/ 89 w 126"/>
                <a:gd name="T1" fmla="*/ 2 h 168"/>
                <a:gd name="T2" fmla="*/ 60 w 126"/>
                <a:gd name="T3" fmla="*/ 38 h 168"/>
                <a:gd name="T4" fmla="*/ 40 w 126"/>
                <a:gd name="T5" fmla="*/ 34 h 168"/>
                <a:gd name="T6" fmla="*/ 44 w 126"/>
                <a:gd name="T7" fmla="*/ 2 h 168"/>
                <a:gd name="T8" fmla="*/ 26 w 126"/>
                <a:gd name="T9" fmla="*/ 14 h 168"/>
                <a:gd name="T10" fmla="*/ 14 w 126"/>
                <a:gd name="T11" fmla="*/ 66 h 168"/>
                <a:gd name="T12" fmla="*/ 8 w 126"/>
                <a:gd name="T13" fmla="*/ 129 h 168"/>
                <a:gd name="T14" fmla="*/ 15 w 126"/>
                <a:gd name="T15" fmla="*/ 150 h 168"/>
                <a:gd name="T16" fmla="*/ 55 w 126"/>
                <a:gd name="T17" fmla="*/ 167 h 168"/>
                <a:gd name="T18" fmla="*/ 104 w 126"/>
                <a:gd name="T19" fmla="*/ 142 h 168"/>
                <a:gd name="T20" fmla="*/ 119 w 126"/>
                <a:gd name="T21" fmla="*/ 129 h 168"/>
                <a:gd name="T22" fmla="*/ 113 w 126"/>
                <a:gd name="T23" fmla="*/ 92 h 168"/>
                <a:gd name="T24" fmla="*/ 113 w 126"/>
                <a:gd name="T25" fmla="*/ 8 h 168"/>
                <a:gd name="T26" fmla="*/ 89 w 126"/>
                <a:gd name="T27" fmla="*/ 2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6" h="168">
                  <a:moveTo>
                    <a:pt x="89" y="2"/>
                  </a:moveTo>
                  <a:cubicBezTo>
                    <a:pt x="80" y="8"/>
                    <a:pt x="70" y="27"/>
                    <a:pt x="60" y="38"/>
                  </a:cubicBezTo>
                  <a:cubicBezTo>
                    <a:pt x="49" y="50"/>
                    <a:pt x="42" y="48"/>
                    <a:pt x="40" y="34"/>
                  </a:cubicBezTo>
                  <a:cubicBezTo>
                    <a:pt x="38" y="21"/>
                    <a:pt x="44" y="2"/>
                    <a:pt x="44" y="2"/>
                  </a:cubicBezTo>
                  <a:cubicBezTo>
                    <a:pt x="44" y="2"/>
                    <a:pt x="33" y="0"/>
                    <a:pt x="26" y="14"/>
                  </a:cubicBezTo>
                  <a:cubicBezTo>
                    <a:pt x="24" y="17"/>
                    <a:pt x="16" y="50"/>
                    <a:pt x="14" y="66"/>
                  </a:cubicBezTo>
                  <a:cubicBezTo>
                    <a:pt x="11" y="83"/>
                    <a:pt x="12" y="117"/>
                    <a:pt x="8" y="129"/>
                  </a:cubicBezTo>
                  <a:cubicBezTo>
                    <a:pt x="0" y="150"/>
                    <a:pt x="15" y="150"/>
                    <a:pt x="15" y="150"/>
                  </a:cubicBezTo>
                  <a:cubicBezTo>
                    <a:pt x="15" y="150"/>
                    <a:pt x="32" y="166"/>
                    <a:pt x="55" y="167"/>
                  </a:cubicBezTo>
                  <a:cubicBezTo>
                    <a:pt x="78" y="168"/>
                    <a:pt x="104" y="142"/>
                    <a:pt x="104" y="142"/>
                  </a:cubicBezTo>
                  <a:cubicBezTo>
                    <a:pt x="104" y="142"/>
                    <a:pt x="118" y="145"/>
                    <a:pt x="119" y="129"/>
                  </a:cubicBezTo>
                  <a:cubicBezTo>
                    <a:pt x="119" y="118"/>
                    <a:pt x="109" y="103"/>
                    <a:pt x="113" y="92"/>
                  </a:cubicBezTo>
                  <a:cubicBezTo>
                    <a:pt x="124" y="66"/>
                    <a:pt x="126" y="17"/>
                    <a:pt x="113" y="8"/>
                  </a:cubicBezTo>
                  <a:cubicBezTo>
                    <a:pt x="105" y="2"/>
                    <a:pt x="89" y="2"/>
                    <a:pt x="89" y="2"/>
                  </a:cubicBezTo>
                  <a:close/>
                </a:path>
              </a:pathLst>
            </a:custGeom>
            <a:gradFill>
              <a:gsLst>
                <a:gs pos="86000">
                  <a:srgbClr val="F32F58"/>
                </a:gs>
                <a:gs pos="0">
                  <a:srgbClr val="FA6C89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íṥḻídé">
              <a:extLst>
                <a:ext uri="{FF2B5EF4-FFF2-40B4-BE49-F238E27FC236}">
                  <a16:creationId xmlns:a16="http://schemas.microsoft.com/office/drawing/2014/main" id="{157EAB3B-6AE6-4EB1-817E-83B077302DFC}"/>
                </a:ext>
              </a:extLst>
            </p:cNvPr>
            <p:cNvSpPr/>
            <p:nvPr/>
          </p:nvSpPr>
          <p:spPr bwMode="auto">
            <a:xfrm>
              <a:off x="7245350" y="3719513"/>
              <a:ext cx="876300" cy="1271588"/>
            </a:xfrm>
            <a:custGeom>
              <a:avLst/>
              <a:gdLst>
                <a:gd name="T0" fmla="*/ 124 w 176"/>
                <a:gd name="T1" fmla="*/ 1 h 256"/>
                <a:gd name="T2" fmla="*/ 136 w 176"/>
                <a:gd name="T3" fmla="*/ 40 h 256"/>
                <a:gd name="T4" fmla="*/ 150 w 176"/>
                <a:gd name="T5" fmla="*/ 147 h 256"/>
                <a:gd name="T6" fmla="*/ 176 w 176"/>
                <a:gd name="T7" fmla="*/ 221 h 256"/>
                <a:gd name="T8" fmla="*/ 148 w 176"/>
                <a:gd name="T9" fmla="*/ 246 h 256"/>
                <a:gd name="T10" fmla="*/ 90 w 176"/>
                <a:gd name="T11" fmla="*/ 236 h 256"/>
                <a:gd name="T12" fmla="*/ 42 w 176"/>
                <a:gd name="T13" fmla="*/ 243 h 256"/>
                <a:gd name="T14" fmla="*/ 9 w 176"/>
                <a:gd name="T15" fmla="*/ 241 h 256"/>
                <a:gd name="T16" fmla="*/ 9 w 176"/>
                <a:gd name="T17" fmla="*/ 183 h 256"/>
                <a:gd name="T18" fmla="*/ 35 w 176"/>
                <a:gd name="T19" fmla="*/ 9 h 256"/>
                <a:gd name="T20" fmla="*/ 124 w 176"/>
                <a:gd name="T21" fmla="*/ 1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6" h="256">
                  <a:moveTo>
                    <a:pt x="124" y="1"/>
                  </a:moveTo>
                  <a:cubicBezTo>
                    <a:pt x="127" y="0"/>
                    <a:pt x="129" y="7"/>
                    <a:pt x="136" y="40"/>
                  </a:cubicBezTo>
                  <a:cubicBezTo>
                    <a:pt x="142" y="73"/>
                    <a:pt x="146" y="112"/>
                    <a:pt x="150" y="147"/>
                  </a:cubicBezTo>
                  <a:cubicBezTo>
                    <a:pt x="154" y="183"/>
                    <a:pt x="176" y="221"/>
                    <a:pt x="176" y="221"/>
                  </a:cubicBezTo>
                  <a:cubicBezTo>
                    <a:pt x="176" y="221"/>
                    <a:pt x="173" y="237"/>
                    <a:pt x="148" y="246"/>
                  </a:cubicBezTo>
                  <a:cubicBezTo>
                    <a:pt x="123" y="255"/>
                    <a:pt x="108" y="224"/>
                    <a:pt x="90" y="236"/>
                  </a:cubicBezTo>
                  <a:cubicBezTo>
                    <a:pt x="72" y="248"/>
                    <a:pt x="57" y="256"/>
                    <a:pt x="42" y="243"/>
                  </a:cubicBezTo>
                  <a:cubicBezTo>
                    <a:pt x="28" y="229"/>
                    <a:pt x="9" y="241"/>
                    <a:pt x="9" y="241"/>
                  </a:cubicBezTo>
                  <a:cubicBezTo>
                    <a:pt x="9" y="241"/>
                    <a:pt x="0" y="238"/>
                    <a:pt x="9" y="183"/>
                  </a:cubicBezTo>
                  <a:cubicBezTo>
                    <a:pt x="18" y="129"/>
                    <a:pt x="35" y="9"/>
                    <a:pt x="35" y="9"/>
                  </a:cubicBezTo>
                  <a:cubicBezTo>
                    <a:pt x="35" y="9"/>
                    <a:pt x="104" y="11"/>
                    <a:pt x="124" y="1"/>
                  </a:cubicBezTo>
                  <a:close/>
                </a:path>
              </a:pathLst>
            </a:custGeom>
            <a:gradFill>
              <a:gsLst>
                <a:gs pos="86000">
                  <a:srgbClr val="F32F58"/>
                </a:gs>
                <a:gs pos="0">
                  <a:srgbClr val="FA6C89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íṥlîḋe">
              <a:extLst>
                <a:ext uri="{FF2B5EF4-FFF2-40B4-BE49-F238E27FC236}">
                  <a16:creationId xmlns:a16="http://schemas.microsoft.com/office/drawing/2014/main" id="{0CF5BDFA-E872-4CA4-9631-4544B0551834}"/>
                </a:ext>
              </a:extLst>
            </p:cNvPr>
            <p:cNvSpPr/>
            <p:nvPr/>
          </p:nvSpPr>
          <p:spPr bwMode="auto">
            <a:xfrm>
              <a:off x="6096000" y="3073400"/>
              <a:ext cx="1273175" cy="527050"/>
            </a:xfrm>
            <a:custGeom>
              <a:avLst/>
              <a:gdLst>
                <a:gd name="T0" fmla="*/ 8 w 256"/>
                <a:gd name="T1" fmla="*/ 106 h 106"/>
                <a:gd name="T2" fmla="*/ 248 w 256"/>
                <a:gd name="T3" fmla="*/ 106 h 106"/>
                <a:gd name="T4" fmla="*/ 256 w 256"/>
                <a:gd name="T5" fmla="*/ 98 h 106"/>
                <a:gd name="T6" fmla="*/ 256 w 256"/>
                <a:gd name="T7" fmla="*/ 8 h 106"/>
                <a:gd name="T8" fmla="*/ 248 w 256"/>
                <a:gd name="T9" fmla="*/ 0 h 106"/>
                <a:gd name="T10" fmla="*/ 8 w 256"/>
                <a:gd name="T11" fmla="*/ 0 h 106"/>
                <a:gd name="T12" fmla="*/ 0 w 256"/>
                <a:gd name="T13" fmla="*/ 8 h 106"/>
                <a:gd name="T14" fmla="*/ 0 w 256"/>
                <a:gd name="T15" fmla="*/ 98 h 106"/>
                <a:gd name="T16" fmla="*/ 8 w 256"/>
                <a:gd name="T1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" h="106">
                  <a:moveTo>
                    <a:pt x="8" y="106"/>
                  </a:moveTo>
                  <a:cubicBezTo>
                    <a:pt x="248" y="106"/>
                    <a:pt x="248" y="106"/>
                    <a:pt x="248" y="106"/>
                  </a:cubicBezTo>
                  <a:cubicBezTo>
                    <a:pt x="253" y="106"/>
                    <a:pt x="256" y="103"/>
                    <a:pt x="256" y="98"/>
                  </a:cubicBezTo>
                  <a:cubicBezTo>
                    <a:pt x="256" y="8"/>
                    <a:pt x="256" y="8"/>
                    <a:pt x="256" y="8"/>
                  </a:cubicBezTo>
                  <a:cubicBezTo>
                    <a:pt x="256" y="4"/>
                    <a:pt x="253" y="0"/>
                    <a:pt x="24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03"/>
                    <a:pt x="4" y="106"/>
                    <a:pt x="8" y="106"/>
                  </a:cubicBezTo>
                  <a:close/>
                </a:path>
              </a:pathLst>
            </a:custGeom>
            <a:gradFill>
              <a:gsLst>
                <a:gs pos="100000">
                  <a:srgbClr val="1BA0E7"/>
                </a:gs>
                <a:gs pos="0">
                  <a:srgbClr val="7ED0FD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íṣ1idè">
              <a:extLst>
                <a:ext uri="{FF2B5EF4-FFF2-40B4-BE49-F238E27FC236}">
                  <a16:creationId xmlns:a16="http://schemas.microsoft.com/office/drawing/2014/main" id="{DCA28C7E-BA1C-4486-8168-D187D66619FC}"/>
                </a:ext>
              </a:extLst>
            </p:cNvPr>
            <p:cNvSpPr/>
            <p:nvPr/>
          </p:nvSpPr>
          <p:spPr bwMode="auto">
            <a:xfrm>
              <a:off x="6688138" y="3197225"/>
              <a:ext cx="582613" cy="130175"/>
            </a:xfrm>
            <a:custGeom>
              <a:avLst/>
              <a:gdLst>
                <a:gd name="T0" fmla="*/ 114 w 117"/>
                <a:gd name="T1" fmla="*/ 26 h 26"/>
                <a:gd name="T2" fmla="*/ 3 w 117"/>
                <a:gd name="T3" fmla="*/ 26 h 26"/>
                <a:gd name="T4" fmla="*/ 0 w 117"/>
                <a:gd name="T5" fmla="*/ 23 h 26"/>
                <a:gd name="T6" fmla="*/ 0 w 117"/>
                <a:gd name="T7" fmla="*/ 2 h 26"/>
                <a:gd name="T8" fmla="*/ 3 w 117"/>
                <a:gd name="T9" fmla="*/ 0 h 26"/>
                <a:gd name="T10" fmla="*/ 114 w 117"/>
                <a:gd name="T11" fmla="*/ 0 h 26"/>
                <a:gd name="T12" fmla="*/ 117 w 117"/>
                <a:gd name="T13" fmla="*/ 2 h 26"/>
                <a:gd name="T14" fmla="*/ 117 w 117"/>
                <a:gd name="T15" fmla="*/ 23 h 26"/>
                <a:gd name="T16" fmla="*/ 114 w 117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">
                  <a:moveTo>
                    <a:pt x="114" y="26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1" y="26"/>
                    <a:pt x="0" y="24"/>
                    <a:pt x="0" y="2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6" y="0"/>
                    <a:pt x="117" y="1"/>
                    <a:pt x="117" y="2"/>
                  </a:cubicBezTo>
                  <a:cubicBezTo>
                    <a:pt x="117" y="23"/>
                    <a:pt x="117" y="23"/>
                    <a:pt x="117" y="23"/>
                  </a:cubicBezTo>
                  <a:cubicBezTo>
                    <a:pt x="117" y="24"/>
                    <a:pt x="116" y="26"/>
                    <a:pt x="114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îş1íḍê">
              <a:extLst>
                <a:ext uri="{FF2B5EF4-FFF2-40B4-BE49-F238E27FC236}">
                  <a16:creationId xmlns:a16="http://schemas.microsoft.com/office/drawing/2014/main" id="{37F16E7E-690D-4412-B9D5-BE8ED1707ADD}"/>
                </a:ext>
              </a:extLst>
            </p:cNvPr>
            <p:cNvSpPr/>
            <p:nvPr/>
          </p:nvSpPr>
          <p:spPr bwMode="auto">
            <a:xfrm>
              <a:off x="6688138" y="3357563"/>
              <a:ext cx="582613" cy="128588"/>
            </a:xfrm>
            <a:custGeom>
              <a:avLst/>
              <a:gdLst>
                <a:gd name="T0" fmla="*/ 114 w 117"/>
                <a:gd name="T1" fmla="*/ 26 h 26"/>
                <a:gd name="T2" fmla="*/ 3 w 117"/>
                <a:gd name="T3" fmla="*/ 26 h 26"/>
                <a:gd name="T4" fmla="*/ 0 w 117"/>
                <a:gd name="T5" fmla="*/ 23 h 26"/>
                <a:gd name="T6" fmla="*/ 0 w 117"/>
                <a:gd name="T7" fmla="*/ 2 h 26"/>
                <a:gd name="T8" fmla="*/ 3 w 117"/>
                <a:gd name="T9" fmla="*/ 0 h 26"/>
                <a:gd name="T10" fmla="*/ 114 w 117"/>
                <a:gd name="T11" fmla="*/ 0 h 26"/>
                <a:gd name="T12" fmla="*/ 117 w 117"/>
                <a:gd name="T13" fmla="*/ 2 h 26"/>
                <a:gd name="T14" fmla="*/ 117 w 117"/>
                <a:gd name="T15" fmla="*/ 23 h 26"/>
                <a:gd name="T16" fmla="*/ 114 w 117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">
                  <a:moveTo>
                    <a:pt x="114" y="26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1" y="26"/>
                    <a:pt x="0" y="24"/>
                    <a:pt x="0" y="2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6" y="0"/>
                    <a:pt x="117" y="1"/>
                    <a:pt x="117" y="2"/>
                  </a:cubicBezTo>
                  <a:cubicBezTo>
                    <a:pt x="117" y="23"/>
                    <a:pt x="117" y="23"/>
                    <a:pt x="117" y="23"/>
                  </a:cubicBezTo>
                  <a:cubicBezTo>
                    <a:pt x="117" y="24"/>
                    <a:pt x="116" y="26"/>
                    <a:pt x="114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íṥľiḍe">
              <a:extLst>
                <a:ext uri="{FF2B5EF4-FFF2-40B4-BE49-F238E27FC236}">
                  <a16:creationId xmlns:a16="http://schemas.microsoft.com/office/drawing/2014/main" id="{75F523C4-186E-4504-AEB6-3E9FBF304A2C}"/>
                </a:ext>
              </a:extLst>
            </p:cNvPr>
            <p:cNvSpPr/>
            <p:nvPr/>
          </p:nvSpPr>
          <p:spPr bwMode="auto">
            <a:xfrm>
              <a:off x="6230938" y="3152775"/>
              <a:ext cx="342900" cy="368300"/>
            </a:xfrm>
            <a:custGeom>
              <a:avLst/>
              <a:gdLst>
                <a:gd name="T0" fmla="*/ 34 w 69"/>
                <a:gd name="T1" fmla="*/ 0 h 74"/>
                <a:gd name="T2" fmla="*/ 69 w 69"/>
                <a:gd name="T3" fmla="*/ 34 h 74"/>
                <a:gd name="T4" fmla="*/ 53 w 69"/>
                <a:gd name="T5" fmla="*/ 62 h 74"/>
                <a:gd name="T6" fmla="*/ 58 w 69"/>
                <a:gd name="T7" fmla="*/ 74 h 74"/>
                <a:gd name="T8" fmla="*/ 34 w 69"/>
                <a:gd name="T9" fmla="*/ 68 h 74"/>
                <a:gd name="T10" fmla="*/ 0 w 69"/>
                <a:gd name="T11" fmla="*/ 34 h 74"/>
                <a:gd name="T12" fmla="*/ 34 w 69"/>
                <a:gd name="T13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74">
                  <a:moveTo>
                    <a:pt x="34" y="0"/>
                  </a:moveTo>
                  <a:cubicBezTo>
                    <a:pt x="53" y="0"/>
                    <a:pt x="69" y="15"/>
                    <a:pt x="69" y="34"/>
                  </a:cubicBezTo>
                  <a:cubicBezTo>
                    <a:pt x="69" y="46"/>
                    <a:pt x="63" y="56"/>
                    <a:pt x="53" y="62"/>
                  </a:cubicBezTo>
                  <a:cubicBezTo>
                    <a:pt x="58" y="74"/>
                    <a:pt x="58" y="74"/>
                    <a:pt x="58" y="74"/>
                  </a:cubicBezTo>
                  <a:cubicBezTo>
                    <a:pt x="34" y="68"/>
                    <a:pt x="34" y="68"/>
                    <a:pt x="34" y="68"/>
                  </a:cubicBezTo>
                  <a:cubicBezTo>
                    <a:pt x="16" y="68"/>
                    <a:pt x="0" y="53"/>
                    <a:pt x="0" y="34"/>
                  </a:cubicBezTo>
                  <a:cubicBezTo>
                    <a:pt x="0" y="15"/>
                    <a:pt x="16" y="0"/>
                    <a:pt x="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ïš1iḑe">
              <a:extLst>
                <a:ext uri="{FF2B5EF4-FFF2-40B4-BE49-F238E27FC236}">
                  <a16:creationId xmlns:a16="http://schemas.microsoft.com/office/drawing/2014/main" id="{4F3ECC11-F557-4E97-9DD4-2A5B975DB2B8}"/>
                </a:ext>
              </a:extLst>
            </p:cNvPr>
            <p:cNvSpPr/>
            <p:nvPr/>
          </p:nvSpPr>
          <p:spPr bwMode="auto">
            <a:xfrm>
              <a:off x="7042150" y="3024188"/>
              <a:ext cx="914400" cy="714375"/>
            </a:xfrm>
            <a:custGeom>
              <a:avLst/>
              <a:gdLst>
                <a:gd name="T0" fmla="*/ 174 w 184"/>
                <a:gd name="T1" fmla="*/ 7 h 144"/>
                <a:gd name="T2" fmla="*/ 146 w 184"/>
                <a:gd name="T3" fmla="*/ 36 h 144"/>
                <a:gd name="T4" fmla="*/ 122 w 184"/>
                <a:gd name="T5" fmla="*/ 108 h 144"/>
                <a:gd name="T6" fmla="*/ 100 w 184"/>
                <a:gd name="T7" fmla="*/ 110 h 144"/>
                <a:gd name="T8" fmla="*/ 38 w 184"/>
                <a:gd name="T9" fmla="*/ 114 h 144"/>
                <a:gd name="T10" fmla="*/ 28 w 184"/>
                <a:gd name="T11" fmla="*/ 110 h 144"/>
                <a:gd name="T12" fmla="*/ 11 w 184"/>
                <a:gd name="T13" fmla="*/ 101 h 144"/>
                <a:gd name="T14" fmla="*/ 17 w 184"/>
                <a:gd name="T15" fmla="*/ 111 h 144"/>
                <a:gd name="T16" fmla="*/ 0 w 184"/>
                <a:gd name="T17" fmla="*/ 116 h 144"/>
                <a:gd name="T18" fmla="*/ 17 w 184"/>
                <a:gd name="T19" fmla="*/ 125 h 144"/>
                <a:gd name="T20" fmla="*/ 89 w 184"/>
                <a:gd name="T21" fmla="*/ 137 h 144"/>
                <a:gd name="T22" fmla="*/ 136 w 184"/>
                <a:gd name="T23" fmla="*/ 140 h 144"/>
                <a:gd name="T24" fmla="*/ 156 w 184"/>
                <a:gd name="T25" fmla="*/ 104 h 144"/>
                <a:gd name="T26" fmla="*/ 182 w 184"/>
                <a:gd name="T27" fmla="*/ 41 h 144"/>
                <a:gd name="T28" fmla="*/ 174 w 184"/>
                <a:gd name="T29" fmla="*/ 7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4" h="144">
                  <a:moveTo>
                    <a:pt x="174" y="7"/>
                  </a:moveTo>
                  <a:cubicBezTo>
                    <a:pt x="159" y="0"/>
                    <a:pt x="152" y="11"/>
                    <a:pt x="146" y="36"/>
                  </a:cubicBezTo>
                  <a:cubicBezTo>
                    <a:pt x="140" y="61"/>
                    <a:pt x="122" y="108"/>
                    <a:pt x="122" y="108"/>
                  </a:cubicBezTo>
                  <a:cubicBezTo>
                    <a:pt x="122" y="108"/>
                    <a:pt x="114" y="110"/>
                    <a:pt x="100" y="110"/>
                  </a:cubicBezTo>
                  <a:cubicBezTo>
                    <a:pt x="83" y="109"/>
                    <a:pt x="55" y="112"/>
                    <a:pt x="38" y="114"/>
                  </a:cubicBezTo>
                  <a:cubicBezTo>
                    <a:pt x="34" y="114"/>
                    <a:pt x="30" y="112"/>
                    <a:pt x="28" y="110"/>
                  </a:cubicBezTo>
                  <a:cubicBezTo>
                    <a:pt x="20" y="104"/>
                    <a:pt x="15" y="98"/>
                    <a:pt x="11" y="101"/>
                  </a:cubicBezTo>
                  <a:cubicBezTo>
                    <a:pt x="8" y="104"/>
                    <a:pt x="19" y="108"/>
                    <a:pt x="17" y="111"/>
                  </a:cubicBezTo>
                  <a:cubicBezTo>
                    <a:pt x="16" y="114"/>
                    <a:pt x="0" y="116"/>
                    <a:pt x="0" y="116"/>
                  </a:cubicBezTo>
                  <a:cubicBezTo>
                    <a:pt x="0" y="116"/>
                    <a:pt x="7" y="124"/>
                    <a:pt x="17" y="125"/>
                  </a:cubicBezTo>
                  <a:cubicBezTo>
                    <a:pt x="21" y="125"/>
                    <a:pt x="67" y="132"/>
                    <a:pt x="89" y="137"/>
                  </a:cubicBezTo>
                  <a:cubicBezTo>
                    <a:pt x="111" y="143"/>
                    <a:pt x="130" y="144"/>
                    <a:pt x="136" y="140"/>
                  </a:cubicBezTo>
                  <a:cubicBezTo>
                    <a:pt x="142" y="136"/>
                    <a:pt x="149" y="117"/>
                    <a:pt x="156" y="104"/>
                  </a:cubicBezTo>
                  <a:cubicBezTo>
                    <a:pt x="163" y="91"/>
                    <a:pt x="180" y="58"/>
                    <a:pt x="182" y="41"/>
                  </a:cubicBezTo>
                  <a:cubicBezTo>
                    <a:pt x="184" y="25"/>
                    <a:pt x="183" y="11"/>
                    <a:pt x="174" y="7"/>
                  </a:cubicBezTo>
                  <a:close/>
                </a:path>
              </a:pathLst>
            </a:custGeom>
            <a:solidFill>
              <a:srgbClr val="FFC7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îŝḷiďé">
              <a:extLst>
                <a:ext uri="{FF2B5EF4-FFF2-40B4-BE49-F238E27FC236}">
                  <a16:creationId xmlns:a16="http://schemas.microsoft.com/office/drawing/2014/main" id="{E6F175AD-13AC-4D6B-A891-FEF5056FF5E3}"/>
                </a:ext>
              </a:extLst>
            </p:cNvPr>
            <p:cNvSpPr/>
            <p:nvPr/>
          </p:nvSpPr>
          <p:spPr bwMode="auto">
            <a:xfrm>
              <a:off x="7111207" y="1693862"/>
              <a:ext cx="90488" cy="254000"/>
            </a:xfrm>
            <a:custGeom>
              <a:avLst/>
              <a:gdLst>
                <a:gd name="T0" fmla="*/ 12 w 18"/>
                <a:gd name="T1" fmla="*/ 0 h 51"/>
                <a:gd name="T2" fmla="*/ 6 w 18"/>
                <a:gd name="T3" fmla="*/ 5 h 51"/>
                <a:gd name="T4" fmla="*/ 1 w 18"/>
                <a:gd name="T5" fmla="*/ 45 h 51"/>
                <a:gd name="T6" fmla="*/ 6 w 18"/>
                <a:gd name="T7" fmla="*/ 51 h 51"/>
                <a:gd name="T8" fmla="*/ 6 w 18"/>
                <a:gd name="T9" fmla="*/ 51 h 51"/>
                <a:gd name="T10" fmla="*/ 12 w 18"/>
                <a:gd name="T11" fmla="*/ 46 h 51"/>
                <a:gd name="T12" fmla="*/ 17 w 18"/>
                <a:gd name="T13" fmla="*/ 7 h 51"/>
                <a:gd name="T14" fmla="*/ 12 w 18"/>
                <a:gd name="T15" fmla="*/ 0 h 51"/>
                <a:gd name="T16" fmla="*/ 12 w 18"/>
                <a:gd name="T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51">
                  <a:moveTo>
                    <a:pt x="12" y="0"/>
                  </a:moveTo>
                  <a:cubicBezTo>
                    <a:pt x="9" y="0"/>
                    <a:pt x="6" y="2"/>
                    <a:pt x="6" y="5"/>
                  </a:cubicBezTo>
                  <a:cubicBezTo>
                    <a:pt x="1" y="45"/>
                    <a:pt x="1" y="45"/>
                    <a:pt x="1" y="45"/>
                  </a:cubicBezTo>
                  <a:cubicBezTo>
                    <a:pt x="0" y="48"/>
                    <a:pt x="2" y="51"/>
                    <a:pt x="6" y="51"/>
                  </a:cubicBezTo>
                  <a:cubicBezTo>
                    <a:pt x="6" y="51"/>
                    <a:pt x="6" y="51"/>
                    <a:pt x="6" y="51"/>
                  </a:cubicBezTo>
                  <a:cubicBezTo>
                    <a:pt x="9" y="51"/>
                    <a:pt x="12" y="49"/>
                    <a:pt x="12" y="46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8" y="3"/>
                    <a:pt x="15" y="1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rgbClr val="7B84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0EA48C78-A90A-4026-84A2-3180095AC622}"/>
              </a:ext>
            </a:extLst>
          </p:cNvPr>
          <p:cNvGrpSpPr/>
          <p:nvPr/>
        </p:nvGrpSpPr>
        <p:grpSpPr>
          <a:xfrm>
            <a:off x="7857298" y="1746231"/>
            <a:ext cx="3692370" cy="1215000"/>
            <a:chOff x="7497529" y="746168"/>
            <a:chExt cx="3692370" cy="1215000"/>
          </a:xfrm>
        </p:grpSpPr>
        <p:sp>
          <p:nvSpPr>
            <p:cNvPr id="5" name="标注: 线形 4">
              <a:extLst>
                <a:ext uri="{FF2B5EF4-FFF2-40B4-BE49-F238E27FC236}">
                  <a16:creationId xmlns:a16="http://schemas.microsoft.com/office/drawing/2014/main" id="{F4393A35-D879-485C-A78F-EAD719A94251}"/>
                </a:ext>
              </a:extLst>
            </p:cNvPr>
            <p:cNvSpPr/>
            <p:nvPr/>
          </p:nvSpPr>
          <p:spPr>
            <a:xfrm>
              <a:off x="7497529" y="926067"/>
              <a:ext cx="3625266" cy="928022"/>
            </a:xfrm>
            <a:prstGeom prst="borderCallout1">
              <a:avLst/>
            </a:prstGeom>
            <a:gradFill>
              <a:gsLst>
                <a:gs pos="0">
                  <a:srgbClr val="064EC4"/>
                </a:gs>
                <a:gs pos="100000">
                  <a:srgbClr val="2CA2FA"/>
                </a:gs>
              </a:gsLst>
              <a:lin ang="0" scaled="0"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95" name="组合 94">
              <a:extLst>
                <a:ext uri="{FF2B5EF4-FFF2-40B4-BE49-F238E27FC236}">
                  <a16:creationId xmlns:a16="http://schemas.microsoft.com/office/drawing/2014/main" id="{FC11E18E-20A4-4AAE-96D8-C1D92AE844E8}"/>
                </a:ext>
              </a:extLst>
            </p:cNvPr>
            <p:cNvGrpSpPr/>
            <p:nvPr/>
          </p:nvGrpSpPr>
          <p:grpSpPr>
            <a:xfrm>
              <a:off x="7830031" y="746168"/>
              <a:ext cx="3359868" cy="1215000"/>
              <a:chOff x="7647108" y="2622274"/>
              <a:chExt cx="3359868" cy="1215000"/>
            </a:xfrm>
          </p:grpSpPr>
          <p:sp>
            <p:nvSpPr>
              <p:cNvPr id="96" name="îśḷïdè">
                <a:extLst>
                  <a:ext uri="{FF2B5EF4-FFF2-40B4-BE49-F238E27FC236}">
                    <a16:creationId xmlns:a16="http://schemas.microsoft.com/office/drawing/2014/main" id="{E85A6440-EA1B-4DB8-B8E8-2856E8DD79C6}"/>
                  </a:ext>
                </a:extLst>
              </p:cNvPr>
              <p:cNvSpPr txBox="1"/>
              <p:nvPr/>
            </p:nvSpPr>
            <p:spPr>
              <a:xfrm>
                <a:off x="7647108" y="2998285"/>
                <a:ext cx="1086568" cy="462978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 rtlCol="0" anchor="ctr" anchorCtr="0">
                <a:normAutofit/>
              </a:bodyPr>
              <a:lstStyle/>
              <a:p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Text</a:t>
                </a:r>
              </a:p>
            </p:txBody>
          </p:sp>
          <p:sp>
            <p:nvSpPr>
              <p:cNvPr id="97" name="iṩḻïḓe">
                <a:extLst>
                  <a:ext uri="{FF2B5EF4-FFF2-40B4-BE49-F238E27FC236}">
                    <a16:creationId xmlns:a16="http://schemas.microsoft.com/office/drawing/2014/main" id="{41F26C2E-A4AF-454F-BC6E-D5A955D86FAC}"/>
                  </a:ext>
                </a:extLst>
              </p:cNvPr>
              <p:cNvSpPr txBox="1"/>
              <p:nvPr/>
            </p:nvSpPr>
            <p:spPr>
              <a:xfrm>
                <a:off x="8797176" y="2622274"/>
                <a:ext cx="2209800" cy="1215000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>
                <a:normAutofit/>
              </a:bodyPr>
              <a:lstStyle/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 dirty="0">
                    <a:solidFill>
                      <a:schemeClr val="bg1"/>
                    </a:solidFill>
                    <a:cs typeface="+mn-ea"/>
                    <a:sym typeface="+mn-lt"/>
                  </a:rPr>
                  <a:t>Supporting text here.</a:t>
                </a: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 dirty="0">
                    <a:solidFill>
                      <a:schemeClr val="bg1"/>
                    </a:solidFill>
                    <a:cs typeface="+mn-ea"/>
                    <a:sym typeface="+mn-lt"/>
                  </a:rPr>
                  <a:t>When you copy &amp; paste, choose "keep text only" option.</a:t>
                </a:r>
              </a:p>
            </p:txBody>
          </p:sp>
        </p:grpSp>
      </p:grpSp>
      <p:grpSp>
        <p:nvGrpSpPr>
          <p:cNvPr id="99" name="组合 98">
            <a:extLst>
              <a:ext uri="{FF2B5EF4-FFF2-40B4-BE49-F238E27FC236}">
                <a16:creationId xmlns:a16="http://schemas.microsoft.com/office/drawing/2014/main" id="{712F0C6B-2B86-4DEF-B7C9-FDC45488CEC8}"/>
              </a:ext>
            </a:extLst>
          </p:cNvPr>
          <p:cNvGrpSpPr/>
          <p:nvPr/>
        </p:nvGrpSpPr>
        <p:grpSpPr>
          <a:xfrm>
            <a:off x="405473" y="4432880"/>
            <a:ext cx="3692370" cy="1215000"/>
            <a:chOff x="7497529" y="746168"/>
            <a:chExt cx="3692370" cy="1215000"/>
          </a:xfrm>
        </p:grpSpPr>
        <p:sp>
          <p:nvSpPr>
            <p:cNvPr id="100" name="标注: 线形 99">
              <a:extLst>
                <a:ext uri="{FF2B5EF4-FFF2-40B4-BE49-F238E27FC236}">
                  <a16:creationId xmlns:a16="http://schemas.microsoft.com/office/drawing/2014/main" id="{EE7CC8F0-B096-41D4-BC83-0B26BA57FF59}"/>
                </a:ext>
              </a:extLst>
            </p:cNvPr>
            <p:cNvSpPr/>
            <p:nvPr/>
          </p:nvSpPr>
          <p:spPr>
            <a:xfrm flipH="1" flipV="1">
              <a:off x="7497529" y="926067"/>
              <a:ext cx="3625266" cy="928022"/>
            </a:xfrm>
            <a:prstGeom prst="borderCallout1">
              <a:avLst/>
            </a:prstGeom>
            <a:gradFill>
              <a:gsLst>
                <a:gs pos="0">
                  <a:srgbClr val="064EC4"/>
                </a:gs>
                <a:gs pos="100000">
                  <a:srgbClr val="2CA2FA"/>
                </a:gs>
              </a:gsLst>
              <a:lin ang="0" scaled="0"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1" name="组合 100">
              <a:extLst>
                <a:ext uri="{FF2B5EF4-FFF2-40B4-BE49-F238E27FC236}">
                  <a16:creationId xmlns:a16="http://schemas.microsoft.com/office/drawing/2014/main" id="{D1DFAA45-14E2-4EBB-957C-148396439409}"/>
                </a:ext>
              </a:extLst>
            </p:cNvPr>
            <p:cNvGrpSpPr/>
            <p:nvPr/>
          </p:nvGrpSpPr>
          <p:grpSpPr>
            <a:xfrm>
              <a:off x="7830031" y="746168"/>
              <a:ext cx="3359868" cy="1215000"/>
              <a:chOff x="7647108" y="2622274"/>
              <a:chExt cx="3359868" cy="1215000"/>
            </a:xfrm>
          </p:grpSpPr>
          <p:sp>
            <p:nvSpPr>
              <p:cNvPr id="102" name="îśḷïdè">
                <a:extLst>
                  <a:ext uri="{FF2B5EF4-FFF2-40B4-BE49-F238E27FC236}">
                    <a16:creationId xmlns:a16="http://schemas.microsoft.com/office/drawing/2014/main" id="{77FA5D77-5DA8-42B5-8095-80A3237D2C0E}"/>
                  </a:ext>
                </a:extLst>
              </p:cNvPr>
              <p:cNvSpPr txBox="1"/>
              <p:nvPr/>
            </p:nvSpPr>
            <p:spPr>
              <a:xfrm>
                <a:off x="7647108" y="2998285"/>
                <a:ext cx="1086568" cy="462978"/>
              </a:xfrm>
              <a:prstGeom prst="rect">
                <a:avLst/>
              </a:prstGeom>
              <a:noFill/>
            </p:spPr>
            <p:txBody>
              <a:bodyPr wrap="none" lIns="90000" tIns="46800" rIns="90000" bIns="46800" rtlCol="0" anchor="ctr" anchorCtr="0">
                <a:normAutofit/>
              </a:bodyPr>
              <a:lstStyle/>
              <a:p>
                <a:r>
                  <a:rPr lang="en-US" altLang="zh-CN" sz="16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Add Text</a:t>
                </a:r>
              </a:p>
            </p:txBody>
          </p:sp>
          <p:sp>
            <p:nvSpPr>
              <p:cNvPr id="103" name="iṩḻïḓe">
                <a:extLst>
                  <a:ext uri="{FF2B5EF4-FFF2-40B4-BE49-F238E27FC236}">
                    <a16:creationId xmlns:a16="http://schemas.microsoft.com/office/drawing/2014/main" id="{0AB98197-AA2A-415C-9C44-B60C0901B74B}"/>
                  </a:ext>
                </a:extLst>
              </p:cNvPr>
              <p:cNvSpPr txBox="1"/>
              <p:nvPr/>
            </p:nvSpPr>
            <p:spPr>
              <a:xfrm>
                <a:off x="8797176" y="2622274"/>
                <a:ext cx="2209800" cy="1215000"/>
              </a:xfrm>
              <a:prstGeom prst="rect">
                <a:avLst/>
              </a:prstGeom>
              <a:noFill/>
            </p:spPr>
            <p:txBody>
              <a:bodyPr wrap="square" lIns="90000" tIns="46800" rIns="90000" bIns="46800" rtlCol="0" anchor="ctr">
                <a:normAutofit/>
              </a:bodyPr>
              <a:lstStyle/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 dirty="0">
                    <a:solidFill>
                      <a:schemeClr val="bg1"/>
                    </a:solidFill>
                    <a:cs typeface="+mn-ea"/>
                    <a:sym typeface="+mn-lt"/>
                  </a:rPr>
                  <a:t>Supporting text here.</a:t>
                </a: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000" dirty="0">
                    <a:solidFill>
                      <a:schemeClr val="bg1"/>
                    </a:solidFill>
                    <a:cs typeface="+mn-ea"/>
                    <a:sym typeface="+mn-lt"/>
                  </a:rPr>
                  <a:t>When you copy &amp; paste, choose "keep text only" option.</a:t>
                </a:r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48F3024D-0CED-4A39-AE91-6651122AB45C}"/>
              </a:ext>
            </a:extLst>
          </p:cNvPr>
          <p:cNvGrpSpPr/>
          <p:nvPr/>
        </p:nvGrpSpPr>
        <p:grpSpPr>
          <a:xfrm>
            <a:off x="1307988" y="2306336"/>
            <a:ext cx="2374889" cy="983121"/>
            <a:chOff x="1890487" y="2598188"/>
            <a:chExt cx="1273175" cy="527050"/>
          </a:xfrm>
        </p:grpSpPr>
        <p:sp>
          <p:nvSpPr>
            <p:cNvPr id="105" name="íṥlîḋe">
              <a:extLst>
                <a:ext uri="{FF2B5EF4-FFF2-40B4-BE49-F238E27FC236}">
                  <a16:creationId xmlns:a16="http://schemas.microsoft.com/office/drawing/2014/main" id="{EE8FF5A0-7E0F-47CE-AE3F-2EDFCFEDDD11}"/>
                </a:ext>
              </a:extLst>
            </p:cNvPr>
            <p:cNvSpPr/>
            <p:nvPr/>
          </p:nvSpPr>
          <p:spPr bwMode="auto">
            <a:xfrm>
              <a:off x="1890487" y="2598188"/>
              <a:ext cx="1273175" cy="527050"/>
            </a:xfrm>
            <a:custGeom>
              <a:avLst/>
              <a:gdLst>
                <a:gd name="T0" fmla="*/ 8 w 256"/>
                <a:gd name="T1" fmla="*/ 106 h 106"/>
                <a:gd name="T2" fmla="*/ 248 w 256"/>
                <a:gd name="T3" fmla="*/ 106 h 106"/>
                <a:gd name="T4" fmla="*/ 256 w 256"/>
                <a:gd name="T5" fmla="*/ 98 h 106"/>
                <a:gd name="T6" fmla="*/ 256 w 256"/>
                <a:gd name="T7" fmla="*/ 8 h 106"/>
                <a:gd name="T8" fmla="*/ 248 w 256"/>
                <a:gd name="T9" fmla="*/ 0 h 106"/>
                <a:gd name="T10" fmla="*/ 8 w 256"/>
                <a:gd name="T11" fmla="*/ 0 h 106"/>
                <a:gd name="T12" fmla="*/ 0 w 256"/>
                <a:gd name="T13" fmla="*/ 8 h 106"/>
                <a:gd name="T14" fmla="*/ 0 w 256"/>
                <a:gd name="T15" fmla="*/ 98 h 106"/>
                <a:gd name="T16" fmla="*/ 8 w 256"/>
                <a:gd name="T17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6" h="106">
                  <a:moveTo>
                    <a:pt x="8" y="106"/>
                  </a:moveTo>
                  <a:cubicBezTo>
                    <a:pt x="248" y="106"/>
                    <a:pt x="248" y="106"/>
                    <a:pt x="248" y="106"/>
                  </a:cubicBezTo>
                  <a:cubicBezTo>
                    <a:pt x="253" y="106"/>
                    <a:pt x="256" y="103"/>
                    <a:pt x="256" y="98"/>
                  </a:cubicBezTo>
                  <a:cubicBezTo>
                    <a:pt x="256" y="8"/>
                    <a:pt x="256" y="8"/>
                    <a:pt x="256" y="8"/>
                  </a:cubicBezTo>
                  <a:cubicBezTo>
                    <a:pt x="256" y="4"/>
                    <a:pt x="253" y="0"/>
                    <a:pt x="24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03"/>
                    <a:pt x="4" y="106"/>
                    <a:pt x="8" y="106"/>
                  </a:cubicBezTo>
                  <a:close/>
                </a:path>
              </a:pathLst>
            </a:custGeom>
            <a:gradFill>
              <a:gsLst>
                <a:gs pos="100000">
                  <a:srgbClr val="1BA0E7"/>
                </a:gs>
                <a:gs pos="0">
                  <a:srgbClr val="7ED0FD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íṣ1idè">
              <a:extLst>
                <a:ext uri="{FF2B5EF4-FFF2-40B4-BE49-F238E27FC236}">
                  <a16:creationId xmlns:a16="http://schemas.microsoft.com/office/drawing/2014/main" id="{FC96E83B-B0F4-47E6-B81B-037873D1AE35}"/>
                </a:ext>
              </a:extLst>
            </p:cNvPr>
            <p:cNvSpPr/>
            <p:nvPr/>
          </p:nvSpPr>
          <p:spPr bwMode="auto">
            <a:xfrm>
              <a:off x="2482625" y="2722013"/>
              <a:ext cx="582613" cy="130175"/>
            </a:xfrm>
            <a:custGeom>
              <a:avLst/>
              <a:gdLst>
                <a:gd name="T0" fmla="*/ 114 w 117"/>
                <a:gd name="T1" fmla="*/ 26 h 26"/>
                <a:gd name="T2" fmla="*/ 3 w 117"/>
                <a:gd name="T3" fmla="*/ 26 h 26"/>
                <a:gd name="T4" fmla="*/ 0 w 117"/>
                <a:gd name="T5" fmla="*/ 23 h 26"/>
                <a:gd name="T6" fmla="*/ 0 w 117"/>
                <a:gd name="T7" fmla="*/ 2 h 26"/>
                <a:gd name="T8" fmla="*/ 3 w 117"/>
                <a:gd name="T9" fmla="*/ 0 h 26"/>
                <a:gd name="T10" fmla="*/ 114 w 117"/>
                <a:gd name="T11" fmla="*/ 0 h 26"/>
                <a:gd name="T12" fmla="*/ 117 w 117"/>
                <a:gd name="T13" fmla="*/ 2 h 26"/>
                <a:gd name="T14" fmla="*/ 117 w 117"/>
                <a:gd name="T15" fmla="*/ 23 h 26"/>
                <a:gd name="T16" fmla="*/ 114 w 117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">
                  <a:moveTo>
                    <a:pt x="114" y="26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1" y="26"/>
                    <a:pt x="0" y="24"/>
                    <a:pt x="0" y="2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6" y="0"/>
                    <a:pt x="117" y="1"/>
                    <a:pt x="117" y="2"/>
                  </a:cubicBezTo>
                  <a:cubicBezTo>
                    <a:pt x="117" y="23"/>
                    <a:pt x="117" y="23"/>
                    <a:pt x="117" y="23"/>
                  </a:cubicBezTo>
                  <a:cubicBezTo>
                    <a:pt x="117" y="24"/>
                    <a:pt x="116" y="26"/>
                    <a:pt x="114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îş1íḍê">
              <a:extLst>
                <a:ext uri="{FF2B5EF4-FFF2-40B4-BE49-F238E27FC236}">
                  <a16:creationId xmlns:a16="http://schemas.microsoft.com/office/drawing/2014/main" id="{541DEDA6-2097-4BD2-82C4-8A65BE9D8C30}"/>
                </a:ext>
              </a:extLst>
            </p:cNvPr>
            <p:cNvSpPr/>
            <p:nvPr/>
          </p:nvSpPr>
          <p:spPr bwMode="auto">
            <a:xfrm>
              <a:off x="2482625" y="2882351"/>
              <a:ext cx="582613" cy="128588"/>
            </a:xfrm>
            <a:custGeom>
              <a:avLst/>
              <a:gdLst>
                <a:gd name="T0" fmla="*/ 114 w 117"/>
                <a:gd name="T1" fmla="*/ 26 h 26"/>
                <a:gd name="T2" fmla="*/ 3 w 117"/>
                <a:gd name="T3" fmla="*/ 26 h 26"/>
                <a:gd name="T4" fmla="*/ 0 w 117"/>
                <a:gd name="T5" fmla="*/ 23 h 26"/>
                <a:gd name="T6" fmla="*/ 0 w 117"/>
                <a:gd name="T7" fmla="*/ 2 h 26"/>
                <a:gd name="T8" fmla="*/ 3 w 117"/>
                <a:gd name="T9" fmla="*/ 0 h 26"/>
                <a:gd name="T10" fmla="*/ 114 w 117"/>
                <a:gd name="T11" fmla="*/ 0 h 26"/>
                <a:gd name="T12" fmla="*/ 117 w 117"/>
                <a:gd name="T13" fmla="*/ 2 h 26"/>
                <a:gd name="T14" fmla="*/ 117 w 117"/>
                <a:gd name="T15" fmla="*/ 23 h 26"/>
                <a:gd name="T16" fmla="*/ 114 w 117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7" h="26">
                  <a:moveTo>
                    <a:pt x="114" y="26"/>
                  </a:moveTo>
                  <a:cubicBezTo>
                    <a:pt x="3" y="26"/>
                    <a:pt x="3" y="26"/>
                    <a:pt x="3" y="26"/>
                  </a:cubicBezTo>
                  <a:cubicBezTo>
                    <a:pt x="1" y="26"/>
                    <a:pt x="0" y="24"/>
                    <a:pt x="0" y="2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6" y="0"/>
                    <a:pt x="117" y="1"/>
                    <a:pt x="117" y="2"/>
                  </a:cubicBezTo>
                  <a:cubicBezTo>
                    <a:pt x="117" y="23"/>
                    <a:pt x="117" y="23"/>
                    <a:pt x="117" y="23"/>
                  </a:cubicBezTo>
                  <a:cubicBezTo>
                    <a:pt x="117" y="24"/>
                    <a:pt x="116" y="26"/>
                    <a:pt x="114" y="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íṥľiḍe">
              <a:extLst>
                <a:ext uri="{FF2B5EF4-FFF2-40B4-BE49-F238E27FC236}">
                  <a16:creationId xmlns:a16="http://schemas.microsoft.com/office/drawing/2014/main" id="{534C71EC-FA26-4B1F-9A84-59A56FFA989E}"/>
                </a:ext>
              </a:extLst>
            </p:cNvPr>
            <p:cNvSpPr/>
            <p:nvPr/>
          </p:nvSpPr>
          <p:spPr bwMode="auto">
            <a:xfrm>
              <a:off x="2025425" y="2677563"/>
              <a:ext cx="342900" cy="368300"/>
            </a:xfrm>
            <a:custGeom>
              <a:avLst/>
              <a:gdLst>
                <a:gd name="T0" fmla="*/ 34 w 69"/>
                <a:gd name="T1" fmla="*/ 0 h 74"/>
                <a:gd name="T2" fmla="*/ 69 w 69"/>
                <a:gd name="T3" fmla="*/ 34 h 74"/>
                <a:gd name="T4" fmla="*/ 53 w 69"/>
                <a:gd name="T5" fmla="*/ 62 h 74"/>
                <a:gd name="T6" fmla="*/ 58 w 69"/>
                <a:gd name="T7" fmla="*/ 74 h 74"/>
                <a:gd name="T8" fmla="*/ 34 w 69"/>
                <a:gd name="T9" fmla="*/ 68 h 74"/>
                <a:gd name="T10" fmla="*/ 0 w 69"/>
                <a:gd name="T11" fmla="*/ 34 h 74"/>
                <a:gd name="T12" fmla="*/ 34 w 69"/>
                <a:gd name="T13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74">
                  <a:moveTo>
                    <a:pt x="34" y="0"/>
                  </a:moveTo>
                  <a:cubicBezTo>
                    <a:pt x="53" y="0"/>
                    <a:pt x="69" y="15"/>
                    <a:pt x="69" y="34"/>
                  </a:cubicBezTo>
                  <a:cubicBezTo>
                    <a:pt x="69" y="46"/>
                    <a:pt x="63" y="56"/>
                    <a:pt x="53" y="62"/>
                  </a:cubicBezTo>
                  <a:cubicBezTo>
                    <a:pt x="58" y="74"/>
                    <a:pt x="58" y="74"/>
                    <a:pt x="58" y="74"/>
                  </a:cubicBezTo>
                  <a:cubicBezTo>
                    <a:pt x="34" y="68"/>
                    <a:pt x="34" y="68"/>
                    <a:pt x="34" y="68"/>
                  </a:cubicBezTo>
                  <a:cubicBezTo>
                    <a:pt x="16" y="68"/>
                    <a:pt x="0" y="53"/>
                    <a:pt x="0" y="34"/>
                  </a:cubicBezTo>
                  <a:cubicBezTo>
                    <a:pt x="0" y="15"/>
                    <a:pt x="16" y="0"/>
                    <a:pt x="3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76588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76" grpId="0" animBg="1"/>
      <p:bldP spid="184" grpId="0" animBg="1"/>
      <p:bldP spid="8" grpId="0" animBg="1"/>
      <p:bldP spid="8" grpId="1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矩形 158">
            <a:extLst>
              <a:ext uri="{FF2B5EF4-FFF2-40B4-BE49-F238E27FC236}">
                <a16:creationId xmlns:a16="http://schemas.microsoft.com/office/drawing/2014/main" id="{CFC96A1F-B923-41EF-8132-438FCAB1EBC5}"/>
              </a:ext>
            </a:extLst>
          </p:cNvPr>
          <p:cNvSpPr/>
          <p:nvPr/>
        </p:nvSpPr>
        <p:spPr>
          <a:xfrm>
            <a:off x="303649" y="12193"/>
            <a:ext cx="7502350" cy="6858000"/>
          </a:xfrm>
          <a:custGeom>
            <a:avLst/>
            <a:gdLst>
              <a:gd name="connsiteX0" fmla="*/ 0 w 4549776"/>
              <a:gd name="connsiteY0" fmla="*/ 0 h 6491907"/>
              <a:gd name="connsiteX1" fmla="*/ 4549776 w 4549776"/>
              <a:gd name="connsiteY1" fmla="*/ 0 h 6491907"/>
              <a:gd name="connsiteX2" fmla="*/ 4549776 w 4549776"/>
              <a:gd name="connsiteY2" fmla="*/ 6491907 h 6491907"/>
              <a:gd name="connsiteX3" fmla="*/ 0 w 4549776"/>
              <a:gd name="connsiteY3" fmla="*/ 6491907 h 6491907"/>
              <a:gd name="connsiteX4" fmla="*/ 0 w 4549776"/>
              <a:gd name="connsiteY4" fmla="*/ 0 h 6491907"/>
              <a:gd name="connsiteX0-1" fmla="*/ 0 w 4549776"/>
              <a:gd name="connsiteY0-2" fmla="*/ 0 h 6491907"/>
              <a:gd name="connsiteX1-3" fmla="*/ 4549776 w 4549776"/>
              <a:gd name="connsiteY1-4" fmla="*/ 0 h 6491907"/>
              <a:gd name="connsiteX2-5" fmla="*/ 4549776 w 4549776"/>
              <a:gd name="connsiteY2-6" fmla="*/ 6491907 h 6491907"/>
              <a:gd name="connsiteX3-7" fmla="*/ 0 w 4549776"/>
              <a:gd name="connsiteY3-8" fmla="*/ 6491907 h 6491907"/>
              <a:gd name="connsiteX4-9" fmla="*/ 0 w 4549776"/>
              <a:gd name="connsiteY4-10" fmla="*/ 0 h 6491907"/>
              <a:gd name="connsiteX0-11" fmla="*/ 0 w 4549776"/>
              <a:gd name="connsiteY0-12" fmla="*/ 0 h 6491907"/>
              <a:gd name="connsiteX1-13" fmla="*/ 4549776 w 4549776"/>
              <a:gd name="connsiteY1-14" fmla="*/ 0 h 6491907"/>
              <a:gd name="connsiteX2-15" fmla="*/ 4549776 w 4549776"/>
              <a:gd name="connsiteY2-16" fmla="*/ 6491907 h 6491907"/>
              <a:gd name="connsiteX3-17" fmla="*/ 0 w 4549776"/>
              <a:gd name="connsiteY3-18" fmla="*/ 6491907 h 6491907"/>
              <a:gd name="connsiteX4-19" fmla="*/ 0 w 4549776"/>
              <a:gd name="connsiteY4-20" fmla="*/ 0 h 6491907"/>
              <a:gd name="connsiteX0-21" fmla="*/ 0 w 4549776"/>
              <a:gd name="connsiteY0-22" fmla="*/ 0 h 6491907"/>
              <a:gd name="connsiteX1-23" fmla="*/ 4549776 w 4549776"/>
              <a:gd name="connsiteY1-24" fmla="*/ 0 h 6491907"/>
              <a:gd name="connsiteX2-25" fmla="*/ 4549776 w 4549776"/>
              <a:gd name="connsiteY2-26" fmla="*/ 6491907 h 6491907"/>
              <a:gd name="connsiteX3-27" fmla="*/ 0 w 4549776"/>
              <a:gd name="connsiteY3-28" fmla="*/ 6491907 h 6491907"/>
              <a:gd name="connsiteX4-29" fmla="*/ 0 w 4549776"/>
              <a:gd name="connsiteY4-30" fmla="*/ 0 h 6491907"/>
              <a:gd name="connsiteX0-31" fmla="*/ 0 w 4549776"/>
              <a:gd name="connsiteY0-32" fmla="*/ 0 h 6491907"/>
              <a:gd name="connsiteX1-33" fmla="*/ 4549776 w 4549776"/>
              <a:gd name="connsiteY1-34" fmla="*/ 0 h 6491907"/>
              <a:gd name="connsiteX2-35" fmla="*/ 4549776 w 4549776"/>
              <a:gd name="connsiteY2-36" fmla="*/ 6491907 h 6491907"/>
              <a:gd name="connsiteX3-37" fmla="*/ 0 w 4549776"/>
              <a:gd name="connsiteY3-38" fmla="*/ 6491907 h 6491907"/>
              <a:gd name="connsiteX4-39" fmla="*/ 0 w 4549776"/>
              <a:gd name="connsiteY4-40" fmla="*/ 0 h 6491907"/>
              <a:gd name="connsiteX0-41" fmla="*/ 0 w 5664898"/>
              <a:gd name="connsiteY0-42" fmla="*/ 0 h 6514209"/>
              <a:gd name="connsiteX1-43" fmla="*/ 4549776 w 5664898"/>
              <a:gd name="connsiteY1-44" fmla="*/ 0 h 6514209"/>
              <a:gd name="connsiteX2-45" fmla="*/ 5664898 w 5664898"/>
              <a:gd name="connsiteY2-46" fmla="*/ 6514209 h 6514209"/>
              <a:gd name="connsiteX3-47" fmla="*/ 0 w 5664898"/>
              <a:gd name="connsiteY3-48" fmla="*/ 6491907 h 6514209"/>
              <a:gd name="connsiteX4-49" fmla="*/ 0 w 5664898"/>
              <a:gd name="connsiteY4-50" fmla="*/ 0 h 6514209"/>
              <a:gd name="connsiteX0-51" fmla="*/ 0 w 5664898"/>
              <a:gd name="connsiteY0-52" fmla="*/ 0 h 6514209"/>
              <a:gd name="connsiteX1-53" fmla="*/ 4549776 w 5664898"/>
              <a:gd name="connsiteY1-54" fmla="*/ 0 h 6514209"/>
              <a:gd name="connsiteX2-55" fmla="*/ 5664898 w 5664898"/>
              <a:gd name="connsiteY2-56" fmla="*/ 6514209 h 6514209"/>
              <a:gd name="connsiteX3-57" fmla="*/ 0 w 5664898"/>
              <a:gd name="connsiteY3-58" fmla="*/ 6491907 h 6514209"/>
              <a:gd name="connsiteX4-59" fmla="*/ 0 w 5664898"/>
              <a:gd name="connsiteY4-60" fmla="*/ 0 h 65142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664898" h="6514209">
                <a:moveTo>
                  <a:pt x="0" y="0"/>
                </a:moveTo>
                <a:lnTo>
                  <a:pt x="4549776" y="0"/>
                </a:lnTo>
                <a:cubicBezTo>
                  <a:pt x="4549776" y="2163969"/>
                  <a:pt x="3256235" y="1116386"/>
                  <a:pt x="5664898" y="6514209"/>
                </a:cubicBezTo>
                <a:lnTo>
                  <a:pt x="0" y="649190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EF2F7"/>
              </a:gs>
              <a:gs pos="83000">
                <a:srgbClr val="F2F4F7"/>
              </a:gs>
              <a:gs pos="100000">
                <a:srgbClr val="C7D9F3"/>
              </a:gs>
            </a:gsLst>
            <a:lin ang="54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12d523c5-0793-4111-8d3f-1366cfc1b3df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3A07E64E-D805-4B1D-AAB3-9D9FF7695423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4344669" y="1657892"/>
            <a:ext cx="5935663" cy="4554537"/>
            <a:chOff x="3127375" y="1150938"/>
            <a:chExt cx="5935663" cy="4554537"/>
          </a:xfrm>
        </p:grpSpPr>
        <p:sp>
          <p:nvSpPr>
            <p:cNvPr id="19" name="ïŝlïḓe">
              <a:extLst>
                <a:ext uri="{FF2B5EF4-FFF2-40B4-BE49-F238E27FC236}">
                  <a16:creationId xmlns:a16="http://schemas.microsoft.com/office/drawing/2014/main" id="{C9AFD791-ADD4-4431-A3BF-5989DFB1EA88}"/>
                </a:ext>
              </a:extLst>
            </p:cNvPr>
            <p:cNvSpPr/>
            <p:nvPr/>
          </p:nvSpPr>
          <p:spPr bwMode="auto">
            <a:xfrm>
              <a:off x="3597275" y="1150938"/>
              <a:ext cx="5351463" cy="1076325"/>
            </a:xfrm>
            <a:custGeom>
              <a:avLst/>
              <a:gdLst>
                <a:gd name="T0" fmla="*/ 4075 w 4075"/>
                <a:gd name="T1" fmla="*/ 790 h 820"/>
                <a:gd name="T2" fmla="*/ 3895 w 4075"/>
                <a:gd name="T3" fmla="*/ 549 h 820"/>
                <a:gd name="T4" fmla="*/ 1408 w 4075"/>
                <a:gd name="T5" fmla="*/ 528 h 820"/>
                <a:gd name="T6" fmla="*/ 3456 w 4075"/>
                <a:gd name="T7" fmla="*/ 285 h 820"/>
                <a:gd name="T8" fmla="*/ 3040 w 4075"/>
                <a:gd name="T9" fmla="*/ 215 h 820"/>
                <a:gd name="T10" fmla="*/ 2313 w 4075"/>
                <a:gd name="T11" fmla="*/ 0 h 820"/>
                <a:gd name="T12" fmla="*/ 1649 w 4075"/>
                <a:gd name="T13" fmla="*/ 176 h 820"/>
                <a:gd name="T14" fmla="*/ 1117 w 4075"/>
                <a:gd name="T15" fmla="*/ 67 h 820"/>
                <a:gd name="T16" fmla="*/ 0 w 4075"/>
                <a:gd name="T17" fmla="*/ 820 h 820"/>
                <a:gd name="T18" fmla="*/ 4075 w 4075"/>
                <a:gd name="T19" fmla="*/ 790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75" h="820">
                  <a:moveTo>
                    <a:pt x="4075" y="790"/>
                  </a:moveTo>
                  <a:cubicBezTo>
                    <a:pt x="4028" y="700"/>
                    <a:pt x="3968" y="619"/>
                    <a:pt x="3895" y="549"/>
                  </a:cubicBezTo>
                  <a:cubicBezTo>
                    <a:pt x="1408" y="528"/>
                    <a:pt x="1408" y="528"/>
                    <a:pt x="1408" y="528"/>
                  </a:cubicBezTo>
                  <a:cubicBezTo>
                    <a:pt x="3456" y="285"/>
                    <a:pt x="3456" y="285"/>
                    <a:pt x="3456" y="285"/>
                  </a:cubicBezTo>
                  <a:cubicBezTo>
                    <a:pt x="3322" y="240"/>
                    <a:pt x="3182" y="216"/>
                    <a:pt x="3040" y="215"/>
                  </a:cubicBezTo>
                  <a:cubicBezTo>
                    <a:pt x="2843" y="81"/>
                    <a:pt x="2590" y="0"/>
                    <a:pt x="2313" y="0"/>
                  </a:cubicBezTo>
                  <a:cubicBezTo>
                    <a:pt x="2065" y="0"/>
                    <a:pt x="1836" y="65"/>
                    <a:pt x="1649" y="176"/>
                  </a:cubicBezTo>
                  <a:cubicBezTo>
                    <a:pt x="1490" y="106"/>
                    <a:pt x="1309" y="67"/>
                    <a:pt x="1117" y="67"/>
                  </a:cubicBezTo>
                  <a:cubicBezTo>
                    <a:pt x="564" y="67"/>
                    <a:pt x="103" y="391"/>
                    <a:pt x="0" y="820"/>
                  </a:cubicBezTo>
                  <a:lnTo>
                    <a:pt x="4075" y="790"/>
                  </a:lnTo>
                  <a:close/>
                </a:path>
              </a:pathLst>
            </a:custGeom>
            <a:solidFill>
              <a:srgbClr val="4285F4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iṧḻïḍè">
              <a:extLst>
                <a:ext uri="{FF2B5EF4-FFF2-40B4-BE49-F238E27FC236}">
                  <a16:creationId xmlns:a16="http://schemas.microsoft.com/office/drawing/2014/main" id="{944A88E6-8B11-4827-89D1-D87DEB54F25E}"/>
                </a:ext>
              </a:extLst>
            </p:cNvPr>
            <p:cNvSpPr/>
            <p:nvPr/>
          </p:nvSpPr>
          <p:spPr bwMode="auto">
            <a:xfrm>
              <a:off x="3127375" y="2214563"/>
              <a:ext cx="5935663" cy="2312988"/>
            </a:xfrm>
            <a:custGeom>
              <a:avLst/>
              <a:gdLst>
                <a:gd name="T0" fmla="*/ 4520 w 4520"/>
                <a:gd name="T1" fmla="*/ 340 h 1764"/>
                <a:gd name="T2" fmla="*/ 4442 w 4520"/>
                <a:gd name="T3" fmla="*/ 0 h 1764"/>
                <a:gd name="T4" fmla="*/ 131 w 4520"/>
                <a:gd name="T5" fmla="*/ 383 h 1764"/>
                <a:gd name="T6" fmla="*/ 30 w 4520"/>
                <a:gd name="T7" fmla="*/ 599 h 1764"/>
                <a:gd name="T8" fmla="*/ 1365 w 4520"/>
                <a:gd name="T9" fmla="*/ 767 h 1764"/>
                <a:gd name="T10" fmla="*/ 0 w 4520"/>
                <a:gd name="T11" fmla="*/ 890 h 1764"/>
                <a:gd name="T12" fmla="*/ 1136 w 4520"/>
                <a:gd name="T13" fmla="*/ 1759 h 1764"/>
                <a:gd name="T14" fmla="*/ 1918 w 4520"/>
                <a:gd name="T15" fmla="*/ 1503 h 1764"/>
                <a:gd name="T16" fmla="*/ 2706 w 4520"/>
                <a:gd name="T17" fmla="*/ 1764 h 1764"/>
                <a:gd name="T18" fmla="*/ 3735 w 4520"/>
                <a:gd name="T19" fmla="*/ 1229 h 1764"/>
                <a:gd name="T20" fmla="*/ 4484 w 4520"/>
                <a:gd name="T21" fmla="*/ 575 h 1764"/>
                <a:gd name="T22" fmla="*/ 2795 w 4520"/>
                <a:gd name="T23" fmla="*/ 354 h 1764"/>
                <a:gd name="T24" fmla="*/ 4520 w 4520"/>
                <a:gd name="T25" fmla="*/ 354 h 1764"/>
                <a:gd name="T26" fmla="*/ 4520 w 4520"/>
                <a:gd name="T27" fmla="*/ 340 h 1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20" h="1764">
                  <a:moveTo>
                    <a:pt x="4520" y="340"/>
                  </a:moveTo>
                  <a:cubicBezTo>
                    <a:pt x="4520" y="223"/>
                    <a:pt x="4493" y="107"/>
                    <a:pt x="4442" y="0"/>
                  </a:cubicBezTo>
                  <a:cubicBezTo>
                    <a:pt x="131" y="383"/>
                    <a:pt x="131" y="383"/>
                    <a:pt x="131" y="383"/>
                  </a:cubicBezTo>
                  <a:cubicBezTo>
                    <a:pt x="88" y="450"/>
                    <a:pt x="54" y="522"/>
                    <a:pt x="30" y="599"/>
                  </a:cubicBezTo>
                  <a:cubicBezTo>
                    <a:pt x="1365" y="767"/>
                    <a:pt x="1365" y="767"/>
                    <a:pt x="1365" y="767"/>
                  </a:cubicBezTo>
                  <a:cubicBezTo>
                    <a:pt x="0" y="890"/>
                    <a:pt x="0" y="890"/>
                    <a:pt x="0" y="890"/>
                  </a:cubicBezTo>
                  <a:cubicBezTo>
                    <a:pt x="41" y="1375"/>
                    <a:pt x="534" y="1759"/>
                    <a:pt x="1136" y="1759"/>
                  </a:cubicBezTo>
                  <a:cubicBezTo>
                    <a:pt x="1438" y="1759"/>
                    <a:pt x="1714" y="1662"/>
                    <a:pt x="1918" y="1503"/>
                  </a:cubicBezTo>
                  <a:cubicBezTo>
                    <a:pt x="2122" y="1665"/>
                    <a:pt x="2400" y="1764"/>
                    <a:pt x="2706" y="1764"/>
                  </a:cubicBezTo>
                  <a:cubicBezTo>
                    <a:pt x="3161" y="1764"/>
                    <a:pt x="3553" y="1545"/>
                    <a:pt x="3735" y="1229"/>
                  </a:cubicBezTo>
                  <a:cubicBezTo>
                    <a:pt x="4102" y="1131"/>
                    <a:pt x="4386" y="884"/>
                    <a:pt x="4484" y="575"/>
                  </a:cubicBezTo>
                  <a:cubicBezTo>
                    <a:pt x="2795" y="354"/>
                    <a:pt x="2795" y="354"/>
                    <a:pt x="2795" y="354"/>
                  </a:cubicBezTo>
                  <a:cubicBezTo>
                    <a:pt x="4520" y="354"/>
                    <a:pt x="4520" y="354"/>
                    <a:pt x="4520" y="354"/>
                  </a:cubicBezTo>
                  <a:cubicBezTo>
                    <a:pt x="4520" y="349"/>
                    <a:pt x="4520" y="345"/>
                    <a:pt x="4520" y="340"/>
                  </a:cubicBezTo>
                </a:path>
              </a:pathLst>
            </a:custGeom>
            <a:solidFill>
              <a:srgbClr val="4285F4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ïSlidé">
              <a:extLst>
                <a:ext uri="{FF2B5EF4-FFF2-40B4-BE49-F238E27FC236}">
                  <a16:creationId xmlns:a16="http://schemas.microsoft.com/office/drawing/2014/main" id="{6BA7F286-2FBC-4CB4-A2C5-79C49FAFB909}"/>
                </a:ext>
              </a:extLst>
            </p:cNvPr>
            <p:cNvSpPr/>
            <p:nvPr/>
          </p:nvSpPr>
          <p:spPr bwMode="auto">
            <a:xfrm>
              <a:off x="4230688" y="5568950"/>
              <a:ext cx="3046413" cy="136525"/>
            </a:xfrm>
            <a:prstGeom prst="ellipse">
              <a:avLst/>
            </a:pr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iś1iḑè">
              <a:extLst>
                <a:ext uri="{FF2B5EF4-FFF2-40B4-BE49-F238E27FC236}">
                  <a16:creationId xmlns:a16="http://schemas.microsoft.com/office/drawing/2014/main" id="{F1AC2777-1519-4364-9A1C-DD96C4D3447C}"/>
                </a:ext>
              </a:extLst>
            </p:cNvPr>
            <p:cNvSpPr/>
            <p:nvPr/>
          </p:nvSpPr>
          <p:spPr bwMode="auto">
            <a:xfrm>
              <a:off x="5441950" y="4789488"/>
              <a:ext cx="1216025" cy="769938"/>
            </a:xfrm>
            <a:custGeom>
              <a:avLst/>
              <a:gdLst>
                <a:gd name="T0" fmla="*/ 925 w 925"/>
                <a:gd name="T1" fmla="*/ 555 h 586"/>
                <a:gd name="T2" fmla="*/ 925 w 925"/>
                <a:gd name="T3" fmla="*/ 586 h 586"/>
                <a:gd name="T4" fmla="*/ 0 w 925"/>
                <a:gd name="T5" fmla="*/ 586 h 586"/>
                <a:gd name="T6" fmla="*/ 0 w 925"/>
                <a:gd name="T7" fmla="*/ 561 h 586"/>
                <a:gd name="T8" fmla="*/ 180 w 925"/>
                <a:gd name="T9" fmla="*/ 170 h 586"/>
                <a:gd name="T10" fmla="*/ 21 w 925"/>
                <a:gd name="T11" fmla="*/ 0 h 586"/>
                <a:gd name="T12" fmla="*/ 919 w 925"/>
                <a:gd name="T13" fmla="*/ 0 h 586"/>
                <a:gd name="T14" fmla="*/ 769 w 925"/>
                <a:gd name="T15" fmla="*/ 403 h 586"/>
                <a:gd name="T16" fmla="*/ 925 w 925"/>
                <a:gd name="T17" fmla="*/ 555 h 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25" h="586">
                  <a:moveTo>
                    <a:pt x="925" y="555"/>
                  </a:moveTo>
                  <a:cubicBezTo>
                    <a:pt x="925" y="586"/>
                    <a:pt x="925" y="586"/>
                    <a:pt x="925" y="586"/>
                  </a:cubicBezTo>
                  <a:cubicBezTo>
                    <a:pt x="0" y="586"/>
                    <a:pt x="0" y="586"/>
                    <a:pt x="0" y="586"/>
                  </a:cubicBezTo>
                  <a:cubicBezTo>
                    <a:pt x="0" y="561"/>
                    <a:pt x="0" y="561"/>
                    <a:pt x="0" y="561"/>
                  </a:cubicBezTo>
                  <a:cubicBezTo>
                    <a:pt x="158" y="503"/>
                    <a:pt x="238" y="328"/>
                    <a:pt x="180" y="170"/>
                  </a:cubicBezTo>
                  <a:cubicBezTo>
                    <a:pt x="152" y="95"/>
                    <a:pt x="95" y="33"/>
                    <a:pt x="21" y="0"/>
                  </a:cubicBezTo>
                  <a:cubicBezTo>
                    <a:pt x="919" y="0"/>
                    <a:pt x="919" y="0"/>
                    <a:pt x="919" y="0"/>
                  </a:cubicBezTo>
                  <a:cubicBezTo>
                    <a:pt x="766" y="69"/>
                    <a:pt x="699" y="250"/>
                    <a:pt x="769" y="403"/>
                  </a:cubicBezTo>
                  <a:cubicBezTo>
                    <a:pt x="801" y="471"/>
                    <a:pt x="856" y="525"/>
                    <a:pt x="925" y="555"/>
                  </a:cubicBezTo>
                </a:path>
              </a:pathLst>
            </a:custGeom>
            <a:solidFill>
              <a:srgbClr val="C8CA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iś1ïḍè">
              <a:extLst>
                <a:ext uri="{FF2B5EF4-FFF2-40B4-BE49-F238E27FC236}">
                  <a16:creationId xmlns:a16="http://schemas.microsoft.com/office/drawing/2014/main" id="{87AD3D1B-5372-42E5-B11D-E2945447166B}"/>
                </a:ext>
              </a:extLst>
            </p:cNvPr>
            <p:cNvSpPr/>
            <p:nvPr/>
          </p:nvSpPr>
          <p:spPr bwMode="auto">
            <a:xfrm>
              <a:off x="5688013" y="5040313"/>
              <a:ext cx="744538" cy="12700"/>
            </a:xfrm>
            <a:custGeom>
              <a:avLst/>
              <a:gdLst>
                <a:gd name="T0" fmla="*/ 0 w 567"/>
                <a:gd name="T1" fmla="*/ 0 h 10"/>
                <a:gd name="T2" fmla="*/ 0 w 567"/>
                <a:gd name="T3" fmla="*/ 0 h 10"/>
                <a:gd name="T4" fmla="*/ 2 w 567"/>
                <a:gd name="T5" fmla="*/ 10 h 10"/>
                <a:gd name="T6" fmla="*/ 2 w 567"/>
                <a:gd name="T7" fmla="*/ 10 h 10"/>
                <a:gd name="T8" fmla="*/ 0 w 567"/>
                <a:gd name="T9" fmla="*/ 0 h 10"/>
                <a:gd name="T10" fmla="*/ 567 w 567"/>
                <a:gd name="T11" fmla="*/ 0 h 10"/>
                <a:gd name="T12" fmla="*/ 567 w 567"/>
                <a:gd name="T13" fmla="*/ 0 h 10"/>
                <a:gd name="T14" fmla="*/ 564 w 567"/>
                <a:gd name="T15" fmla="*/ 10 h 10"/>
                <a:gd name="T16" fmla="*/ 564 w 567"/>
                <a:gd name="T17" fmla="*/ 10 h 10"/>
                <a:gd name="T18" fmla="*/ 567 w 567"/>
                <a:gd name="T1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7" h="1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4"/>
                    <a:pt x="1" y="7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2" y="7"/>
                    <a:pt x="1" y="4"/>
                    <a:pt x="0" y="0"/>
                  </a:cubicBezTo>
                  <a:moveTo>
                    <a:pt x="567" y="0"/>
                  </a:moveTo>
                  <a:cubicBezTo>
                    <a:pt x="567" y="0"/>
                    <a:pt x="567" y="0"/>
                    <a:pt x="567" y="0"/>
                  </a:cubicBezTo>
                  <a:cubicBezTo>
                    <a:pt x="566" y="4"/>
                    <a:pt x="565" y="7"/>
                    <a:pt x="564" y="10"/>
                  </a:cubicBezTo>
                  <a:cubicBezTo>
                    <a:pt x="564" y="10"/>
                    <a:pt x="564" y="10"/>
                    <a:pt x="564" y="10"/>
                  </a:cubicBezTo>
                  <a:cubicBezTo>
                    <a:pt x="565" y="7"/>
                    <a:pt x="566" y="4"/>
                    <a:pt x="567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îṩ1îḋé">
              <a:extLst>
                <a:ext uri="{FF2B5EF4-FFF2-40B4-BE49-F238E27FC236}">
                  <a16:creationId xmlns:a16="http://schemas.microsoft.com/office/drawing/2014/main" id="{9EDFCD62-D8F5-433B-B880-DF85DACC7D5B}"/>
                </a:ext>
              </a:extLst>
            </p:cNvPr>
            <p:cNvSpPr/>
            <p:nvPr/>
          </p:nvSpPr>
          <p:spPr bwMode="auto">
            <a:xfrm>
              <a:off x="5688013" y="5040313"/>
              <a:ext cx="744538" cy="12700"/>
            </a:xfrm>
            <a:custGeom>
              <a:avLst/>
              <a:gdLst>
                <a:gd name="T0" fmla="*/ 567 w 567"/>
                <a:gd name="T1" fmla="*/ 0 h 10"/>
                <a:gd name="T2" fmla="*/ 0 w 567"/>
                <a:gd name="T3" fmla="*/ 0 h 10"/>
                <a:gd name="T4" fmla="*/ 2 w 567"/>
                <a:gd name="T5" fmla="*/ 10 h 10"/>
                <a:gd name="T6" fmla="*/ 564 w 567"/>
                <a:gd name="T7" fmla="*/ 10 h 10"/>
                <a:gd name="T8" fmla="*/ 567 w 567"/>
                <a:gd name="T9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7" h="10">
                  <a:moveTo>
                    <a:pt x="56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4"/>
                    <a:pt x="2" y="7"/>
                    <a:pt x="2" y="10"/>
                  </a:cubicBezTo>
                  <a:cubicBezTo>
                    <a:pt x="564" y="10"/>
                    <a:pt x="564" y="10"/>
                    <a:pt x="564" y="10"/>
                  </a:cubicBezTo>
                  <a:cubicBezTo>
                    <a:pt x="565" y="7"/>
                    <a:pt x="566" y="4"/>
                    <a:pt x="567" y="0"/>
                  </a:cubicBezTo>
                </a:path>
              </a:pathLst>
            </a:custGeom>
            <a:solidFill>
              <a:srgbClr val="B4B5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îṥḷíďé">
              <a:extLst>
                <a:ext uri="{FF2B5EF4-FFF2-40B4-BE49-F238E27FC236}">
                  <a16:creationId xmlns:a16="http://schemas.microsoft.com/office/drawing/2014/main" id="{0D7DDD0B-66D7-4B1B-A64E-A9E55714B254}"/>
                </a:ext>
              </a:extLst>
            </p:cNvPr>
            <p:cNvSpPr/>
            <p:nvPr/>
          </p:nvSpPr>
          <p:spPr bwMode="auto">
            <a:xfrm>
              <a:off x="4051300" y="4579938"/>
              <a:ext cx="3990975" cy="460375"/>
            </a:xfrm>
            <a:custGeom>
              <a:avLst/>
              <a:gdLst>
                <a:gd name="T0" fmla="*/ 0 w 3039"/>
                <a:gd name="T1" fmla="*/ 0 h 351"/>
                <a:gd name="T2" fmla="*/ 0 w 3039"/>
                <a:gd name="T3" fmla="*/ 176 h 351"/>
                <a:gd name="T4" fmla="*/ 159 w 3039"/>
                <a:gd name="T5" fmla="*/ 351 h 351"/>
                <a:gd name="T6" fmla="*/ 2880 w 3039"/>
                <a:gd name="T7" fmla="*/ 351 h 351"/>
                <a:gd name="T8" fmla="*/ 3039 w 3039"/>
                <a:gd name="T9" fmla="*/ 176 h 351"/>
                <a:gd name="T10" fmla="*/ 3039 w 3039"/>
                <a:gd name="T11" fmla="*/ 0 h 351"/>
                <a:gd name="T12" fmla="*/ 0 w 3039"/>
                <a:gd name="T13" fmla="*/ 0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39" h="351">
                  <a:moveTo>
                    <a:pt x="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273"/>
                    <a:pt x="71" y="351"/>
                    <a:pt x="159" y="351"/>
                  </a:cubicBezTo>
                  <a:cubicBezTo>
                    <a:pt x="2880" y="351"/>
                    <a:pt x="2880" y="351"/>
                    <a:pt x="2880" y="351"/>
                  </a:cubicBezTo>
                  <a:cubicBezTo>
                    <a:pt x="2968" y="351"/>
                    <a:pt x="3039" y="273"/>
                    <a:pt x="3039" y="176"/>
                  </a:cubicBezTo>
                  <a:cubicBezTo>
                    <a:pt x="3039" y="0"/>
                    <a:pt x="3039" y="0"/>
                    <a:pt x="3039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8CA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isľîdé">
              <a:extLst>
                <a:ext uri="{FF2B5EF4-FFF2-40B4-BE49-F238E27FC236}">
                  <a16:creationId xmlns:a16="http://schemas.microsoft.com/office/drawing/2014/main" id="{2A43E74E-4FB5-40DC-9566-76F0F194E1B1}"/>
                </a:ext>
              </a:extLst>
            </p:cNvPr>
            <p:cNvSpPr/>
            <p:nvPr/>
          </p:nvSpPr>
          <p:spPr bwMode="auto">
            <a:xfrm>
              <a:off x="5441950" y="5475288"/>
              <a:ext cx="1216025" cy="84138"/>
            </a:xfrm>
            <a:custGeom>
              <a:avLst/>
              <a:gdLst>
                <a:gd name="T0" fmla="*/ 72 w 925"/>
                <a:gd name="T1" fmla="*/ 0 h 63"/>
                <a:gd name="T2" fmla="*/ 72 w 925"/>
                <a:gd name="T3" fmla="*/ 0 h 63"/>
                <a:gd name="T4" fmla="*/ 0 w 925"/>
                <a:gd name="T5" fmla="*/ 38 h 63"/>
                <a:gd name="T6" fmla="*/ 0 w 925"/>
                <a:gd name="T7" fmla="*/ 38 h 63"/>
                <a:gd name="T8" fmla="*/ 72 w 925"/>
                <a:gd name="T9" fmla="*/ 0 h 63"/>
                <a:gd name="T10" fmla="*/ 869 w 925"/>
                <a:gd name="T11" fmla="*/ 0 h 63"/>
                <a:gd name="T12" fmla="*/ 869 w 925"/>
                <a:gd name="T13" fmla="*/ 0 h 63"/>
                <a:gd name="T14" fmla="*/ 925 w 925"/>
                <a:gd name="T15" fmla="*/ 32 h 63"/>
                <a:gd name="T16" fmla="*/ 925 w 925"/>
                <a:gd name="T17" fmla="*/ 63 h 63"/>
                <a:gd name="T18" fmla="*/ 925 w 925"/>
                <a:gd name="T19" fmla="*/ 32 h 63"/>
                <a:gd name="T20" fmla="*/ 869 w 925"/>
                <a:gd name="T2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25" h="63">
                  <a:moveTo>
                    <a:pt x="72" y="0"/>
                  </a:moveTo>
                  <a:cubicBezTo>
                    <a:pt x="72" y="0"/>
                    <a:pt x="72" y="0"/>
                    <a:pt x="72" y="0"/>
                  </a:cubicBezTo>
                  <a:cubicBezTo>
                    <a:pt x="50" y="16"/>
                    <a:pt x="26" y="29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26" y="28"/>
                    <a:pt x="50" y="16"/>
                    <a:pt x="72" y="0"/>
                  </a:cubicBezTo>
                  <a:moveTo>
                    <a:pt x="869" y="0"/>
                  </a:moveTo>
                  <a:cubicBezTo>
                    <a:pt x="869" y="0"/>
                    <a:pt x="869" y="0"/>
                    <a:pt x="869" y="0"/>
                  </a:cubicBezTo>
                  <a:cubicBezTo>
                    <a:pt x="886" y="13"/>
                    <a:pt x="905" y="23"/>
                    <a:pt x="925" y="32"/>
                  </a:cubicBezTo>
                  <a:cubicBezTo>
                    <a:pt x="925" y="63"/>
                    <a:pt x="925" y="63"/>
                    <a:pt x="925" y="63"/>
                  </a:cubicBezTo>
                  <a:cubicBezTo>
                    <a:pt x="925" y="32"/>
                    <a:pt x="925" y="32"/>
                    <a:pt x="925" y="32"/>
                  </a:cubicBezTo>
                  <a:cubicBezTo>
                    <a:pt x="905" y="24"/>
                    <a:pt x="886" y="13"/>
                    <a:pt x="869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ïṥļiďé">
              <a:extLst>
                <a:ext uri="{FF2B5EF4-FFF2-40B4-BE49-F238E27FC236}">
                  <a16:creationId xmlns:a16="http://schemas.microsoft.com/office/drawing/2014/main" id="{16F6B365-49B3-4688-9DF3-6CC48BD332A5}"/>
                </a:ext>
              </a:extLst>
            </p:cNvPr>
            <p:cNvSpPr/>
            <p:nvPr/>
          </p:nvSpPr>
          <p:spPr bwMode="auto">
            <a:xfrm>
              <a:off x="5441950" y="5475288"/>
              <a:ext cx="1216025" cy="84138"/>
            </a:xfrm>
            <a:custGeom>
              <a:avLst/>
              <a:gdLst>
                <a:gd name="T0" fmla="*/ 869 w 925"/>
                <a:gd name="T1" fmla="*/ 0 h 63"/>
                <a:gd name="T2" fmla="*/ 72 w 925"/>
                <a:gd name="T3" fmla="*/ 0 h 63"/>
                <a:gd name="T4" fmla="*/ 0 w 925"/>
                <a:gd name="T5" fmla="*/ 38 h 63"/>
                <a:gd name="T6" fmla="*/ 0 w 925"/>
                <a:gd name="T7" fmla="*/ 63 h 63"/>
                <a:gd name="T8" fmla="*/ 925 w 925"/>
                <a:gd name="T9" fmla="*/ 63 h 63"/>
                <a:gd name="T10" fmla="*/ 925 w 925"/>
                <a:gd name="T11" fmla="*/ 32 h 63"/>
                <a:gd name="T12" fmla="*/ 869 w 925"/>
                <a:gd name="T13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25" h="63">
                  <a:moveTo>
                    <a:pt x="869" y="0"/>
                  </a:moveTo>
                  <a:cubicBezTo>
                    <a:pt x="72" y="0"/>
                    <a:pt x="72" y="0"/>
                    <a:pt x="72" y="0"/>
                  </a:cubicBezTo>
                  <a:cubicBezTo>
                    <a:pt x="50" y="16"/>
                    <a:pt x="26" y="28"/>
                    <a:pt x="0" y="38"/>
                  </a:cubicBezTo>
                  <a:cubicBezTo>
                    <a:pt x="0" y="63"/>
                    <a:pt x="0" y="63"/>
                    <a:pt x="0" y="63"/>
                  </a:cubicBezTo>
                  <a:cubicBezTo>
                    <a:pt x="925" y="63"/>
                    <a:pt x="925" y="63"/>
                    <a:pt x="925" y="63"/>
                  </a:cubicBezTo>
                  <a:cubicBezTo>
                    <a:pt x="925" y="32"/>
                    <a:pt x="925" y="32"/>
                    <a:pt x="925" y="32"/>
                  </a:cubicBezTo>
                  <a:cubicBezTo>
                    <a:pt x="905" y="23"/>
                    <a:pt x="886" y="13"/>
                    <a:pt x="869" y="0"/>
                  </a:cubicBezTo>
                </a:path>
              </a:pathLst>
            </a:custGeom>
            <a:solidFill>
              <a:srgbClr val="B4B5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íṧ1îḓè">
              <a:extLst>
                <a:ext uri="{FF2B5EF4-FFF2-40B4-BE49-F238E27FC236}">
                  <a16:creationId xmlns:a16="http://schemas.microsoft.com/office/drawing/2014/main" id="{B5CCF2D3-4017-4B29-A07C-5BF52EA2E3AA}"/>
                </a:ext>
              </a:extLst>
            </p:cNvPr>
            <p:cNvSpPr/>
            <p:nvPr/>
          </p:nvSpPr>
          <p:spPr bwMode="auto">
            <a:xfrm>
              <a:off x="5041900" y="5489575"/>
              <a:ext cx="2017713" cy="120650"/>
            </a:xfrm>
            <a:custGeom>
              <a:avLst/>
              <a:gdLst>
                <a:gd name="T0" fmla="*/ 38 w 1536"/>
                <a:gd name="T1" fmla="*/ 0 h 92"/>
                <a:gd name="T2" fmla="*/ 1498 w 1536"/>
                <a:gd name="T3" fmla="*/ 0 h 92"/>
                <a:gd name="T4" fmla="*/ 1536 w 1536"/>
                <a:gd name="T5" fmla="*/ 38 h 92"/>
                <a:gd name="T6" fmla="*/ 1536 w 1536"/>
                <a:gd name="T7" fmla="*/ 54 h 92"/>
                <a:gd name="T8" fmla="*/ 1498 w 1536"/>
                <a:gd name="T9" fmla="*/ 92 h 92"/>
                <a:gd name="T10" fmla="*/ 38 w 1536"/>
                <a:gd name="T11" fmla="*/ 92 h 92"/>
                <a:gd name="T12" fmla="*/ 0 w 1536"/>
                <a:gd name="T13" fmla="*/ 54 h 92"/>
                <a:gd name="T14" fmla="*/ 0 w 1536"/>
                <a:gd name="T15" fmla="*/ 38 h 92"/>
                <a:gd name="T16" fmla="*/ 38 w 1536"/>
                <a:gd name="T17" fmla="*/ 0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36" h="92">
                  <a:moveTo>
                    <a:pt x="38" y="0"/>
                  </a:moveTo>
                  <a:cubicBezTo>
                    <a:pt x="1498" y="0"/>
                    <a:pt x="1498" y="0"/>
                    <a:pt x="1498" y="0"/>
                  </a:cubicBezTo>
                  <a:cubicBezTo>
                    <a:pt x="1519" y="0"/>
                    <a:pt x="1536" y="17"/>
                    <a:pt x="1536" y="38"/>
                  </a:cubicBezTo>
                  <a:cubicBezTo>
                    <a:pt x="1536" y="54"/>
                    <a:pt x="1536" y="54"/>
                    <a:pt x="1536" y="54"/>
                  </a:cubicBezTo>
                  <a:cubicBezTo>
                    <a:pt x="1536" y="75"/>
                    <a:pt x="1519" y="92"/>
                    <a:pt x="1498" y="92"/>
                  </a:cubicBezTo>
                  <a:cubicBezTo>
                    <a:pt x="38" y="92"/>
                    <a:pt x="38" y="92"/>
                    <a:pt x="38" y="92"/>
                  </a:cubicBezTo>
                  <a:cubicBezTo>
                    <a:pt x="17" y="92"/>
                    <a:pt x="0" y="75"/>
                    <a:pt x="0" y="54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17"/>
                    <a:pt x="17" y="0"/>
                    <a:pt x="38" y="0"/>
                  </a:cubicBezTo>
                  <a:close/>
                </a:path>
              </a:pathLst>
            </a:custGeom>
            <a:solidFill>
              <a:srgbClr val="C8CA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iślíḋê">
              <a:extLst>
                <a:ext uri="{FF2B5EF4-FFF2-40B4-BE49-F238E27FC236}">
                  <a16:creationId xmlns:a16="http://schemas.microsoft.com/office/drawing/2014/main" id="{DE1671BB-55B9-4B99-AB4F-AA9689F794B9}"/>
                </a:ext>
              </a:extLst>
            </p:cNvPr>
            <p:cNvSpPr/>
            <p:nvPr/>
          </p:nvSpPr>
          <p:spPr bwMode="auto">
            <a:xfrm>
              <a:off x="4051300" y="1849438"/>
              <a:ext cx="3990975" cy="2774950"/>
            </a:xfrm>
            <a:custGeom>
              <a:avLst/>
              <a:gdLst>
                <a:gd name="T0" fmla="*/ 3039 w 3039"/>
                <a:gd name="T1" fmla="*/ 158 h 2116"/>
                <a:gd name="T2" fmla="*/ 2880 w 3039"/>
                <a:gd name="T3" fmla="*/ 0 h 2116"/>
                <a:gd name="T4" fmla="*/ 159 w 3039"/>
                <a:gd name="T5" fmla="*/ 0 h 2116"/>
                <a:gd name="T6" fmla="*/ 0 w 3039"/>
                <a:gd name="T7" fmla="*/ 158 h 2116"/>
                <a:gd name="T8" fmla="*/ 0 w 3039"/>
                <a:gd name="T9" fmla="*/ 2116 h 2116"/>
                <a:gd name="T10" fmla="*/ 3039 w 3039"/>
                <a:gd name="T11" fmla="*/ 2116 h 2116"/>
                <a:gd name="T12" fmla="*/ 3039 w 3039"/>
                <a:gd name="T13" fmla="*/ 158 h 2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39" h="2116">
                  <a:moveTo>
                    <a:pt x="3039" y="158"/>
                  </a:moveTo>
                  <a:cubicBezTo>
                    <a:pt x="3039" y="71"/>
                    <a:pt x="2968" y="0"/>
                    <a:pt x="2880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71" y="0"/>
                    <a:pt x="0" y="71"/>
                    <a:pt x="0" y="158"/>
                  </a:cubicBezTo>
                  <a:cubicBezTo>
                    <a:pt x="0" y="2116"/>
                    <a:pt x="0" y="2116"/>
                    <a:pt x="0" y="2116"/>
                  </a:cubicBezTo>
                  <a:cubicBezTo>
                    <a:pt x="3039" y="2116"/>
                    <a:pt x="3039" y="2116"/>
                    <a:pt x="3039" y="2116"/>
                  </a:cubicBezTo>
                  <a:cubicBezTo>
                    <a:pt x="3039" y="158"/>
                    <a:pt x="3039" y="158"/>
                    <a:pt x="3039" y="158"/>
                  </a:cubicBezTo>
                </a:path>
              </a:pathLst>
            </a:cu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íṩḷîḍè">
              <a:extLst>
                <a:ext uri="{FF2B5EF4-FFF2-40B4-BE49-F238E27FC236}">
                  <a16:creationId xmlns:a16="http://schemas.microsoft.com/office/drawing/2014/main" id="{4D51A338-707F-47D1-8993-490857E00660}"/>
                </a:ext>
              </a:extLst>
            </p:cNvPr>
            <p:cNvSpPr/>
            <p:nvPr/>
          </p:nvSpPr>
          <p:spPr bwMode="auto">
            <a:xfrm>
              <a:off x="4160838" y="2047875"/>
              <a:ext cx="3773488" cy="2411413"/>
            </a:xfrm>
            <a:custGeom>
              <a:avLst/>
              <a:gdLst>
                <a:gd name="T0" fmla="*/ 2873 w 2873"/>
                <a:gd name="T1" fmla="*/ 78 h 1839"/>
                <a:gd name="T2" fmla="*/ 2873 w 2873"/>
                <a:gd name="T3" fmla="*/ 1760 h 1839"/>
                <a:gd name="T4" fmla="*/ 2795 w 2873"/>
                <a:gd name="T5" fmla="*/ 1839 h 1839"/>
                <a:gd name="T6" fmla="*/ 2795 w 2873"/>
                <a:gd name="T7" fmla="*/ 1839 h 1839"/>
                <a:gd name="T8" fmla="*/ 78 w 2873"/>
                <a:gd name="T9" fmla="*/ 1839 h 1839"/>
                <a:gd name="T10" fmla="*/ 0 w 2873"/>
                <a:gd name="T11" fmla="*/ 1761 h 1839"/>
                <a:gd name="T12" fmla="*/ 0 w 2873"/>
                <a:gd name="T13" fmla="*/ 1760 h 1839"/>
                <a:gd name="T14" fmla="*/ 0 w 2873"/>
                <a:gd name="T15" fmla="*/ 78 h 1839"/>
                <a:gd name="T16" fmla="*/ 78 w 2873"/>
                <a:gd name="T17" fmla="*/ 0 h 1839"/>
                <a:gd name="T18" fmla="*/ 2795 w 2873"/>
                <a:gd name="T19" fmla="*/ 0 h 1839"/>
                <a:gd name="T20" fmla="*/ 2873 w 2873"/>
                <a:gd name="T21" fmla="*/ 78 h 1839"/>
                <a:gd name="T22" fmla="*/ 2873 w 2873"/>
                <a:gd name="T23" fmla="*/ 78 h 18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873" h="1839">
                  <a:moveTo>
                    <a:pt x="2873" y="78"/>
                  </a:moveTo>
                  <a:cubicBezTo>
                    <a:pt x="2873" y="1760"/>
                    <a:pt x="2873" y="1760"/>
                    <a:pt x="2873" y="1760"/>
                  </a:cubicBezTo>
                  <a:cubicBezTo>
                    <a:pt x="2873" y="1804"/>
                    <a:pt x="2838" y="1838"/>
                    <a:pt x="2795" y="1839"/>
                  </a:cubicBezTo>
                  <a:cubicBezTo>
                    <a:pt x="2795" y="1839"/>
                    <a:pt x="2795" y="1839"/>
                    <a:pt x="2795" y="1839"/>
                  </a:cubicBezTo>
                  <a:cubicBezTo>
                    <a:pt x="78" y="1839"/>
                    <a:pt x="78" y="1839"/>
                    <a:pt x="78" y="1839"/>
                  </a:cubicBezTo>
                  <a:cubicBezTo>
                    <a:pt x="35" y="1839"/>
                    <a:pt x="0" y="1804"/>
                    <a:pt x="0" y="1761"/>
                  </a:cubicBezTo>
                  <a:cubicBezTo>
                    <a:pt x="0" y="1760"/>
                    <a:pt x="0" y="1760"/>
                    <a:pt x="0" y="1760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2795" y="0"/>
                    <a:pt x="2795" y="0"/>
                    <a:pt x="2795" y="0"/>
                  </a:cubicBezTo>
                  <a:cubicBezTo>
                    <a:pt x="2838" y="0"/>
                    <a:pt x="2873" y="35"/>
                    <a:pt x="2873" y="78"/>
                  </a:cubicBezTo>
                  <a:cubicBezTo>
                    <a:pt x="2873" y="78"/>
                    <a:pt x="2873" y="78"/>
                    <a:pt x="2873" y="78"/>
                  </a:cubicBezTo>
                </a:path>
              </a:pathLst>
            </a:custGeom>
            <a:solidFill>
              <a:srgbClr val="4C4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ïšľíďè">
              <a:extLst>
                <a:ext uri="{FF2B5EF4-FFF2-40B4-BE49-F238E27FC236}">
                  <a16:creationId xmlns:a16="http://schemas.microsoft.com/office/drawing/2014/main" id="{A95AA806-E2D3-448E-AC96-3FE59DF2C4CF}"/>
                </a:ext>
              </a:extLst>
            </p:cNvPr>
            <p:cNvSpPr/>
            <p:nvPr/>
          </p:nvSpPr>
          <p:spPr bwMode="auto">
            <a:xfrm>
              <a:off x="5999163" y="1900238"/>
              <a:ext cx="96838" cy="952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iṡlídê">
              <a:extLst>
                <a:ext uri="{FF2B5EF4-FFF2-40B4-BE49-F238E27FC236}">
                  <a16:creationId xmlns:a16="http://schemas.microsoft.com/office/drawing/2014/main" id="{1F82EC10-9295-47C3-AFB6-6BE379FF5585}"/>
                </a:ext>
              </a:extLst>
            </p:cNvPr>
            <p:cNvSpPr/>
            <p:nvPr/>
          </p:nvSpPr>
          <p:spPr bwMode="auto">
            <a:xfrm>
              <a:off x="5929313" y="4702175"/>
              <a:ext cx="236538" cy="2365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ïṩļîdé">
              <a:extLst>
                <a:ext uri="{FF2B5EF4-FFF2-40B4-BE49-F238E27FC236}">
                  <a16:creationId xmlns:a16="http://schemas.microsoft.com/office/drawing/2014/main" id="{E1E75BCA-DAF7-48D9-AC15-B38294D87DBB}"/>
                </a:ext>
              </a:extLst>
            </p:cNvPr>
            <p:cNvSpPr/>
            <p:nvPr/>
          </p:nvSpPr>
          <p:spPr bwMode="auto">
            <a:xfrm>
              <a:off x="4160838" y="2098675"/>
              <a:ext cx="796925" cy="2360613"/>
            </a:xfrm>
            <a:custGeom>
              <a:avLst/>
              <a:gdLst>
                <a:gd name="T0" fmla="*/ 607 w 607"/>
                <a:gd name="T1" fmla="*/ 0 h 1800"/>
                <a:gd name="T2" fmla="*/ 607 w 607"/>
                <a:gd name="T3" fmla="*/ 1800 h 1800"/>
                <a:gd name="T4" fmla="*/ 78 w 607"/>
                <a:gd name="T5" fmla="*/ 1800 h 1800"/>
                <a:gd name="T6" fmla="*/ 0 w 607"/>
                <a:gd name="T7" fmla="*/ 1722 h 1800"/>
                <a:gd name="T8" fmla="*/ 0 w 607"/>
                <a:gd name="T9" fmla="*/ 1721 h 1800"/>
                <a:gd name="T10" fmla="*/ 0 w 607"/>
                <a:gd name="T11" fmla="*/ 39 h 1800"/>
                <a:gd name="T12" fmla="*/ 3 w 607"/>
                <a:gd name="T13" fmla="*/ 28 h 1800"/>
                <a:gd name="T14" fmla="*/ 10 w 607"/>
                <a:gd name="T15" fmla="*/ 0 h 1800"/>
                <a:gd name="T16" fmla="*/ 607 w 607"/>
                <a:gd name="T17" fmla="*/ 0 h 18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7" h="1800">
                  <a:moveTo>
                    <a:pt x="607" y="0"/>
                  </a:moveTo>
                  <a:cubicBezTo>
                    <a:pt x="607" y="1800"/>
                    <a:pt x="607" y="1800"/>
                    <a:pt x="607" y="1800"/>
                  </a:cubicBezTo>
                  <a:cubicBezTo>
                    <a:pt x="78" y="1800"/>
                    <a:pt x="78" y="1800"/>
                    <a:pt x="78" y="1800"/>
                  </a:cubicBezTo>
                  <a:cubicBezTo>
                    <a:pt x="35" y="1800"/>
                    <a:pt x="0" y="1765"/>
                    <a:pt x="0" y="1722"/>
                  </a:cubicBezTo>
                  <a:cubicBezTo>
                    <a:pt x="0" y="1721"/>
                    <a:pt x="0" y="1721"/>
                    <a:pt x="0" y="1721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3" y="28"/>
                    <a:pt x="3" y="28"/>
                    <a:pt x="3" y="28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607" y="0"/>
                    <a:pt x="607" y="0"/>
                    <a:pt x="607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îşḷíḋé">
              <a:extLst>
                <a:ext uri="{FF2B5EF4-FFF2-40B4-BE49-F238E27FC236}">
                  <a16:creationId xmlns:a16="http://schemas.microsoft.com/office/drawing/2014/main" id="{C37E0F29-158D-487E-AC4A-35660A32F09E}"/>
                </a:ext>
              </a:extLst>
            </p:cNvPr>
            <p:cNvSpPr/>
            <p:nvPr/>
          </p:nvSpPr>
          <p:spPr bwMode="auto">
            <a:xfrm>
              <a:off x="4160838" y="2135188"/>
              <a:ext cx="885825" cy="212725"/>
            </a:xfrm>
            <a:custGeom>
              <a:avLst/>
              <a:gdLst>
                <a:gd name="T0" fmla="*/ 558 w 558"/>
                <a:gd name="T1" fmla="*/ 0 h 134"/>
                <a:gd name="T2" fmla="*/ 558 w 558"/>
                <a:gd name="T3" fmla="*/ 134 h 134"/>
                <a:gd name="T4" fmla="*/ 0 w 558"/>
                <a:gd name="T5" fmla="*/ 134 h 134"/>
                <a:gd name="T6" fmla="*/ 0 w 558"/>
                <a:gd name="T7" fmla="*/ 9 h 134"/>
                <a:gd name="T8" fmla="*/ 3 w 558"/>
                <a:gd name="T9" fmla="*/ 0 h 134"/>
                <a:gd name="T10" fmla="*/ 558 w 558"/>
                <a:gd name="T11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8" h="134">
                  <a:moveTo>
                    <a:pt x="558" y="0"/>
                  </a:moveTo>
                  <a:lnTo>
                    <a:pt x="558" y="134"/>
                  </a:lnTo>
                  <a:lnTo>
                    <a:pt x="0" y="134"/>
                  </a:lnTo>
                  <a:lnTo>
                    <a:pt x="0" y="9"/>
                  </a:lnTo>
                  <a:lnTo>
                    <a:pt x="3" y="0"/>
                  </a:lnTo>
                  <a:lnTo>
                    <a:pt x="558" y="0"/>
                  </a:lnTo>
                  <a:close/>
                </a:path>
              </a:pathLst>
            </a:custGeom>
            <a:solidFill>
              <a:srgbClr val="4C4C7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íṧḷíḍé">
              <a:extLst>
                <a:ext uri="{FF2B5EF4-FFF2-40B4-BE49-F238E27FC236}">
                  <a16:creationId xmlns:a16="http://schemas.microsoft.com/office/drawing/2014/main" id="{4597788A-BC11-4BF3-9675-1585D6091D38}"/>
                </a:ext>
              </a:extLst>
            </p:cNvPr>
            <p:cNvSpPr/>
            <p:nvPr/>
          </p:nvSpPr>
          <p:spPr bwMode="auto">
            <a:xfrm>
              <a:off x="4160838" y="2047875"/>
              <a:ext cx="3773488" cy="101600"/>
            </a:xfrm>
            <a:custGeom>
              <a:avLst/>
              <a:gdLst>
                <a:gd name="T0" fmla="*/ 2873 w 2873"/>
                <a:gd name="T1" fmla="*/ 78 h 78"/>
                <a:gd name="T2" fmla="*/ 0 w 2873"/>
                <a:gd name="T3" fmla="*/ 78 h 78"/>
                <a:gd name="T4" fmla="*/ 78 w 2873"/>
                <a:gd name="T5" fmla="*/ 0 h 78"/>
                <a:gd name="T6" fmla="*/ 78 w 2873"/>
                <a:gd name="T7" fmla="*/ 0 h 78"/>
                <a:gd name="T8" fmla="*/ 2795 w 2873"/>
                <a:gd name="T9" fmla="*/ 0 h 78"/>
                <a:gd name="T10" fmla="*/ 2873 w 2873"/>
                <a:gd name="T11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73" h="78">
                  <a:moveTo>
                    <a:pt x="2873" y="78"/>
                  </a:moveTo>
                  <a:cubicBezTo>
                    <a:pt x="0" y="78"/>
                    <a:pt x="0" y="78"/>
                    <a:pt x="0" y="78"/>
                  </a:cubicBezTo>
                  <a:cubicBezTo>
                    <a:pt x="0" y="35"/>
                    <a:pt x="35" y="0"/>
                    <a:pt x="78" y="0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2795" y="0"/>
                    <a:pt x="2795" y="0"/>
                    <a:pt x="2795" y="0"/>
                  </a:cubicBezTo>
                  <a:cubicBezTo>
                    <a:pt x="2838" y="0"/>
                    <a:pt x="2873" y="34"/>
                    <a:pt x="2873" y="78"/>
                  </a:cubicBezTo>
                  <a:close/>
                </a:path>
              </a:pathLst>
            </a:custGeom>
            <a:solidFill>
              <a:srgbClr val="C8CA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ïś1iḋe">
              <a:extLst>
                <a:ext uri="{FF2B5EF4-FFF2-40B4-BE49-F238E27FC236}">
                  <a16:creationId xmlns:a16="http://schemas.microsoft.com/office/drawing/2014/main" id="{75ACEB4C-6CB4-4DFE-B4BF-8E09BC79517D}"/>
                </a:ext>
              </a:extLst>
            </p:cNvPr>
            <p:cNvSpPr/>
            <p:nvPr/>
          </p:nvSpPr>
          <p:spPr bwMode="auto">
            <a:xfrm>
              <a:off x="4238625" y="2071688"/>
              <a:ext cx="50800" cy="50800"/>
            </a:xfrm>
            <a:prstGeom prst="ellipse">
              <a:avLst/>
            </a:prstGeom>
            <a:solidFill>
              <a:srgbClr val="EDE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isḻîḓè">
              <a:extLst>
                <a:ext uri="{FF2B5EF4-FFF2-40B4-BE49-F238E27FC236}">
                  <a16:creationId xmlns:a16="http://schemas.microsoft.com/office/drawing/2014/main" id="{32BE41BA-2760-489B-8BAD-5415E0D0C4C2}"/>
                </a:ext>
              </a:extLst>
            </p:cNvPr>
            <p:cNvSpPr/>
            <p:nvPr/>
          </p:nvSpPr>
          <p:spPr bwMode="auto">
            <a:xfrm>
              <a:off x="4314825" y="2071688"/>
              <a:ext cx="50800" cy="50800"/>
            </a:xfrm>
            <a:prstGeom prst="ellipse">
              <a:avLst/>
            </a:prstGeom>
            <a:solidFill>
              <a:srgbClr val="EDE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iṣ1íḑê">
              <a:extLst>
                <a:ext uri="{FF2B5EF4-FFF2-40B4-BE49-F238E27FC236}">
                  <a16:creationId xmlns:a16="http://schemas.microsoft.com/office/drawing/2014/main" id="{9324DE96-278A-46C3-9B2A-34BCC15275C9}"/>
                </a:ext>
              </a:extLst>
            </p:cNvPr>
            <p:cNvSpPr/>
            <p:nvPr/>
          </p:nvSpPr>
          <p:spPr bwMode="auto">
            <a:xfrm>
              <a:off x="4392613" y="2071688"/>
              <a:ext cx="50800" cy="50800"/>
            </a:xfrm>
            <a:prstGeom prst="ellipse">
              <a:avLst/>
            </a:prstGeom>
            <a:solidFill>
              <a:srgbClr val="EDE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íṧliďè">
              <a:extLst>
                <a:ext uri="{FF2B5EF4-FFF2-40B4-BE49-F238E27FC236}">
                  <a16:creationId xmlns:a16="http://schemas.microsoft.com/office/drawing/2014/main" id="{A1FBAC38-CAD3-42F2-942A-DE820F531B2E}"/>
                </a:ext>
              </a:extLst>
            </p:cNvPr>
            <p:cNvSpPr/>
            <p:nvPr/>
          </p:nvSpPr>
          <p:spPr bwMode="auto">
            <a:xfrm>
              <a:off x="4294188" y="2228850"/>
              <a:ext cx="531813" cy="49213"/>
            </a:xfrm>
            <a:prstGeom prst="rect">
              <a:avLst/>
            </a:pr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îṥļïďe">
              <a:extLst>
                <a:ext uri="{FF2B5EF4-FFF2-40B4-BE49-F238E27FC236}">
                  <a16:creationId xmlns:a16="http://schemas.microsoft.com/office/drawing/2014/main" id="{93F6006D-E42F-49AD-8FBB-A24F60A6AB06}"/>
                </a:ext>
              </a:extLst>
            </p:cNvPr>
            <p:cNvSpPr/>
            <p:nvPr/>
          </p:nvSpPr>
          <p:spPr bwMode="auto">
            <a:xfrm>
              <a:off x="4294188" y="2468563"/>
              <a:ext cx="531813" cy="47625"/>
            </a:xfrm>
            <a:prstGeom prst="rect">
              <a:avLst/>
            </a:prstGeom>
            <a:solidFill>
              <a:srgbClr val="A0C2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îṣ1îḍê">
              <a:extLst>
                <a:ext uri="{FF2B5EF4-FFF2-40B4-BE49-F238E27FC236}">
                  <a16:creationId xmlns:a16="http://schemas.microsoft.com/office/drawing/2014/main" id="{C4BB9FAE-549D-4B6B-9164-5960AAE6041D}"/>
                </a:ext>
              </a:extLst>
            </p:cNvPr>
            <p:cNvSpPr/>
            <p:nvPr/>
          </p:nvSpPr>
          <p:spPr bwMode="auto">
            <a:xfrm>
              <a:off x="4294188" y="2468563"/>
              <a:ext cx="531813" cy="47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îŝlíḍê">
              <a:extLst>
                <a:ext uri="{FF2B5EF4-FFF2-40B4-BE49-F238E27FC236}">
                  <a16:creationId xmlns:a16="http://schemas.microsoft.com/office/drawing/2014/main" id="{0C241C5E-5DB0-4B23-83EF-929A18EED141}"/>
                </a:ext>
              </a:extLst>
            </p:cNvPr>
            <p:cNvSpPr/>
            <p:nvPr/>
          </p:nvSpPr>
          <p:spPr bwMode="auto">
            <a:xfrm>
              <a:off x="4294188" y="2636838"/>
              <a:ext cx="531813" cy="49213"/>
            </a:xfrm>
            <a:prstGeom prst="rect">
              <a:avLst/>
            </a:prstGeom>
            <a:solidFill>
              <a:srgbClr val="A0C2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îšlídé">
              <a:extLst>
                <a:ext uri="{FF2B5EF4-FFF2-40B4-BE49-F238E27FC236}">
                  <a16:creationId xmlns:a16="http://schemas.microsoft.com/office/drawing/2014/main" id="{D5214615-66DB-4D21-BF57-B495DFE3028C}"/>
                </a:ext>
              </a:extLst>
            </p:cNvPr>
            <p:cNvSpPr/>
            <p:nvPr/>
          </p:nvSpPr>
          <p:spPr bwMode="auto">
            <a:xfrm>
              <a:off x="4294188" y="2636838"/>
              <a:ext cx="531813" cy="49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íS1iďé">
              <a:extLst>
                <a:ext uri="{FF2B5EF4-FFF2-40B4-BE49-F238E27FC236}">
                  <a16:creationId xmlns:a16="http://schemas.microsoft.com/office/drawing/2014/main" id="{BD2AD423-7C5F-41B5-98AB-41C089DE0C62}"/>
                </a:ext>
              </a:extLst>
            </p:cNvPr>
            <p:cNvSpPr/>
            <p:nvPr/>
          </p:nvSpPr>
          <p:spPr bwMode="auto">
            <a:xfrm>
              <a:off x="4294188" y="2805113"/>
              <a:ext cx="531813" cy="49213"/>
            </a:xfrm>
            <a:prstGeom prst="rect">
              <a:avLst/>
            </a:prstGeom>
            <a:solidFill>
              <a:srgbClr val="A0C2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íṧlîḍé">
              <a:extLst>
                <a:ext uri="{FF2B5EF4-FFF2-40B4-BE49-F238E27FC236}">
                  <a16:creationId xmlns:a16="http://schemas.microsoft.com/office/drawing/2014/main" id="{E84F4906-51A2-45DA-99F0-50DC5F9CF47C}"/>
                </a:ext>
              </a:extLst>
            </p:cNvPr>
            <p:cNvSpPr/>
            <p:nvPr/>
          </p:nvSpPr>
          <p:spPr bwMode="auto">
            <a:xfrm>
              <a:off x="4294188" y="2805113"/>
              <a:ext cx="531813" cy="49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í$lïde">
              <a:extLst>
                <a:ext uri="{FF2B5EF4-FFF2-40B4-BE49-F238E27FC236}">
                  <a16:creationId xmlns:a16="http://schemas.microsoft.com/office/drawing/2014/main" id="{4FFA9D99-66EC-4919-91AA-91AAFBC9167D}"/>
                </a:ext>
              </a:extLst>
            </p:cNvPr>
            <p:cNvSpPr/>
            <p:nvPr/>
          </p:nvSpPr>
          <p:spPr bwMode="auto">
            <a:xfrm>
              <a:off x="4294188" y="2974975"/>
              <a:ext cx="531813" cy="47625"/>
            </a:xfrm>
            <a:prstGeom prst="rect">
              <a:avLst/>
            </a:prstGeom>
            <a:solidFill>
              <a:srgbClr val="A0C2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íṣliḓê">
              <a:extLst>
                <a:ext uri="{FF2B5EF4-FFF2-40B4-BE49-F238E27FC236}">
                  <a16:creationId xmlns:a16="http://schemas.microsoft.com/office/drawing/2014/main" id="{97B21F77-A02D-4B9C-8C65-F62CF9D6AD2B}"/>
                </a:ext>
              </a:extLst>
            </p:cNvPr>
            <p:cNvSpPr/>
            <p:nvPr/>
          </p:nvSpPr>
          <p:spPr bwMode="auto">
            <a:xfrm>
              <a:off x="4294188" y="2974975"/>
              <a:ext cx="531813" cy="47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îşlíḑe">
              <a:extLst>
                <a:ext uri="{FF2B5EF4-FFF2-40B4-BE49-F238E27FC236}">
                  <a16:creationId xmlns:a16="http://schemas.microsoft.com/office/drawing/2014/main" id="{6BEB32C5-69A4-4F28-8A56-C70C92310DEF}"/>
                </a:ext>
              </a:extLst>
            </p:cNvPr>
            <p:cNvSpPr/>
            <p:nvPr/>
          </p:nvSpPr>
          <p:spPr bwMode="auto">
            <a:xfrm>
              <a:off x="4294188" y="3143250"/>
              <a:ext cx="531813" cy="49213"/>
            </a:xfrm>
            <a:prstGeom prst="rect">
              <a:avLst/>
            </a:prstGeom>
            <a:solidFill>
              <a:srgbClr val="A0C2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i$ļiḍê">
              <a:extLst>
                <a:ext uri="{FF2B5EF4-FFF2-40B4-BE49-F238E27FC236}">
                  <a16:creationId xmlns:a16="http://schemas.microsoft.com/office/drawing/2014/main" id="{B6EB2E9A-874F-4CE0-A45F-37ECB9B5AFA2}"/>
                </a:ext>
              </a:extLst>
            </p:cNvPr>
            <p:cNvSpPr/>
            <p:nvPr/>
          </p:nvSpPr>
          <p:spPr bwMode="auto">
            <a:xfrm>
              <a:off x="4294188" y="3143250"/>
              <a:ext cx="531813" cy="49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iṣļíḋé">
              <a:extLst>
                <a:ext uri="{FF2B5EF4-FFF2-40B4-BE49-F238E27FC236}">
                  <a16:creationId xmlns:a16="http://schemas.microsoft.com/office/drawing/2014/main" id="{8EC8CE01-592E-444A-B986-8B473B20E3D2}"/>
                </a:ext>
              </a:extLst>
            </p:cNvPr>
            <p:cNvSpPr/>
            <p:nvPr/>
          </p:nvSpPr>
          <p:spPr bwMode="auto">
            <a:xfrm>
              <a:off x="4294188" y="3311525"/>
              <a:ext cx="531813" cy="49213"/>
            </a:xfrm>
            <a:prstGeom prst="rect">
              <a:avLst/>
            </a:prstGeom>
            <a:solidFill>
              <a:srgbClr val="A0C2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îşlîďè">
              <a:extLst>
                <a:ext uri="{FF2B5EF4-FFF2-40B4-BE49-F238E27FC236}">
                  <a16:creationId xmlns:a16="http://schemas.microsoft.com/office/drawing/2014/main" id="{FFB172E6-1E39-42C3-9BE1-E2730E2B3D48}"/>
                </a:ext>
              </a:extLst>
            </p:cNvPr>
            <p:cNvSpPr/>
            <p:nvPr/>
          </p:nvSpPr>
          <p:spPr bwMode="auto">
            <a:xfrm>
              <a:off x="4294188" y="3311525"/>
              <a:ext cx="531813" cy="49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îṧḻidè">
              <a:extLst>
                <a:ext uri="{FF2B5EF4-FFF2-40B4-BE49-F238E27FC236}">
                  <a16:creationId xmlns:a16="http://schemas.microsoft.com/office/drawing/2014/main" id="{B137872E-3233-45A3-9CD5-C2A129091E7F}"/>
                </a:ext>
              </a:extLst>
            </p:cNvPr>
            <p:cNvSpPr/>
            <p:nvPr/>
          </p:nvSpPr>
          <p:spPr bwMode="auto">
            <a:xfrm>
              <a:off x="4294188" y="3481388"/>
              <a:ext cx="401638" cy="47625"/>
            </a:xfrm>
            <a:custGeom>
              <a:avLst/>
              <a:gdLst>
                <a:gd name="T0" fmla="*/ 306 w 306"/>
                <a:gd name="T1" fmla="*/ 0 h 37"/>
                <a:gd name="T2" fmla="*/ 0 w 306"/>
                <a:gd name="T3" fmla="*/ 0 h 37"/>
                <a:gd name="T4" fmla="*/ 0 w 306"/>
                <a:gd name="T5" fmla="*/ 37 h 37"/>
                <a:gd name="T6" fmla="*/ 303 w 306"/>
                <a:gd name="T7" fmla="*/ 37 h 37"/>
                <a:gd name="T8" fmla="*/ 300 w 306"/>
                <a:gd name="T9" fmla="*/ 21 h 37"/>
                <a:gd name="T10" fmla="*/ 306 w 306"/>
                <a:gd name="T11" fmla="*/ 0 h 37"/>
                <a:gd name="T12" fmla="*/ 306 w 306"/>
                <a:gd name="T1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06" h="37">
                  <a:moveTo>
                    <a:pt x="30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303" y="37"/>
                    <a:pt x="303" y="37"/>
                    <a:pt x="303" y="37"/>
                  </a:cubicBezTo>
                  <a:cubicBezTo>
                    <a:pt x="301" y="32"/>
                    <a:pt x="300" y="27"/>
                    <a:pt x="300" y="21"/>
                  </a:cubicBezTo>
                  <a:cubicBezTo>
                    <a:pt x="300" y="14"/>
                    <a:pt x="302" y="6"/>
                    <a:pt x="306" y="0"/>
                  </a:cubicBezTo>
                  <a:cubicBezTo>
                    <a:pt x="306" y="0"/>
                    <a:pt x="306" y="0"/>
                    <a:pt x="306" y="0"/>
                  </a:cubicBezTo>
                </a:path>
              </a:pathLst>
            </a:custGeom>
            <a:solidFill>
              <a:srgbClr val="A0C2F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í$liḍê">
              <a:extLst>
                <a:ext uri="{FF2B5EF4-FFF2-40B4-BE49-F238E27FC236}">
                  <a16:creationId xmlns:a16="http://schemas.microsoft.com/office/drawing/2014/main" id="{4EF964E6-A24D-4445-947F-A395D9A79A26}"/>
                </a:ext>
              </a:extLst>
            </p:cNvPr>
            <p:cNvSpPr/>
            <p:nvPr/>
          </p:nvSpPr>
          <p:spPr bwMode="auto">
            <a:xfrm>
              <a:off x="5394325" y="2409825"/>
              <a:ext cx="2359025" cy="7938"/>
            </a:xfrm>
            <a:prstGeom prst="rect">
              <a:avLst/>
            </a:prstGeom>
            <a:solidFill>
              <a:srgbClr val="949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íş1iḑe">
              <a:extLst>
                <a:ext uri="{FF2B5EF4-FFF2-40B4-BE49-F238E27FC236}">
                  <a16:creationId xmlns:a16="http://schemas.microsoft.com/office/drawing/2014/main" id="{0EFE5D70-067D-4EFB-AB48-2463F2C013A8}"/>
                </a:ext>
              </a:extLst>
            </p:cNvPr>
            <p:cNvSpPr/>
            <p:nvPr/>
          </p:nvSpPr>
          <p:spPr bwMode="auto">
            <a:xfrm>
              <a:off x="5394325" y="2409825"/>
              <a:ext cx="2359025" cy="7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iṩḷíḓè">
              <a:extLst>
                <a:ext uri="{FF2B5EF4-FFF2-40B4-BE49-F238E27FC236}">
                  <a16:creationId xmlns:a16="http://schemas.microsoft.com/office/drawing/2014/main" id="{FD375271-F8D1-4910-BDD0-17E5FEDED732}"/>
                </a:ext>
              </a:extLst>
            </p:cNvPr>
            <p:cNvSpPr/>
            <p:nvPr/>
          </p:nvSpPr>
          <p:spPr bwMode="auto">
            <a:xfrm>
              <a:off x="5394325" y="2590800"/>
              <a:ext cx="2359025" cy="7938"/>
            </a:xfrm>
            <a:custGeom>
              <a:avLst/>
              <a:gdLst>
                <a:gd name="T0" fmla="*/ 1236 w 1486"/>
                <a:gd name="T1" fmla="*/ 0 h 5"/>
                <a:gd name="T2" fmla="*/ 0 w 1486"/>
                <a:gd name="T3" fmla="*/ 0 h 5"/>
                <a:gd name="T4" fmla="*/ 0 w 1486"/>
                <a:gd name="T5" fmla="*/ 5 h 5"/>
                <a:gd name="T6" fmla="*/ 670 w 1486"/>
                <a:gd name="T7" fmla="*/ 5 h 5"/>
                <a:gd name="T8" fmla="*/ 679 w 1486"/>
                <a:gd name="T9" fmla="*/ 4 h 5"/>
                <a:gd name="T10" fmla="*/ 713 w 1486"/>
                <a:gd name="T11" fmla="*/ 5 h 5"/>
                <a:gd name="T12" fmla="*/ 1230 w 1486"/>
                <a:gd name="T13" fmla="*/ 5 h 5"/>
                <a:gd name="T14" fmla="*/ 1236 w 1486"/>
                <a:gd name="T15" fmla="*/ 0 h 5"/>
                <a:gd name="T16" fmla="*/ 1486 w 1486"/>
                <a:gd name="T17" fmla="*/ 0 h 5"/>
                <a:gd name="T18" fmla="*/ 1474 w 1486"/>
                <a:gd name="T19" fmla="*/ 0 h 5"/>
                <a:gd name="T20" fmla="*/ 1482 w 1486"/>
                <a:gd name="T21" fmla="*/ 5 h 5"/>
                <a:gd name="T22" fmla="*/ 1486 w 1486"/>
                <a:gd name="T23" fmla="*/ 5 h 5"/>
                <a:gd name="T24" fmla="*/ 1486 w 1486"/>
                <a:gd name="T2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6" h="5">
                  <a:moveTo>
                    <a:pt x="1236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670" y="5"/>
                  </a:lnTo>
                  <a:lnTo>
                    <a:pt x="679" y="4"/>
                  </a:lnTo>
                  <a:lnTo>
                    <a:pt x="713" y="5"/>
                  </a:lnTo>
                  <a:lnTo>
                    <a:pt x="1230" y="5"/>
                  </a:lnTo>
                  <a:lnTo>
                    <a:pt x="1236" y="0"/>
                  </a:lnTo>
                  <a:close/>
                  <a:moveTo>
                    <a:pt x="1486" y="0"/>
                  </a:moveTo>
                  <a:lnTo>
                    <a:pt x="1474" y="0"/>
                  </a:lnTo>
                  <a:lnTo>
                    <a:pt x="1482" y="5"/>
                  </a:lnTo>
                  <a:lnTo>
                    <a:pt x="1486" y="5"/>
                  </a:lnTo>
                  <a:lnTo>
                    <a:pt x="1486" y="0"/>
                  </a:lnTo>
                  <a:close/>
                </a:path>
              </a:pathLst>
            </a:custGeom>
            <a:solidFill>
              <a:srgbClr val="949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íşľîḓé">
              <a:extLst>
                <a:ext uri="{FF2B5EF4-FFF2-40B4-BE49-F238E27FC236}">
                  <a16:creationId xmlns:a16="http://schemas.microsoft.com/office/drawing/2014/main" id="{90C56474-64DD-4A60-886A-CB41E0396E20}"/>
                </a:ext>
              </a:extLst>
            </p:cNvPr>
            <p:cNvSpPr/>
            <p:nvPr/>
          </p:nvSpPr>
          <p:spPr bwMode="auto">
            <a:xfrm>
              <a:off x="5394325" y="2590800"/>
              <a:ext cx="2359025" cy="7938"/>
            </a:xfrm>
            <a:custGeom>
              <a:avLst/>
              <a:gdLst>
                <a:gd name="T0" fmla="*/ 1236 w 1486"/>
                <a:gd name="T1" fmla="*/ 0 h 5"/>
                <a:gd name="T2" fmla="*/ 0 w 1486"/>
                <a:gd name="T3" fmla="*/ 0 h 5"/>
                <a:gd name="T4" fmla="*/ 0 w 1486"/>
                <a:gd name="T5" fmla="*/ 5 h 5"/>
                <a:gd name="T6" fmla="*/ 670 w 1486"/>
                <a:gd name="T7" fmla="*/ 5 h 5"/>
                <a:gd name="T8" fmla="*/ 679 w 1486"/>
                <a:gd name="T9" fmla="*/ 4 h 5"/>
                <a:gd name="T10" fmla="*/ 713 w 1486"/>
                <a:gd name="T11" fmla="*/ 5 h 5"/>
                <a:gd name="T12" fmla="*/ 1230 w 1486"/>
                <a:gd name="T13" fmla="*/ 5 h 5"/>
                <a:gd name="T14" fmla="*/ 1236 w 1486"/>
                <a:gd name="T15" fmla="*/ 0 h 5"/>
                <a:gd name="T16" fmla="*/ 1486 w 1486"/>
                <a:gd name="T17" fmla="*/ 0 h 5"/>
                <a:gd name="T18" fmla="*/ 1474 w 1486"/>
                <a:gd name="T19" fmla="*/ 0 h 5"/>
                <a:gd name="T20" fmla="*/ 1482 w 1486"/>
                <a:gd name="T21" fmla="*/ 5 h 5"/>
                <a:gd name="T22" fmla="*/ 1486 w 1486"/>
                <a:gd name="T23" fmla="*/ 5 h 5"/>
                <a:gd name="T24" fmla="*/ 1486 w 1486"/>
                <a:gd name="T2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6" h="5">
                  <a:moveTo>
                    <a:pt x="1236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670" y="5"/>
                  </a:lnTo>
                  <a:lnTo>
                    <a:pt x="679" y="4"/>
                  </a:lnTo>
                  <a:lnTo>
                    <a:pt x="713" y="5"/>
                  </a:lnTo>
                  <a:lnTo>
                    <a:pt x="1230" y="5"/>
                  </a:lnTo>
                  <a:lnTo>
                    <a:pt x="1236" y="0"/>
                  </a:lnTo>
                  <a:moveTo>
                    <a:pt x="1486" y="0"/>
                  </a:moveTo>
                  <a:lnTo>
                    <a:pt x="1474" y="0"/>
                  </a:lnTo>
                  <a:lnTo>
                    <a:pt x="1482" y="5"/>
                  </a:lnTo>
                  <a:lnTo>
                    <a:pt x="1486" y="5"/>
                  </a:lnTo>
                  <a:lnTo>
                    <a:pt x="148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îS1ïḑê">
              <a:extLst>
                <a:ext uri="{FF2B5EF4-FFF2-40B4-BE49-F238E27FC236}">
                  <a16:creationId xmlns:a16="http://schemas.microsoft.com/office/drawing/2014/main" id="{FD0C135B-F7DB-4D75-8576-D5F373688F27}"/>
                </a:ext>
              </a:extLst>
            </p:cNvPr>
            <p:cNvSpPr/>
            <p:nvPr/>
          </p:nvSpPr>
          <p:spPr bwMode="auto">
            <a:xfrm>
              <a:off x="5394325" y="2773363"/>
              <a:ext cx="1725613" cy="7938"/>
            </a:xfrm>
            <a:custGeom>
              <a:avLst/>
              <a:gdLst>
                <a:gd name="T0" fmla="*/ 474 w 1087"/>
                <a:gd name="T1" fmla="*/ 0 h 5"/>
                <a:gd name="T2" fmla="*/ 0 w 1087"/>
                <a:gd name="T3" fmla="*/ 0 h 5"/>
                <a:gd name="T4" fmla="*/ 0 w 1087"/>
                <a:gd name="T5" fmla="*/ 5 h 5"/>
                <a:gd name="T6" fmla="*/ 467 w 1087"/>
                <a:gd name="T7" fmla="*/ 5 h 5"/>
                <a:gd name="T8" fmla="*/ 474 w 1087"/>
                <a:gd name="T9" fmla="*/ 0 h 5"/>
                <a:gd name="T10" fmla="*/ 1087 w 1087"/>
                <a:gd name="T11" fmla="*/ 0 h 5"/>
                <a:gd name="T12" fmla="*/ 923 w 1087"/>
                <a:gd name="T13" fmla="*/ 0 h 5"/>
                <a:gd name="T14" fmla="*/ 930 w 1087"/>
                <a:gd name="T15" fmla="*/ 5 h 5"/>
                <a:gd name="T16" fmla="*/ 1072 w 1087"/>
                <a:gd name="T17" fmla="*/ 5 h 5"/>
                <a:gd name="T18" fmla="*/ 1087 w 1087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7" h="5">
                  <a:moveTo>
                    <a:pt x="47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467" y="5"/>
                  </a:lnTo>
                  <a:lnTo>
                    <a:pt x="474" y="0"/>
                  </a:lnTo>
                  <a:close/>
                  <a:moveTo>
                    <a:pt x="1087" y="0"/>
                  </a:moveTo>
                  <a:lnTo>
                    <a:pt x="923" y="0"/>
                  </a:lnTo>
                  <a:lnTo>
                    <a:pt x="930" y="5"/>
                  </a:lnTo>
                  <a:lnTo>
                    <a:pt x="1072" y="5"/>
                  </a:lnTo>
                  <a:lnTo>
                    <a:pt x="1087" y="0"/>
                  </a:lnTo>
                  <a:close/>
                </a:path>
              </a:pathLst>
            </a:custGeom>
            <a:solidFill>
              <a:srgbClr val="949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íşliḑe">
              <a:extLst>
                <a:ext uri="{FF2B5EF4-FFF2-40B4-BE49-F238E27FC236}">
                  <a16:creationId xmlns:a16="http://schemas.microsoft.com/office/drawing/2014/main" id="{5EC34B1C-E00B-4556-A8DC-D05E66A5853F}"/>
                </a:ext>
              </a:extLst>
            </p:cNvPr>
            <p:cNvSpPr/>
            <p:nvPr/>
          </p:nvSpPr>
          <p:spPr bwMode="auto">
            <a:xfrm>
              <a:off x="5394325" y="2773363"/>
              <a:ext cx="1725613" cy="7938"/>
            </a:xfrm>
            <a:custGeom>
              <a:avLst/>
              <a:gdLst>
                <a:gd name="T0" fmla="*/ 474 w 1087"/>
                <a:gd name="T1" fmla="*/ 0 h 5"/>
                <a:gd name="T2" fmla="*/ 0 w 1087"/>
                <a:gd name="T3" fmla="*/ 0 h 5"/>
                <a:gd name="T4" fmla="*/ 0 w 1087"/>
                <a:gd name="T5" fmla="*/ 5 h 5"/>
                <a:gd name="T6" fmla="*/ 467 w 1087"/>
                <a:gd name="T7" fmla="*/ 5 h 5"/>
                <a:gd name="T8" fmla="*/ 474 w 1087"/>
                <a:gd name="T9" fmla="*/ 0 h 5"/>
                <a:gd name="T10" fmla="*/ 1087 w 1087"/>
                <a:gd name="T11" fmla="*/ 0 h 5"/>
                <a:gd name="T12" fmla="*/ 923 w 1087"/>
                <a:gd name="T13" fmla="*/ 0 h 5"/>
                <a:gd name="T14" fmla="*/ 930 w 1087"/>
                <a:gd name="T15" fmla="*/ 5 h 5"/>
                <a:gd name="T16" fmla="*/ 1072 w 1087"/>
                <a:gd name="T17" fmla="*/ 5 h 5"/>
                <a:gd name="T18" fmla="*/ 1087 w 1087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87" h="5">
                  <a:moveTo>
                    <a:pt x="474" y="0"/>
                  </a:moveTo>
                  <a:lnTo>
                    <a:pt x="0" y="0"/>
                  </a:lnTo>
                  <a:lnTo>
                    <a:pt x="0" y="5"/>
                  </a:lnTo>
                  <a:lnTo>
                    <a:pt x="467" y="5"/>
                  </a:lnTo>
                  <a:lnTo>
                    <a:pt x="474" y="0"/>
                  </a:lnTo>
                  <a:moveTo>
                    <a:pt x="1087" y="0"/>
                  </a:moveTo>
                  <a:lnTo>
                    <a:pt x="923" y="0"/>
                  </a:lnTo>
                  <a:lnTo>
                    <a:pt x="930" y="5"/>
                  </a:lnTo>
                  <a:lnTo>
                    <a:pt x="1072" y="5"/>
                  </a:lnTo>
                  <a:lnTo>
                    <a:pt x="108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îšlîde">
              <a:extLst>
                <a:ext uri="{FF2B5EF4-FFF2-40B4-BE49-F238E27FC236}">
                  <a16:creationId xmlns:a16="http://schemas.microsoft.com/office/drawing/2014/main" id="{C4CA8AA1-9BB3-4ECD-A15D-780BBFC66FE8}"/>
                </a:ext>
              </a:extLst>
            </p:cNvPr>
            <p:cNvSpPr/>
            <p:nvPr/>
          </p:nvSpPr>
          <p:spPr bwMode="auto">
            <a:xfrm>
              <a:off x="5394325" y="3148013"/>
              <a:ext cx="2359025" cy="1588"/>
            </a:xfrm>
            <a:prstGeom prst="rect">
              <a:avLst/>
            </a:prstGeom>
            <a:solidFill>
              <a:srgbClr val="949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îṡľiḍé">
              <a:extLst>
                <a:ext uri="{FF2B5EF4-FFF2-40B4-BE49-F238E27FC236}">
                  <a16:creationId xmlns:a16="http://schemas.microsoft.com/office/drawing/2014/main" id="{3D100EB0-061A-4779-9706-730169089A56}"/>
                </a:ext>
              </a:extLst>
            </p:cNvPr>
            <p:cNvSpPr/>
            <p:nvPr/>
          </p:nvSpPr>
          <p:spPr bwMode="auto">
            <a:xfrm>
              <a:off x="5394325" y="3148013"/>
              <a:ext cx="2359025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íṩ1íḓe">
              <a:extLst>
                <a:ext uri="{FF2B5EF4-FFF2-40B4-BE49-F238E27FC236}">
                  <a16:creationId xmlns:a16="http://schemas.microsoft.com/office/drawing/2014/main" id="{8C059FAF-323A-48A8-B4E7-8E6337045B76}"/>
                </a:ext>
              </a:extLst>
            </p:cNvPr>
            <p:cNvSpPr/>
            <p:nvPr/>
          </p:nvSpPr>
          <p:spPr bwMode="auto">
            <a:xfrm>
              <a:off x="5391150" y="2520950"/>
              <a:ext cx="2362200" cy="627063"/>
            </a:xfrm>
            <a:custGeom>
              <a:avLst/>
              <a:gdLst>
                <a:gd name="T0" fmla="*/ 2 w 1488"/>
                <a:gd name="T1" fmla="*/ 280 h 395"/>
                <a:gd name="T2" fmla="*/ 2 w 1488"/>
                <a:gd name="T3" fmla="*/ 275 h 395"/>
                <a:gd name="T4" fmla="*/ 1488 w 1488"/>
                <a:gd name="T5" fmla="*/ 275 h 395"/>
                <a:gd name="T6" fmla="*/ 1488 w 1488"/>
                <a:gd name="T7" fmla="*/ 280 h 395"/>
                <a:gd name="T8" fmla="*/ 2 w 1488"/>
                <a:gd name="T9" fmla="*/ 280 h 395"/>
                <a:gd name="T10" fmla="*/ 1484 w 1488"/>
                <a:gd name="T11" fmla="*/ 49 h 395"/>
                <a:gd name="T12" fmla="*/ 1232 w 1488"/>
                <a:gd name="T13" fmla="*/ 49 h 395"/>
                <a:gd name="T14" fmla="*/ 1103 w 1488"/>
                <a:gd name="T15" fmla="*/ 154 h 395"/>
                <a:gd name="T16" fmla="*/ 1089 w 1488"/>
                <a:gd name="T17" fmla="*/ 159 h 395"/>
                <a:gd name="T18" fmla="*/ 1488 w 1488"/>
                <a:gd name="T19" fmla="*/ 159 h 395"/>
                <a:gd name="T20" fmla="*/ 1488 w 1488"/>
                <a:gd name="T21" fmla="*/ 164 h 395"/>
                <a:gd name="T22" fmla="*/ 1074 w 1488"/>
                <a:gd name="T23" fmla="*/ 164 h 395"/>
                <a:gd name="T24" fmla="*/ 1030 w 1488"/>
                <a:gd name="T25" fmla="*/ 180 h 395"/>
                <a:gd name="T26" fmla="*/ 937 w 1488"/>
                <a:gd name="T27" fmla="*/ 168 h 395"/>
                <a:gd name="T28" fmla="*/ 932 w 1488"/>
                <a:gd name="T29" fmla="*/ 164 h 395"/>
                <a:gd name="T30" fmla="*/ 469 w 1488"/>
                <a:gd name="T31" fmla="*/ 164 h 395"/>
                <a:gd name="T32" fmla="*/ 401 w 1488"/>
                <a:gd name="T33" fmla="*/ 217 h 395"/>
                <a:gd name="T34" fmla="*/ 277 w 1488"/>
                <a:gd name="T35" fmla="*/ 254 h 395"/>
                <a:gd name="T36" fmla="*/ 137 w 1488"/>
                <a:gd name="T37" fmla="*/ 235 h 395"/>
                <a:gd name="T38" fmla="*/ 0 w 1488"/>
                <a:gd name="T39" fmla="*/ 168 h 395"/>
                <a:gd name="T40" fmla="*/ 0 w 1488"/>
                <a:gd name="T41" fmla="*/ 395 h 395"/>
                <a:gd name="T42" fmla="*/ 2 w 1488"/>
                <a:gd name="T43" fmla="*/ 395 h 395"/>
                <a:gd name="T44" fmla="*/ 2 w 1488"/>
                <a:gd name="T45" fmla="*/ 390 h 395"/>
                <a:gd name="T46" fmla="*/ 1488 w 1488"/>
                <a:gd name="T47" fmla="*/ 390 h 395"/>
                <a:gd name="T48" fmla="*/ 1488 w 1488"/>
                <a:gd name="T49" fmla="*/ 395 h 395"/>
                <a:gd name="T50" fmla="*/ 1488 w 1488"/>
                <a:gd name="T51" fmla="*/ 395 h 395"/>
                <a:gd name="T52" fmla="*/ 1488 w 1488"/>
                <a:gd name="T53" fmla="*/ 51 h 395"/>
                <a:gd name="T54" fmla="*/ 1484 w 1488"/>
                <a:gd name="T55" fmla="*/ 49 h 395"/>
                <a:gd name="T56" fmla="*/ 1337 w 1488"/>
                <a:gd name="T57" fmla="*/ 0 h 395"/>
                <a:gd name="T58" fmla="*/ 1258 w 1488"/>
                <a:gd name="T59" fmla="*/ 28 h 395"/>
                <a:gd name="T60" fmla="*/ 1238 w 1488"/>
                <a:gd name="T61" fmla="*/ 44 h 395"/>
                <a:gd name="T62" fmla="*/ 1476 w 1488"/>
                <a:gd name="T63" fmla="*/ 44 h 395"/>
                <a:gd name="T64" fmla="*/ 1420 w 1488"/>
                <a:gd name="T65" fmla="*/ 12 h 395"/>
                <a:gd name="T66" fmla="*/ 1337 w 1488"/>
                <a:gd name="T67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88" h="395">
                  <a:moveTo>
                    <a:pt x="2" y="280"/>
                  </a:moveTo>
                  <a:lnTo>
                    <a:pt x="2" y="275"/>
                  </a:lnTo>
                  <a:lnTo>
                    <a:pt x="1488" y="275"/>
                  </a:lnTo>
                  <a:lnTo>
                    <a:pt x="1488" y="280"/>
                  </a:lnTo>
                  <a:lnTo>
                    <a:pt x="2" y="280"/>
                  </a:lnTo>
                  <a:close/>
                  <a:moveTo>
                    <a:pt x="1484" y="49"/>
                  </a:moveTo>
                  <a:lnTo>
                    <a:pt x="1232" y="49"/>
                  </a:lnTo>
                  <a:lnTo>
                    <a:pt x="1103" y="154"/>
                  </a:lnTo>
                  <a:lnTo>
                    <a:pt x="1089" y="159"/>
                  </a:lnTo>
                  <a:lnTo>
                    <a:pt x="1488" y="159"/>
                  </a:lnTo>
                  <a:lnTo>
                    <a:pt x="1488" y="164"/>
                  </a:lnTo>
                  <a:lnTo>
                    <a:pt x="1074" y="164"/>
                  </a:lnTo>
                  <a:lnTo>
                    <a:pt x="1030" y="180"/>
                  </a:lnTo>
                  <a:lnTo>
                    <a:pt x="937" y="168"/>
                  </a:lnTo>
                  <a:lnTo>
                    <a:pt x="932" y="164"/>
                  </a:lnTo>
                  <a:lnTo>
                    <a:pt x="469" y="164"/>
                  </a:lnTo>
                  <a:lnTo>
                    <a:pt x="401" y="217"/>
                  </a:lnTo>
                  <a:lnTo>
                    <a:pt x="277" y="254"/>
                  </a:lnTo>
                  <a:lnTo>
                    <a:pt x="137" y="235"/>
                  </a:lnTo>
                  <a:lnTo>
                    <a:pt x="0" y="168"/>
                  </a:lnTo>
                  <a:lnTo>
                    <a:pt x="0" y="395"/>
                  </a:lnTo>
                  <a:lnTo>
                    <a:pt x="2" y="395"/>
                  </a:lnTo>
                  <a:lnTo>
                    <a:pt x="2" y="390"/>
                  </a:lnTo>
                  <a:lnTo>
                    <a:pt x="1488" y="390"/>
                  </a:lnTo>
                  <a:lnTo>
                    <a:pt x="1488" y="395"/>
                  </a:lnTo>
                  <a:lnTo>
                    <a:pt x="1488" y="395"/>
                  </a:lnTo>
                  <a:lnTo>
                    <a:pt x="1488" y="51"/>
                  </a:lnTo>
                  <a:lnTo>
                    <a:pt x="1484" y="49"/>
                  </a:lnTo>
                  <a:close/>
                  <a:moveTo>
                    <a:pt x="1337" y="0"/>
                  </a:moveTo>
                  <a:lnTo>
                    <a:pt x="1258" y="28"/>
                  </a:lnTo>
                  <a:lnTo>
                    <a:pt x="1238" y="44"/>
                  </a:lnTo>
                  <a:lnTo>
                    <a:pt x="1476" y="44"/>
                  </a:lnTo>
                  <a:lnTo>
                    <a:pt x="1420" y="12"/>
                  </a:lnTo>
                  <a:lnTo>
                    <a:pt x="1337" y="0"/>
                  </a:lnTo>
                  <a:close/>
                </a:path>
              </a:pathLst>
            </a:custGeom>
            <a:solidFill>
              <a:srgbClr val="476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išļîḍè">
              <a:extLst>
                <a:ext uri="{FF2B5EF4-FFF2-40B4-BE49-F238E27FC236}">
                  <a16:creationId xmlns:a16="http://schemas.microsoft.com/office/drawing/2014/main" id="{51A05022-FFEA-4294-8729-4D7539386541}"/>
                </a:ext>
              </a:extLst>
            </p:cNvPr>
            <p:cNvSpPr/>
            <p:nvPr/>
          </p:nvSpPr>
          <p:spPr bwMode="auto">
            <a:xfrm>
              <a:off x="5391150" y="2520950"/>
              <a:ext cx="2362200" cy="627063"/>
            </a:xfrm>
            <a:custGeom>
              <a:avLst/>
              <a:gdLst>
                <a:gd name="T0" fmla="*/ 2 w 1488"/>
                <a:gd name="T1" fmla="*/ 280 h 395"/>
                <a:gd name="T2" fmla="*/ 2 w 1488"/>
                <a:gd name="T3" fmla="*/ 275 h 395"/>
                <a:gd name="T4" fmla="*/ 1488 w 1488"/>
                <a:gd name="T5" fmla="*/ 275 h 395"/>
                <a:gd name="T6" fmla="*/ 1488 w 1488"/>
                <a:gd name="T7" fmla="*/ 280 h 395"/>
                <a:gd name="T8" fmla="*/ 2 w 1488"/>
                <a:gd name="T9" fmla="*/ 280 h 395"/>
                <a:gd name="T10" fmla="*/ 1484 w 1488"/>
                <a:gd name="T11" fmla="*/ 49 h 395"/>
                <a:gd name="T12" fmla="*/ 1232 w 1488"/>
                <a:gd name="T13" fmla="*/ 49 h 395"/>
                <a:gd name="T14" fmla="*/ 1103 w 1488"/>
                <a:gd name="T15" fmla="*/ 154 h 395"/>
                <a:gd name="T16" fmla="*/ 1089 w 1488"/>
                <a:gd name="T17" fmla="*/ 159 h 395"/>
                <a:gd name="T18" fmla="*/ 1488 w 1488"/>
                <a:gd name="T19" fmla="*/ 159 h 395"/>
                <a:gd name="T20" fmla="*/ 1488 w 1488"/>
                <a:gd name="T21" fmla="*/ 164 h 395"/>
                <a:gd name="T22" fmla="*/ 1074 w 1488"/>
                <a:gd name="T23" fmla="*/ 164 h 395"/>
                <a:gd name="T24" fmla="*/ 1030 w 1488"/>
                <a:gd name="T25" fmla="*/ 180 h 395"/>
                <a:gd name="T26" fmla="*/ 937 w 1488"/>
                <a:gd name="T27" fmla="*/ 168 h 395"/>
                <a:gd name="T28" fmla="*/ 932 w 1488"/>
                <a:gd name="T29" fmla="*/ 164 h 395"/>
                <a:gd name="T30" fmla="*/ 469 w 1488"/>
                <a:gd name="T31" fmla="*/ 164 h 395"/>
                <a:gd name="T32" fmla="*/ 401 w 1488"/>
                <a:gd name="T33" fmla="*/ 217 h 395"/>
                <a:gd name="T34" fmla="*/ 277 w 1488"/>
                <a:gd name="T35" fmla="*/ 254 h 395"/>
                <a:gd name="T36" fmla="*/ 137 w 1488"/>
                <a:gd name="T37" fmla="*/ 235 h 395"/>
                <a:gd name="T38" fmla="*/ 0 w 1488"/>
                <a:gd name="T39" fmla="*/ 168 h 395"/>
                <a:gd name="T40" fmla="*/ 0 w 1488"/>
                <a:gd name="T41" fmla="*/ 395 h 395"/>
                <a:gd name="T42" fmla="*/ 2 w 1488"/>
                <a:gd name="T43" fmla="*/ 395 h 395"/>
                <a:gd name="T44" fmla="*/ 2 w 1488"/>
                <a:gd name="T45" fmla="*/ 390 h 395"/>
                <a:gd name="T46" fmla="*/ 1488 w 1488"/>
                <a:gd name="T47" fmla="*/ 390 h 395"/>
                <a:gd name="T48" fmla="*/ 1488 w 1488"/>
                <a:gd name="T49" fmla="*/ 395 h 395"/>
                <a:gd name="T50" fmla="*/ 1488 w 1488"/>
                <a:gd name="T51" fmla="*/ 395 h 395"/>
                <a:gd name="T52" fmla="*/ 1488 w 1488"/>
                <a:gd name="T53" fmla="*/ 51 h 395"/>
                <a:gd name="T54" fmla="*/ 1484 w 1488"/>
                <a:gd name="T55" fmla="*/ 49 h 395"/>
                <a:gd name="T56" fmla="*/ 1337 w 1488"/>
                <a:gd name="T57" fmla="*/ 0 h 395"/>
                <a:gd name="T58" fmla="*/ 1258 w 1488"/>
                <a:gd name="T59" fmla="*/ 28 h 395"/>
                <a:gd name="T60" fmla="*/ 1238 w 1488"/>
                <a:gd name="T61" fmla="*/ 44 h 395"/>
                <a:gd name="T62" fmla="*/ 1476 w 1488"/>
                <a:gd name="T63" fmla="*/ 44 h 395"/>
                <a:gd name="T64" fmla="*/ 1420 w 1488"/>
                <a:gd name="T65" fmla="*/ 12 h 395"/>
                <a:gd name="T66" fmla="*/ 1337 w 1488"/>
                <a:gd name="T67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88" h="395">
                  <a:moveTo>
                    <a:pt x="2" y="280"/>
                  </a:moveTo>
                  <a:lnTo>
                    <a:pt x="2" y="275"/>
                  </a:lnTo>
                  <a:lnTo>
                    <a:pt x="1488" y="275"/>
                  </a:lnTo>
                  <a:lnTo>
                    <a:pt x="1488" y="280"/>
                  </a:lnTo>
                  <a:lnTo>
                    <a:pt x="2" y="280"/>
                  </a:lnTo>
                  <a:moveTo>
                    <a:pt x="1484" y="49"/>
                  </a:moveTo>
                  <a:lnTo>
                    <a:pt x="1232" y="49"/>
                  </a:lnTo>
                  <a:lnTo>
                    <a:pt x="1103" y="154"/>
                  </a:lnTo>
                  <a:lnTo>
                    <a:pt x="1089" y="159"/>
                  </a:lnTo>
                  <a:lnTo>
                    <a:pt x="1488" y="159"/>
                  </a:lnTo>
                  <a:lnTo>
                    <a:pt x="1488" y="164"/>
                  </a:lnTo>
                  <a:lnTo>
                    <a:pt x="1074" y="164"/>
                  </a:lnTo>
                  <a:lnTo>
                    <a:pt x="1030" y="180"/>
                  </a:lnTo>
                  <a:lnTo>
                    <a:pt x="937" y="168"/>
                  </a:lnTo>
                  <a:lnTo>
                    <a:pt x="932" y="164"/>
                  </a:lnTo>
                  <a:lnTo>
                    <a:pt x="469" y="164"/>
                  </a:lnTo>
                  <a:lnTo>
                    <a:pt x="401" y="217"/>
                  </a:lnTo>
                  <a:lnTo>
                    <a:pt x="277" y="254"/>
                  </a:lnTo>
                  <a:lnTo>
                    <a:pt x="137" y="235"/>
                  </a:lnTo>
                  <a:lnTo>
                    <a:pt x="0" y="168"/>
                  </a:lnTo>
                  <a:lnTo>
                    <a:pt x="0" y="395"/>
                  </a:lnTo>
                  <a:lnTo>
                    <a:pt x="2" y="395"/>
                  </a:lnTo>
                  <a:lnTo>
                    <a:pt x="2" y="390"/>
                  </a:lnTo>
                  <a:lnTo>
                    <a:pt x="1488" y="390"/>
                  </a:lnTo>
                  <a:lnTo>
                    <a:pt x="1488" y="395"/>
                  </a:lnTo>
                  <a:lnTo>
                    <a:pt x="1488" y="395"/>
                  </a:lnTo>
                  <a:lnTo>
                    <a:pt x="1488" y="51"/>
                  </a:lnTo>
                  <a:lnTo>
                    <a:pt x="1484" y="49"/>
                  </a:lnTo>
                  <a:moveTo>
                    <a:pt x="1337" y="0"/>
                  </a:moveTo>
                  <a:lnTo>
                    <a:pt x="1258" y="28"/>
                  </a:lnTo>
                  <a:lnTo>
                    <a:pt x="1238" y="44"/>
                  </a:lnTo>
                  <a:lnTo>
                    <a:pt x="1476" y="44"/>
                  </a:lnTo>
                  <a:lnTo>
                    <a:pt x="1420" y="12"/>
                  </a:lnTo>
                  <a:lnTo>
                    <a:pt x="133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ïṡľíďé">
              <a:extLst>
                <a:ext uri="{FF2B5EF4-FFF2-40B4-BE49-F238E27FC236}">
                  <a16:creationId xmlns:a16="http://schemas.microsoft.com/office/drawing/2014/main" id="{6F01E76B-1E26-4800-A58D-3B8C4AB90005}"/>
                </a:ext>
              </a:extLst>
            </p:cNvPr>
            <p:cNvSpPr/>
            <p:nvPr/>
          </p:nvSpPr>
          <p:spPr bwMode="auto">
            <a:xfrm>
              <a:off x="7346950" y="2590800"/>
              <a:ext cx="400050" cy="7938"/>
            </a:xfrm>
            <a:custGeom>
              <a:avLst/>
              <a:gdLst>
                <a:gd name="T0" fmla="*/ 244 w 252"/>
                <a:gd name="T1" fmla="*/ 0 h 5"/>
                <a:gd name="T2" fmla="*/ 6 w 252"/>
                <a:gd name="T3" fmla="*/ 0 h 5"/>
                <a:gd name="T4" fmla="*/ 0 w 252"/>
                <a:gd name="T5" fmla="*/ 5 h 5"/>
                <a:gd name="T6" fmla="*/ 252 w 252"/>
                <a:gd name="T7" fmla="*/ 5 h 5"/>
                <a:gd name="T8" fmla="*/ 244 w 252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5">
                  <a:moveTo>
                    <a:pt x="244" y="0"/>
                  </a:moveTo>
                  <a:lnTo>
                    <a:pt x="6" y="0"/>
                  </a:lnTo>
                  <a:lnTo>
                    <a:pt x="0" y="5"/>
                  </a:lnTo>
                  <a:lnTo>
                    <a:pt x="252" y="5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6B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iSḷîḓê">
              <a:extLst>
                <a:ext uri="{FF2B5EF4-FFF2-40B4-BE49-F238E27FC236}">
                  <a16:creationId xmlns:a16="http://schemas.microsoft.com/office/drawing/2014/main" id="{D92CDFC6-56EC-422E-88EA-34D05AA829EB}"/>
                </a:ext>
              </a:extLst>
            </p:cNvPr>
            <p:cNvSpPr/>
            <p:nvPr/>
          </p:nvSpPr>
          <p:spPr bwMode="auto">
            <a:xfrm>
              <a:off x="7346950" y="2590800"/>
              <a:ext cx="400050" cy="7938"/>
            </a:xfrm>
            <a:custGeom>
              <a:avLst/>
              <a:gdLst>
                <a:gd name="T0" fmla="*/ 244 w 252"/>
                <a:gd name="T1" fmla="*/ 0 h 5"/>
                <a:gd name="T2" fmla="*/ 6 w 252"/>
                <a:gd name="T3" fmla="*/ 0 h 5"/>
                <a:gd name="T4" fmla="*/ 0 w 252"/>
                <a:gd name="T5" fmla="*/ 5 h 5"/>
                <a:gd name="T6" fmla="*/ 252 w 252"/>
                <a:gd name="T7" fmla="*/ 5 h 5"/>
                <a:gd name="T8" fmla="*/ 244 w 252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5">
                  <a:moveTo>
                    <a:pt x="244" y="0"/>
                  </a:moveTo>
                  <a:lnTo>
                    <a:pt x="6" y="0"/>
                  </a:lnTo>
                  <a:lnTo>
                    <a:pt x="0" y="5"/>
                  </a:lnTo>
                  <a:lnTo>
                    <a:pt x="252" y="5"/>
                  </a:lnTo>
                  <a:lnTo>
                    <a:pt x="2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iṧḻiďè">
              <a:extLst>
                <a:ext uri="{FF2B5EF4-FFF2-40B4-BE49-F238E27FC236}">
                  <a16:creationId xmlns:a16="http://schemas.microsoft.com/office/drawing/2014/main" id="{28194D0A-6AA4-420C-A04C-7725F430A794}"/>
                </a:ext>
              </a:extLst>
            </p:cNvPr>
            <p:cNvSpPr/>
            <p:nvPr/>
          </p:nvSpPr>
          <p:spPr bwMode="auto">
            <a:xfrm>
              <a:off x="6146800" y="2598738"/>
              <a:ext cx="712788" cy="174625"/>
            </a:xfrm>
            <a:custGeom>
              <a:avLst/>
              <a:gdLst>
                <a:gd name="T0" fmla="*/ 239 w 449"/>
                <a:gd name="T1" fmla="*/ 0 h 110"/>
                <a:gd name="T2" fmla="*/ 196 w 449"/>
                <a:gd name="T3" fmla="*/ 0 h 110"/>
                <a:gd name="T4" fmla="*/ 150 w 449"/>
                <a:gd name="T5" fmla="*/ 10 h 110"/>
                <a:gd name="T6" fmla="*/ 75 w 449"/>
                <a:gd name="T7" fmla="*/ 52 h 110"/>
                <a:gd name="T8" fmla="*/ 0 w 449"/>
                <a:gd name="T9" fmla="*/ 110 h 110"/>
                <a:gd name="T10" fmla="*/ 449 w 449"/>
                <a:gd name="T11" fmla="*/ 110 h 110"/>
                <a:gd name="T12" fmla="*/ 344 w 449"/>
                <a:gd name="T13" fmla="*/ 44 h 110"/>
                <a:gd name="T14" fmla="*/ 258 w 449"/>
                <a:gd name="T15" fmla="*/ 1 h 110"/>
                <a:gd name="T16" fmla="*/ 239 w 449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9" h="110">
                  <a:moveTo>
                    <a:pt x="239" y="0"/>
                  </a:moveTo>
                  <a:lnTo>
                    <a:pt x="196" y="0"/>
                  </a:lnTo>
                  <a:lnTo>
                    <a:pt x="150" y="10"/>
                  </a:lnTo>
                  <a:lnTo>
                    <a:pt x="75" y="52"/>
                  </a:lnTo>
                  <a:lnTo>
                    <a:pt x="0" y="110"/>
                  </a:lnTo>
                  <a:lnTo>
                    <a:pt x="449" y="110"/>
                  </a:lnTo>
                  <a:lnTo>
                    <a:pt x="344" y="44"/>
                  </a:lnTo>
                  <a:lnTo>
                    <a:pt x="258" y="1"/>
                  </a:lnTo>
                  <a:lnTo>
                    <a:pt x="239" y="0"/>
                  </a:lnTo>
                  <a:close/>
                </a:path>
              </a:pathLst>
            </a:custGeom>
            <a:solidFill>
              <a:srgbClr val="476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íṣḷíḍe">
              <a:extLst>
                <a:ext uri="{FF2B5EF4-FFF2-40B4-BE49-F238E27FC236}">
                  <a16:creationId xmlns:a16="http://schemas.microsoft.com/office/drawing/2014/main" id="{1BB19A57-B309-4EA9-86F7-B6E1C3C2E0CE}"/>
                </a:ext>
              </a:extLst>
            </p:cNvPr>
            <p:cNvSpPr/>
            <p:nvPr/>
          </p:nvSpPr>
          <p:spPr bwMode="auto">
            <a:xfrm>
              <a:off x="6146800" y="2598738"/>
              <a:ext cx="712788" cy="174625"/>
            </a:xfrm>
            <a:custGeom>
              <a:avLst/>
              <a:gdLst>
                <a:gd name="T0" fmla="*/ 239 w 449"/>
                <a:gd name="T1" fmla="*/ 0 h 110"/>
                <a:gd name="T2" fmla="*/ 196 w 449"/>
                <a:gd name="T3" fmla="*/ 0 h 110"/>
                <a:gd name="T4" fmla="*/ 150 w 449"/>
                <a:gd name="T5" fmla="*/ 10 h 110"/>
                <a:gd name="T6" fmla="*/ 75 w 449"/>
                <a:gd name="T7" fmla="*/ 52 h 110"/>
                <a:gd name="T8" fmla="*/ 0 w 449"/>
                <a:gd name="T9" fmla="*/ 110 h 110"/>
                <a:gd name="T10" fmla="*/ 449 w 449"/>
                <a:gd name="T11" fmla="*/ 110 h 110"/>
                <a:gd name="T12" fmla="*/ 344 w 449"/>
                <a:gd name="T13" fmla="*/ 44 h 110"/>
                <a:gd name="T14" fmla="*/ 258 w 449"/>
                <a:gd name="T15" fmla="*/ 1 h 110"/>
                <a:gd name="T16" fmla="*/ 239 w 449"/>
                <a:gd name="T17" fmla="*/ 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49" h="110">
                  <a:moveTo>
                    <a:pt x="239" y="0"/>
                  </a:moveTo>
                  <a:lnTo>
                    <a:pt x="196" y="0"/>
                  </a:lnTo>
                  <a:lnTo>
                    <a:pt x="150" y="10"/>
                  </a:lnTo>
                  <a:lnTo>
                    <a:pt x="75" y="52"/>
                  </a:lnTo>
                  <a:lnTo>
                    <a:pt x="0" y="110"/>
                  </a:lnTo>
                  <a:lnTo>
                    <a:pt x="449" y="110"/>
                  </a:lnTo>
                  <a:lnTo>
                    <a:pt x="344" y="44"/>
                  </a:lnTo>
                  <a:lnTo>
                    <a:pt x="258" y="1"/>
                  </a:lnTo>
                  <a:lnTo>
                    <a:pt x="23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ïṧ1idé">
              <a:extLst>
                <a:ext uri="{FF2B5EF4-FFF2-40B4-BE49-F238E27FC236}">
                  <a16:creationId xmlns:a16="http://schemas.microsoft.com/office/drawing/2014/main" id="{DB4FBCAB-2690-484D-A624-BDB0EB12023F}"/>
                </a:ext>
              </a:extLst>
            </p:cNvPr>
            <p:cNvSpPr/>
            <p:nvPr/>
          </p:nvSpPr>
          <p:spPr bwMode="auto">
            <a:xfrm>
              <a:off x="6457950" y="2597150"/>
              <a:ext cx="68263" cy="1588"/>
            </a:xfrm>
            <a:custGeom>
              <a:avLst/>
              <a:gdLst>
                <a:gd name="T0" fmla="*/ 9 w 43"/>
                <a:gd name="T1" fmla="*/ 0 h 1"/>
                <a:gd name="T2" fmla="*/ 0 w 43"/>
                <a:gd name="T3" fmla="*/ 1 h 1"/>
                <a:gd name="T4" fmla="*/ 43 w 43"/>
                <a:gd name="T5" fmla="*/ 1 h 1"/>
                <a:gd name="T6" fmla="*/ 9 w 4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0"/>
                  </a:moveTo>
                  <a:lnTo>
                    <a:pt x="0" y="1"/>
                  </a:lnTo>
                  <a:lnTo>
                    <a:pt x="43" y="1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6B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îSľïḓé">
              <a:extLst>
                <a:ext uri="{FF2B5EF4-FFF2-40B4-BE49-F238E27FC236}">
                  <a16:creationId xmlns:a16="http://schemas.microsoft.com/office/drawing/2014/main" id="{68F5CE99-1945-4A9C-A032-8BB94F81778D}"/>
                </a:ext>
              </a:extLst>
            </p:cNvPr>
            <p:cNvSpPr/>
            <p:nvPr/>
          </p:nvSpPr>
          <p:spPr bwMode="auto">
            <a:xfrm>
              <a:off x="6457950" y="2597150"/>
              <a:ext cx="68263" cy="1588"/>
            </a:xfrm>
            <a:custGeom>
              <a:avLst/>
              <a:gdLst>
                <a:gd name="T0" fmla="*/ 9 w 43"/>
                <a:gd name="T1" fmla="*/ 0 h 1"/>
                <a:gd name="T2" fmla="*/ 0 w 43"/>
                <a:gd name="T3" fmla="*/ 1 h 1"/>
                <a:gd name="T4" fmla="*/ 43 w 43"/>
                <a:gd name="T5" fmla="*/ 1 h 1"/>
                <a:gd name="T6" fmla="*/ 9 w 4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0"/>
                  </a:moveTo>
                  <a:lnTo>
                    <a:pt x="0" y="1"/>
                  </a:lnTo>
                  <a:lnTo>
                    <a:pt x="43" y="1"/>
                  </a:lnTo>
                  <a:lnTo>
                    <a:pt x="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ï$ľîdè">
              <a:extLst>
                <a:ext uri="{FF2B5EF4-FFF2-40B4-BE49-F238E27FC236}">
                  <a16:creationId xmlns:a16="http://schemas.microsoft.com/office/drawing/2014/main" id="{56B35948-08D1-4468-9529-3DD5D84673B1}"/>
                </a:ext>
              </a:extLst>
            </p:cNvPr>
            <p:cNvSpPr/>
            <p:nvPr/>
          </p:nvSpPr>
          <p:spPr bwMode="auto">
            <a:xfrm>
              <a:off x="6135688" y="2773363"/>
              <a:ext cx="1617663" cy="7938"/>
            </a:xfrm>
            <a:custGeom>
              <a:avLst/>
              <a:gdLst>
                <a:gd name="T0" fmla="*/ 456 w 1019"/>
                <a:gd name="T1" fmla="*/ 0 h 5"/>
                <a:gd name="T2" fmla="*/ 7 w 1019"/>
                <a:gd name="T3" fmla="*/ 0 h 5"/>
                <a:gd name="T4" fmla="*/ 0 w 1019"/>
                <a:gd name="T5" fmla="*/ 5 h 5"/>
                <a:gd name="T6" fmla="*/ 463 w 1019"/>
                <a:gd name="T7" fmla="*/ 5 h 5"/>
                <a:gd name="T8" fmla="*/ 456 w 1019"/>
                <a:gd name="T9" fmla="*/ 0 h 5"/>
                <a:gd name="T10" fmla="*/ 1019 w 1019"/>
                <a:gd name="T11" fmla="*/ 0 h 5"/>
                <a:gd name="T12" fmla="*/ 620 w 1019"/>
                <a:gd name="T13" fmla="*/ 0 h 5"/>
                <a:gd name="T14" fmla="*/ 605 w 1019"/>
                <a:gd name="T15" fmla="*/ 5 h 5"/>
                <a:gd name="T16" fmla="*/ 1019 w 1019"/>
                <a:gd name="T17" fmla="*/ 5 h 5"/>
                <a:gd name="T18" fmla="*/ 1019 w 1019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9" h="5">
                  <a:moveTo>
                    <a:pt x="456" y="0"/>
                  </a:moveTo>
                  <a:lnTo>
                    <a:pt x="7" y="0"/>
                  </a:lnTo>
                  <a:lnTo>
                    <a:pt x="0" y="5"/>
                  </a:lnTo>
                  <a:lnTo>
                    <a:pt x="463" y="5"/>
                  </a:lnTo>
                  <a:lnTo>
                    <a:pt x="456" y="0"/>
                  </a:lnTo>
                  <a:close/>
                  <a:moveTo>
                    <a:pt x="1019" y="0"/>
                  </a:moveTo>
                  <a:lnTo>
                    <a:pt x="620" y="0"/>
                  </a:lnTo>
                  <a:lnTo>
                    <a:pt x="605" y="5"/>
                  </a:lnTo>
                  <a:lnTo>
                    <a:pt x="1019" y="5"/>
                  </a:lnTo>
                  <a:lnTo>
                    <a:pt x="1019" y="0"/>
                  </a:lnTo>
                  <a:close/>
                </a:path>
              </a:pathLst>
            </a:custGeom>
            <a:solidFill>
              <a:srgbClr val="6B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îṧḷiḋe">
              <a:extLst>
                <a:ext uri="{FF2B5EF4-FFF2-40B4-BE49-F238E27FC236}">
                  <a16:creationId xmlns:a16="http://schemas.microsoft.com/office/drawing/2014/main" id="{7C73B8C4-8175-4365-98C3-E535DB18A41B}"/>
                </a:ext>
              </a:extLst>
            </p:cNvPr>
            <p:cNvSpPr/>
            <p:nvPr/>
          </p:nvSpPr>
          <p:spPr bwMode="auto">
            <a:xfrm>
              <a:off x="6135688" y="2773363"/>
              <a:ext cx="1617663" cy="7938"/>
            </a:xfrm>
            <a:custGeom>
              <a:avLst/>
              <a:gdLst>
                <a:gd name="T0" fmla="*/ 456 w 1019"/>
                <a:gd name="T1" fmla="*/ 0 h 5"/>
                <a:gd name="T2" fmla="*/ 7 w 1019"/>
                <a:gd name="T3" fmla="*/ 0 h 5"/>
                <a:gd name="T4" fmla="*/ 0 w 1019"/>
                <a:gd name="T5" fmla="*/ 5 h 5"/>
                <a:gd name="T6" fmla="*/ 463 w 1019"/>
                <a:gd name="T7" fmla="*/ 5 h 5"/>
                <a:gd name="T8" fmla="*/ 456 w 1019"/>
                <a:gd name="T9" fmla="*/ 0 h 5"/>
                <a:gd name="T10" fmla="*/ 1019 w 1019"/>
                <a:gd name="T11" fmla="*/ 0 h 5"/>
                <a:gd name="T12" fmla="*/ 620 w 1019"/>
                <a:gd name="T13" fmla="*/ 0 h 5"/>
                <a:gd name="T14" fmla="*/ 605 w 1019"/>
                <a:gd name="T15" fmla="*/ 5 h 5"/>
                <a:gd name="T16" fmla="*/ 1019 w 1019"/>
                <a:gd name="T17" fmla="*/ 5 h 5"/>
                <a:gd name="T18" fmla="*/ 1019 w 1019"/>
                <a:gd name="T1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9" h="5">
                  <a:moveTo>
                    <a:pt x="456" y="0"/>
                  </a:moveTo>
                  <a:lnTo>
                    <a:pt x="7" y="0"/>
                  </a:lnTo>
                  <a:lnTo>
                    <a:pt x="0" y="5"/>
                  </a:lnTo>
                  <a:lnTo>
                    <a:pt x="463" y="5"/>
                  </a:lnTo>
                  <a:lnTo>
                    <a:pt x="456" y="0"/>
                  </a:lnTo>
                  <a:moveTo>
                    <a:pt x="1019" y="0"/>
                  </a:moveTo>
                  <a:lnTo>
                    <a:pt x="620" y="0"/>
                  </a:lnTo>
                  <a:lnTo>
                    <a:pt x="605" y="5"/>
                  </a:lnTo>
                  <a:lnTo>
                    <a:pt x="1019" y="5"/>
                  </a:lnTo>
                  <a:lnTo>
                    <a:pt x="10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išḻíḋê">
              <a:extLst>
                <a:ext uri="{FF2B5EF4-FFF2-40B4-BE49-F238E27FC236}">
                  <a16:creationId xmlns:a16="http://schemas.microsoft.com/office/drawing/2014/main" id="{DC1117A1-9497-4A75-9C98-78D136B21FAE}"/>
                </a:ext>
              </a:extLst>
            </p:cNvPr>
            <p:cNvSpPr/>
            <p:nvPr/>
          </p:nvSpPr>
          <p:spPr bwMode="auto">
            <a:xfrm>
              <a:off x="5394325" y="2957513"/>
              <a:ext cx="2359025" cy="7938"/>
            </a:xfrm>
            <a:prstGeom prst="rect">
              <a:avLst/>
            </a:prstGeom>
            <a:solidFill>
              <a:srgbClr val="6B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îṩḻiḑe">
              <a:extLst>
                <a:ext uri="{FF2B5EF4-FFF2-40B4-BE49-F238E27FC236}">
                  <a16:creationId xmlns:a16="http://schemas.microsoft.com/office/drawing/2014/main" id="{C00D67F6-2860-4EC1-9EB2-82B1269BEDB1}"/>
                </a:ext>
              </a:extLst>
            </p:cNvPr>
            <p:cNvSpPr/>
            <p:nvPr/>
          </p:nvSpPr>
          <p:spPr bwMode="auto">
            <a:xfrm>
              <a:off x="5394325" y="2957513"/>
              <a:ext cx="2359025" cy="7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íṧḻidé">
              <a:extLst>
                <a:ext uri="{FF2B5EF4-FFF2-40B4-BE49-F238E27FC236}">
                  <a16:creationId xmlns:a16="http://schemas.microsoft.com/office/drawing/2014/main" id="{BA266C5D-C426-470B-B6A8-A9AA5ADCAF58}"/>
                </a:ext>
              </a:extLst>
            </p:cNvPr>
            <p:cNvSpPr/>
            <p:nvPr/>
          </p:nvSpPr>
          <p:spPr bwMode="auto">
            <a:xfrm>
              <a:off x="5394325" y="3140075"/>
              <a:ext cx="2359025" cy="7938"/>
            </a:xfrm>
            <a:prstGeom prst="rect">
              <a:avLst/>
            </a:prstGeom>
            <a:solidFill>
              <a:srgbClr val="6B8D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îś1iḋê">
              <a:extLst>
                <a:ext uri="{FF2B5EF4-FFF2-40B4-BE49-F238E27FC236}">
                  <a16:creationId xmlns:a16="http://schemas.microsoft.com/office/drawing/2014/main" id="{261A8467-B34A-4631-8596-504E4BCD2BBF}"/>
                </a:ext>
              </a:extLst>
            </p:cNvPr>
            <p:cNvSpPr/>
            <p:nvPr/>
          </p:nvSpPr>
          <p:spPr bwMode="auto">
            <a:xfrm>
              <a:off x="5394325" y="3140075"/>
              <a:ext cx="2359025" cy="79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ïṣļíḓé">
              <a:extLst>
                <a:ext uri="{FF2B5EF4-FFF2-40B4-BE49-F238E27FC236}">
                  <a16:creationId xmlns:a16="http://schemas.microsoft.com/office/drawing/2014/main" id="{5682B341-CC32-49BB-AC06-9886076418AE}"/>
                </a:ext>
              </a:extLst>
            </p:cNvPr>
            <p:cNvSpPr/>
            <p:nvPr/>
          </p:nvSpPr>
          <p:spPr bwMode="auto">
            <a:xfrm>
              <a:off x="5391150" y="2435225"/>
              <a:ext cx="2363788" cy="552450"/>
            </a:xfrm>
            <a:custGeom>
              <a:avLst/>
              <a:gdLst>
                <a:gd name="T0" fmla="*/ 313 w 1800"/>
                <a:gd name="T1" fmla="*/ 374 h 421"/>
                <a:gd name="T2" fmla="*/ 0 w 1800"/>
                <a:gd name="T3" fmla="*/ 273 h 421"/>
                <a:gd name="T4" fmla="*/ 4 w 1800"/>
                <a:gd name="T5" fmla="*/ 267 h 421"/>
                <a:gd name="T6" fmla="*/ 433 w 1800"/>
                <a:gd name="T7" fmla="*/ 344 h 421"/>
                <a:gd name="T8" fmla="*/ 604 w 1800"/>
                <a:gd name="T9" fmla="*/ 231 h 421"/>
                <a:gd name="T10" fmla="*/ 770 w 1800"/>
                <a:gd name="T11" fmla="*/ 128 h 421"/>
                <a:gd name="T12" fmla="*/ 991 w 1800"/>
                <a:gd name="T13" fmla="*/ 178 h 421"/>
                <a:gd name="T14" fmla="*/ 1265 w 1800"/>
                <a:gd name="T15" fmla="*/ 272 h 421"/>
                <a:gd name="T16" fmla="*/ 1423 w 1800"/>
                <a:gd name="T17" fmla="*/ 174 h 421"/>
                <a:gd name="T18" fmla="*/ 1800 w 1800"/>
                <a:gd name="T19" fmla="*/ 127 h 421"/>
                <a:gd name="T20" fmla="*/ 1796 w 1800"/>
                <a:gd name="T21" fmla="*/ 134 h 421"/>
                <a:gd name="T22" fmla="*/ 1428 w 1800"/>
                <a:gd name="T23" fmla="*/ 180 h 421"/>
                <a:gd name="T24" fmla="*/ 1267 w 1800"/>
                <a:gd name="T25" fmla="*/ 280 h 421"/>
                <a:gd name="T26" fmla="*/ 986 w 1800"/>
                <a:gd name="T27" fmla="*/ 184 h 421"/>
                <a:gd name="T28" fmla="*/ 772 w 1800"/>
                <a:gd name="T29" fmla="*/ 136 h 421"/>
                <a:gd name="T30" fmla="*/ 609 w 1800"/>
                <a:gd name="T31" fmla="*/ 237 h 421"/>
                <a:gd name="T32" fmla="*/ 435 w 1800"/>
                <a:gd name="T33" fmla="*/ 352 h 421"/>
                <a:gd name="T34" fmla="*/ 313 w 1800"/>
                <a:gd name="T35" fmla="*/ 374 h 4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800" h="421">
                  <a:moveTo>
                    <a:pt x="313" y="374"/>
                  </a:moveTo>
                  <a:cubicBezTo>
                    <a:pt x="151" y="374"/>
                    <a:pt x="2" y="274"/>
                    <a:pt x="0" y="273"/>
                  </a:cubicBezTo>
                  <a:cubicBezTo>
                    <a:pt x="4" y="267"/>
                    <a:pt x="4" y="267"/>
                    <a:pt x="4" y="267"/>
                  </a:cubicBezTo>
                  <a:cubicBezTo>
                    <a:pt x="7" y="268"/>
                    <a:pt x="237" y="421"/>
                    <a:pt x="433" y="344"/>
                  </a:cubicBezTo>
                  <a:cubicBezTo>
                    <a:pt x="504" y="316"/>
                    <a:pt x="555" y="273"/>
                    <a:pt x="604" y="231"/>
                  </a:cubicBezTo>
                  <a:cubicBezTo>
                    <a:pt x="655" y="187"/>
                    <a:pt x="704" y="146"/>
                    <a:pt x="770" y="128"/>
                  </a:cubicBezTo>
                  <a:cubicBezTo>
                    <a:pt x="846" y="108"/>
                    <a:pt x="928" y="126"/>
                    <a:pt x="991" y="178"/>
                  </a:cubicBezTo>
                  <a:cubicBezTo>
                    <a:pt x="1045" y="222"/>
                    <a:pt x="1152" y="293"/>
                    <a:pt x="1265" y="272"/>
                  </a:cubicBezTo>
                  <a:cubicBezTo>
                    <a:pt x="1323" y="261"/>
                    <a:pt x="1372" y="219"/>
                    <a:pt x="1423" y="174"/>
                  </a:cubicBezTo>
                  <a:cubicBezTo>
                    <a:pt x="1522" y="89"/>
                    <a:pt x="1624" y="0"/>
                    <a:pt x="1800" y="127"/>
                  </a:cubicBezTo>
                  <a:cubicBezTo>
                    <a:pt x="1796" y="134"/>
                    <a:pt x="1796" y="134"/>
                    <a:pt x="1796" y="134"/>
                  </a:cubicBezTo>
                  <a:cubicBezTo>
                    <a:pt x="1624" y="11"/>
                    <a:pt x="1525" y="97"/>
                    <a:pt x="1428" y="180"/>
                  </a:cubicBezTo>
                  <a:cubicBezTo>
                    <a:pt x="1376" y="226"/>
                    <a:pt x="1327" y="268"/>
                    <a:pt x="1267" y="280"/>
                  </a:cubicBezTo>
                  <a:cubicBezTo>
                    <a:pt x="1150" y="302"/>
                    <a:pt x="1041" y="229"/>
                    <a:pt x="986" y="184"/>
                  </a:cubicBezTo>
                  <a:cubicBezTo>
                    <a:pt x="925" y="134"/>
                    <a:pt x="845" y="116"/>
                    <a:pt x="772" y="136"/>
                  </a:cubicBezTo>
                  <a:cubicBezTo>
                    <a:pt x="707" y="153"/>
                    <a:pt x="660" y="194"/>
                    <a:pt x="609" y="237"/>
                  </a:cubicBezTo>
                  <a:cubicBezTo>
                    <a:pt x="559" y="280"/>
                    <a:pt x="508" y="323"/>
                    <a:pt x="435" y="352"/>
                  </a:cubicBezTo>
                  <a:cubicBezTo>
                    <a:pt x="396" y="366"/>
                    <a:pt x="355" y="374"/>
                    <a:pt x="313" y="374"/>
                  </a:cubicBezTo>
                  <a:close/>
                </a:path>
              </a:pathLst>
            </a:cu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íṣľidè">
              <a:extLst>
                <a:ext uri="{FF2B5EF4-FFF2-40B4-BE49-F238E27FC236}">
                  <a16:creationId xmlns:a16="http://schemas.microsoft.com/office/drawing/2014/main" id="{F4804860-7ECC-458C-BBA4-10D8CCDF2A15}"/>
                </a:ext>
              </a:extLst>
            </p:cNvPr>
            <p:cNvSpPr/>
            <p:nvPr/>
          </p:nvSpPr>
          <p:spPr bwMode="auto">
            <a:xfrm>
              <a:off x="6470650" y="2538413"/>
              <a:ext cx="117475" cy="115888"/>
            </a:xfrm>
            <a:prstGeom prst="ellipse">
              <a:avLst/>
            </a:pr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ïṡḷîḋe">
              <a:extLst>
                <a:ext uri="{FF2B5EF4-FFF2-40B4-BE49-F238E27FC236}">
                  <a16:creationId xmlns:a16="http://schemas.microsoft.com/office/drawing/2014/main" id="{24A36B8C-191C-4AAE-80FD-B9A37CBDB867}"/>
                </a:ext>
              </a:extLst>
            </p:cNvPr>
            <p:cNvSpPr/>
            <p:nvPr/>
          </p:nvSpPr>
          <p:spPr bwMode="auto">
            <a:xfrm>
              <a:off x="4525963" y="4476750"/>
              <a:ext cx="527050" cy="1060450"/>
            </a:xfrm>
            <a:custGeom>
              <a:avLst/>
              <a:gdLst>
                <a:gd name="T0" fmla="*/ 378 w 401"/>
                <a:gd name="T1" fmla="*/ 475 h 809"/>
                <a:gd name="T2" fmla="*/ 362 w 401"/>
                <a:gd name="T3" fmla="*/ 694 h 809"/>
                <a:gd name="T4" fmla="*/ 346 w 401"/>
                <a:gd name="T5" fmla="*/ 798 h 809"/>
                <a:gd name="T6" fmla="*/ 263 w 401"/>
                <a:gd name="T7" fmla="*/ 796 h 809"/>
                <a:gd name="T8" fmla="*/ 283 w 401"/>
                <a:gd name="T9" fmla="*/ 698 h 809"/>
                <a:gd name="T10" fmla="*/ 283 w 401"/>
                <a:gd name="T11" fmla="*/ 487 h 809"/>
                <a:gd name="T12" fmla="*/ 248 w 401"/>
                <a:gd name="T13" fmla="*/ 336 h 809"/>
                <a:gd name="T14" fmla="*/ 222 w 401"/>
                <a:gd name="T15" fmla="*/ 217 h 809"/>
                <a:gd name="T16" fmla="*/ 119 w 401"/>
                <a:gd name="T17" fmla="*/ 494 h 809"/>
                <a:gd name="T18" fmla="*/ 99 w 401"/>
                <a:gd name="T19" fmla="*/ 701 h 809"/>
                <a:gd name="T20" fmla="*/ 85 w 401"/>
                <a:gd name="T21" fmla="*/ 802 h 809"/>
                <a:gd name="T22" fmla="*/ 59 w 401"/>
                <a:gd name="T23" fmla="*/ 807 h 809"/>
                <a:gd name="T24" fmla="*/ 0 w 401"/>
                <a:gd name="T25" fmla="*/ 780 h 809"/>
                <a:gd name="T26" fmla="*/ 18 w 401"/>
                <a:gd name="T27" fmla="*/ 493 h 809"/>
                <a:gd name="T28" fmla="*/ 18 w 401"/>
                <a:gd name="T29" fmla="*/ 423 h 809"/>
                <a:gd name="T30" fmla="*/ 30 w 401"/>
                <a:gd name="T31" fmla="*/ 327 h 809"/>
                <a:gd name="T32" fmla="*/ 46 w 401"/>
                <a:gd name="T33" fmla="*/ 135 h 809"/>
                <a:gd name="T34" fmla="*/ 66 w 401"/>
                <a:gd name="T35" fmla="*/ 56 h 809"/>
                <a:gd name="T36" fmla="*/ 66 w 401"/>
                <a:gd name="T37" fmla="*/ 53 h 809"/>
                <a:gd name="T38" fmla="*/ 93 w 401"/>
                <a:gd name="T39" fmla="*/ 20 h 809"/>
                <a:gd name="T40" fmla="*/ 378 w 401"/>
                <a:gd name="T41" fmla="*/ 20 h 809"/>
                <a:gd name="T42" fmla="*/ 387 w 401"/>
                <a:gd name="T43" fmla="*/ 50 h 809"/>
                <a:gd name="T44" fmla="*/ 387 w 401"/>
                <a:gd name="T45" fmla="*/ 163 h 809"/>
                <a:gd name="T46" fmla="*/ 367 w 401"/>
                <a:gd name="T47" fmla="*/ 268 h 809"/>
                <a:gd name="T48" fmla="*/ 367 w 401"/>
                <a:gd name="T49" fmla="*/ 364 h 809"/>
                <a:gd name="T50" fmla="*/ 378 w 401"/>
                <a:gd name="T51" fmla="*/ 475 h 8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01" h="809">
                  <a:moveTo>
                    <a:pt x="378" y="475"/>
                  </a:moveTo>
                  <a:cubicBezTo>
                    <a:pt x="401" y="540"/>
                    <a:pt x="374" y="646"/>
                    <a:pt x="362" y="694"/>
                  </a:cubicBezTo>
                  <a:cubicBezTo>
                    <a:pt x="354" y="728"/>
                    <a:pt x="348" y="763"/>
                    <a:pt x="346" y="798"/>
                  </a:cubicBezTo>
                  <a:cubicBezTo>
                    <a:pt x="318" y="802"/>
                    <a:pt x="290" y="802"/>
                    <a:pt x="263" y="796"/>
                  </a:cubicBezTo>
                  <a:cubicBezTo>
                    <a:pt x="283" y="698"/>
                    <a:pt x="283" y="698"/>
                    <a:pt x="283" y="698"/>
                  </a:cubicBezTo>
                  <a:cubicBezTo>
                    <a:pt x="269" y="641"/>
                    <a:pt x="283" y="487"/>
                    <a:pt x="283" y="487"/>
                  </a:cubicBezTo>
                  <a:cubicBezTo>
                    <a:pt x="283" y="487"/>
                    <a:pt x="251" y="427"/>
                    <a:pt x="248" y="336"/>
                  </a:cubicBezTo>
                  <a:cubicBezTo>
                    <a:pt x="245" y="247"/>
                    <a:pt x="223" y="218"/>
                    <a:pt x="222" y="217"/>
                  </a:cubicBezTo>
                  <a:cubicBezTo>
                    <a:pt x="177" y="241"/>
                    <a:pt x="119" y="494"/>
                    <a:pt x="119" y="494"/>
                  </a:cubicBezTo>
                  <a:cubicBezTo>
                    <a:pt x="124" y="556"/>
                    <a:pt x="118" y="650"/>
                    <a:pt x="99" y="701"/>
                  </a:cubicBezTo>
                  <a:cubicBezTo>
                    <a:pt x="88" y="734"/>
                    <a:pt x="83" y="768"/>
                    <a:pt x="85" y="802"/>
                  </a:cubicBezTo>
                  <a:cubicBezTo>
                    <a:pt x="78" y="808"/>
                    <a:pt x="69" y="809"/>
                    <a:pt x="59" y="807"/>
                  </a:cubicBezTo>
                  <a:cubicBezTo>
                    <a:pt x="32" y="803"/>
                    <a:pt x="0" y="780"/>
                    <a:pt x="0" y="780"/>
                  </a:cubicBezTo>
                  <a:cubicBezTo>
                    <a:pt x="0" y="780"/>
                    <a:pt x="10" y="504"/>
                    <a:pt x="18" y="493"/>
                  </a:cubicBezTo>
                  <a:cubicBezTo>
                    <a:pt x="25" y="483"/>
                    <a:pt x="18" y="423"/>
                    <a:pt x="18" y="423"/>
                  </a:cubicBezTo>
                  <a:cubicBezTo>
                    <a:pt x="30" y="327"/>
                    <a:pt x="30" y="327"/>
                    <a:pt x="30" y="327"/>
                  </a:cubicBezTo>
                  <a:cubicBezTo>
                    <a:pt x="30" y="327"/>
                    <a:pt x="28" y="163"/>
                    <a:pt x="46" y="135"/>
                  </a:cubicBezTo>
                  <a:cubicBezTo>
                    <a:pt x="61" y="110"/>
                    <a:pt x="65" y="67"/>
                    <a:pt x="66" y="56"/>
                  </a:cubicBezTo>
                  <a:cubicBezTo>
                    <a:pt x="66" y="54"/>
                    <a:pt x="66" y="53"/>
                    <a:pt x="66" y="53"/>
                  </a:cubicBezTo>
                  <a:cubicBezTo>
                    <a:pt x="93" y="20"/>
                    <a:pt x="93" y="20"/>
                    <a:pt x="93" y="20"/>
                  </a:cubicBezTo>
                  <a:cubicBezTo>
                    <a:pt x="93" y="20"/>
                    <a:pt x="358" y="0"/>
                    <a:pt x="378" y="20"/>
                  </a:cubicBezTo>
                  <a:cubicBezTo>
                    <a:pt x="383" y="25"/>
                    <a:pt x="386" y="36"/>
                    <a:pt x="387" y="50"/>
                  </a:cubicBezTo>
                  <a:cubicBezTo>
                    <a:pt x="393" y="93"/>
                    <a:pt x="387" y="163"/>
                    <a:pt x="387" y="163"/>
                  </a:cubicBezTo>
                  <a:cubicBezTo>
                    <a:pt x="387" y="163"/>
                    <a:pt x="379" y="215"/>
                    <a:pt x="367" y="268"/>
                  </a:cubicBezTo>
                  <a:cubicBezTo>
                    <a:pt x="360" y="300"/>
                    <a:pt x="360" y="333"/>
                    <a:pt x="367" y="364"/>
                  </a:cubicBezTo>
                  <a:cubicBezTo>
                    <a:pt x="364" y="402"/>
                    <a:pt x="367" y="439"/>
                    <a:pt x="378" y="475"/>
                  </a:cubicBezTo>
                </a:path>
              </a:pathLst>
            </a:custGeom>
            <a:solidFill>
              <a:srgbClr val="6561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ïŝļíḋe">
              <a:extLst>
                <a:ext uri="{FF2B5EF4-FFF2-40B4-BE49-F238E27FC236}">
                  <a16:creationId xmlns:a16="http://schemas.microsoft.com/office/drawing/2014/main" id="{93B8D8C4-F3F9-4845-B32E-087DDEB19CD9}"/>
                </a:ext>
              </a:extLst>
            </p:cNvPr>
            <p:cNvSpPr/>
            <p:nvPr/>
          </p:nvSpPr>
          <p:spPr bwMode="auto">
            <a:xfrm>
              <a:off x="4868863" y="5489575"/>
              <a:ext cx="139700" cy="174625"/>
            </a:xfrm>
            <a:custGeom>
              <a:avLst/>
              <a:gdLst>
                <a:gd name="T0" fmla="*/ 100 w 107"/>
                <a:gd name="T1" fmla="*/ 118 h 133"/>
                <a:gd name="T2" fmla="*/ 7 w 107"/>
                <a:gd name="T3" fmla="*/ 122 h 133"/>
                <a:gd name="T4" fmla="*/ 3 w 107"/>
                <a:gd name="T5" fmla="*/ 91 h 133"/>
                <a:gd name="T6" fmla="*/ 6 w 107"/>
                <a:gd name="T7" fmla="*/ 67 h 133"/>
                <a:gd name="T8" fmla="*/ 1 w 107"/>
                <a:gd name="T9" fmla="*/ 15 h 133"/>
                <a:gd name="T10" fmla="*/ 20 w 107"/>
                <a:gd name="T11" fmla="*/ 15 h 133"/>
                <a:gd name="T12" fmla="*/ 33 w 107"/>
                <a:gd name="T13" fmla="*/ 2 h 133"/>
                <a:gd name="T14" fmla="*/ 58 w 107"/>
                <a:gd name="T15" fmla="*/ 4 h 133"/>
                <a:gd name="T16" fmla="*/ 87 w 107"/>
                <a:gd name="T17" fmla="*/ 36 h 133"/>
                <a:gd name="T18" fmla="*/ 100 w 107"/>
                <a:gd name="T19" fmla="*/ 88 h 133"/>
                <a:gd name="T20" fmla="*/ 104 w 107"/>
                <a:gd name="T21" fmla="*/ 94 h 133"/>
                <a:gd name="T22" fmla="*/ 100 w 107"/>
                <a:gd name="T23" fmla="*/ 118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33">
                  <a:moveTo>
                    <a:pt x="100" y="118"/>
                  </a:moveTo>
                  <a:cubicBezTo>
                    <a:pt x="89" y="133"/>
                    <a:pt x="19" y="127"/>
                    <a:pt x="7" y="122"/>
                  </a:cubicBezTo>
                  <a:cubicBezTo>
                    <a:pt x="0" y="119"/>
                    <a:pt x="1" y="105"/>
                    <a:pt x="3" y="91"/>
                  </a:cubicBezTo>
                  <a:cubicBezTo>
                    <a:pt x="4" y="82"/>
                    <a:pt x="6" y="73"/>
                    <a:pt x="6" y="67"/>
                  </a:cubicBezTo>
                  <a:cubicBezTo>
                    <a:pt x="8" y="50"/>
                    <a:pt x="1" y="15"/>
                    <a:pt x="1" y="15"/>
                  </a:cubicBezTo>
                  <a:cubicBezTo>
                    <a:pt x="1" y="15"/>
                    <a:pt x="16" y="32"/>
                    <a:pt x="20" y="15"/>
                  </a:cubicBezTo>
                  <a:cubicBezTo>
                    <a:pt x="22" y="9"/>
                    <a:pt x="27" y="4"/>
                    <a:pt x="33" y="2"/>
                  </a:cubicBezTo>
                  <a:cubicBezTo>
                    <a:pt x="42" y="0"/>
                    <a:pt x="50" y="0"/>
                    <a:pt x="58" y="4"/>
                  </a:cubicBezTo>
                  <a:cubicBezTo>
                    <a:pt x="70" y="9"/>
                    <a:pt x="91" y="20"/>
                    <a:pt x="87" y="36"/>
                  </a:cubicBezTo>
                  <a:cubicBezTo>
                    <a:pt x="82" y="58"/>
                    <a:pt x="100" y="88"/>
                    <a:pt x="100" y="88"/>
                  </a:cubicBezTo>
                  <a:cubicBezTo>
                    <a:pt x="102" y="90"/>
                    <a:pt x="103" y="92"/>
                    <a:pt x="104" y="94"/>
                  </a:cubicBezTo>
                  <a:cubicBezTo>
                    <a:pt x="107" y="102"/>
                    <a:pt x="106" y="111"/>
                    <a:pt x="100" y="118"/>
                  </a:cubicBezTo>
                </a:path>
              </a:pathLst>
            </a:custGeom>
            <a:solidFill>
              <a:srgbClr val="A27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íṣḷïḑe">
              <a:extLst>
                <a:ext uri="{FF2B5EF4-FFF2-40B4-BE49-F238E27FC236}">
                  <a16:creationId xmlns:a16="http://schemas.microsoft.com/office/drawing/2014/main" id="{72009972-07F1-48F2-BDD7-D800E689F8B8}"/>
                </a:ext>
              </a:extLst>
            </p:cNvPr>
            <p:cNvSpPr/>
            <p:nvPr/>
          </p:nvSpPr>
          <p:spPr bwMode="auto">
            <a:xfrm>
              <a:off x="4870450" y="5608638"/>
              <a:ext cx="138113" cy="47625"/>
            </a:xfrm>
            <a:custGeom>
              <a:avLst/>
              <a:gdLst>
                <a:gd name="T0" fmla="*/ 2 w 106"/>
                <a:gd name="T1" fmla="*/ 0 h 37"/>
                <a:gd name="T2" fmla="*/ 2 w 106"/>
                <a:gd name="T3" fmla="*/ 0 h 37"/>
                <a:gd name="T4" fmla="*/ 0 w 106"/>
                <a:gd name="T5" fmla="*/ 15 h 37"/>
                <a:gd name="T6" fmla="*/ 6 w 106"/>
                <a:gd name="T7" fmla="*/ 31 h 37"/>
                <a:gd name="T8" fmla="*/ 57 w 106"/>
                <a:gd name="T9" fmla="*/ 37 h 37"/>
                <a:gd name="T10" fmla="*/ 99 w 106"/>
                <a:gd name="T11" fmla="*/ 27 h 37"/>
                <a:gd name="T12" fmla="*/ 103 w 106"/>
                <a:gd name="T13" fmla="*/ 3 h 37"/>
                <a:gd name="T14" fmla="*/ 74 w 106"/>
                <a:gd name="T15" fmla="*/ 5 h 37"/>
                <a:gd name="T16" fmla="*/ 58 w 106"/>
                <a:gd name="T17" fmla="*/ 4 h 37"/>
                <a:gd name="T18" fmla="*/ 54 w 106"/>
                <a:gd name="T19" fmla="*/ 4 h 37"/>
                <a:gd name="T20" fmla="*/ 43 w 106"/>
                <a:gd name="T21" fmla="*/ 5 h 37"/>
                <a:gd name="T22" fmla="*/ 30 w 106"/>
                <a:gd name="T23" fmla="*/ 5 h 37"/>
                <a:gd name="T24" fmla="*/ 2 w 106"/>
                <a:gd name="T2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6" h="37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5"/>
                    <a:pt x="0" y="11"/>
                    <a:pt x="0" y="15"/>
                  </a:cubicBezTo>
                  <a:cubicBezTo>
                    <a:pt x="0" y="23"/>
                    <a:pt x="2" y="29"/>
                    <a:pt x="6" y="31"/>
                  </a:cubicBezTo>
                  <a:cubicBezTo>
                    <a:pt x="13" y="33"/>
                    <a:pt x="35" y="37"/>
                    <a:pt x="57" y="37"/>
                  </a:cubicBezTo>
                  <a:cubicBezTo>
                    <a:pt x="76" y="37"/>
                    <a:pt x="94" y="34"/>
                    <a:pt x="99" y="27"/>
                  </a:cubicBezTo>
                  <a:cubicBezTo>
                    <a:pt x="105" y="20"/>
                    <a:pt x="106" y="11"/>
                    <a:pt x="103" y="3"/>
                  </a:cubicBezTo>
                  <a:cubicBezTo>
                    <a:pt x="93" y="4"/>
                    <a:pt x="83" y="5"/>
                    <a:pt x="74" y="5"/>
                  </a:cubicBezTo>
                  <a:cubicBezTo>
                    <a:pt x="68" y="5"/>
                    <a:pt x="63" y="4"/>
                    <a:pt x="58" y="4"/>
                  </a:cubicBezTo>
                  <a:cubicBezTo>
                    <a:pt x="56" y="4"/>
                    <a:pt x="55" y="4"/>
                    <a:pt x="54" y="4"/>
                  </a:cubicBezTo>
                  <a:cubicBezTo>
                    <a:pt x="50" y="4"/>
                    <a:pt x="47" y="4"/>
                    <a:pt x="43" y="5"/>
                  </a:cubicBezTo>
                  <a:cubicBezTo>
                    <a:pt x="38" y="5"/>
                    <a:pt x="34" y="5"/>
                    <a:pt x="30" y="5"/>
                  </a:cubicBezTo>
                  <a:cubicBezTo>
                    <a:pt x="16" y="5"/>
                    <a:pt x="7" y="3"/>
                    <a:pt x="2" y="0"/>
                  </a:cubicBezTo>
                </a:path>
              </a:pathLst>
            </a:custGeom>
            <a:solidFill>
              <a:srgbClr val="916B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ïšļiḍé">
              <a:extLst>
                <a:ext uri="{FF2B5EF4-FFF2-40B4-BE49-F238E27FC236}">
                  <a16:creationId xmlns:a16="http://schemas.microsoft.com/office/drawing/2014/main" id="{3E5EC827-AC42-42FD-B779-E08C9AF6B7AB}"/>
                </a:ext>
              </a:extLst>
            </p:cNvPr>
            <p:cNvSpPr/>
            <p:nvPr/>
          </p:nvSpPr>
          <p:spPr bwMode="auto">
            <a:xfrm>
              <a:off x="4603750" y="4737100"/>
              <a:ext cx="214313" cy="796925"/>
            </a:xfrm>
            <a:custGeom>
              <a:avLst/>
              <a:gdLst>
                <a:gd name="T0" fmla="*/ 146 w 163"/>
                <a:gd name="T1" fmla="*/ 0 h 607"/>
                <a:gd name="T2" fmla="*/ 46 w 163"/>
                <a:gd name="T3" fmla="*/ 261 h 607"/>
                <a:gd name="T4" fmla="*/ 0 w 163"/>
                <a:gd name="T5" fmla="*/ 606 h 607"/>
                <a:gd name="T6" fmla="*/ 1 w 163"/>
                <a:gd name="T7" fmla="*/ 606 h 607"/>
                <a:gd name="T8" fmla="*/ 19 w 163"/>
                <a:gd name="T9" fmla="*/ 597 h 607"/>
                <a:gd name="T10" fmla="*/ 20 w 163"/>
                <a:gd name="T11" fmla="*/ 607 h 607"/>
                <a:gd name="T12" fmla="*/ 26 w 163"/>
                <a:gd name="T13" fmla="*/ 603 h 607"/>
                <a:gd name="T14" fmla="*/ 25 w 163"/>
                <a:gd name="T15" fmla="*/ 588 h 607"/>
                <a:gd name="T16" fmla="*/ 40 w 163"/>
                <a:gd name="T17" fmla="*/ 502 h 607"/>
                <a:gd name="T18" fmla="*/ 62 w 163"/>
                <a:gd name="T19" fmla="*/ 340 h 607"/>
                <a:gd name="T20" fmla="*/ 60 w 163"/>
                <a:gd name="T21" fmla="*/ 295 h 607"/>
                <a:gd name="T22" fmla="*/ 60 w 163"/>
                <a:gd name="T23" fmla="*/ 295 h 607"/>
                <a:gd name="T24" fmla="*/ 60 w 163"/>
                <a:gd name="T25" fmla="*/ 295 h 607"/>
                <a:gd name="T26" fmla="*/ 163 w 163"/>
                <a:gd name="T27" fmla="*/ 18 h 607"/>
                <a:gd name="T28" fmla="*/ 146 w 163"/>
                <a:gd name="T29" fmla="*/ 0 h 6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3" h="607">
                  <a:moveTo>
                    <a:pt x="146" y="0"/>
                  </a:moveTo>
                  <a:cubicBezTo>
                    <a:pt x="146" y="0"/>
                    <a:pt x="63" y="106"/>
                    <a:pt x="46" y="261"/>
                  </a:cubicBezTo>
                  <a:cubicBezTo>
                    <a:pt x="30" y="394"/>
                    <a:pt x="7" y="563"/>
                    <a:pt x="0" y="606"/>
                  </a:cubicBezTo>
                  <a:cubicBezTo>
                    <a:pt x="1" y="606"/>
                    <a:pt x="1" y="606"/>
                    <a:pt x="1" y="606"/>
                  </a:cubicBezTo>
                  <a:cubicBezTo>
                    <a:pt x="9" y="606"/>
                    <a:pt x="15" y="604"/>
                    <a:pt x="19" y="597"/>
                  </a:cubicBezTo>
                  <a:cubicBezTo>
                    <a:pt x="19" y="597"/>
                    <a:pt x="19" y="601"/>
                    <a:pt x="20" y="607"/>
                  </a:cubicBezTo>
                  <a:cubicBezTo>
                    <a:pt x="22" y="606"/>
                    <a:pt x="24" y="605"/>
                    <a:pt x="26" y="603"/>
                  </a:cubicBezTo>
                  <a:cubicBezTo>
                    <a:pt x="25" y="598"/>
                    <a:pt x="25" y="593"/>
                    <a:pt x="25" y="588"/>
                  </a:cubicBezTo>
                  <a:cubicBezTo>
                    <a:pt x="25" y="559"/>
                    <a:pt x="30" y="530"/>
                    <a:pt x="40" y="502"/>
                  </a:cubicBezTo>
                  <a:cubicBezTo>
                    <a:pt x="55" y="462"/>
                    <a:pt x="62" y="396"/>
                    <a:pt x="62" y="340"/>
                  </a:cubicBezTo>
                  <a:cubicBezTo>
                    <a:pt x="62" y="324"/>
                    <a:pt x="61" y="309"/>
                    <a:pt x="60" y="295"/>
                  </a:cubicBezTo>
                  <a:cubicBezTo>
                    <a:pt x="60" y="295"/>
                    <a:pt x="60" y="295"/>
                    <a:pt x="60" y="295"/>
                  </a:cubicBezTo>
                  <a:cubicBezTo>
                    <a:pt x="60" y="295"/>
                    <a:pt x="60" y="295"/>
                    <a:pt x="60" y="295"/>
                  </a:cubicBezTo>
                  <a:cubicBezTo>
                    <a:pt x="60" y="295"/>
                    <a:pt x="118" y="42"/>
                    <a:pt x="163" y="18"/>
                  </a:cubicBezTo>
                  <a:cubicBezTo>
                    <a:pt x="146" y="0"/>
                    <a:pt x="146" y="0"/>
                    <a:pt x="146" y="0"/>
                  </a:cubicBezTo>
                </a:path>
              </a:pathLst>
            </a:custGeom>
            <a:solidFill>
              <a:srgbClr val="5B5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isḷiḓê">
              <a:extLst>
                <a:ext uri="{FF2B5EF4-FFF2-40B4-BE49-F238E27FC236}">
                  <a16:creationId xmlns:a16="http://schemas.microsoft.com/office/drawing/2014/main" id="{84FEF261-4A0E-4AA2-A817-DC10D1AF9B7E}"/>
                </a:ext>
              </a:extLst>
            </p:cNvPr>
            <p:cNvSpPr/>
            <p:nvPr/>
          </p:nvSpPr>
          <p:spPr bwMode="auto">
            <a:xfrm>
              <a:off x="4657725" y="3671888"/>
              <a:ext cx="304800" cy="347663"/>
            </a:xfrm>
            <a:custGeom>
              <a:avLst/>
              <a:gdLst>
                <a:gd name="T0" fmla="*/ 233 w 233"/>
                <a:gd name="T1" fmla="*/ 113 h 265"/>
                <a:gd name="T2" fmla="*/ 221 w 233"/>
                <a:gd name="T3" fmla="*/ 170 h 265"/>
                <a:gd name="T4" fmla="*/ 165 w 233"/>
                <a:gd name="T5" fmla="*/ 265 h 265"/>
                <a:gd name="T6" fmla="*/ 95 w 233"/>
                <a:gd name="T7" fmla="*/ 235 h 265"/>
                <a:gd name="T8" fmla="*/ 60 w 233"/>
                <a:gd name="T9" fmla="*/ 122 h 265"/>
                <a:gd name="T10" fmla="*/ 80 w 233"/>
                <a:gd name="T11" fmla="*/ 113 h 265"/>
                <a:gd name="T12" fmla="*/ 95 w 233"/>
                <a:gd name="T13" fmla="*/ 79 h 265"/>
                <a:gd name="T14" fmla="*/ 86 w 233"/>
                <a:gd name="T15" fmla="*/ 38 h 265"/>
                <a:gd name="T16" fmla="*/ 207 w 233"/>
                <a:gd name="T17" fmla="*/ 0 h 265"/>
                <a:gd name="T18" fmla="*/ 199 w 233"/>
                <a:gd name="T19" fmla="*/ 49 h 265"/>
                <a:gd name="T20" fmla="*/ 220 w 233"/>
                <a:gd name="T21" fmla="*/ 107 h 265"/>
                <a:gd name="T22" fmla="*/ 233 w 233"/>
                <a:gd name="T23" fmla="*/ 113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3" h="265">
                  <a:moveTo>
                    <a:pt x="233" y="113"/>
                  </a:moveTo>
                  <a:cubicBezTo>
                    <a:pt x="221" y="170"/>
                    <a:pt x="221" y="170"/>
                    <a:pt x="221" y="170"/>
                  </a:cubicBezTo>
                  <a:cubicBezTo>
                    <a:pt x="165" y="265"/>
                    <a:pt x="165" y="265"/>
                    <a:pt x="165" y="265"/>
                  </a:cubicBezTo>
                  <a:cubicBezTo>
                    <a:pt x="95" y="235"/>
                    <a:pt x="95" y="235"/>
                    <a:pt x="95" y="235"/>
                  </a:cubicBezTo>
                  <a:cubicBezTo>
                    <a:pt x="95" y="235"/>
                    <a:pt x="0" y="136"/>
                    <a:pt x="60" y="122"/>
                  </a:cubicBezTo>
                  <a:cubicBezTo>
                    <a:pt x="67" y="120"/>
                    <a:pt x="74" y="117"/>
                    <a:pt x="80" y="113"/>
                  </a:cubicBezTo>
                  <a:cubicBezTo>
                    <a:pt x="91" y="104"/>
                    <a:pt x="95" y="91"/>
                    <a:pt x="95" y="79"/>
                  </a:cubicBezTo>
                  <a:cubicBezTo>
                    <a:pt x="95" y="65"/>
                    <a:pt x="91" y="51"/>
                    <a:pt x="86" y="3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02" y="16"/>
                    <a:pt x="199" y="33"/>
                    <a:pt x="199" y="49"/>
                  </a:cubicBezTo>
                  <a:cubicBezTo>
                    <a:pt x="198" y="83"/>
                    <a:pt x="210" y="99"/>
                    <a:pt x="220" y="107"/>
                  </a:cubicBezTo>
                  <a:cubicBezTo>
                    <a:pt x="224" y="110"/>
                    <a:pt x="228" y="112"/>
                    <a:pt x="233" y="113"/>
                  </a:cubicBezTo>
                </a:path>
              </a:pathLst>
            </a:custGeom>
            <a:solidFill>
              <a:srgbClr val="FB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îṡḷîḋé">
              <a:extLst>
                <a:ext uri="{FF2B5EF4-FFF2-40B4-BE49-F238E27FC236}">
                  <a16:creationId xmlns:a16="http://schemas.microsoft.com/office/drawing/2014/main" id="{0AF17A37-B654-4CAB-B24F-905F52DAE146}"/>
                </a:ext>
              </a:extLst>
            </p:cNvPr>
            <p:cNvSpPr/>
            <p:nvPr/>
          </p:nvSpPr>
          <p:spPr bwMode="auto">
            <a:xfrm>
              <a:off x="4781550" y="3743325"/>
              <a:ext cx="127000" cy="39688"/>
            </a:xfrm>
            <a:custGeom>
              <a:avLst/>
              <a:gdLst>
                <a:gd name="T0" fmla="*/ 96 w 96"/>
                <a:gd name="T1" fmla="*/ 0 h 30"/>
                <a:gd name="T2" fmla="*/ 30 w 96"/>
                <a:gd name="T3" fmla="*/ 27 h 30"/>
                <a:gd name="T4" fmla="*/ 0 w 96"/>
                <a:gd name="T5" fmla="*/ 22 h 30"/>
                <a:gd name="T6" fmla="*/ 0 w 96"/>
                <a:gd name="T7" fmla="*/ 25 h 30"/>
                <a:gd name="T8" fmla="*/ 30 w 96"/>
                <a:gd name="T9" fmla="*/ 30 h 30"/>
                <a:gd name="T10" fmla="*/ 96 w 96"/>
                <a:gd name="T11" fmla="*/ 4 h 30"/>
                <a:gd name="T12" fmla="*/ 96 w 96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30">
                  <a:moveTo>
                    <a:pt x="96" y="0"/>
                  </a:moveTo>
                  <a:cubicBezTo>
                    <a:pt x="79" y="17"/>
                    <a:pt x="56" y="27"/>
                    <a:pt x="30" y="27"/>
                  </a:cubicBezTo>
                  <a:cubicBezTo>
                    <a:pt x="20" y="27"/>
                    <a:pt x="9" y="25"/>
                    <a:pt x="0" y="22"/>
                  </a:cubicBezTo>
                  <a:cubicBezTo>
                    <a:pt x="0" y="23"/>
                    <a:pt x="0" y="24"/>
                    <a:pt x="0" y="25"/>
                  </a:cubicBezTo>
                  <a:cubicBezTo>
                    <a:pt x="10" y="28"/>
                    <a:pt x="20" y="30"/>
                    <a:pt x="30" y="30"/>
                  </a:cubicBezTo>
                  <a:cubicBezTo>
                    <a:pt x="54" y="30"/>
                    <a:pt x="78" y="21"/>
                    <a:pt x="96" y="4"/>
                  </a:cubicBezTo>
                  <a:cubicBezTo>
                    <a:pt x="96" y="3"/>
                    <a:pt x="96" y="2"/>
                    <a:pt x="96" y="0"/>
                  </a:cubicBezTo>
                </a:path>
              </a:pathLst>
            </a:custGeom>
            <a:solidFill>
              <a:srgbClr val="E1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ïşḻïḍé">
              <a:extLst>
                <a:ext uri="{FF2B5EF4-FFF2-40B4-BE49-F238E27FC236}">
                  <a16:creationId xmlns:a16="http://schemas.microsoft.com/office/drawing/2014/main" id="{2286286C-FED5-45EA-BE61-BBDCFE4EEE67}"/>
                </a:ext>
              </a:extLst>
            </p:cNvPr>
            <p:cNvSpPr/>
            <p:nvPr/>
          </p:nvSpPr>
          <p:spPr bwMode="auto">
            <a:xfrm>
              <a:off x="4695825" y="3525838"/>
              <a:ext cx="252413" cy="252413"/>
            </a:xfrm>
            <a:custGeom>
              <a:avLst/>
              <a:gdLst>
                <a:gd name="T0" fmla="*/ 192 w 192"/>
                <a:gd name="T1" fmla="*/ 96 h 193"/>
                <a:gd name="T2" fmla="*/ 96 w 192"/>
                <a:gd name="T3" fmla="*/ 193 h 193"/>
                <a:gd name="T4" fmla="*/ 0 w 192"/>
                <a:gd name="T5" fmla="*/ 96 h 193"/>
                <a:gd name="T6" fmla="*/ 96 w 192"/>
                <a:gd name="T7" fmla="*/ 0 h 193"/>
                <a:gd name="T8" fmla="*/ 192 w 192"/>
                <a:gd name="T9" fmla="*/ 96 h 193"/>
                <a:gd name="T10" fmla="*/ 192 w 192"/>
                <a:gd name="T11" fmla="*/ 96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2" h="193">
                  <a:moveTo>
                    <a:pt x="192" y="96"/>
                  </a:moveTo>
                  <a:cubicBezTo>
                    <a:pt x="192" y="150"/>
                    <a:pt x="149" y="193"/>
                    <a:pt x="96" y="193"/>
                  </a:cubicBezTo>
                  <a:cubicBezTo>
                    <a:pt x="43" y="193"/>
                    <a:pt x="0" y="150"/>
                    <a:pt x="0" y="96"/>
                  </a:cubicBezTo>
                  <a:cubicBezTo>
                    <a:pt x="0" y="43"/>
                    <a:pt x="43" y="0"/>
                    <a:pt x="96" y="0"/>
                  </a:cubicBezTo>
                  <a:cubicBezTo>
                    <a:pt x="149" y="0"/>
                    <a:pt x="192" y="43"/>
                    <a:pt x="192" y="96"/>
                  </a:cubicBezTo>
                  <a:cubicBezTo>
                    <a:pt x="192" y="96"/>
                    <a:pt x="192" y="96"/>
                    <a:pt x="192" y="96"/>
                  </a:cubicBezTo>
                </a:path>
              </a:pathLst>
            </a:custGeom>
            <a:solidFill>
              <a:srgbClr val="FB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iṩľíḋe">
              <a:extLst>
                <a:ext uri="{FF2B5EF4-FFF2-40B4-BE49-F238E27FC236}">
                  <a16:creationId xmlns:a16="http://schemas.microsoft.com/office/drawing/2014/main" id="{4471E98C-FFFC-4385-B1A7-D88E4C5CB29B}"/>
                </a:ext>
              </a:extLst>
            </p:cNvPr>
            <p:cNvSpPr/>
            <p:nvPr/>
          </p:nvSpPr>
          <p:spPr bwMode="auto">
            <a:xfrm>
              <a:off x="4757738" y="3813175"/>
              <a:ext cx="190500" cy="136525"/>
            </a:xfrm>
            <a:custGeom>
              <a:avLst/>
              <a:gdLst>
                <a:gd name="T0" fmla="*/ 143 w 144"/>
                <a:gd name="T1" fmla="*/ 0 h 104"/>
                <a:gd name="T2" fmla="*/ 53 w 144"/>
                <a:gd name="T3" fmla="*/ 100 h 104"/>
                <a:gd name="T4" fmla="*/ 46 w 144"/>
                <a:gd name="T5" fmla="*/ 101 h 104"/>
                <a:gd name="T6" fmla="*/ 36 w 144"/>
                <a:gd name="T7" fmla="*/ 97 h 104"/>
                <a:gd name="T8" fmla="*/ 1 w 144"/>
                <a:gd name="T9" fmla="*/ 18 h 104"/>
                <a:gd name="T10" fmla="*/ 36 w 144"/>
                <a:gd name="T11" fmla="*/ 100 h 104"/>
                <a:gd name="T12" fmla="*/ 46 w 144"/>
                <a:gd name="T13" fmla="*/ 104 h 104"/>
                <a:gd name="T14" fmla="*/ 53 w 144"/>
                <a:gd name="T15" fmla="*/ 103 h 104"/>
                <a:gd name="T16" fmla="*/ 144 w 144"/>
                <a:gd name="T17" fmla="*/ 1 h 104"/>
                <a:gd name="T18" fmla="*/ 143 w 144"/>
                <a:gd name="T19" fmla="*/ 0 h 104"/>
                <a:gd name="T20" fmla="*/ 143 w 144"/>
                <a:gd name="T21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4" h="104">
                  <a:moveTo>
                    <a:pt x="143" y="0"/>
                  </a:moveTo>
                  <a:cubicBezTo>
                    <a:pt x="135" y="13"/>
                    <a:pt x="82" y="96"/>
                    <a:pt x="53" y="100"/>
                  </a:cubicBezTo>
                  <a:cubicBezTo>
                    <a:pt x="53" y="100"/>
                    <a:pt x="50" y="101"/>
                    <a:pt x="46" y="101"/>
                  </a:cubicBezTo>
                  <a:cubicBezTo>
                    <a:pt x="42" y="101"/>
                    <a:pt x="39" y="101"/>
                    <a:pt x="36" y="97"/>
                  </a:cubicBezTo>
                  <a:cubicBezTo>
                    <a:pt x="36" y="97"/>
                    <a:pt x="2" y="50"/>
                    <a:pt x="1" y="18"/>
                  </a:cubicBezTo>
                  <a:cubicBezTo>
                    <a:pt x="0" y="50"/>
                    <a:pt x="36" y="100"/>
                    <a:pt x="36" y="100"/>
                  </a:cubicBezTo>
                  <a:cubicBezTo>
                    <a:pt x="39" y="103"/>
                    <a:pt x="42" y="104"/>
                    <a:pt x="46" y="104"/>
                  </a:cubicBezTo>
                  <a:cubicBezTo>
                    <a:pt x="50" y="104"/>
                    <a:pt x="53" y="103"/>
                    <a:pt x="53" y="103"/>
                  </a:cubicBezTo>
                  <a:cubicBezTo>
                    <a:pt x="84" y="98"/>
                    <a:pt x="142" y="4"/>
                    <a:pt x="144" y="1"/>
                  </a:cubicBezTo>
                  <a:cubicBezTo>
                    <a:pt x="144" y="0"/>
                    <a:pt x="144" y="0"/>
                    <a:pt x="143" y="0"/>
                  </a:cubicBezTo>
                  <a:cubicBezTo>
                    <a:pt x="143" y="0"/>
                    <a:pt x="143" y="0"/>
                    <a:pt x="143" y="0"/>
                  </a:cubicBezTo>
                </a:path>
              </a:pathLst>
            </a:custGeom>
            <a:solidFill>
              <a:srgbClr val="E1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ïṩ1íḋè">
              <a:extLst>
                <a:ext uri="{FF2B5EF4-FFF2-40B4-BE49-F238E27FC236}">
                  <a16:creationId xmlns:a16="http://schemas.microsoft.com/office/drawing/2014/main" id="{B6F76F43-755A-4216-BAE4-FDDF64391A7B}"/>
                </a:ext>
              </a:extLst>
            </p:cNvPr>
            <p:cNvSpPr/>
            <p:nvPr/>
          </p:nvSpPr>
          <p:spPr bwMode="auto">
            <a:xfrm>
              <a:off x="5033963" y="4538663"/>
              <a:ext cx="1588" cy="317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3 h 3"/>
                <a:gd name="T6" fmla="*/ 0 w 1"/>
                <a:gd name="T7" fmla="*/ 3 h 3"/>
                <a:gd name="T8" fmla="*/ 1 w 1"/>
                <a:gd name="T9" fmla="*/ 3 h 3"/>
                <a:gd name="T10" fmla="*/ 0 w 1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2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3"/>
                    <a:pt x="1" y="3"/>
                  </a:cubicBezTo>
                  <a:cubicBezTo>
                    <a:pt x="0" y="2"/>
                    <a:pt x="0" y="1"/>
                    <a:pt x="0" y="0"/>
                  </a:cubicBezTo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îṣḻiḍe">
              <a:extLst>
                <a:ext uri="{FF2B5EF4-FFF2-40B4-BE49-F238E27FC236}">
                  <a16:creationId xmlns:a16="http://schemas.microsoft.com/office/drawing/2014/main" id="{3B539CAE-52A6-4209-A484-FFB80C8952C9}"/>
                </a:ext>
              </a:extLst>
            </p:cNvPr>
            <p:cNvSpPr/>
            <p:nvPr/>
          </p:nvSpPr>
          <p:spPr bwMode="auto">
            <a:xfrm>
              <a:off x="4613275" y="4538663"/>
              <a:ext cx="420688" cy="30163"/>
            </a:xfrm>
            <a:custGeom>
              <a:avLst/>
              <a:gdLst>
                <a:gd name="T0" fmla="*/ 321 w 321"/>
                <a:gd name="T1" fmla="*/ 0 h 23"/>
                <a:gd name="T2" fmla="*/ 190 w 321"/>
                <a:gd name="T3" fmla="*/ 21 h 23"/>
                <a:gd name="T4" fmla="*/ 177 w 321"/>
                <a:gd name="T5" fmla="*/ 20 h 23"/>
                <a:gd name="T6" fmla="*/ 63 w 321"/>
                <a:gd name="T7" fmla="*/ 10 h 23"/>
                <a:gd name="T8" fmla="*/ 42 w 321"/>
                <a:gd name="T9" fmla="*/ 11 h 23"/>
                <a:gd name="T10" fmla="*/ 0 w 321"/>
                <a:gd name="T11" fmla="*/ 6 h 23"/>
                <a:gd name="T12" fmla="*/ 0 w 321"/>
                <a:gd name="T13" fmla="*/ 6 h 23"/>
                <a:gd name="T14" fmla="*/ 0 w 321"/>
                <a:gd name="T15" fmla="*/ 9 h 23"/>
                <a:gd name="T16" fmla="*/ 42 w 321"/>
                <a:gd name="T17" fmla="*/ 14 h 23"/>
                <a:gd name="T18" fmla="*/ 63 w 321"/>
                <a:gd name="T19" fmla="*/ 13 h 23"/>
                <a:gd name="T20" fmla="*/ 177 w 321"/>
                <a:gd name="T21" fmla="*/ 23 h 23"/>
                <a:gd name="T22" fmla="*/ 190 w 321"/>
                <a:gd name="T23" fmla="*/ 23 h 23"/>
                <a:gd name="T24" fmla="*/ 321 w 321"/>
                <a:gd name="T25" fmla="*/ 3 h 23"/>
                <a:gd name="T26" fmla="*/ 321 w 321"/>
                <a:gd name="T27" fmla="*/ 3 h 23"/>
                <a:gd name="T28" fmla="*/ 321 w 321"/>
                <a:gd name="T2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1" h="23">
                  <a:moveTo>
                    <a:pt x="321" y="0"/>
                  </a:moveTo>
                  <a:cubicBezTo>
                    <a:pt x="305" y="4"/>
                    <a:pt x="230" y="21"/>
                    <a:pt x="190" y="21"/>
                  </a:cubicBezTo>
                  <a:cubicBezTo>
                    <a:pt x="185" y="21"/>
                    <a:pt x="180" y="20"/>
                    <a:pt x="177" y="20"/>
                  </a:cubicBezTo>
                  <a:cubicBezTo>
                    <a:pt x="138" y="14"/>
                    <a:pt x="63" y="10"/>
                    <a:pt x="63" y="10"/>
                  </a:cubicBezTo>
                  <a:cubicBezTo>
                    <a:pt x="63" y="10"/>
                    <a:pt x="54" y="11"/>
                    <a:pt x="42" y="11"/>
                  </a:cubicBezTo>
                  <a:cubicBezTo>
                    <a:pt x="27" y="11"/>
                    <a:pt x="8" y="10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7"/>
                    <a:pt x="0" y="9"/>
                  </a:cubicBezTo>
                  <a:cubicBezTo>
                    <a:pt x="8" y="13"/>
                    <a:pt x="27" y="14"/>
                    <a:pt x="42" y="14"/>
                  </a:cubicBezTo>
                  <a:cubicBezTo>
                    <a:pt x="53" y="14"/>
                    <a:pt x="63" y="13"/>
                    <a:pt x="63" y="13"/>
                  </a:cubicBezTo>
                  <a:cubicBezTo>
                    <a:pt x="63" y="13"/>
                    <a:pt x="138" y="17"/>
                    <a:pt x="177" y="23"/>
                  </a:cubicBezTo>
                  <a:cubicBezTo>
                    <a:pt x="181" y="23"/>
                    <a:pt x="185" y="23"/>
                    <a:pt x="190" y="23"/>
                  </a:cubicBezTo>
                  <a:cubicBezTo>
                    <a:pt x="231" y="23"/>
                    <a:pt x="306" y="7"/>
                    <a:pt x="321" y="3"/>
                  </a:cubicBezTo>
                  <a:cubicBezTo>
                    <a:pt x="321" y="3"/>
                    <a:pt x="321" y="3"/>
                    <a:pt x="321" y="3"/>
                  </a:cubicBezTo>
                  <a:cubicBezTo>
                    <a:pt x="321" y="2"/>
                    <a:pt x="321" y="1"/>
                    <a:pt x="321" y="0"/>
                  </a:cubicBezTo>
                </a:path>
              </a:pathLst>
            </a:custGeom>
            <a:solidFill>
              <a:srgbClr val="5B5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7" name="îṥḻîḓê">
              <a:extLst>
                <a:ext uri="{FF2B5EF4-FFF2-40B4-BE49-F238E27FC236}">
                  <a16:creationId xmlns:a16="http://schemas.microsoft.com/office/drawing/2014/main" id="{A11CF06F-9473-416C-8B33-DE608118B8D1}"/>
                </a:ext>
              </a:extLst>
            </p:cNvPr>
            <p:cNvSpPr/>
            <p:nvPr/>
          </p:nvSpPr>
          <p:spPr bwMode="auto">
            <a:xfrm>
              <a:off x="4514850" y="3814763"/>
              <a:ext cx="619125" cy="755650"/>
            </a:xfrm>
            <a:custGeom>
              <a:avLst/>
              <a:gdLst>
                <a:gd name="T0" fmla="*/ 222 w 472"/>
                <a:gd name="T1" fmla="*/ 99 h 577"/>
                <a:gd name="T2" fmla="*/ 191 w 472"/>
                <a:gd name="T3" fmla="*/ 3 h 577"/>
                <a:gd name="T4" fmla="*/ 107 w 472"/>
                <a:gd name="T5" fmla="*/ 38 h 577"/>
                <a:gd name="T6" fmla="*/ 38 w 472"/>
                <a:gd name="T7" fmla="*/ 107 h 577"/>
                <a:gd name="T8" fmla="*/ 35 w 472"/>
                <a:gd name="T9" fmla="*/ 146 h 577"/>
                <a:gd name="T10" fmla="*/ 21 w 472"/>
                <a:gd name="T11" fmla="*/ 203 h 577"/>
                <a:gd name="T12" fmla="*/ 47 w 472"/>
                <a:gd name="T13" fmla="*/ 350 h 577"/>
                <a:gd name="T14" fmla="*/ 105 w 472"/>
                <a:gd name="T15" fmla="*/ 354 h 577"/>
                <a:gd name="T16" fmla="*/ 75 w 472"/>
                <a:gd name="T17" fmla="*/ 547 h 577"/>
                <a:gd name="T18" fmla="*/ 138 w 472"/>
                <a:gd name="T19" fmla="*/ 562 h 577"/>
                <a:gd name="T20" fmla="*/ 252 w 472"/>
                <a:gd name="T21" fmla="*/ 572 h 577"/>
                <a:gd name="T22" fmla="*/ 399 w 472"/>
                <a:gd name="T23" fmla="*/ 552 h 577"/>
                <a:gd name="T24" fmla="*/ 377 w 472"/>
                <a:gd name="T25" fmla="*/ 433 h 577"/>
                <a:gd name="T26" fmla="*/ 359 w 472"/>
                <a:gd name="T27" fmla="*/ 288 h 577"/>
                <a:gd name="T28" fmla="*/ 455 w 472"/>
                <a:gd name="T29" fmla="*/ 157 h 577"/>
                <a:gd name="T30" fmla="*/ 412 w 472"/>
                <a:gd name="T31" fmla="*/ 43 h 577"/>
                <a:gd name="T32" fmla="*/ 330 w 472"/>
                <a:gd name="T33" fmla="*/ 0 h 577"/>
                <a:gd name="T34" fmla="*/ 239 w 472"/>
                <a:gd name="T35" fmla="*/ 102 h 577"/>
                <a:gd name="T36" fmla="*/ 222 w 472"/>
                <a:gd name="T37" fmla="*/ 99 h 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2" h="577">
                  <a:moveTo>
                    <a:pt x="222" y="99"/>
                  </a:moveTo>
                  <a:cubicBezTo>
                    <a:pt x="222" y="99"/>
                    <a:pt x="173" y="30"/>
                    <a:pt x="191" y="3"/>
                  </a:cubicBezTo>
                  <a:cubicBezTo>
                    <a:pt x="107" y="38"/>
                    <a:pt x="107" y="38"/>
                    <a:pt x="107" y="38"/>
                  </a:cubicBezTo>
                  <a:cubicBezTo>
                    <a:pt x="107" y="38"/>
                    <a:pt x="56" y="31"/>
                    <a:pt x="38" y="107"/>
                  </a:cubicBezTo>
                  <a:cubicBezTo>
                    <a:pt x="35" y="120"/>
                    <a:pt x="34" y="133"/>
                    <a:pt x="35" y="146"/>
                  </a:cubicBezTo>
                  <a:cubicBezTo>
                    <a:pt x="36" y="157"/>
                    <a:pt x="34" y="177"/>
                    <a:pt x="21" y="203"/>
                  </a:cubicBezTo>
                  <a:cubicBezTo>
                    <a:pt x="0" y="245"/>
                    <a:pt x="5" y="340"/>
                    <a:pt x="47" y="350"/>
                  </a:cubicBezTo>
                  <a:cubicBezTo>
                    <a:pt x="90" y="359"/>
                    <a:pt x="105" y="354"/>
                    <a:pt x="105" y="354"/>
                  </a:cubicBezTo>
                  <a:cubicBezTo>
                    <a:pt x="105" y="354"/>
                    <a:pt x="99" y="527"/>
                    <a:pt x="75" y="547"/>
                  </a:cubicBezTo>
                  <a:cubicBezTo>
                    <a:pt x="50" y="567"/>
                    <a:pt x="138" y="562"/>
                    <a:pt x="138" y="562"/>
                  </a:cubicBezTo>
                  <a:cubicBezTo>
                    <a:pt x="138" y="562"/>
                    <a:pt x="213" y="566"/>
                    <a:pt x="252" y="572"/>
                  </a:cubicBezTo>
                  <a:cubicBezTo>
                    <a:pt x="290" y="577"/>
                    <a:pt x="399" y="552"/>
                    <a:pt x="399" y="552"/>
                  </a:cubicBezTo>
                  <a:cubicBezTo>
                    <a:pt x="399" y="552"/>
                    <a:pt x="383" y="479"/>
                    <a:pt x="377" y="433"/>
                  </a:cubicBezTo>
                  <a:cubicBezTo>
                    <a:pt x="372" y="386"/>
                    <a:pt x="359" y="288"/>
                    <a:pt x="359" y="288"/>
                  </a:cubicBezTo>
                  <a:cubicBezTo>
                    <a:pt x="455" y="157"/>
                    <a:pt x="455" y="157"/>
                    <a:pt x="455" y="157"/>
                  </a:cubicBezTo>
                  <a:cubicBezTo>
                    <a:pt x="455" y="157"/>
                    <a:pt x="472" y="78"/>
                    <a:pt x="412" y="43"/>
                  </a:cubicBezTo>
                  <a:cubicBezTo>
                    <a:pt x="353" y="8"/>
                    <a:pt x="330" y="0"/>
                    <a:pt x="330" y="0"/>
                  </a:cubicBezTo>
                  <a:cubicBezTo>
                    <a:pt x="330" y="0"/>
                    <a:pt x="270" y="97"/>
                    <a:pt x="239" y="102"/>
                  </a:cubicBezTo>
                  <a:cubicBezTo>
                    <a:pt x="239" y="102"/>
                    <a:pt x="228" y="107"/>
                    <a:pt x="222" y="99"/>
                  </a:cubicBezTo>
                </a:path>
              </a:pathLst>
            </a:custGeom>
            <a:solidFill>
              <a:srgbClr val="FF74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8" name="îṥlidé">
              <a:extLst>
                <a:ext uri="{FF2B5EF4-FFF2-40B4-BE49-F238E27FC236}">
                  <a16:creationId xmlns:a16="http://schemas.microsoft.com/office/drawing/2014/main" id="{63CFA327-4D87-4244-ACF1-19EEC58188CD}"/>
                </a:ext>
              </a:extLst>
            </p:cNvPr>
            <p:cNvSpPr/>
            <p:nvPr/>
          </p:nvSpPr>
          <p:spPr bwMode="auto">
            <a:xfrm>
              <a:off x="4640263" y="3979863"/>
              <a:ext cx="61913" cy="161925"/>
            </a:xfrm>
            <a:custGeom>
              <a:avLst/>
              <a:gdLst>
                <a:gd name="T0" fmla="*/ 5 w 47"/>
                <a:gd name="T1" fmla="*/ 118 h 124"/>
                <a:gd name="T2" fmla="*/ 0 w 47"/>
                <a:gd name="T3" fmla="*/ 124 h 124"/>
                <a:gd name="T4" fmla="*/ 8 w 47"/>
                <a:gd name="T5" fmla="*/ 124 h 124"/>
                <a:gd name="T6" fmla="*/ 5 w 47"/>
                <a:gd name="T7" fmla="*/ 118 h 124"/>
                <a:gd name="T8" fmla="*/ 19 w 47"/>
                <a:gd name="T9" fmla="*/ 40 h 124"/>
                <a:gd name="T10" fmla="*/ 23 w 47"/>
                <a:gd name="T11" fmla="*/ 84 h 124"/>
                <a:gd name="T12" fmla="*/ 16 w 47"/>
                <a:gd name="T13" fmla="*/ 103 h 124"/>
                <a:gd name="T14" fmla="*/ 43 w 47"/>
                <a:gd name="T15" fmla="*/ 124 h 124"/>
                <a:gd name="T16" fmla="*/ 47 w 47"/>
                <a:gd name="T17" fmla="*/ 124 h 124"/>
                <a:gd name="T18" fmla="*/ 21 w 47"/>
                <a:gd name="T19" fmla="*/ 44 h 124"/>
                <a:gd name="T20" fmla="*/ 19 w 47"/>
                <a:gd name="T21" fmla="*/ 40 h 124"/>
                <a:gd name="T22" fmla="*/ 16 w 47"/>
                <a:gd name="T23" fmla="*/ 0 h 124"/>
                <a:gd name="T24" fmla="*/ 19 w 47"/>
                <a:gd name="T25" fmla="*/ 40 h 124"/>
                <a:gd name="T26" fmla="*/ 16 w 47"/>
                <a:gd name="T27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" h="124">
                  <a:moveTo>
                    <a:pt x="5" y="118"/>
                  </a:moveTo>
                  <a:cubicBezTo>
                    <a:pt x="2" y="122"/>
                    <a:pt x="0" y="124"/>
                    <a:pt x="0" y="124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6" y="121"/>
                    <a:pt x="5" y="118"/>
                    <a:pt x="5" y="118"/>
                  </a:cubicBezTo>
                  <a:moveTo>
                    <a:pt x="19" y="40"/>
                  </a:moveTo>
                  <a:cubicBezTo>
                    <a:pt x="21" y="58"/>
                    <a:pt x="22" y="77"/>
                    <a:pt x="23" y="84"/>
                  </a:cubicBezTo>
                  <a:cubicBezTo>
                    <a:pt x="24" y="89"/>
                    <a:pt x="21" y="96"/>
                    <a:pt x="16" y="103"/>
                  </a:cubicBezTo>
                  <a:cubicBezTo>
                    <a:pt x="43" y="124"/>
                    <a:pt x="43" y="124"/>
                    <a:pt x="43" y="124"/>
                  </a:cubicBezTo>
                  <a:cubicBezTo>
                    <a:pt x="47" y="124"/>
                    <a:pt x="47" y="124"/>
                    <a:pt x="47" y="124"/>
                  </a:cubicBezTo>
                  <a:cubicBezTo>
                    <a:pt x="47" y="124"/>
                    <a:pt x="26" y="56"/>
                    <a:pt x="21" y="44"/>
                  </a:cubicBezTo>
                  <a:cubicBezTo>
                    <a:pt x="20" y="43"/>
                    <a:pt x="20" y="42"/>
                    <a:pt x="19" y="40"/>
                  </a:cubicBezTo>
                  <a:moveTo>
                    <a:pt x="16" y="0"/>
                  </a:moveTo>
                  <a:cubicBezTo>
                    <a:pt x="16" y="0"/>
                    <a:pt x="15" y="26"/>
                    <a:pt x="19" y="40"/>
                  </a:cubicBezTo>
                  <a:cubicBezTo>
                    <a:pt x="17" y="20"/>
                    <a:pt x="16" y="0"/>
                    <a:pt x="16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isľïdê">
              <a:extLst>
                <a:ext uri="{FF2B5EF4-FFF2-40B4-BE49-F238E27FC236}">
                  <a16:creationId xmlns:a16="http://schemas.microsoft.com/office/drawing/2014/main" id="{C6BFE5FA-0BF3-4379-95B8-C370F7A35463}"/>
                </a:ext>
              </a:extLst>
            </p:cNvPr>
            <p:cNvSpPr/>
            <p:nvPr/>
          </p:nvSpPr>
          <p:spPr bwMode="auto">
            <a:xfrm>
              <a:off x="4646613" y="4114800"/>
              <a:ext cx="234950" cy="174625"/>
            </a:xfrm>
            <a:custGeom>
              <a:avLst/>
              <a:gdLst>
                <a:gd name="T0" fmla="*/ 151 w 179"/>
                <a:gd name="T1" fmla="*/ 133 h 133"/>
                <a:gd name="T2" fmla="*/ 37 w 179"/>
                <a:gd name="T3" fmla="*/ 86 h 133"/>
                <a:gd name="T4" fmla="*/ 0 w 179"/>
                <a:gd name="T5" fmla="*/ 15 h 133"/>
                <a:gd name="T6" fmla="*/ 11 w 179"/>
                <a:gd name="T7" fmla="*/ 0 h 133"/>
                <a:gd name="T8" fmla="*/ 62 w 179"/>
                <a:gd name="T9" fmla="*/ 40 h 133"/>
                <a:gd name="T10" fmla="*/ 151 w 179"/>
                <a:gd name="T11" fmla="*/ 93 h 133"/>
                <a:gd name="T12" fmla="*/ 151 w 179"/>
                <a:gd name="T13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9" h="133">
                  <a:moveTo>
                    <a:pt x="151" y="133"/>
                  </a:moveTo>
                  <a:cubicBezTo>
                    <a:pt x="151" y="133"/>
                    <a:pt x="46" y="107"/>
                    <a:pt x="37" y="86"/>
                  </a:cubicBezTo>
                  <a:cubicBezTo>
                    <a:pt x="27" y="64"/>
                    <a:pt x="0" y="15"/>
                    <a:pt x="0" y="15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62" y="40"/>
                    <a:pt x="62" y="40"/>
                    <a:pt x="62" y="40"/>
                  </a:cubicBezTo>
                  <a:cubicBezTo>
                    <a:pt x="62" y="40"/>
                    <a:pt x="122" y="88"/>
                    <a:pt x="151" y="93"/>
                  </a:cubicBezTo>
                  <a:cubicBezTo>
                    <a:pt x="179" y="98"/>
                    <a:pt x="151" y="133"/>
                    <a:pt x="151" y="133"/>
                  </a:cubicBezTo>
                </a:path>
              </a:pathLst>
            </a:custGeom>
            <a:solidFill>
              <a:srgbClr val="FB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iŝḻíḍe">
              <a:extLst>
                <a:ext uri="{FF2B5EF4-FFF2-40B4-BE49-F238E27FC236}">
                  <a16:creationId xmlns:a16="http://schemas.microsoft.com/office/drawing/2014/main" id="{232D1ADB-9A58-4D10-96A1-21D3CEFEA0E0}"/>
                </a:ext>
              </a:extLst>
            </p:cNvPr>
            <p:cNvSpPr/>
            <p:nvPr/>
          </p:nvSpPr>
          <p:spPr bwMode="auto">
            <a:xfrm>
              <a:off x="4646613" y="4114800"/>
              <a:ext cx="53975" cy="31750"/>
            </a:xfrm>
            <a:custGeom>
              <a:avLst/>
              <a:gdLst>
                <a:gd name="T0" fmla="*/ 11 w 41"/>
                <a:gd name="T1" fmla="*/ 0 h 24"/>
                <a:gd name="T2" fmla="*/ 0 w 41"/>
                <a:gd name="T3" fmla="*/ 15 h 24"/>
                <a:gd name="T4" fmla="*/ 5 w 41"/>
                <a:gd name="T5" fmla="*/ 24 h 24"/>
                <a:gd name="T6" fmla="*/ 41 w 41"/>
                <a:gd name="T7" fmla="*/ 24 h 24"/>
                <a:gd name="T8" fmla="*/ 38 w 41"/>
                <a:gd name="T9" fmla="*/ 21 h 24"/>
                <a:gd name="T10" fmla="*/ 11 w 41"/>
                <a:gd name="T11" fmla="*/ 0 h 24"/>
                <a:gd name="T12" fmla="*/ 11 w 41"/>
                <a:gd name="T13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24">
                  <a:moveTo>
                    <a:pt x="11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2" y="19"/>
                    <a:pt x="5" y="24"/>
                  </a:cubicBezTo>
                  <a:cubicBezTo>
                    <a:pt x="41" y="24"/>
                    <a:pt x="41" y="24"/>
                    <a:pt x="41" y="24"/>
                  </a:cubicBezTo>
                  <a:cubicBezTo>
                    <a:pt x="38" y="21"/>
                    <a:pt x="38" y="21"/>
                    <a:pt x="38" y="21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EE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ï$lídé">
              <a:extLst>
                <a:ext uri="{FF2B5EF4-FFF2-40B4-BE49-F238E27FC236}">
                  <a16:creationId xmlns:a16="http://schemas.microsoft.com/office/drawing/2014/main" id="{471EC7CA-178D-480C-B1C6-648214E54168}"/>
                </a:ext>
              </a:extLst>
            </p:cNvPr>
            <p:cNvSpPr/>
            <p:nvPr/>
          </p:nvSpPr>
          <p:spPr bwMode="auto">
            <a:xfrm>
              <a:off x="4757738" y="4229100"/>
              <a:ext cx="66675" cy="53975"/>
            </a:xfrm>
            <a:custGeom>
              <a:avLst/>
              <a:gdLst>
                <a:gd name="T0" fmla="*/ 43 w 51"/>
                <a:gd name="T1" fmla="*/ 0 h 41"/>
                <a:gd name="T2" fmla="*/ 19 w 51"/>
                <a:gd name="T3" fmla="*/ 12 h 41"/>
                <a:gd name="T4" fmla="*/ 2 w 51"/>
                <a:gd name="T5" fmla="*/ 21 h 41"/>
                <a:gd name="T6" fmla="*/ 0 w 51"/>
                <a:gd name="T7" fmla="*/ 23 h 41"/>
                <a:gd name="T8" fmla="*/ 1 w 51"/>
                <a:gd name="T9" fmla="*/ 25 h 41"/>
                <a:gd name="T10" fmla="*/ 51 w 51"/>
                <a:gd name="T11" fmla="*/ 41 h 41"/>
                <a:gd name="T12" fmla="*/ 43 w 51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41">
                  <a:moveTo>
                    <a:pt x="43" y="0"/>
                  </a:moveTo>
                  <a:cubicBezTo>
                    <a:pt x="35" y="4"/>
                    <a:pt x="27" y="8"/>
                    <a:pt x="19" y="12"/>
                  </a:cubicBezTo>
                  <a:cubicBezTo>
                    <a:pt x="2" y="21"/>
                    <a:pt x="2" y="21"/>
                    <a:pt x="2" y="21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1" y="24"/>
                    <a:pt x="1" y="25"/>
                  </a:cubicBezTo>
                  <a:cubicBezTo>
                    <a:pt x="19" y="32"/>
                    <a:pt x="38" y="37"/>
                    <a:pt x="51" y="41"/>
                  </a:cubicBezTo>
                  <a:cubicBezTo>
                    <a:pt x="46" y="26"/>
                    <a:pt x="41" y="9"/>
                    <a:pt x="43" y="0"/>
                  </a:cubicBezTo>
                </a:path>
              </a:pathLst>
            </a:custGeom>
            <a:solidFill>
              <a:srgbClr val="EEB4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ïṧļîḍê">
              <a:extLst>
                <a:ext uri="{FF2B5EF4-FFF2-40B4-BE49-F238E27FC236}">
                  <a16:creationId xmlns:a16="http://schemas.microsoft.com/office/drawing/2014/main" id="{04F61992-F5DB-4086-945F-48AD9611F2C3}"/>
                </a:ext>
              </a:extLst>
            </p:cNvPr>
            <p:cNvSpPr/>
            <p:nvPr/>
          </p:nvSpPr>
          <p:spPr bwMode="auto">
            <a:xfrm>
              <a:off x="4714875" y="4119563"/>
              <a:ext cx="247650" cy="141288"/>
            </a:xfrm>
            <a:custGeom>
              <a:avLst/>
              <a:gdLst>
                <a:gd name="T0" fmla="*/ 189 w 189"/>
                <a:gd name="T1" fmla="*/ 6 h 108"/>
                <a:gd name="T2" fmla="*/ 189 w 189"/>
                <a:gd name="T3" fmla="*/ 63 h 108"/>
                <a:gd name="T4" fmla="*/ 180 w 189"/>
                <a:gd name="T5" fmla="*/ 63 h 108"/>
                <a:gd name="T6" fmla="*/ 51 w 189"/>
                <a:gd name="T7" fmla="*/ 96 h 108"/>
                <a:gd name="T8" fmla="*/ 34 w 189"/>
                <a:gd name="T9" fmla="*/ 105 h 108"/>
                <a:gd name="T10" fmla="*/ 30 w 189"/>
                <a:gd name="T11" fmla="*/ 108 h 108"/>
                <a:gd name="T12" fmla="*/ 0 w 189"/>
                <a:gd name="T13" fmla="*/ 42 h 108"/>
                <a:gd name="T14" fmla="*/ 28 w 189"/>
                <a:gd name="T15" fmla="*/ 17 h 108"/>
                <a:gd name="T16" fmla="*/ 29 w 189"/>
                <a:gd name="T17" fmla="*/ 17 h 108"/>
                <a:gd name="T18" fmla="*/ 77 w 189"/>
                <a:gd name="T19" fmla="*/ 16 h 108"/>
                <a:gd name="T20" fmla="*/ 138 w 189"/>
                <a:gd name="T21" fmla="*/ 8 h 108"/>
                <a:gd name="T22" fmla="*/ 186 w 189"/>
                <a:gd name="T23" fmla="*/ 26 h 108"/>
                <a:gd name="T24" fmla="*/ 189 w 189"/>
                <a:gd name="T25" fmla="*/ 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9" h="108">
                  <a:moveTo>
                    <a:pt x="189" y="6"/>
                  </a:moveTo>
                  <a:cubicBezTo>
                    <a:pt x="189" y="63"/>
                    <a:pt x="189" y="63"/>
                    <a:pt x="189" y="63"/>
                  </a:cubicBezTo>
                  <a:cubicBezTo>
                    <a:pt x="180" y="63"/>
                    <a:pt x="180" y="63"/>
                    <a:pt x="180" y="63"/>
                  </a:cubicBezTo>
                  <a:cubicBezTo>
                    <a:pt x="135" y="63"/>
                    <a:pt x="91" y="74"/>
                    <a:pt x="51" y="96"/>
                  </a:cubicBezTo>
                  <a:cubicBezTo>
                    <a:pt x="34" y="105"/>
                    <a:pt x="34" y="105"/>
                    <a:pt x="34" y="105"/>
                  </a:cubicBezTo>
                  <a:cubicBezTo>
                    <a:pt x="30" y="108"/>
                    <a:pt x="30" y="108"/>
                    <a:pt x="30" y="108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28" y="17"/>
                    <a:pt x="28" y="17"/>
                    <a:pt x="28" y="17"/>
                  </a:cubicBezTo>
                  <a:cubicBezTo>
                    <a:pt x="29" y="17"/>
                    <a:pt x="29" y="17"/>
                    <a:pt x="29" y="17"/>
                  </a:cubicBezTo>
                  <a:cubicBezTo>
                    <a:pt x="36" y="18"/>
                    <a:pt x="65" y="20"/>
                    <a:pt x="77" y="16"/>
                  </a:cubicBezTo>
                  <a:cubicBezTo>
                    <a:pt x="89" y="12"/>
                    <a:pt x="103" y="0"/>
                    <a:pt x="138" y="8"/>
                  </a:cubicBezTo>
                  <a:cubicBezTo>
                    <a:pt x="155" y="13"/>
                    <a:pt x="169" y="32"/>
                    <a:pt x="186" y="26"/>
                  </a:cubicBezTo>
                  <a:cubicBezTo>
                    <a:pt x="189" y="6"/>
                    <a:pt x="189" y="6"/>
                    <a:pt x="189" y="6"/>
                  </a:cubicBezTo>
                </a:path>
              </a:pathLst>
            </a:custGeom>
            <a:solidFill>
              <a:srgbClr val="FBBE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îṡḷîďé">
              <a:extLst>
                <a:ext uri="{FF2B5EF4-FFF2-40B4-BE49-F238E27FC236}">
                  <a16:creationId xmlns:a16="http://schemas.microsoft.com/office/drawing/2014/main" id="{34AC1F54-8843-4D07-9193-5A0A2357C044}"/>
                </a:ext>
              </a:extLst>
            </p:cNvPr>
            <p:cNvSpPr/>
            <p:nvPr/>
          </p:nvSpPr>
          <p:spPr bwMode="auto">
            <a:xfrm>
              <a:off x="4986338" y="4025900"/>
              <a:ext cx="120650" cy="303213"/>
            </a:xfrm>
            <a:custGeom>
              <a:avLst/>
              <a:gdLst>
                <a:gd name="T0" fmla="*/ 93 w 93"/>
                <a:gd name="T1" fmla="*/ 0 h 232"/>
                <a:gd name="T2" fmla="*/ 0 w 93"/>
                <a:gd name="T3" fmla="*/ 127 h 232"/>
                <a:gd name="T4" fmla="*/ 13 w 93"/>
                <a:gd name="T5" fmla="*/ 232 h 232"/>
                <a:gd name="T6" fmla="*/ 26 w 93"/>
                <a:gd name="T7" fmla="*/ 228 h 232"/>
                <a:gd name="T8" fmla="*/ 93 w 93"/>
                <a:gd name="T9" fmla="*/ 48 h 232"/>
                <a:gd name="T10" fmla="*/ 93 w 93"/>
                <a:gd name="T11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" h="232">
                  <a:moveTo>
                    <a:pt x="93" y="0"/>
                  </a:move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7" y="184"/>
                    <a:pt x="13" y="232"/>
                  </a:cubicBezTo>
                  <a:cubicBezTo>
                    <a:pt x="18" y="231"/>
                    <a:pt x="22" y="230"/>
                    <a:pt x="26" y="228"/>
                  </a:cubicBezTo>
                  <a:cubicBezTo>
                    <a:pt x="77" y="210"/>
                    <a:pt x="93" y="48"/>
                    <a:pt x="93" y="48"/>
                  </a:cubicBezTo>
                  <a:cubicBezTo>
                    <a:pt x="93" y="0"/>
                    <a:pt x="93" y="0"/>
                    <a:pt x="93" y="0"/>
                  </a:cubicBezTo>
                </a:path>
              </a:pathLst>
            </a:custGeom>
            <a:solidFill>
              <a:srgbClr val="4444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ïṧľíḍe">
              <a:extLst>
                <a:ext uri="{FF2B5EF4-FFF2-40B4-BE49-F238E27FC236}">
                  <a16:creationId xmlns:a16="http://schemas.microsoft.com/office/drawing/2014/main" id="{E67DBE92-6A1E-499B-A446-0044F1900E49}"/>
                </a:ext>
              </a:extLst>
            </p:cNvPr>
            <p:cNvSpPr/>
            <p:nvPr/>
          </p:nvSpPr>
          <p:spPr bwMode="auto">
            <a:xfrm>
              <a:off x="4819650" y="3908425"/>
              <a:ext cx="287338" cy="423863"/>
            </a:xfrm>
            <a:custGeom>
              <a:avLst/>
              <a:gdLst>
                <a:gd name="T0" fmla="*/ 144 w 219"/>
                <a:gd name="T1" fmla="*/ 0 h 323"/>
                <a:gd name="T2" fmla="*/ 143 w 219"/>
                <a:gd name="T3" fmla="*/ 0 h 323"/>
                <a:gd name="T4" fmla="*/ 112 w 219"/>
                <a:gd name="T5" fmla="*/ 90 h 323"/>
                <a:gd name="T6" fmla="*/ 95 w 219"/>
                <a:gd name="T7" fmla="*/ 188 h 323"/>
                <a:gd name="T8" fmla="*/ 99 w 219"/>
                <a:gd name="T9" fmla="*/ 188 h 323"/>
                <a:gd name="T10" fmla="*/ 106 w 219"/>
                <a:gd name="T11" fmla="*/ 187 h 323"/>
                <a:gd name="T12" fmla="*/ 109 w 219"/>
                <a:gd name="T13" fmla="*/ 167 h 323"/>
                <a:gd name="T14" fmla="*/ 109 w 219"/>
                <a:gd name="T15" fmla="*/ 224 h 323"/>
                <a:gd name="T16" fmla="*/ 100 w 219"/>
                <a:gd name="T17" fmla="*/ 224 h 323"/>
                <a:gd name="T18" fmla="*/ 0 w 219"/>
                <a:gd name="T19" fmla="*/ 243 h 323"/>
                <a:gd name="T20" fmla="*/ 19 w 219"/>
                <a:gd name="T21" fmla="*/ 250 h 323"/>
                <a:gd name="T22" fmla="*/ 31 w 219"/>
                <a:gd name="T23" fmla="*/ 263 h 323"/>
                <a:gd name="T24" fmla="*/ 19 w 219"/>
                <a:gd name="T25" fmla="*/ 290 h 323"/>
                <a:gd name="T26" fmla="*/ 3 w 219"/>
                <a:gd name="T27" fmla="*/ 286 h 323"/>
                <a:gd name="T28" fmla="*/ 10 w 219"/>
                <a:gd name="T29" fmla="*/ 307 h 323"/>
                <a:gd name="T30" fmla="*/ 110 w 219"/>
                <a:gd name="T31" fmla="*/ 323 h 323"/>
                <a:gd name="T32" fmla="*/ 139 w 219"/>
                <a:gd name="T33" fmla="*/ 321 h 323"/>
                <a:gd name="T34" fmla="*/ 126 w 219"/>
                <a:gd name="T35" fmla="*/ 216 h 323"/>
                <a:gd name="T36" fmla="*/ 219 w 219"/>
                <a:gd name="T37" fmla="*/ 89 h 323"/>
                <a:gd name="T38" fmla="*/ 219 w 219"/>
                <a:gd name="T39" fmla="*/ 85 h 323"/>
                <a:gd name="T40" fmla="*/ 200 w 219"/>
                <a:gd name="T41" fmla="*/ 64 h 323"/>
                <a:gd name="T42" fmla="*/ 144 w 219"/>
                <a:gd name="T43" fmla="*/ 0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9" h="323">
                  <a:moveTo>
                    <a:pt x="144" y="0"/>
                  </a:moveTo>
                  <a:cubicBezTo>
                    <a:pt x="144" y="0"/>
                    <a:pt x="143" y="0"/>
                    <a:pt x="143" y="0"/>
                  </a:cubicBezTo>
                  <a:cubicBezTo>
                    <a:pt x="100" y="1"/>
                    <a:pt x="112" y="90"/>
                    <a:pt x="112" y="90"/>
                  </a:cubicBezTo>
                  <a:cubicBezTo>
                    <a:pt x="100" y="109"/>
                    <a:pt x="96" y="157"/>
                    <a:pt x="95" y="188"/>
                  </a:cubicBezTo>
                  <a:cubicBezTo>
                    <a:pt x="96" y="188"/>
                    <a:pt x="98" y="188"/>
                    <a:pt x="99" y="188"/>
                  </a:cubicBezTo>
                  <a:cubicBezTo>
                    <a:pt x="101" y="188"/>
                    <a:pt x="104" y="188"/>
                    <a:pt x="106" y="187"/>
                  </a:cubicBezTo>
                  <a:cubicBezTo>
                    <a:pt x="109" y="167"/>
                    <a:pt x="109" y="167"/>
                    <a:pt x="109" y="167"/>
                  </a:cubicBezTo>
                  <a:cubicBezTo>
                    <a:pt x="109" y="224"/>
                    <a:pt x="109" y="224"/>
                    <a:pt x="109" y="224"/>
                  </a:cubicBezTo>
                  <a:cubicBezTo>
                    <a:pt x="100" y="224"/>
                    <a:pt x="100" y="224"/>
                    <a:pt x="100" y="224"/>
                  </a:cubicBezTo>
                  <a:cubicBezTo>
                    <a:pt x="65" y="224"/>
                    <a:pt x="31" y="230"/>
                    <a:pt x="0" y="243"/>
                  </a:cubicBezTo>
                  <a:cubicBezTo>
                    <a:pt x="7" y="247"/>
                    <a:pt x="13" y="249"/>
                    <a:pt x="19" y="250"/>
                  </a:cubicBezTo>
                  <a:cubicBezTo>
                    <a:pt x="28" y="252"/>
                    <a:pt x="31" y="257"/>
                    <a:pt x="31" y="263"/>
                  </a:cubicBezTo>
                  <a:cubicBezTo>
                    <a:pt x="31" y="274"/>
                    <a:pt x="19" y="290"/>
                    <a:pt x="19" y="290"/>
                  </a:cubicBezTo>
                  <a:cubicBezTo>
                    <a:pt x="19" y="290"/>
                    <a:pt x="12" y="288"/>
                    <a:pt x="3" y="286"/>
                  </a:cubicBezTo>
                  <a:cubicBezTo>
                    <a:pt x="6" y="297"/>
                    <a:pt x="10" y="307"/>
                    <a:pt x="10" y="307"/>
                  </a:cubicBezTo>
                  <a:cubicBezTo>
                    <a:pt x="10" y="307"/>
                    <a:pt x="62" y="323"/>
                    <a:pt x="110" y="323"/>
                  </a:cubicBezTo>
                  <a:cubicBezTo>
                    <a:pt x="120" y="323"/>
                    <a:pt x="130" y="322"/>
                    <a:pt x="139" y="321"/>
                  </a:cubicBezTo>
                  <a:cubicBezTo>
                    <a:pt x="133" y="273"/>
                    <a:pt x="126" y="216"/>
                    <a:pt x="126" y="216"/>
                  </a:cubicBezTo>
                  <a:cubicBezTo>
                    <a:pt x="219" y="89"/>
                    <a:pt x="219" y="89"/>
                    <a:pt x="219" y="89"/>
                  </a:cubicBezTo>
                  <a:cubicBezTo>
                    <a:pt x="219" y="85"/>
                    <a:pt x="219" y="85"/>
                    <a:pt x="219" y="85"/>
                  </a:cubicBezTo>
                  <a:cubicBezTo>
                    <a:pt x="200" y="64"/>
                    <a:pt x="200" y="64"/>
                    <a:pt x="200" y="64"/>
                  </a:cubicBezTo>
                  <a:cubicBezTo>
                    <a:pt x="200" y="64"/>
                    <a:pt x="186" y="0"/>
                    <a:pt x="144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ïŝļïďé">
              <a:extLst>
                <a:ext uri="{FF2B5EF4-FFF2-40B4-BE49-F238E27FC236}">
                  <a16:creationId xmlns:a16="http://schemas.microsoft.com/office/drawing/2014/main" id="{53356B05-5806-4A0C-AA92-EF76E0ACFFAA}"/>
                </a:ext>
              </a:extLst>
            </p:cNvPr>
            <p:cNvSpPr/>
            <p:nvPr/>
          </p:nvSpPr>
          <p:spPr bwMode="auto">
            <a:xfrm>
              <a:off x="4811713" y="4227513"/>
              <a:ext cx="49213" cy="61913"/>
            </a:xfrm>
            <a:custGeom>
              <a:avLst/>
              <a:gdLst>
                <a:gd name="T0" fmla="*/ 7 w 38"/>
                <a:gd name="T1" fmla="*/ 0 h 47"/>
                <a:gd name="T2" fmla="*/ 2 w 38"/>
                <a:gd name="T3" fmla="*/ 2 h 47"/>
                <a:gd name="T4" fmla="*/ 10 w 38"/>
                <a:gd name="T5" fmla="*/ 43 h 47"/>
                <a:gd name="T6" fmla="*/ 26 w 38"/>
                <a:gd name="T7" fmla="*/ 47 h 47"/>
                <a:gd name="T8" fmla="*/ 38 w 38"/>
                <a:gd name="T9" fmla="*/ 20 h 47"/>
                <a:gd name="T10" fmla="*/ 26 w 38"/>
                <a:gd name="T11" fmla="*/ 7 h 47"/>
                <a:gd name="T12" fmla="*/ 7 w 38"/>
                <a:gd name="T1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47">
                  <a:moveTo>
                    <a:pt x="7" y="0"/>
                  </a:moveTo>
                  <a:cubicBezTo>
                    <a:pt x="5" y="1"/>
                    <a:pt x="3" y="2"/>
                    <a:pt x="2" y="2"/>
                  </a:cubicBezTo>
                  <a:cubicBezTo>
                    <a:pt x="0" y="11"/>
                    <a:pt x="5" y="28"/>
                    <a:pt x="10" y="43"/>
                  </a:cubicBezTo>
                  <a:cubicBezTo>
                    <a:pt x="19" y="45"/>
                    <a:pt x="26" y="47"/>
                    <a:pt x="26" y="47"/>
                  </a:cubicBezTo>
                  <a:cubicBezTo>
                    <a:pt x="26" y="47"/>
                    <a:pt x="38" y="31"/>
                    <a:pt x="38" y="20"/>
                  </a:cubicBezTo>
                  <a:cubicBezTo>
                    <a:pt x="38" y="14"/>
                    <a:pt x="35" y="9"/>
                    <a:pt x="26" y="7"/>
                  </a:cubicBezTo>
                  <a:cubicBezTo>
                    <a:pt x="20" y="6"/>
                    <a:pt x="14" y="4"/>
                    <a:pt x="7" y="0"/>
                  </a:cubicBezTo>
                </a:path>
              </a:pathLst>
            </a:custGeom>
            <a:solidFill>
              <a:srgbClr val="D6A2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íSlïďè">
              <a:extLst>
                <a:ext uri="{FF2B5EF4-FFF2-40B4-BE49-F238E27FC236}">
                  <a16:creationId xmlns:a16="http://schemas.microsoft.com/office/drawing/2014/main" id="{702BD742-8E98-4827-96B3-735F8BC191C2}"/>
                </a:ext>
              </a:extLst>
            </p:cNvPr>
            <p:cNvSpPr/>
            <p:nvPr/>
          </p:nvSpPr>
          <p:spPr bwMode="auto">
            <a:xfrm>
              <a:off x="4813300" y="4127500"/>
              <a:ext cx="149225" cy="101600"/>
            </a:xfrm>
            <a:custGeom>
              <a:avLst/>
              <a:gdLst>
                <a:gd name="T0" fmla="*/ 114 w 114"/>
                <a:gd name="T1" fmla="*/ 0 h 78"/>
                <a:gd name="T2" fmla="*/ 111 w 114"/>
                <a:gd name="T3" fmla="*/ 20 h 78"/>
                <a:gd name="T4" fmla="*/ 104 w 114"/>
                <a:gd name="T5" fmla="*/ 21 h 78"/>
                <a:gd name="T6" fmla="*/ 100 w 114"/>
                <a:gd name="T7" fmla="*/ 21 h 78"/>
                <a:gd name="T8" fmla="*/ 100 w 114"/>
                <a:gd name="T9" fmla="*/ 47 h 78"/>
                <a:gd name="T10" fmla="*/ 2 w 114"/>
                <a:gd name="T11" fmla="*/ 74 h 78"/>
                <a:gd name="T12" fmla="*/ 0 w 114"/>
                <a:gd name="T13" fmla="*/ 78 h 78"/>
                <a:gd name="T14" fmla="*/ 5 w 114"/>
                <a:gd name="T15" fmla="*/ 76 h 78"/>
                <a:gd name="T16" fmla="*/ 5 w 114"/>
                <a:gd name="T17" fmla="*/ 76 h 78"/>
                <a:gd name="T18" fmla="*/ 105 w 114"/>
                <a:gd name="T19" fmla="*/ 57 h 78"/>
                <a:gd name="T20" fmla="*/ 114 w 114"/>
                <a:gd name="T21" fmla="*/ 57 h 78"/>
                <a:gd name="T22" fmla="*/ 114 w 114"/>
                <a:gd name="T23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4" h="78">
                  <a:moveTo>
                    <a:pt x="114" y="0"/>
                  </a:moveTo>
                  <a:cubicBezTo>
                    <a:pt x="111" y="20"/>
                    <a:pt x="111" y="20"/>
                    <a:pt x="111" y="20"/>
                  </a:cubicBezTo>
                  <a:cubicBezTo>
                    <a:pt x="109" y="21"/>
                    <a:pt x="106" y="21"/>
                    <a:pt x="104" y="21"/>
                  </a:cubicBezTo>
                  <a:cubicBezTo>
                    <a:pt x="103" y="21"/>
                    <a:pt x="101" y="21"/>
                    <a:pt x="100" y="21"/>
                  </a:cubicBezTo>
                  <a:cubicBezTo>
                    <a:pt x="99" y="36"/>
                    <a:pt x="100" y="47"/>
                    <a:pt x="100" y="47"/>
                  </a:cubicBezTo>
                  <a:cubicBezTo>
                    <a:pt x="100" y="47"/>
                    <a:pt x="13" y="70"/>
                    <a:pt x="2" y="74"/>
                  </a:cubicBezTo>
                  <a:cubicBezTo>
                    <a:pt x="1" y="74"/>
                    <a:pt x="0" y="76"/>
                    <a:pt x="0" y="78"/>
                  </a:cubicBezTo>
                  <a:cubicBezTo>
                    <a:pt x="1" y="78"/>
                    <a:pt x="3" y="77"/>
                    <a:pt x="5" y="76"/>
                  </a:cubicBezTo>
                  <a:cubicBezTo>
                    <a:pt x="5" y="76"/>
                    <a:pt x="5" y="76"/>
                    <a:pt x="5" y="76"/>
                  </a:cubicBezTo>
                  <a:cubicBezTo>
                    <a:pt x="36" y="63"/>
                    <a:pt x="70" y="57"/>
                    <a:pt x="105" y="57"/>
                  </a:cubicBezTo>
                  <a:cubicBezTo>
                    <a:pt x="114" y="57"/>
                    <a:pt x="114" y="57"/>
                    <a:pt x="114" y="57"/>
                  </a:cubicBezTo>
                  <a:cubicBezTo>
                    <a:pt x="114" y="0"/>
                    <a:pt x="114" y="0"/>
                    <a:pt x="114" y="0"/>
                  </a:cubicBezTo>
                </a:path>
              </a:pathLst>
            </a:custGeom>
            <a:solidFill>
              <a:srgbClr val="E1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îsļîḋè">
              <a:extLst>
                <a:ext uri="{FF2B5EF4-FFF2-40B4-BE49-F238E27FC236}">
                  <a16:creationId xmlns:a16="http://schemas.microsoft.com/office/drawing/2014/main" id="{68A87BBE-4EEF-4813-AC5B-ADBC19302D64}"/>
                </a:ext>
              </a:extLst>
            </p:cNvPr>
            <p:cNvSpPr/>
            <p:nvPr/>
          </p:nvSpPr>
          <p:spPr bwMode="auto">
            <a:xfrm>
              <a:off x="4805363" y="3905250"/>
              <a:ext cx="306388" cy="442913"/>
            </a:xfrm>
            <a:custGeom>
              <a:avLst/>
              <a:gdLst>
                <a:gd name="T0" fmla="*/ 214 w 233"/>
                <a:gd name="T1" fmla="*/ 66 h 337"/>
                <a:gd name="T2" fmla="*/ 233 w 233"/>
                <a:gd name="T3" fmla="*/ 87 h 337"/>
                <a:gd name="T4" fmla="*/ 233 w 233"/>
                <a:gd name="T5" fmla="*/ 139 h 337"/>
                <a:gd name="T6" fmla="*/ 166 w 233"/>
                <a:gd name="T7" fmla="*/ 319 h 337"/>
                <a:gd name="T8" fmla="*/ 24 w 233"/>
                <a:gd name="T9" fmla="*/ 309 h 337"/>
                <a:gd name="T10" fmla="*/ 11 w 233"/>
                <a:gd name="T11" fmla="*/ 243 h 337"/>
                <a:gd name="T12" fmla="*/ 108 w 233"/>
                <a:gd name="T13" fmla="*/ 216 h 337"/>
                <a:gd name="T14" fmla="*/ 126 w 233"/>
                <a:gd name="T15" fmla="*/ 92 h 337"/>
                <a:gd name="T16" fmla="*/ 156 w 233"/>
                <a:gd name="T17" fmla="*/ 2 h 337"/>
                <a:gd name="T18" fmla="*/ 214 w 233"/>
                <a:gd name="T19" fmla="*/ 66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3" h="337">
                  <a:moveTo>
                    <a:pt x="214" y="66"/>
                  </a:moveTo>
                  <a:cubicBezTo>
                    <a:pt x="233" y="87"/>
                    <a:pt x="233" y="87"/>
                    <a:pt x="233" y="87"/>
                  </a:cubicBezTo>
                  <a:cubicBezTo>
                    <a:pt x="233" y="139"/>
                    <a:pt x="233" y="139"/>
                    <a:pt x="233" y="139"/>
                  </a:cubicBezTo>
                  <a:cubicBezTo>
                    <a:pt x="233" y="139"/>
                    <a:pt x="217" y="301"/>
                    <a:pt x="166" y="319"/>
                  </a:cubicBezTo>
                  <a:cubicBezTo>
                    <a:pt x="115" y="337"/>
                    <a:pt x="24" y="309"/>
                    <a:pt x="24" y="309"/>
                  </a:cubicBezTo>
                  <a:cubicBezTo>
                    <a:pt x="24" y="309"/>
                    <a:pt x="0" y="246"/>
                    <a:pt x="11" y="243"/>
                  </a:cubicBezTo>
                  <a:cubicBezTo>
                    <a:pt x="22" y="239"/>
                    <a:pt x="108" y="216"/>
                    <a:pt x="108" y="216"/>
                  </a:cubicBezTo>
                  <a:cubicBezTo>
                    <a:pt x="108" y="216"/>
                    <a:pt x="107" y="121"/>
                    <a:pt x="126" y="92"/>
                  </a:cubicBezTo>
                  <a:cubicBezTo>
                    <a:pt x="126" y="92"/>
                    <a:pt x="114" y="3"/>
                    <a:pt x="156" y="2"/>
                  </a:cubicBezTo>
                  <a:cubicBezTo>
                    <a:pt x="199" y="0"/>
                    <a:pt x="214" y="66"/>
                    <a:pt x="214" y="66"/>
                  </a:cubicBezTo>
                  <a:close/>
                </a:path>
              </a:pathLst>
            </a:custGeom>
            <a:solidFill>
              <a:srgbClr val="FF74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ïṡḷîḍé">
              <a:extLst>
                <a:ext uri="{FF2B5EF4-FFF2-40B4-BE49-F238E27FC236}">
                  <a16:creationId xmlns:a16="http://schemas.microsoft.com/office/drawing/2014/main" id="{925E85A7-4DE6-4F40-91E9-9C291F426219}"/>
                </a:ext>
              </a:extLst>
            </p:cNvPr>
            <p:cNvSpPr/>
            <p:nvPr/>
          </p:nvSpPr>
          <p:spPr bwMode="auto">
            <a:xfrm>
              <a:off x="4719638" y="3570288"/>
              <a:ext cx="195263" cy="136525"/>
            </a:xfrm>
            <a:custGeom>
              <a:avLst/>
              <a:gdLst>
                <a:gd name="T0" fmla="*/ 147 w 148"/>
                <a:gd name="T1" fmla="*/ 103 h 104"/>
                <a:gd name="T2" fmla="*/ 147 w 148"/>
                <a:gd name="T3" fmla="*/ 103 h 104"/>
                <a:gd name="T4" fmla="*/ 147 w 148"/>
                <a:gd name="T5" fmla="*/ 104 h 104"/>
                <a:gd name="T6" fmla="*/ 147 w 148"/>
                <a:gd name="T7" fmla="*/ 103 h 104"/>
                <a:gd name="T8" fmla="*/ 90 w 148"/>
                <a:gd name="T9" fmla="*/ 65 h 104"/>
                <a:gd name="T10" fmla="*/ 93 w 148"/>
                <a:gd name="T11" fmla="*/ 82 h 104"/>
                <a:gd name="T12" fmla="*/ 107 w 148"/>
                <a:gd name="T13" fmla="*/ 92 h 104"/>
                <a:gd name="T14" fmla="*/ 110 w 148"/>
                <a:gd name="T15" fmla="*/ 91 h 104"/>
                <a:gd name="T16" fmla="*/ 130 w 148"/>
                <a:gd name="T17" fmla="*/ 76 h 104"/>
                <a:gd name="T18" fmla="*/ 132 w 148"/>
                <a:gd name="T19" fmla="*/ 76 h 104"/>
                <a:gd name="T20" fmla="*/ 145 w 148"/>
                <a:gd name="T21" fmla="*/ 85 h 104"/>
                <a:gd name="T22" fmla="*/ 147 w 148"/>
                <a:gd name="T23" fmla="*/ 100 h 104"/>
                <a:gd name="T24" fmla="*/ 147 w 148"/>
                <a:gd name="T25" fmla="*/ 91 h 104"/>
                <a:gd name="T26" fmla="*/ 147 w 148"/>
                <a:gd name="T27" fmla="*/ 94 h 104"/>
                <a:gd name="T28" fmla="*/ 145 w 148"/>
                <a:gd name="T29" fmla="*/ 83 h 104"/>
                <a:gd name="T30" fmla="*/ 132 w 148"/>
                <a:gd name="T31" fmla="*/ 74 h 104"/>
                <a:gd name="T32" fmla="*/ 130 w 148"/>
                <a:gd name="T33" fmla="*/ 74 h 104"/>
                <a:gd name="T34" fmla="*/ 110 w 148"/>
                <a:gd name="T35" fmla="*/ 89 h 104"/>
                <a:gd name="T36" fmla="*/ 107 w 148"/>
                <a:gd name="T37" fmla="*/ 90 h 104"/>
                <a:gd name="T38" fmla="*/ 93 w 148"/>
                <a:gd name="T39" fmla="*/ 80 h 104"/>
                <a:gd name="T40" fmla="*/ 90 w 148"/>
                <a:gd name="T41" fmla="*/ 65 h 104"/>
                <a:gd name="T42" fmla="*/ 90 w 148"/>
                <a:gd name="T43" fmla="*/ 26 h 104"/>
                <a:gd name="T44" fmla="*/ 90 w 148"/>
                <a:gd name="T45" fmla="*/ 32 h 104"/>
                <a:gd name="T46" fmla="*/ 90 w 148"/>
                <a:gd name="T47" fmla="*/ 56 h 104"/>
                <a:gd name="T48" fmla="*/ 90 w 148"/>
                <a:gd name="T49" fmla="*/ 56 h 104"/>
                <a:gd name="T50" fmla="*/ 90 w 148"/>
                <a:gd name="T51" fmla="*/ 62 h 104"/>
                <a:gd name="T52" fmla="*/ 90 w 148"/>
                <a:gd name="T53" fmla="*/ 62 h 104"/>
                <a:gd name="T54" fmla="*/ 90 w 148"/>
                <a:gd name="T55" fmla="*/ 64 h 104"/>
                <a:gd name="T56" fmla="*/ 90 w 148"/>
                <a:gd name="T57" fmla="*/ 59 h 104"/>
                <a:gd name="T58" fmla="*/ 90 w 148"/>
                <a:gd name="T59" fmla="*/ 35 h 104"/>
                <a:gd name="T60" fmla="*/ 90 w 148"/>
                <a:gd name="T61" fmla="*/ 26 h 104"/>
                <a:gd name="T62" fmla="*/ 53 w 148"/>
                <a:gd name="T63" fmla="*/ 0 h 104"/>
                <a:gd name="T64" fmla="*/ 52 w 148"/>
                <a:gd name="T65" fmla="*/ 0 h 104"/>
                <a:gd name="T66" fmla="*/ 33 w 148"/>
                <a:gd name="T67" fmla="*/ 7 h 104"/>
                <a:gd name="T68" fmla="*/ 16 w 148"/>
                <a:gd name="T69" fmla="*/ 14 h 104"/>
                <a:gd name="T70" fmla="*/ 14 w 148"/>
                <a:gd name="T71" fmla="*/ 14 h 104"/>
                <a:gd name="T72" fmla="*/ 1 w 148"/>
                <a:gd name="T73" fmla="*/ 4 h 104"/>
                <a:gd name="T74" fmla="*/ 0 w 148"/>
                <a:gd name="T75" fmla="*/ 4 h 104"/>
                <a:gd name="T76" fmla="*/ 0 w 148"/>
                <a:gd name="T77" fmla="*/ 4 h 104"/>
                <a:gd name="T78" fmla="*/ 14 w 148"/>
                <a:gd name="T79" fmla="*/ 16 h 104"/>
                <a:gd name="T80" fmla="*/ 16 w 148"/>
                <a:gd name="T81" fmla="*/ 16 h 104"/>
                <a:gd name="T82" fmla="*/ 33 w 148"/>
                <a:gd name="T83" fmla="*/ 9 h 104"/>
                <a:gd name="T84" fmla="*/ 52 w 148"/>
                <a:gd name="T85" fmla="*/ 2 h 104"/>
                <a:gd name="T86" fmla="*/ 53 w 148"/>
                <a:gd name="T87" fmla="*/ 2 h 104"/>
                <a:gd name="T88" fmla="*/ 84 w 148"/>
                <a:gd name="T89" fmla="*/ 13 h 104"/>
                <a:gd name="T90" fmla="*/ 90 w 148"/>
                <a:gd name="T91" fmla="*/ 33 h 104"/>
                <a:gd name="T92" fmla="*/ 84 w 148"/>
                <a:gd name="T93" fmla="*/ 12 h 104"/>
                <a:gd name="T94" fmla="*/ 53 w 148"/>
                <a:gd name="T95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48" h="104">
                  <a:moveTo>
                    <a:pt x="147" y="103"/>
                  </a:moveTo>
                  <a:cubicBezTo>
                    <a:pt x="147" y="103"/>
                    <a:pt x="147" y="103"/>
                    <a:pt x="147" y="103"/>
                  </a:cubicBezTo>
                  <a:cubicBezTo>
                    <a:pt x="147" y="104"/>
                    <a:pt x="147" y="104"/>
                    <a:pt x="147" y="104"/>
                  </a:cubicBezTo>
                  <a:cubicBezTo>
                    <a:pt x="147" y="104"/>
                    <a:pt x="147" y="104"/>
                    <a:pt x="147" y="103"/>
                  </a:cubicBezTo>
                  <a:moveTo>
                    <a:pt x="90" y="65"/>
                  </a:moveTo>
                  <a:cubicBezTo>
                    <a:pt x="90" y="71"/>
                    <a:pt x="91" y="77"/>
                    <a:pt x="93" y="82"/>
                  </a:cubicBezTo>
                  <a:cubicBezTo>
                    <a:pt x="96" y="88"/>
                    <a:pt x="101" y="92"/>
                    <a:pt x="107" y="92"/>
                  </a:cubicBezTo>
                  <a:cubicBezTo>
                    <a:pt x="108" y="92"/>
                    <a:pt x="109" y="92"/>
                    <a:pt x="110" y="91"/>
                  </a:cubicBezTo>
                  <a:cubicBezTo>
                    <a:pt x="118" y="89"/>
                    <a:pt x="122" y="78"/>
                    <a:pt x="130" y="76"/>
                  </a:cubicBezTo>
                  <a:cubicBezTo>
                    <a:pt x="131" y="76"/>
                    <a:pt x="131" y="76"/>
                    <a:pt x="132" y="76"/>
                  </a:cubicBezTo>
                  <a:cubicBezTo>
                    <a:pt x="137" y="76"/>
                    <a:pt x="143" y="80"/>
                    <a:pt x="145" y="85"/>
                  </a:cubicBezTo>
                  <a:cubicBezTo>
                    <a:pt x="147" y="90"/>
                    <a:pt x="147" y="95"/>
                    <a:pt x="147" y="100"/>
                  </a:cubicBezTo>
                  <a:cubicBezTo>
                    <a:pt x="148" y="97"/>
                    <a:pt x="148" y="94"/>
                    <a:pt x="147" y="91"/>
                  </a:cubicBezTo>
                  <a:cubicBezTo>
                    <a:pt x="147" y="92"/>
                    <a:pt x="147" y="93"/>
                    <a:pt x="147" y="94"/>
                  </a:cubicBezTo>
                  <a:cubicBezTo>
                    <a:pt x="147" y="90"/>
                    <a:pt x="146" y="86"/>
                    <a:pt x="145" y="83"/>
                  </a:cubicBezTo>
                  <a:cubicBezTo>
                    <a:pt x="143" y="78"/>
                    <a:pt x="137" y="74"/>
                    <a:pt x="132" y="74"/>
                  </a:cubicBezTo>
                  <a:cubicBezTo>
                    <a:pt x="131" y="74"/>
                    <a:pt x="130" y="74"/>
                    <a:pt x="130" y="74"/>
                  </a:cubicBezTo>
                  <a:cubicBezTo>
                    <a:pt x="122" y="76"/>
                    <a:pt x="118" y="87"/>
                    <a:pt x="110" y="89"/>
                  </a:cubicBezTo>
                  <a:cubicBezTo>
                    <a:pt x="109" y="90"/>
                    <a:pt x="108" y="90"/>
                    <a:pt x="107" y="90"/>
                  </a:cubicBezTo>
                  <a:cubicBezTo>
                    <a:pt x="101" y="90"/>
                    <a:pt x="96" y="86"/>
                    <a:pt x="93" y="80"/>
                  </a:cubicBezTo>
                  <a:cubicBezTo>
                    <a:pt x="91" y="76"/>
                    <a:pt x="90" y="71"/>
                    <a:pt x="90" y="65"/>
                  </a:cubicBezTo>
                  <a:moveTo>
                    <a:pt x="90" y="26"/>
                  </a:moveTo>
                  <a:cubicBezTo>
                    <a:pt x="90" y="28"/>
                    <a:pt x="90" y="30"/>
                    <a:pt x="90" y="32"/>
                  </a:cubicBezTo>
                  <a:cubicBezTo>
                    <a:pt x="90" y="40"/>
                    <a:pt x="90" y="48"/>
                    <a:pt x="90" y="56"/>
                  </a:cubicBezTo>
                  <a:cubicBezTo>
                    <a:pt x="90" y="56"/>
                    <a:pt x="90" y="56"/>
                    <a:pt x="90" y="56"/>
                  </a:cubicBezTo>
                  <a:cubicBezTo>
                    <a:pt x="90" y="58"/>
                    <a:pt x="90" y="60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3"/>
                    <a:pt x="90" y="63"/>
                    <a:pt x="90" y="64"/>
                  </a:cubicBezTo>
                  <a:cubicBezTo>
                    <a:pt x="90" y="62"/>
                    <a:pt x="90" y="60"/>
                    <a:pt x="90" y="59"/>
                  </a:cubicBezTo>
                  <a:cubicBezTo>
                    <a:pt x="90" y="35"/>
                    <a:pt x="90" y="35"/>
                    <a:pt x="90" y="35"/>
                  </a:cubicBezTo>
                  <a:cubicBezTo>
                    <a:pt x="90" y="32"/>
                    <a:pt x="90" y="29"/>
                    <a:pt x="90" y="26"/>
                  </a:cubicBezTo>
                  <a:moveTo>
                    <a:pt x="53" y="0"/>
                  </a:moveTo>
                  <a:cubicBezTo>
                    <a:pt x="53" y="0"/>
                    <a:pt x="52" y="0"/>
                    <a:pt x="52" y="0"/>
                  </a:cubicBezTo>
                  <a:cubicBezTo>
                    <a:pt x="45" y="0"/>
                    <a:pt x="38" y="3"/>
                    <a:pt x="33" y="7"/>
                  </a:cubicBezTo>
                  <a:cubicBezTo>
                    <a:pt x="29" y="12"/>
                    <a:pt x="23" y="14"/>
                    <a:pt x="16" y="14"/>
                  </a:cubicBezTo>
                  <a:cubicBezTo>
                    <a:pt x="16" y="14"/>
                    <a:pt x="15" y="14"/>
                    <a:pt x="14" y="14"/>
                  </a:cubicBezTo>
                  <a:cubicBezTo>
                    <a:pt x="8" y="13"/>
                    <a:pt x="3" y="9"/>
                    <a:pt x="1" y="4"/>
                  </a:cubicBezTo>
                  <a:cubicBezTo>
                    <a:pt x="1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11"/>
                    <a:pt x="7" y="15"/>
                    <a:pt x="14" y="16"/>
                  </a:cubicBezTo>
                  <a:cubicBezTo>
                    <a:pt x="15" y="16"/>
                    <a:pt x="16" y="16"/>
                    <a:pt x="16" y="16"/>
                  </a:cubicBezTo>
                  <a:cubicBezTo>
                    <a:pt x="23" y="16"/>
                    <a:pt x="29" y="14"/>
                    <a:pt x="33" y="9"/>
                  </a:cubicBezTo>
                  <a:cubicBezTo>
                    <a:pt x="38" y="4"/>
                    <a:pt x="45" y="2"/>
                    <a:pt x="52" y="2"/>
                  </a:cubicBezTo>
                  <a:cubicBezTo>
                    <a:pt x="52" y="2"/>
                    <a:pt x="53" y="2"/>
                    <a:pt x="53" y="2"/>
                  </a:cubicBezTo>
                  <a:cubicBezTo>
                    <a:pt x="63" y="2"/>
                    <a:pt x="78" y="5"/>
                    <a:pt x="84" y="13"/>
                  </a:cubicBezTo>
                  <a:cubicBezTo>
                    <a:pt x="88" y="19"/>
                    <a:pt x="90" y="26"/>
                    <a:pt x="90" y="33"/>
                  </a:cubicBezTo>
                  <a:cubicBezTo>
                    <a:pt x="90" y="25"/>
                    <a:pt x="89" y="17"/>
                    <a:pt x="84" y="12"/>
                  </a:cubicBezTo>
                  <a:cubicBezTo>
                    <a:pt x="78" y="3"/>
                    <a:pt x="63" y="0"/>
                    <a:pt x="53" y="0"/>
                  </a:cubicBezTo>
                </a:path>
              </a:pathLst>
            </a:custGeom>
            <a:solidFill>
              <a:srgbClr val="E1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iṣḻíḑé">
              <a:extLst>
                <a:ext uri="{FF2B5EF4-FFF2-40B4-BE49-F238E27FC236}">
                  <a16:creationId xmlns:a16="http://schemas.microsoft.com/office/drawing/2014/main" id="{402493E1-1D7E-4AF5-852D-7606B152F61B}"/>
                </a:ext>
              </a:extLst>
            </p:cNvPr>
            <p:cNvSpPr/>
            <p:nvPr/>
          </p:nvSpPr>
          <p:spPr bwMode="auto">
            <a:xfrm>
              <a:off x="4684713" y="3444875"/>
              <a:ext cx="330200" cy="349250"/>
            </a:xfrm>
            <a:custGeom>
              <a:avLst/>
              <a:gdLst>
                <a:gd name="T0" fmla="*/ 41 w 251"/>
                <a:gd name="T1" fmla="*/ 108 h 266"/>
                <a:gd name="T2" fmla="*/ 27 w 251"/>
                <a:gd name="T3" fmla="*/ 97 h 266"/>
                <a:gd name="T4" fmla="*/ 26 w 251"/>
                <a:gd name="T5" fmla="*/ 87 h 266"/>
                <a:gd name="T6" fmla="*/ 10 w 251"/>
                <a:gd name="T7" fmla="*/ 70 h 266"/>
                <a:gd name="T8" fmla="*/ 8 w 251"/>
                <a:gd name="T9" fmla="*/ 27 h 266"/>
                <a:gd name="T10" fmla="*/ 38 w 251"/>
                <a:gd name="T11" fmla="*/ 9 h 266"/>
                <a:gd name="T12" fmla="*/ 60 w 251"/>
                <a:gd name="T13" fmla="*/ 16 h 266"/>
                <a:gd name="T14" fmla="*/ 81 w 251"/>
                <a:gd name="T15" fmla="*/ 9 h 266"/>
                <a:gd name="T16" fmla="*/ 133 w 251"/>
                <a:gd name="T17" fmla="*/ 5 h 266"/>
                <a:gd name="T18" fmla="*/ 148 w 251"/>
                <a:gd name="T19" fmla="*/ 12 h 266"/>
                <a:gd name="T20" fmla="*/ 156 w 251"/>
                <a:gd name="T21" fmla="*/ 23 h 266"/>
                <a:gd name="T22" fmla="*/ 194 w 251"/>
                <a:gd name="T23" fmla="*/ 39 h 266"/>
                <a:gd name="T24" fmla="*/ 229 w 251"/>
                <a:gd name="T25" fmla="*/ 60 h 266"/>
                <a:gd name="T26" fmla="*/ 227 w 251"/>
                <a:gd name="T27" fmla="*/ 88 h 266"/>
                <a:gd name="T28" fmla="*/ 227 w 251"/>
                <a:gd name="T29" fmla="*/ 94 h 266"/>
                <a:gd name="T30" fmla="*/ 239 w 251"/>
                <a:gd name="T31" fmla="*/ 97 h 266"/>
                <a:gd name="T32" fmla="*/ 250 w 251"/>
                <a:gd name="T33" fmla="*/ 117 h 266"/>
                <a:gd name="T34" fmla="*/ 251 w 251"/>
                <a:gd name="T35" fmla="*/ 145 h 266"/>
                <a:gd name="T36" fmla="*/ 250 w 251"/>
                <a:gd name="T37" fmla="*/ 155 h 266"/>
                <a:gd name="T38" fmla="*/ 242 w 251"/>
                <a:gd name="T39" fmla="*/ 168 h 266"/>
                <a:gd name="T40" fmla="*/ 210 w 251"/>
                <a:gd name="T41" fmla="*/ 206 h 266"/>
                <a:gd name="T42" fmla="*/ 185 w 251"/>
                <a:gd name="T43" fmla="*/ 263 h 266"/>
                <a:gd name="T44" fmla="*/ 168 w 251"/>
                <a:gd name="T45" fmla="*/ 254 h 266"/>
                <a:gd name="T46" fmla="*/ 169 w 251"/>
                <a:gd name="T47" fmla="*/ 232 h 266"/>
                <a:gd name="T48" fmla="*/ 174 w 251"/>
                <a:gd name="T49" fmla="*/ 196 h 266"/>
                <a:gd name="T50" fmla="*/ 172 w 251"/>
                <a:gd name="T51" fmla="*/ 177 h 266"/>
                <a:gd name="T52" fmla="*/ 157 w 251"/>
                <a:gd name="T53" fmla="*/ 168 h 266"/>
                <a:gd name="T54" fmla="*/ 138 w 251"/>
                <a:gd name="T55" fmla="*/ 183 h 266"/>
                <a:gd name="T56" fmla="*/ 120 w 251"/>
                <a:gd name="T57" fmla="*/ 175 h 266"/>
                <a:gd name="T58" fmla="*/ 117 w 251"/>
                <a:gd name="T59" fmla="*/ 154 h 266"/>
                <a:gd name="T60" fmla="*/ 117 w 251"/>
                <a:gd name="T61" fmla="*/ 130 h 266"/>
                <a:gd name="T62" fmla="*/ 111 w 251"/>
                <a:gd name="T63" fmla="*/ 106 h 266"/>
                <a:gd name="T64" fmla="*/ 79 w 251"/>
                <a:gd name="T65" fmla="*/ 94 h 266"/>
                <a:gd name="T66" fmla="*/ 61 w 251"/>
                <a:gd name="T67" fmla="*/ 101 h 266"/>
                <a:gd name="T68" fmla="*/ 41 w 251"/>
                <a:gd name="T69" fmla="*/ 108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51" h="266">
                  <a:moveTo>
                    <a:pt x="41" y="108"/>
                  </a:moveTo>
                  <a:cubicBezTo>
                    <a:pt x="34" y="107"/>
                    <a:pt x="29" y="103"/>
                    <a:pt x="27" y="97"/>
                  </a:cubicBezTo>
                  <a:cubicBezTo>
                    <a:pt x="26" y="93"/>
                    <a:pt x="27" y="90"/>
                    <a:pt x="26" y="87"/>
                  </a:cubicBezTo>
                  <a:cubicBezTo>
                    <a:pt x="24" y="80"/>
                    <a:pt x="16" y="76"/>
                    <a:pt x="10" y="70"/>
                  </a:cubicBezTo>
                  <a:cubicBezTo>
                    <a:pt x="0" y="59"/>
                    <a:pt x="0" y="40"/>
                    <a:pt x="8" y="27"/>
                  </a:cubicBezTo>
                  <a:cubicBezTo>
                    <a:pt x="14" y="16"/>
                    <a:pt x="26" y="7"/>
                    <a:pt x="38" y="9"/>
                  </a:cubicBezTo>
                  <a:cubicBezTo>
                    <a:pt x="46" y="10"/>
                    <a:pt x="52" y="15"/>
                    <a:pt x="60" y="16"/>
                  </a:cubicBezTo>
                  <a:cubicBezTo>
                    <a:pt x="68" y="16"/>
                    <a:pt x="74" y="12"/>
                    <a:pt x="81" y="9"/>
                  </a:cubicBezTo>
                  <a:cubicBezTo>
                    <a:pt x="98" y="2"/>
                    <a:pt x="116" y="0"/>
                    <a:pt x="133" y="5"/>
                  </a:cubicBezTo>
                  <a:cubicBezTo>
                    <a:pt x="139" y="6"/>
                    <a:pt x="144" y="8"/>
                    <a:pt x="148" y="12"/>
                  </a:cubicBezTo>
                  <a:cubicBezTo>
                    <a:pt x="151" y="15"/>
                    <a:pt x="153" y="19"/>
                    <a:pt x="156" y="23"/>
                  </a:cubicBezTo>
                  <a:cubicBezTo>
                    <a:pt x="164" y="34"/>
                    <a:pt x="180" y="36"/>
                    <a:pt x="194" y="39"/>
                  </a:cubicBezTo>
                  <a:cubicBezTo>
                    <a:pt x="208" y="41"/>
                    <a:pt x="224" y="47"/>
                    <a:pt x="229" y="60"/>
                  </a:cubicBezTo>
                  <a:cubicBezTo>
                    <a:pt x="232" y="69"/>
                    <a:pt x="229" y="79"/>
                    <a:pt x="227" y="88"/>
                  </a:cubicBezTo>
                  <a:cubicBezTo>
                    <a:pt x="227" y="90"/>
                    <a:pt x="227" y="92"/>
                    <a:pt x="227" y="94"/>
                  </a:cubicBezTo>
                  <a:cubicBezTo>
                    <a:pt x="230" y="98"/>
                    <a:pt x="235" y="96"/>
                    <a:pt x="239" y="97"/>
                  </a:cubicBezTo>
                  <a:cubicBezTo>
                    <a:pt x="247" y="99"/>
                    <a:pt x="249" y="109"/>
                    <a:pt x="250" y="117"/>
                  </a:cubicBezTo>
                  <a:cubicBezTo>
                    <a:pt x="250" y="126"/>
                    <a:pt x="250" y="136"/>
                    <a:pt x="251" y="145"/>
                  </a:cubicBezTo>
                  <a:cubicBezTo>
                    <a:pt x="251" y="148"/>
                    <a:pt x="250" y="152"/>
                    <a:pt x="250" y="155"/>
                  </a:cubicBezTo>
                  <a:cubicBezTo>
                    <a:pt x="248" y="160"/>
                    <a:pt x="245" y="165"/>
                    <a:pt x="242" y="168"/>
                  </a:cubicBezTo>
                  <a:cubicBezTo>
                    <a:pt x="210" y="206"/>
                    <a:pt x="210" y="206"/>
                    <a:pt x="210" y="206"/>
                  </a:cubicBezTo>
                  <a:cubicBezTo>
                    <a:pt x="197" y="222"/>
                    <a:pt x="182" y="242"/>
                    <a:pt x="185" y="263"/>
                  </a:cubicBezTo>
                  <a:cubicBezTo>
                    <a:pt x="178" y="266"/>
                    <a:pt x="170" y="261"/>
                    <a:pt x="168" y="254"/>
                  </a:cubicBezTo>
                  <a:cubicBezTo>
                    <a:pt x="166" y="247"/>
                    <a:pt x="168" y="239"/>
                    <a:pt x="169" y="232"/>
                  </a:cubicBezTo>
                  <a:cubicBezTo>
                    <a:pt x="172" y="220"/>
                    <a:pt x="173" y="208"/>
                    <a:pt x="174" y="196"/>
                  </a:cubicBezTo>
                  <a:cubicBezTo>
                    <a:pt x="175" y="189"/>
                    <a:pt x="174" y="183"/>
                    <a:pt x="172" y="177"/>
                  </a:cubicBezTo>
                  <a:cubicBezTo>
                    <a:pt x="170" y="171"/>
                    <a:pt x="163" y="168"/>
                    <a:pt x="157" y="168"/>
                  </a:cubicBezTo>
                  <a:cubicBezTo>
                    <a:pt x="149" y="170"/>
                    <a:pt x="145" y="181"/>
                    <a:pt x="138" y="183"/>
                  </a:cubicBezTo>
                  <a:cubicBezTo>
                    <a:pt x="131" y="186"/>
                    <a:pt x="124" y="181"/>
                    <a:pt x="120" y="175"/>
                  </a:cubicBezTo>
                  <a:cubicBezTo>
                    <a:pt x="118" y="168"/>
                    <a:pt x="117" y="161"/>
                    <a:pt x="117" y="154"/>
                  </a:cubicBezTo>
                  <a:cubicBezTo>
                    <a:pt x="117" y="130"/>
                    <a:pt x="117" y="130"/>
                    <a:pt x="117" y="130"/>
                  </a:cubicBezTo>
                  <a:cubicBezTo>
                    <a:pt x="117" y="122"/>
                    <a:pt x="117" y="112"/>
                    <a:pt x="111" y="106"/>
                  </a:cubicBezTo>
                  <a:cubicBezTo>
                    <a:pt x="105" y="97"/>
                    <a:pt x="89" y="94"/>
                    <a:pt x="79" y="94"/>
                  </a:cubicBezTo>
                  <a:cubicBezTo>
                    <a:pt x="72" y="94"/>
                    <a:pt x="66" y="97"/>
                    <a:pt x="61" y="101"/>
                  </a:cubicBezTo>
                  <a:cubicBezTo>
                    <a:pt x="55" y="107"/>
                    <a:pt x="48" y="109"/>
                    <a:pt x="41" y="108"/>
                  </a:cubicBezTo>
                </a:path>
              </a:pathLst>
            </a:custGeom>
            <a:solidFill>
              <a:srgbClr val="7C5C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ïṡḻiḑè">
              <a:extLst>
                <a:ext uri="{FF2B5EF4-FFF2-40B4-BE49-F238E27FC236}">
                  <a16:creationId xmlns:a16="http://schemas.microsoft.com/office/drawing/2014/main" id="{5B27ED8B-B812-4965-BD2C-7311566D00EA}"/>
                </a:ext>
              </a:extLst>
            </p:cNvPr>
            <p:cNvSpPr/>
            <p:nvPr/>
          </p:nvSpPr>
          <p:spPr bwMode="auto">
            <a:xfrm>
              <a:off x="4767263" y="3976688"/>
              <a:ext cx="69850" cy="160338"/>
            </a:xfrm>
            <a:custGeom>
              <a:avLst/>
              <a:gdLst>
                <a:gd name="T0" fmla="*/ 0 w 53"/>
                <a:gd name="T1" fmla="*/ 0 h 122"/>
                <a:gd name="T2" fmla="*/ 29 w 53"/>
                <a:gd name="T3" fmla="*/ 122 h 122"/>
                <a:gd name="T4" fmla="*/ 0 w 53"/>
                <a:gd name="T5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122">
                  <a:moveTo>
                    <a:pt x="0" y="0"/>
                  </a:moveTo>
                  <a:cubicBezTo>
                    <a:pt x="29" y="122"/>
                    <a:pt x="29" y="122"/>
                    <a:pt x="29" y="122"/>
                  </a:cubicBezTo>
                  <a:cubicBezTo>
                    <a:pt x="29" y="122"/>
                    <a:pt x="53" y="122"/>
                    <a:pt x="0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išḻïḍè">
              <a:extLst>
                <a:ext uri="{FF2B5EF4-FFF2-40B4-BE49-F238E27FC236}">
                  <a16:creationId xmlns:a16="http://schemas.microsoft.com/office/drawing/2014/main" id="{AD1B8B52-9793-4FC6-9735-5F4DDFD75DBB}"/>
                </a:ext>
              </a:extLst>
            </p:cNvPr>
            <p:cNvSpPr/>
            <p:nvPr/>
          </p:nvSpPr>
          <p:spPr bwMode="auto">
            <a:xfrm>
              <a:off x="4849813" y="3949700"/>
              <a:ext cx="50800" cy="169863"/>
            </a:xfrm>
            <a:custGeom>
              <a:avLst/>
              <a:gdLst>
                <a:gd name="T0" fmla="*/ 39 w 39"/>
                <a:gd name="T1" fmla="*/ 0 h 129"/>
                <a:gd name="T2" fmla="*/ 15 w 39"/>
                <a:gd name="T3" fmla="*/ 129 h 129"/>
                <a:gd name="T4" fmla="*/ 22 w 39"/>
                <a:gd name="T5" fmla="*/ 129 h 129"/>
                <a:gd name="T6" fmla="*/ 39 w 39"/>
                <a:gd name="T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" h="129">
                  <a:moveTo>
                    <a:pt x="39" y="0"/>
                  </a:moveTo>
                  <a:cubicBezTo>
                    <a:pt x="39" y="0"/>
                    <a:pt x="0" y="63"/>
                    <a:pt x="15" y="129"/>
                  </a:cubicBezTo>
                  <a:cubicBezTo>
                    <a:pt x="22" y="129"/>
                    <a:pt x="22" y="129"/>
                    <a:pt x="22" y="129"/>
                  </a:cubicBezTo>
                  <a:cubicBezTo>
                    <a:pt x="22" y="129"/>
                    <a:pt x="9" y="99"/>
                    <a:pt x="39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îṧľíďê">
              <a:extLst>
                <a:ext uri="{FF2B5EF4-FFF2-40B4-BE49-F238E27FC236}">
                  <a16:creationId xmlns:a16="http://schemas.microsoft.com/office/drawing/2014/main" id="{54AD67E3-CD15-4217-BB72-E77182982FD5}"/>
                </a:ext>
              </a:extLst>
            </p:cNvPr>
            <p:cNvSpPr/>
            <p:nvPr/>
          </p:nvSpPr>
          <p:spPr bwMode="auto">
            <a:xfrm>
              <a:off x="4932363" y="4418013"/>
              <a:ext cx="66675" cy="30163"/>
            </a:xfrm>
            <a:custGeom>
              <a:avLst/>
              <a:gdLst>
                <a:gd name="T0" fmla="*/ 22 w 51"/>
                <a:gd name="T1" fmla="*/ 0 h 24"/>
                <a:gd name="T2" fmla="*/ 0 w 51"/>
                <a:gd name="T3" fmla="*/ 3 h 24"/>
                <a:gd name="T4" fmla="*/ 10 w 51"/>
                <a:gd name="T5" fmla="*/ 3 h 24"/>
                <a:gd name="T6" fmla="*/ 51 w 51"/>
                <a:gd name="T7" fmla="*/ 24 h 24"/>
                <a:gd name="T8" fmla="*/ 22 w 51"/>
                <a:gd name="T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24">
                  <a:moveTo>
                    <a:pt x="22" y="0"/>
                  </a:moveTo>
                  <a:cubicBezTo>
                    <a:pt x="11" y="0"/>
                    <a:pt x="0" y="3"/>
                    <a:pt x="0" y="3"/>
                  </a:cubicBezTo>
                  <a:cubicBezTo>
                    <a:pt x="4" y="3"/>
                    <a:pt x="7" y="3"/>
                    <a:pt x="10" y="3"/>
                  </a:cubicBezTo>
                  <a:cubicBezTo>
                    <a:pt x="44" y="3"/>
                    <a:pt x="51" y="24"/>
                    <a:pt x="51" y="24"/>
                  </a:cubicBezTo>
                  <a:cubicBezTo>
                    <a:pt x="50" y="4"/>
                    <a:pt x="35" y="0"/>
                    <a:pt x="22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iśľiḍe">
              <a:extLst>
                <a:ext uri="{FF2B5EF4-FFF2-40B4-BE49-F238E27FC236}">
                  <a16:creationId xmlns:a16="http://schemas.microsoft.com/office/drawing/2014/main" id="{9C42A87F-D954-482A-8364-08E9B96C2AAF}"/>
                </a:ext>
              </a:extLst>
            </p:cNvPr>
            <p:cNvSpPr/>
            <p:nvPr/>
          </p:nvSpPr>
          <p:spPr bwMode="auto">
            <a:xfrm>
              <a:off x="4651375" y="4278313"/>
              <a:ext cx="0" cy="3175"/>
            </a:xfrm>
            <a:custGeom>
              <a:avLst/>
              <a:gdLst>
                <a:gd name="T0" fmla="*/ 0 h 2"/>
                <a:gd name="T1" fmla="*/ 0 h 2"/>
                <a:gd name="T2" fmla="*/ 2 h 2"/>
                <a:gd name="T3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íṡľïḓè">
              <a:extLst>
                <a:ext uri="{FF2B5EF4-FFF2-40B4-BE49-F238E27FC236}">
                  <a16:creationId xmlns:a16="http://schemas.microsoft.com/office/drawing/2014/main" id="{D7513C90-B6C1-493E-B8A8-7BB8CE71E68A}"/>
                </a:ext>
              </a:extLst>
            </p:cNvPr>
            <p:cNvSpPr/>
            <p:nvPr/>
          </p:nvSpPr>
          <p:spPr bwMode="auto">
            <a:xfrm>
              <a:off x="4643438" y="4146550"/>
              <a:ext cx="117475" cy="136525"/>
            </a:xfrm>
            <a:custGeom>
              <a:avLst/>
              <a:gdLst>
                <a:gd name="T0" fmla="*/ 7 w 89"/>
                <a:gd name="T1" fmla="*/ 0 h 105"/>
                <a:gd name="T2" fmla="*/ 0 w 89"/>
                <a:gd name="T3" fmla="*/ 0 h 105"/>
                <a:gd name="T4" fmla="*/ 6 w 89"/>
                <a:gd name="T5" fmla="*/ 101 h 105"/>
                <a:gd name="T6" fmla="*/ 6 w 89"/>
                <a:gd name="T7" fmla="*/ 101 h 105"/>
                <a:gd name="T8" fmla="*/ 6 w 89"/>
                <a:gd name="T9" fmla="*/ 103 h 105"/>
                <a:gd name="T10" fmla="*/ 6 w 89"/>
                <a:gd name="T11" fmla="*/ 104 h 105"/>
                <a:gd name="T12" fmla="*/ 20 w 89"/>
                <a:gd name="T13" fmla="*/ 105 h 105"/>
                <a:gd name="T14" fmla="*/ 89 w 89"/>
                <a:gd name="T15" fmla="*/ 93 h 105"/>
                <a:gd name="T16" fmla="*/ 87 w 89"/>
                <a:gd name="T17" fmla="*/ 89 h 105"/>
                <a:gd name="T18" fmla="*/ 84 w 89"/>
                <a:gd name="T19" fmla="*/ 88 h 105"/>
                <a:gd name="T20" fmla="*/ 84 w 89"/>
                <a:gd name="T21" fmla="*/ 88 h 105"/>
                <a:gd name="T22" fmla="*/ 84 w 89"/>
                <a:gd name="T23" fmla="*/ 88 h 105"/>
                <a:gd name="T24" fmla="*/ 39 w 89"/>
                <a:gd name="T25" fmla="*/ 62 h 105"/>
                <a:gd name="T26" fmla="*/ 7 w 89"/>
                <a:gd name="T27" fmla="*/ 0 h 105"/>
                <a:gd name="T28" fmla="*/ 79 w 89"/>
                <a:gd name="T29" fmla="*/ 0 h 105"/>
                <a:gd name="T30" fmla="*/ 43 w 89"/>
                <a:gd name="T31" fmla="*/ 0 h 105"/>
                <a:gd name="T32" fmla="*/ 62 w 89"/>
                <a:gd name="T33" fmla="*/ 15 h 105"/>
                <a:gd name="T34" fmla="*/ 79 w 89"/>
                <a:gd name="T35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9" h="105">
                  <a:moveTo>
                    <a:pt x="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6" y="101"/>
                    <a:pt x="6" y="101"/>
                    <a:pt x="6" y="101"/>
                  </a:cubicBezTo>
                  <a:cubicBezTo>
                    <a:pt x="6" y="101"/>
                    <a:pt x="6" y="101"/>
                    <a:pt x="6" y="101"/>
                  </a:cubicBezTo>
                  <a:cubicBezTo>
                    <a:pt x="6" y="101"/>
                    <a:pt x="6" y="102"/>
                    <a:pt x="6" y="103"/>
                  </a:cubicBezTo>
                  <a:cubicBezTo>
                    <a:pt x="6" y="104"/>
                    <a:pt x="6" y="104"/>
                    <a:pt x="6" y="104"/>
                  </a:cubicBezTo>
                  <a:cubicBezTo>
                    <a:pt x="11" y="104"/>
                    <a:pt x="16" y="105"/>
                    <a:pt x="20" y="105"/>
                  </a:cubicBezTo>
                  <a:cubicBezTo>
                    <a:pt x="44" y="105"/>
                    <a:pt x="67" y="101"/>
                    <a:pt x="89" y="93"/>
                  </a:cubicBezTo>
                  <a:cubicBezTo>
                    <a:pt x="89" y="92"/>
                    <a:pt x="88" y="90"/>
                    <a:pt x="87" y="89"/>
                  </a:cubicBezTo>
                  <a:cubicBezTo>
                    <a:pt x="86" y="89"/>
                    <a:pt x="85" y="88"/>
                    <a:pt x="84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84" y="88"/>
                    <a:pt x="84" y="88"/>
                    <a:pt x="84" y="88"/>
                  </a:cubicBezTo>
                  <a:cubicBezTo>
                    <a:pt x="62" y="80"/>
                    <a:pt x="43" y="70"/>
                    <a:pt x="39" y="62"/>
                  </a:cubicBezTo>
                  <a:cubicBezTo>
                    <a:pt x="31" y="46"/>
                    <a:pt x="15" y="15"/>
                    <a:pt x="7" y="0"/>
                  </a:cubicBezTo>
                  <a:moveTo>
                    <a:pt x="79" y="0"/>
                  </a:moveTo>
                  <a:cubicBezTo>
                    <a:pt x="43" y="0"/>
                    <a:pt x="43" y="0"/>
                    <a:pt x="43" y="0"/>
                  </a:cubicBezTo>
                  <a:cubicBezTo>
                    <a:pt x="62" y="15"/>
                    <a:pt x="62" y="15"/>
                    <a:pt x="62" y="15"/>
                  </a:cubicBezTo>
                  <a:cubicBezTo>
                    <a:pt x="79" y="0"/>
                    <a:pt x="79" y="0"/>
                    <a:pt x="79" y="0"/>
                  </a:cubicBezTo>
                </a:path>
              </a:pathLst>
            </a:custGeom>
            <a:solidFill>
              <a:srgbClr val="E568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ïSľîdé">
              <a:extLst>
                <a:ext uri="{FF2B5EF4-FFF2-40B4-BE49-F238E27FC236}">
                  <a16:creationId xmlns:a16="http://schemas.microsoft.com/office/drawing/2014/main" id="{70633CCE-B8C8-44AB-9BF3-5CBDDDCDA625}"/>
                </a:ext>
              </a:extLst>
            </p:cNvPr>
            <p:cNvSpPr/>
            <p:nvPr/>
          </p:nvSpPr>
          <p:spPr bwMode="auto">
            <a:xfrm>
              <a:off x="4652963" y="4146550"/>
              <a:ext cx="101600" cy="114300"/>
            </a:xfrm>
            <a:custGeom>
              <a:avLst/>
              <a:gdLst>
                <a:gd name="T0" fmla="*/ 36 w 77"/>
                <a:gd name="T1" fmla="*/ 0 h 88"/>
                <a:gd name="T2" fmla="*/ 0 w 77"/>
                <a:gd name="T3" fmla="*/ 0 h 88"/>
                <a:gd name="T4" fmla="*/ 32 w 77"/>
                <a:gd name="T5" fmla="*/ 62 h 88"/>
                <a:gd name="T6" fmla="*/ 77 w 77"/>
                <a:gd name="T7" fmla="*/ 88 h 88"/>
                <a:gd name="T8" fmla="*/ 47 w 77"/>
                <a:gd name="T9" fmla="*/ 22 h 88"/>
                <a:gd name="T10" fmla="*/ 55 w 77"/>
                <a:gd name="T11" fmla="*/ 15 h 88"/>
                <a:gd name="T12" fmla="*/ 36 w 77"/>
                <a:gd name="T13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" h="88">
                  <a:moveTo>
                    <a:pt x="3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8" y="15"/>
                    <a:pt x="24" y="46"/>
                    <a:pt x="32" y="62"/>
                  </a:cubicBezTo>
                  <a:cubicBezTo>
                    <a:pt x="36" y="70"/>
                    <a:pt x="55" y="80"/>
                    <a:pt x="77" y="88"/>
                  </a:cubicBezTo>
                  <a:cubicBezTo>
                    <a:pt x="47" y="22"/>
                    <a:pt x="47" y="22"/>
                    <a:pt x="47" y="22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36" y="0"/>
                    <a:pt x="36" y="0"/>
                    <a:pt x="36" y="0"/>
                  </a:cubicBezTo>
                </a:path>
              </a:pathLst>
            </a:custGeom>
            <a:solidFill>
              <a:srgbClr val="D6A2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îṥļiḑè">
              <a:extLst>
                <a:ext uri="{FF2B5EF4-FFF2-40B4-BE49-F238E27FC236}">
                  <a16:creationId xmlns:a16="http://schemas.microsoft.com/office/drawing/2014/main" id="{FD6E7EA4-A7B6-4726-9011-06843502AE85}"/>
                </a:ext>
              </a:extLst>
            </p:cNvPr>
            <p:cNvSpPr/>
            <p:nvPr/>
          </p:nvSpPr>
          <p:spPr bwMode="auto">
            <a:xfrm>
              <a:off x="4754563" y="4260850"/>
              <a:ext cx="3175" cy="1588"/>
            </a:xfrm>
            <a:custGeom>
              <a:avLst/>
              <a:gdLst>
                <a:gd name="T0" fmla="*/ 2 w 3"/>
                <a:gd name="T1" fmla="*/ 0 h 2"/>
                <a:gd name="T2" fmla="*/ 0 w 3"/>
                <a:gd name="T3" fmla="*/ 1 h 2"/>
                <a:gd name="T4" fmla="*/ 3 w 3"/>
                <a:gd name="T5" fmla="*/ 2 h 2"/>
                <a:gd name="T6" fmla="*/ 2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2" y="2"/>
                    <a:pt x="3" y="2"/>
                  </a:cubicBezTo>
                  <a:cubicBezTo>
                    <a:pt x="3" y="1"/>
                    <a:pt x="2" y="0"/>
                    <a:pt x="2" y="0"/>
                  </a:cubicBezTo>
                </a:path>
              </a:pathLst>
            </a:custGeom>
            <a:solidFill>
              <a:srgbClr val="D6A2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íSḻíḓé">
              <a:extLst>
                <a:ext uri="{FF2B5EF4-FFF2-40B4-BE49-F238E27FC236}">
                  <a16:creationId xmlns:a16="http://schemas.microsoft.com/office/drawing/2014/main" id="{47C592E0-2BE7-4B09-96BA-26750E58262D}"/>
                </a:ext>
              </a:extLst>
            </p:cNvPr>
            <p:cNvSpPr/>
            <p:nvPr/>
          </p:nvSpPr>
          <p:spPr bwMode="auto">
            <a:xfrm>
              <a:off x="4741863" y="4141788"/>
              <a:ext cx="17463" cy="119063"/>
            </a:xfrm>
            <a:custGeom>
              <a:avLst/>
              <a:gdLst>
                <a:gd name="T0" fmla="*/ 9 w 14"/>
                <a:gd name="T1" fmla="*/ 0 h 90"/>
                <a:gd name="T2" fmla="*/ 8 w 14"/>
                <a:gd name="T3" fmla="*/ 0 h 90"/>
                <a:gd name="T4" fmla="*/ 5 w 14"/>
                <a:gd name="T5" fmla="*/ 3 h 90"/>
                <a:gd name="T6" fmla="*/ 8 w 14"/>
                <a:gd name="T7" fmla="*/ 3 h 90"/>
                <a:gd name="T8" fmla="*/ 12 w 14"/>
                <a:gd name="T9" fmla="*/ 90 h 90"/>
                <a:gd name="T10" fmla="*/ 14 w 14"/>
                <a:gd name="T11" fmla="*/ 88 h 90"/>
                <a:gd name="T12" fmla="*/ 9 w 14"/>
                <a:gd name="T13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90">
                  <a:moveTo>
                    <a:pt x="9" y="0"/>
                  </a:moveTo>
                  <a:cubicBezTo>
                    <a:pt x="8" y="0"/>
                    <a:pt x="8" y="0"/>
                    <a:pt x="8" y="0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3"/>
                    <a:pt x="0" y="60"/>
                    <a:pt x="12" y="90"/>
                  </a:cubicBezTo>
                  <a:cubicBezTo>
                    <a:pt x="14" y="88"/>
                    <a:pt x="14" y="88"/>
                    <a:pt x="14" y="88"/>
                  </a:cubicBezTo>
                  <a:cubicBezTo>
                    <a:pt x="1" y="60"/>
                    <a:pt x="9" y="3"/>
                    <a:pt x="9" y="0"/>
                  </a:cubicBezTo>
                </a:path>
              </a:pathLst>
            </a:custGeom>
            <a:solidFill>
              <a:srgbClr val="E1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išḷiḋè">
              <a:extLst>
                <a:ext uri="{FF2B5EF4-FFF2-40B4-BE49-F238E27FC236}">
                  <a16:creationId xmlns:a16="http://schemas.microsoft.com/office/drawing/2014/main" id="{FA36E939-64C4-4180-B5BC-7E835342CB0B}"/>
                </a:ext>
              </a:extLst>
            </p:cNvPr>
            <p:cNvSpPr/>
            <p:nvPr/>
          </p:nvSpPr>
          <p:spPr bwMode="auto">
            <a:xfrm>
              <a:off x="4714875" y="4146550"/>
              <a:ext cx="42863" cy="114300"/>
            </a:xfrm>
            <a:custGeom>
              <a:avLst/>
              <a:gdLst>
                <a:gd name="T0" fmla="*/ 28 w 32"/>
                <a:gd name="T1" fmla="*/ 0 h 88"/>
                <a:gd name="T2" fmla="*/ 25 w 32"/>
                <a:gd name="T3" fmla="*/ 0 h 88"/>
                <a:gd name="T4" fmla="*/ 8 w 32"/>
                <a:gd name="T5" fmla="*/ 15 h 88"/>
                <a:gd name="T6" fmla="*/ 0 w 32"/>
                <a:gd name="T7" fmla="*/ 22 h 88"/>
                <a:gd name="T8" fmla="*/ 30 w 32"/>
                <a:gd name="T9" fmla="*/ 88 h 88"/>
                <a:gd name="T10" fmla="*/ 32 w 32"/>
                <a:gd name="T11" fmla="*/ 87 h 88"/>
                <a:gd name="T12" fmla="*/ 28 w 32"/>
                <a:gd name="T13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88">
                  <a:moveTo>
                    <a:pt x="28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30" y="88"/>
                    <a:pt x="30" y="88"/>
                    <a:pt x="30" y="88"/>
                  </a:cubicBezTo>
                  <a:cubicBezTo>
                    <a:pt x="32" y="87"/>
                    <a:pt x="32" y="87"/>
                    <a:pt x="32" y="87"/>
                  </a:cubicBezTo>
                  <a:cubicBezTo>
                    <a:pt x="20" y="57"/>
                    <a:pt x="28" y="0"/>
                    <a:pt x="28" y="0"/>
                  </a:cubicBezTo>
                </a:path>
              </a:pathLst>
            </a:custGeom>
            <a:solidFill>
              <a:srgbClr val="CA9A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iṣḻïďe">
              <a:extLst>
                <a:ext uri="{FF2B5EF4-FFF2-40B4-BE49-F238E27FC236}">
                  <a16:creationId xmlns:a16="http://schemas.microsoft.com/office/drawing/2014/main" id="{54D5B951-3769-41E9-8D2C-6E9041AA0D39}"/>
                </a:ext>
              </a:extLst>
            </p:cNvPr>
            <p:cNvSpPr/>
            <p:nvPr/>
          </p:nvSpPr>
          <p:spPr bwMode="auto">
            <a:xfrm>
              <a:off x="4608513" y="4141788"/>
              <a:ext cx="152400" cy="139700"/>
            </a:xfrm>
            <a:custGeom>
              <a:avLst/>
              <a:gdLst>
                <a:gd name="T0" fmla="*/ 109 w 116"/>
                <a:gd name="T1" fmla="*/ 0 h 106"/>
                <a:gd name="T2" fmla="*/ 116 w 116"/>
                <a:gd name="T3" fmla="*/ 93 h 106"/>
                <a:gd name="T4" fmla="*/ 33 w 116"/>
                <a:gd name="T5" fmla="*/ 104 h 106"/>
                <a:gd name="T6" fmla="*/ 0 w 116"/>
                <a:gd name="T7" fmla="*/ 0 h 106"/>
                <a:gd name="T8" fmla="*/ 109 w 116"/>
                <a:gd name="T9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6" h="106">
                  <a:moveTo>
                    <a:pt x="109" y="0"/>
                  </a:moveTo>
                  <a:cubicBezTo>
                    <a:pt x="109" y="0"/>
                    <a:pt x="99" y="66"/>
                    <a:pt x="116" y="93"/>
                  </a:cubicBezTo>
                  <a:cubicBezTo>
                    <a:pt x="90" y="102"/>
                    <a:pt x="61" y="106"/>
                    <a:pt x="33" y="104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09" y="0"/>
                  </a:lnTo>
                  <a:close/>
                </a:path>
              </a:pathLst>
            </a:custGeom>
            <a:solidFill>
              <a:srgbClr val="FF74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ïSlîḋè">
              <a:extLst>
                <a:ext uri="{FF2B5EF4-FFF2-40B4-BE49-F238E27FC236}">
                  <a16:creationId xmlns:a16="http://schemas.microsoft.com/office/drawing/2014/main" id="{3638A21A-B484-422C-8415-0DFA12FF051B}"/>
                </a:ext>
              </a:extLst>
            </p:cNvPr>
            <p:cNvSpPr/>
            <p:nvPr/>
          </p:nvSpPr>
          <p:spPr bwMode="auto">
            <a:xfrm>
              <a:off x="4348163" y="5486400"/>
              <a:ext cx="295275" cy="169863"/>
            </a:xfrm>
            <a:custGeom>
              <a:avLst/>
              <a:gdLst>
                <a:gd name="T0" fmla="*/ 225 w 225"/>
                <a:gd name="T1" fmla="*/ 80 h 129"/>
                <a:gd name="T2" fmla="*/ 207 w 225"/>
                <a:gd name="T3" fmla="*/ 98 h 129"/>
                <a:gd name="T4" fmla="*/ 104 w 225"/>
                <a:gd name="T5" fmla="*/ 119 h 129"/>
                <a:gd name="T6" fmla="*/ 1 w 225"/>
                <a:gd name="T7" fmla="*/ 113 h 129"/>
                <a:gd name="T8" fmla="*/ 3 w 225"/>
                <a:gd name="T9" fmla="*/ 101 h 129"/>
                <a:gd name="T10" fmla="*/ 21 w 225"/>
                <a:gd name="T11" fmla="*/ 85 h 129"/>
                <a:gd name="T12" fmla="*/ 71 w 225"/>
                <a:gd name="T13" fmla="*/ 59 h 129"/>
                <a:gd name="T14" fmla="*/ 116 w 225"/>
                <a:gd name="T15" fmla="*/ 12 h 129"/>
                <a:gd name="T16" fmla="*/ 134 w 225"/>
                <a:gd name="T17" fmla="*/ 1 h 129"/>
                <a:gd name="T18" fmla="*/ 156 w 225"/>
                <a:gd name="T19" fmla="*/ 23 h 129"/>
                <a:gd name="T20" fmla="*/ 213 w 225"/>
                <a:gd name="T21" fmla="*/ 26 h 129"/>
                <a:gd name="T22" fmla="*/ 223 w 225"/>
                <a:gd name="T23" fmla="*/ 70 h 129"/>
                <a:gd name="T24" fmla="*/ 225 w 225"/>
                <a:gd name="T25" fmla="*/ 8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5" h="129">
                  <a:moveTo>
                    <a:pt x="225" y="80"/>
                  </a:moveTo>
                  <a:cubicBezTo>
                    <a:pt x="224" y="89"/>
                    <a:pt x="216" y="97"/>
                    <a:pt x="207" y="98"/>
                  </a:cubicBezTo>
                  <a:cubicBezTo>
                    <a:pt x="181" y="102"/>
                    <a:pt x="119" y="112"/>
                    <a:pt x="104" y="119"/>
                  </a:cubicBezTo>
                  <a:cubicBezTo>
                    <a:pt x="84" y="129"/>
                    <a:pt x="5" y="122"/>
                    <a:pt x="1" y="113"/>
                  </a:cubicBezTo>
                  <a:cubicBezTo>
                    <a:pt x="0" y="109"/>
                    <a:pt x="1" y="105"/>
                    <a:pt x="3" y="101"/>
                  </a:cubicBezTo>
                  <a:cubicBezTo>
                    <a:pt x="6" y="94"/>
                    <a:pt x="13" y="88"/>
                    <a:pt x="21" y="85"/>
                  </a:cubicBezTo>
                  <a:cubicBezTo>
                    <a:pt x="36" y="80"/>
                    <a:pt x="64" y="70"/>
                    <a:pt x="71" y="59"/>
                  </a:cubicBezTo>
                  <a:cubicBezTo>
                    <a:pt x="71" y="59"/>
                    <a:pt x="106" y="28"/>
                    <a:pt x="116" y="12"/>
                  </a:cubicBezTo>
                  <a:cubicBezTo>
                    <a:pt x="120" y="5"/>
                    <a:pt x="127" y="1"/>
                    <a:pt x="134" y="1"/>
                  </a:cubicBezTo>
                  <a:cubicBezTo>
                    <a:pt x="143" y="0"/>
                    <a:pt x="152" y="5"/>
                    <a:pt x="156" y="23"/>
                  </a:cubicBezTo>
                  <a:cubicBezTo>
                    <a:pt x="156" y="23"/>
                    <a:pt x="201" y="49"/>
                    <a:pt x="213" y="26"/>
                  </a:cubicBezTo>
                  <a:cubicBezTo>
                    <a:pt x="213" y="26"/>
                    <a:pt x="215" y="61"/>
                    <a:pt x="223" y="70"/>
                  </a:cubicBezTo>
                  <a:cubicBezTo>
                    <a:pt x="225" y="73"/>
                    <a:pt x="225" y="76"/>
                    <a:pt x="225" y="80"/>
                  </a:cubicBezTo>
                </a:path>
              </a:pathLst>
            </a:custGeom>
            <a:solidFill>
              <a:srgbClr val="A277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ïsḷïḓè">
              <a:extLst>
                <a:ext uri="{FF2B5EF4-FFF2-40B4-BE49-F238E27FC236}">
                  <a16:creationId xmlns:a16="http://schemas.microsoft.com/office/drawing/2014/main" id="{BA870D75-6478-4CA0-99CA-B61407941F72}"/>
                </a:ext>
              </a:extLst>
            </p:cNvPr>
            <p:cNvSpPr/>
            <p:nvPr/>
          </p:nvSpPr>
          <p:spPr bwMode="auto">
            <a:xfrm>
              <a:off x="4357688" y="5578475"/>
              <a:ext cx="287338" cy="31750"/>
            </a:xfrm>
            <a:custGeom>
              <a:avLst/>
              <a:gdLst>
                <a:gd name="T0" fmla="*/ 8 w 219"/>
                <a:gd name="T1" fmla="*/ 18 h 24"/>
                <a:gd name="T2" fmla="*/ 0 w 219"/>
                <a:gd name="T3" fmla="*/ 24 h 24"/>
                <a:gd name="T4" fmla="*/ 0 w 219"/>
                <a:gd name="T5" fmla="*/ 24 h 24"/>
                <a:gd name="T6" fmla="*/ 9 w 219"/>
                <a:gd name="T7" fmla="*/ 18 h 24"/>
                <a:gd name="T8" fmla="*/ 8 w 219"/>
                <a:gd name="T9" fmla="*/ 18 h 24"/>
                <a:gd name="T10" fmla="*/ 216 w 219"/>
                <a:gd name="T11" fmla="*/ 0 h 24"/>
                <a:gd name="T12" fmla="*/ 216 w 219"/>
                <a:gd name="T13" fmla="*/ 0 h 24"/>
                <a:gd name="T14" fmla="*/ 216 w 219"/>
                <a:gd name="T15" fmla="*/ 0 h 24"/>
                <a:gd name="T16" fmla="*/ 218 w 219"/>
                <a:gd name="T17" fmla="*/ 10 h 24"/>
                <a:gd name="T18" fmla="*/ 216 w 219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9" h="24">
                  <a:moveTo>
                    <a:pt x="8" y="18"/>
                  </a:moveTo>
                  <a:cubicBezTo>
                    <a:pt x="5" y="19"/>
                    <a:pt x="3" y="22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3" y="22"/>
                    <a:pt x="5" y="20"/>
                    <a:pt x="9" y="18"/>
                  </a:cubicBezTo>
                  <a:cubicBezTo>
                    <a:pt x="8" y="18"/>
                    <a:pt x="8" y="18"/>
                    <a:pt x="8" y="18"/>
                  </a:cubicBezTo>
                  <a:moveTo>
                    <a:pt x="216" y="0"/>
                  </a:moveTo>
                  <a:cubicBezTo>
                    <a:pt x="216" y="0"/>
                    <a:pt x="216" y="0"/>
                    <a:pt x="216" y="0"/>
                  </a:cubicBezTo>
                  <a:cubicBezTo>
                    <a:pt x="216" y="0"/>
                    <a:pt x="216" y="0"/>
                    <a:pt x="216" y="0"/>
                  </a:cubicBezTo>
                  <a:cubicBezTo>
                    <a:pt x="218" y="3"/>
                    <a:pt x="218" y="6"/>
                    <a:pt x="218" y="10"/>
                  </a:cubicBezTo>
                  <a:cubicBezTo>
                    <a:pt x="219" y="6"/>
                    <a:pt x="218" y="3"/>
                    <a:pt x="216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íşḷiḓè">
              <a:extLst>
                <a:ext uri="{FF2B5EF4-FFF2-40B4-BE49-F238E27FC236}">
                  <a16:creationId xmlns:a16="http://schemas.microsoft.com/office/drawing/2014/main" id="{E373C768-DD59-4C8E-9C83-DBF99B322C21}"/>
                </a:ext>
              </a:extLst>
            </p:cNvPr>
            <p:cNvSpPr/>
            <p:nvPr/>
          </p:nvSpPr>
          <p:spPr bwMode="auto">
            <a:xfrm>
              <a:off x="4349750" y="5610225"/>
              <a:ext cx="7938" cy="19050"/>
            </a:xfrm>
            <a:custGeom>
              <a:avLst/>
              <a:gdLst>
                <a:gd name="T0" fmla="*/ 6 w 6"/>
                <a:gd name="T1" fmla="*/ 0 h 15"/>
                <a:gd name="T2" fmla="*/ 6 w 6"/>
                <a:gd name="T3" fmla="*/ 0 h 15"/>
                <a:gd name="T4" fmla="*/ 2 w 6"/>
                <a:gd name="T5" fmla="*/ 7 h 15"/>
                <a:gd name="T6" fmla="*/ 0 w 6"/>
                <a:gd name="T7" fmla="*/ 15 h 15"/>
                <a:gd name="T8" fmla="*/ 2 w 6"/>
                <a:gd name="T9" fmla="*/ 7 h 15"/>
                <a:gd name="T10" fmla="*/ 6 w 6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15">
                  <a:moveTo>
                    <a:pt x="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4" y="2"/>
                    <a:pt x="3" y="5"/>
                    <a:pt x="2" y="7"/>
                  </a:cubicBezTo>
                  <a:cubicBezTo>
                    <a:pt x="0" y="10"/>
                    <a:pt x="0" y="12"/>
                    <a:pt x="0" y="15"/>
                  </a:cubicBezTo>
                  <a:cubicBezTo>
                    <a:pt x="0" y="12"/>
                    <a:pt x="0" y="10"/>
                    <a:pt x="2" y="7"/>
                  </a:cubicBezTo>
                  <a:cubicBezTo>
                    <a:pt x="3" y="5"/>
                    <a:pt x="5" y="2"/>
                    <a:pt x="6" y="0"/>
                  </a:cubicBezTo>
                </a:path>
              </a:pathLst>
            </a:custGeom>
            <a:solidFill>
              <a:srgbClr val="3B77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iṧļïḓê">
              <a:extLst>
                <a:ext uri="{FF2B5EF4-FFF2-40B4-BE49-F238E27FC236}">
                  <a16:creationId xmlns:a16="http://schemas.microsoft.com/office/drawing/2014/main" id="{F48C9B9D-F117-439E-BB6E-C481D2ACDA57}"/>
                </a:ext>
              </a:extLst>
            </p:cNvPr>
            <p:cNvSpPr/>
            <p:nvPr/>
          </p:nvSpPr>
          <p:spPr bwMode="auto">
            <a:xfrm>
              <a:off x="4349750" y="5578475"/>
              <a:ext cx="293688" cy="71438"/>
            </a:xfrm>
            <a:custGeom>
              <a:avLst/>
              <a:gdLst>
                <a:gd name="T0" fmla="*/ 222 w 224"/>
                <a:gd name="T1" fmla="*/ 0 h 54"/>
                <a:gd name="T2" fmla="*/ 118 w 224"/>
                <a:gd name="T3" fmla="*/ 25 h 54"/>
                <a:gd name="T4" fmla="*/ 68 w 224"/>
                <a:gd name="T5" fmla="*/ 29 h 54"/>
                <a:gd name="T6" fmla="*/ 15 w 224"/>
                <a:gd name="T7" fmla="*/ 18 h 54"/>
                <a:gd name="T8" fmla="*/ 6 w 224"/>
                <a:gd name="T9" fmla="*/ 24 h 54"/>
                <a:gd name="T10" fmla="*/ 2 w 224"/>
                <a:gd name="T11" fmla="*/ 31 h 54"/>
                <a:gd name="T12" fmla="*/ 0 w 224"/>
                <a:gd name="T13" fmla="*/ 39 h 54"/>
                <a:gd name="T14" fmla="*/ 0 w 224"/>
                <a:gd name="T15" fmla="*/ 43 h 54"/>
                <a:gd name="T16" fmla="*/ 67 w 224"/>
                <a:gd name="T17" fmla="*/ 54 h 54"/>
                <a:gd name="T18" fmla="*/ 103 w 224"/>
                <a:gd name="T19" fmla="*/ 49 h 54"/>
                <a:gd name="T20" fmla="*/ 206 w 224"/>
                <a:gd name="T21" fmla="*/ 28 h 54"/>
                <a:gd name="T22" fmla="*/ 224 w 224"/>
                <a:gd name="T23" fmla="*/ 10 h 54"/>
                <a:gd name="T24" fmla="*/ 224 w 224"/>
                <a:gd name="T25" fmla="*/ 10 h 54"/>
                <a:gd name="T26" fmla="*/ 222 w 224"/>
                <a:gd name="T27" fmla="*/ 0 h 54"/>
                <a:gd name="T28" fmla="*/ 222 w 224"/>
                <a:gd name="T29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4" h="54">
                  <a:moveTo>
                    <a:pt x="222" y="0"/>
                  </a:moveTo>
                  <a:cubicBezTo>
                    <a:pt x="207" y="6"/>
                    <a:pt x="178" y="15"/>
                    <a:pt x="118" y="25"/>
                  </a:cubicBezTo>
                  <a:cubicBezTo>
                    <a:pt x="98" y="28"/>
                    <a:pt x="82" y="29"/>
                    <a:pt x="68" y="29"/>
                  </a:cubicBezTo>
                  <a:cubicBezTo>
                    <a:pt x="39" y="29"/>
                    <a:pt x="23" y="24"/>
                    <a:pt x="15" y="18"/>
                  </a:cubicBezTo>
                  <a:cubicBezTo>
                    <a:pt x="11" y="20"/>
                    <a:pt x="9" y="22"/>
                    <a:pt x="6" y="24"/>
                  </a:cubicBezTo>
                  <a:cubicBezTo>
                    <a:pt x="5" y="26"/>
                    <a:pt x="3" y="29"/>
                    <a:pt x="2" y="31"/>
                  </a:cubicBezTo>
                  <a:cubicBezTo>
                    <a:pt x="0" y="34"/>
                    <a:pt x="0" y="36"/>
                    <a:pt x="0" y="39"/>
                  </a:cubicBezTo>
                  <a:cubicBezTo>
                    <a:pt x="0" y="40"/>
                    <a:pt x="0" y="41"/>
                    <a:pt x="0" y="43"/>
                  </a:cubicBezTo>
                  <a:cubicBezTo>
                    <a:pt x="3" y="49"/>
                    <a:pt x="38" y="54"/>
                    <a:pt x="67" y="54"/>
                  </a:cubicBezTo>
                  <a:cubicBezTo>
                    <a:pt x="82" y="54"/>
                    <a:pt x="96" y="53"/>
                    <a:pt x="103" y="49"/>
                  </a:cubicBezTo>
                  <a:cubicBezTo>
                    <a:pt x="118" y="42"/>
                    <a:pt x="180" y="32"/>
                    <a:pt x="206" y="28"/>
                  </a:cubicBezTo>
                  <a:cubicBezTo>
                    <a:pt x="215" y="27"/>
                    <a:pt x="223" y="19"/>
                    <a:pt x="224" y="10"/>
                  </a:cubicBezTo>
                  <a:cubicBezTo>
                    <a:pt x="224" y="10"/>
                    <a:pt x="224" y="10"/>
                    <a:pt x="224" y="10"/>
                  </a:cubicBezTo>
                  <a:cubicBezTo>
                    <a:pt x="224" y="6"/>
                    <a:pt x="224" y="3"/>
                    <a:pt x="222" y="0"/>
                  </a:cubicBezTo>
                  <a:cubicBezTo>
                    <a:pt x="222" y="0"/>
                    <a:pt x="222" y="0"/>
                    <a:pt x="222" y="0"/>
                  </a:cubicBezTo>
                </a:path>
              </a:pathLst>
            </a:custGeom>
            <a:solidFill>
              <a:srgbClr val="916B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îṧḻiḑè">
              <a:extLst>
                <a:ext uri="{FF2B5EF4-FFF2-40B4-BE49-F238E27FC236}">
                  <a16:creationId xmlns:a16="http://schemas.microsoft.com/office/drawing/2014/main" id="{23F491FE-E9BA-4AA1-BB49-7384531211BD}"/>
                </a:ext>
              </a:extLst>
            </p:cNvPr>
            <p:cNvSpPr/>
            <p:nvPr/>
          </p:nvSpPr>
          <p:spPr bwMode="auto">
            <a:xfrm>
              <a:off x="4983163" y="3544888"/>
              <a:ext cx="3175" cy="17463"/>
            </a:xfrm>
            <a:custGeom>
              <a:avLst/>
              <a:gdLst>
                <a:gd name="T0" fmla="*/ 2 w 2"/>
                <a:gd name="T1" fmla="*/ 0 h 13"/>
                <a:gd name="T2" fmla="*/ 0 w 2"/>
                <a:gd name="T3" fmla="*/ 12 h 13"/>
                <a:gd name="T4" fmla="*/ 0 w 2"/>
                <a:gd name="T5" fmla="*/ 13 h 13"/>
                <a:gd name="T6" fmla="*/ 0 w 2"/>
                <a:gd name="T7" fmla="*/ 13 h 13"/>
                <a:gd name="T8" fmla="*/ 0 w 2"/>
                <a:gd name="T9" fmla="*/ 13 h 13"/>
                <a:gd name="T10" fmla="*/ 2 w 2"/>
                <a:gd name="T11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13">
                  <a:moveTo>
                    <a:pt x="2" y="0"/>
                  </a:moveTo>
                  <a:cubicBezTo>
                    <a:pt x="2" y="4"/>
                    <a:pt x="1" y="8"/>
                    <a:pt x="0" y="12"/>
                  </a:cubicBez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9"/>
                    <a:pt x="2" y="5"/>
                    <a:pt x="2" y="0"/>
                  </a:cubicBezTo>
                </a:path>
              </a:pathLst>
            </a:custGeom>
            <a:solidFill>
              <a:srgbClr val="4444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5" name="îṧļíḋé">
              <a:extLst>
                <a:ext uri="{FF2B5EF4-FFF2-40B4-BE49-F238E27FC236}">
                  <a16:creationId xmlns:a16="http://schemas.microsoft.com/office/drawing/2014/main" id="{FD953FA1-80E5-4371-BB08-31371CC9045B}"/>
                </a:ext>
              </a:extLst>
            </p:cNvPr>
            <p:cNvSpPr/>
            <p:nvPr/>
          </p:nvSpPr>
          <p:spPr bwMode="auto">
            <a:xfrm>
              <a:off x="4983163" y="3535363"/>
              <a:ext cx="3175" cy="26988"/>
            </a:xfrm>
            <a:custGeom>
              <a:avLst/>
              <a:gdLst>
                <a:gd name="T0" fmla="*/ 3 w 3"/>
                <a:gd name="T1" fmla="*/ 0 h 21"/>
                <a:gd name="T2" fmla="*/ 0 w 3"/>
                <a:gd name="T3" fmla="*/ 17 h 21"/>
                <a:gd name="T4" fmla="*/ 0 w 3"/>
                <a:gd name="T5" fmla="*/ 21 h 21"/>
                <a:gd name="T6" fmla="*/ 0 w 3"/>
                <a:gd name="T7" fmla="*/ 20 h 21"/>
                <a:gd name="T8" fmla="*/ 2 w 3"/>
                <a:gd name="T9" fmla="*/ 8 h 21"/>
                <a:gd name="T10" fmla="*/ 3 w 3"/>
                <a:gd name="T11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21">
                  <a:moveTo>
                    <a:pt x="3" y="0"/>
                  </a:moveTo>
                  <a:cubicBezTo>
                    <a:pt x="2" y="5"/>
                    <a:pt x="1" y="11"/>
                    <a:pt x="0" y="17"/>
                  </a:cubicBezTo>
                  <a:cubicBezTo>
                    <a:pt x="0" y="18"/>
                    <a:pt x="0" y="20"/>
                    <a:pt x="0" y="21"/>
                  </a:cubicBezTo>
                  <a:cubicBezTo>
                    <a:pt x="0" y="21"/>
                    <a:pt x="0" y="20"/>
                    <a:pt x="0" y="20"/>
                  </a:cubicBezTo>
                  <a:cubicBezTo>
                    <a:pt x="1" y="16"/>
                    <a:pt x="2" y="12"/>
                    <a:pt x="2" y="8"/>
                  </a:cubicBezTo>
                  <a:cubicBezTo>
                    <a:pt x="3" y="5"/>
                    <a:pt x="3" y="2"/>
                    <a:pt x="3" y="0"/>
                  </a:cubicBezTo>
                </a:path>
              </a:pathLst>
            </a:custGeom>
            <a:solidFill>
              <a:srgbClr val="6F53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6" name="išḷíḑé">
              <a:extLst>
                <a:ext uri="{FF2B5EF4-FFF2-40B4-BE49-F238E27FC236}">
                  <a16:creationId xmlns:a16="http://schemas.microsoft.com/office/drawing/2014/main" id="{14C5C451-4FE3-4B37-A8EC-B4DCBA0A4DBC}"/>
                </a:ext>
              </a:extLst>
            </p:cNvPr>
            <p:cNvSpPr/>
            <p:nvPr/>
          </p:nvSpPr>
          <p:spPr bwMode="auto">
            <a:xfrm>
              <a:off x="4691063" y="3529013"/>
              <a:ext cx="30163" cy="44450"/>
            </a:xfrm>
            <a:custGeom>
              <a:avLst/>
              <a:gdLst>
                <a:gd name="T0" fmla="*/ 1 w 23"/>
                <a:gd name="T1" fmla="*/ 0 h 34"/>
                <a:gd name="T2" fmla="*/ 0 w 23"/>
                <a:gd name="T3" fmla="*/ 0 h 34"/>
                <a:gd name="T4" fmla="*/ 5 w 23"/>
                <a:gd name="T5" fmla="*/ 7 h 34"/>
                <a:gd name="T6" fmla="*/ 21 w 23"/>
                <a:gd name="T7" fmla="*/ 24 h 34"/>
                <a:gd name="T8" fmla="*/ 22 w 23"/>
                <a:gd name="T9" fmla="*/ 33 h 34"/>
                <a:gd name="T10" fmla="*/ 23 w 23"/>
                <a:gd name="T11" fmla="*/ 34 h 34"/>
                <a:gd name="T12" fmla="*/ 23 w 23"/>
                <a:gd name="T13" fmla="*/ 34 h 34"/>
                <a:gd name="T14" fmla="*/ 22 w 23"/>
                <a:gd name="T15" fmla="*/ 33 h 34"/>
                <a:gd name="T16" fmla="*/ 21 w 23"/>
                <a:gd name="T17" fmla="*/ 23 h 34"/>
                <a:gd name="T18" fmla="*/ 5 w 23"/>
                <a:gd name="T19" fmla="*/ 6 h 34"/>
                <a:gd name="T20" fmla="*/ 1 w 23"/>
                <a:gd name="T2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" h="34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2"/>
                    <a:pt x="3" y="5"/>
                    <a:pt x="5" y="7"/>
                  </a:cubicBezTo>
                  <a:cubicBezTo>
                    <a:pt x="11" y="13"/>
                    <a:pt x="19" y="17"/>
                    <a:pt x="21" y="24"/>
                  </a:cubicBezTo>
                  <a:cubicBezTo>
                    <a:pt x="22" y="27"/>
                    <a:pt x="21" y="30"/>
                    <a:pt x="22" y="33"/>
                  </a:cubicBezTo>
                  <a:cubicBezTo>
                    <a:pt x="22" y="34"/>
                    <a:pt x="23" y="34"/>
                    <a:pt x="23" y="34"/>
                  </a:cubicBezTo>
                  <a:cubicBezTo>
                    <a:pt x="23" y="34"/>
                    <a:pt x="23" y="34"/>
                    <a:pt x="23" y="34"/>
                  </a:cubicBezTo>
                  <a:cubicBezTo>
                    <a:pt x="23" y="34"/>
                    <a:pt x="22" y="33"/>
                    <a:pt x="22" y="33"/>
                  </a:cubicBezTo>
                  <a:cubicBezTo>
                    <a:pt x="21" y="29"/>
                    <a:pt x="22" y="26"/>
                    <a:pt x="21" y="23"/>
                  </a:cubicBezTo>
                  <a:cubicBezTo>
                    <a:pt x="19" y="16"/>
                    <a:pt x="11" y="12"/>
                    <a:pt x="5" y="6"/>
                  </a:cubicBezTo>
                  <a:cubicBezTo>
                    <a:pt x="3" y="4"/>
                    <a:pt x="2" y="2"/>
                    <a:pt x="1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7" name="îślíḓè">
              <a:extLst>
                <a:ext uri="{FF2B5EF4-FFF2-40B4-BE49-F238E27FC236}">
                  <a16:creationId xmlns:a16="http://schemas.microsoft.com/office/drawing/2014/main" id="{C18A595E-CB26-4193-9ACA-4D47EB2AEEEF}"/>
                </a:ext>
              </a:extLst>
            </p:cNvPr>
            <p:cNvSpPr/>
            <p:nvPr/>
          </p:nvSpPr>
          <p:spPr bwMode="auto">
            <a:xfrm>
              <a:off x="4687888" y="3508375"/>
              <a:ext cx="4763" cy="20638"/>
            </a:xfrm>
            <a:custGeom>
              <a:avLst/>
              <a:gdLst>
                <a:gd name="T0" fmla="*/ 0 w 4"/>
                <a:gd name="T1" fmla="*/ 0 h 16"/>
                <a:gd name="T2" fmla="*/ 3 w 4"/>
                <a:gd name="T3" fmla="*/ 16 h 16"/>
                <a:gd name="T4" fmla="*/ 4 w 4"/>
                <a:gd name="T5" fmla="*/ 16 h 16"/>
                <a:gd name="T6" fmla="*/ 0 w 4"/>
                <a:gd name="T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6">
                  <a:moveTo>
                    <a:pt x="0" y="0"/>
                  </a:moveTo>
                  <a:cubicBezTo>
                    <a:pt x="0" y="6"/>
                    <a:pt x="1" y="11"/>
                    <a:pt x="3" y="16"/>
                  </a:cubicBezTo>
                  <a:cubicBezTo>
                    <a:pt x="4" y="16"/>
                    <a:pt x="4" y="16"/>
                    <a:pt x="4" y="16"/>
                  </a:cubicBezTo>
                  <a:cubicBezTo>
                    <a:pt x="1" y="11"/>
                    <a:pt x="0" y="6"/>
                    <a:pt x="0" y="0"/>
                  </a:cubicBezTo>
                </a:path>
              </a:pathLst>
            </a:custGeom>
            <a:solidFill>
              <a:srgbClr val="90AE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8" name="îşḻíḓe">
              <a:extLst>
                <a:ext uri="{FF2B5EF4-FFF2-40B4-BE49-F238E27FC236}">
                  <a16:creationId xmlns:a16="http://schemas.microsoft.com/office/drawing/2014/main" id="{293776C7-FA19-474A-9C3F-D1ECB58697C0}"/>
                </a:ext>
              </a:extLst>
            </p:cNvPr>
            <p:cNvSpPr/>
            <p:nvPr/>
          </p:nvSpPr>
          <p:spPr bwMode="auto">
            <a:xfrm>
              <a:off x="4721225" y="3573463"/>
              <a:ext cx="117475" cy="69850"/>
            </a:xfrm>
            <a:custGeom>
              <a:avLst/>
              <a:gdLst>
                <a:gd name="T0" fmla="*/ 89 w 89"/>
                <a:gd name="T1" fmla="*/ 30 h 53"/>
                <a:gd name="T2" fmla="*/ 89 w 89"/>
                <a:gd name="T3" fmla="*/ 33 h 53"/>
                <a:gd name="T4" fmla="*/ 89 w 89"/>
                <a:gd name="T5" fmla="*/ 53 h 53"/>
                <a:gd name="T6" fmla="*/ 89 w 89"/>
                <a:gd name="T7" fmla="*/ 53 h 53"/>
                <a:gd name="T8" fmla="*/ 89 w 89"/>
                <a:gd name="T9" fmla="*/ 35 h 53"/>
                <a:gd name="T10" fmla="*/ 89 w 89"/>
                <a:gd name="T11" fmla="*/ 30 h 53"/>
                <a:gd name="T12" fmla="*/ 0 w 89"/>
                <a:gd name="T13" fmla="*/ 0 h 53"/>
                <a:gd name="T14" fmla="*/ 0 w 89"/>
                <a:gd name="T15" fmla="*/ 0 h 53"/>
                <a:gd name="T16" fmla="*/ 0 w 89"/>
                <a:gd name="T17" fmla="*/ 1 h 53"/>
                <a:gd name="T18" fmla="*/ 0 w 89"/>
                <a:gd name="T19" fmla="*/ 0 h 53"/>
                <a:gd name="T20" fmla="*/ 0 w 89"/>
                <a:gd name="T21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9" h="53">
                  <a:moveTo>
                    <a:pt x="89" y="30"/>
                  </a:moveTo>
                  <a:cubicBezTo>
                    <a:pt x="89" y="31"/>
                    <a:pt x="89" y="32"/>
                    <a:pt x="89" y="33"/>
                  </a:cubicBezTo>
                  <a:cubicBezTo>
                    <a:pt x="89" y="40"/>
                    <a:pt x="89" y="47"/>
                    <a:pt x="89" y="53"/>
                  </a:cubicBezTo>
                  <a:cubicBezTo>
                    <a:pt x="89" y="53"/>
                    <a:pt x="89" y="53"/>
                    <a:pt x="89" y="53"/>
                  </a:cubicBezTo>
                  <a:cubicBezTo>
                    <a:pt x="89" y="47"/>
                    <a:pt x="89" y="41"/>
                    <a:pt x="89" y="35"/>
                  </a:cubicBezTo>
                  <a:cubicBezTo>
                    <a:pt x="89" y="33"/>
                    <a:pt x="89" y="31"/>
                    <a:pt x="89" y="3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1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9" name="î$líďè">
              <a:extLst>
                <a:ext uri="{FF2B5EF4-FFF2-40B4-BE49-F238E27FC236}">
                  <a16:creationId xmlns:a16="http://schemas.microsoft.com/office/drawing/2014/main" id="{14C81A87-CC22-4F5B-BB32-FD73C0C17641}"/>
                </a:ext>
              </a:extLst>
            </p:cNvPr>
            <p:cNvSpPr/>
            <p:nvPr/>
          </p:nvSpPr>
          <p:spPr bwMode="auto">
            <a:xfrm>
              <a:off x="4721225" y="3568700"/>
              <a:ext cx="117475" cy="74613"/>
            </a:xfrm>
            <a:custGeom>
              <a:avLst/>
              <a:gdLst>
                <a:gd name="T0" fmla="*/ 52 w 89"/>
                <a:gd name="T1" fmla="*/ 0 h 57"/>
                <a:gd name="T2" fmla="*/ 51 w 89"/>
                <a:gd name="T3" fmla="*/ 0 h 57"/>
                <a:gd name="T4" fmla="*/ 33 w 89"/>
                <a:gd name="T5" fmla="*/ 7 h 57"/>
                <a:gd name="T6" fmla="*/ 16 w 89"/>
                <a:gd name="T7" fmla="*/ 14 h 57"/>
                <a:gd name="T8" fmla="*/ 13 w 89"/>
                <a:gd name="T9" fmla="*/ 14 h 57"/>
                <a:gd name="T10" fmla="*/ 0 w 89"/>
                <a:gd name="T11" fmla="*/ 4 h 57"/>
                <a:gd name="T12" fmla="*/ 0 w 89"/>
                <a:gd name="T13" fmla="*/ 5 h 57"/>
                <a:gd name="T14" fmla="*/ 13 w 89"/>
                <a:gd name="T15" fmla="*/ 15 h 57"/>
                <a:gd name="T16" fmla="*/ 15 w 89"/>
                <a:gd name="T17" fmla="*/ 15 h 57"/>
                <a:gd name="T18" fmla="*/ 32 w 89"/>
                <a:gd name="T19" fmla="*/ 8 h 57"/>
                <a:gd name="T20" fmla="*/ 51 w 89"/>
                <a:gd name="T21" fmla="*/ 1 h 57"/>
                <a:gd name="T22" fmla="*/ 52 w 89"/>
                <a:gd name="T23" fmla="*/ 1 h 57"/>
                <a:gd name="T24" fmla="*/ 83 w 89"/>
                <a:gd name="T25" fmla="*/ 13 h 57"/>
                <a:gd name="T26" fmla="*/ 89 w 89"/>
                <a:gd name="T27" fmla="*/ 34 h 57"/>
                <a:gd name="T28" fmla="*/ 89 w 89"/>
                <a:gd name="T29" fmla="*/ 39 h 57"/>
                <a:gd name="T30" fmla="*/ 89 w 89"/>
                <a:gd name="T31" fmla="*/ 57 h 57"/>
                <a:gd name="T32" fmla="*/ 89 w 89"/>
                <a:gd name="T33" fmla="*/ 57 h 57"/>
                <a:gd name="T34" fmla="*/ 89 w 89"/>
                <a:gd name="T35" fmla="*/ 33 h 57"/>
                <a:gd name="T36" fmla="*/ 89 w 89"/>
                <a:gd name="T37" fmla="*/ 27 h 57"/>
                <a:gd name="T38" fmla="*/ 83 w 89"/>
                <a:gd name="T39" fmla="*/ 12 h 57"/>
                <a:gd name="T40" fmla="*/ 52 w 89"/>
                <a:gd name="T41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9" h="57">
                  <a:moveTo>
                    <a:pt x="52" y="0"/>
                  </a:moveTo>
                  <a:cubicBezTo>
                    <a:pt x="52" y="0"/>
                    <a:pt x="51" y="0"/>
                    <a:pt x="51" y="0"/>
                  </a:cubicBezTo>
                  <a:cubicBezTo>
                    <a:pt x="44" y="0"/>
                    <a:pt x="38" y="3"/>
                    <a:pt x="33" y="7"/>
                  </a:cubicBezTo>
                  <a:cubicBezTo>
                    <a:pt x="28" y="12"/>
                    <a:pt x="22" y="14"/>
                    <a:pt x="16" y="14"/>
                  </a:cubicBezTo>
                  <a:cubicBezTo>
                    <a:pt x="15" y="14"/>
                    <a:pt x="14" y="14"/>
                    <a:pt x="13" y="14"/>
                  </a:cubicBezTo>
                  <a:cubicBezTo>
                    <a:pt x="7" y="13"/>
                    <a:pt x="2" y="10"/>
                    <a:pt x="0" y="4"/>
                  </a:cubicBezTo>
                  <a:cubicBezTo>
                    <a:pt x="0" y="4"/>
                    <a:pt x="0" y="4"/>
                    <a:pt x="0" y="5"/>
                  </a:cubicBezTo>
                  <a:cubicBezTo>
                    <a:pt x="2" y="10"/>
                    <a:pt x="7" y="14"/>
                    <a:pt x="13" y="15"/>
                  </a:cubicBezTo>
                  <a:cubicBezTo>
                    <a:pt x="14" y="15"/>
                    <a:pt x="15" y="15"/>
                    <a:pt x="15" y="15"/>
                  </a:cubicBezTo>
                  <a:cubicBezTo>
                    <a:pt x="22" y="15"/>
                    <a:pt x="28" y="13"/>
                    <a:pt x="32" y="8"/>
                  </a:cubicBezTo>
                  <a:cubicBezTo>
                    <a:pt x="37" y="4"/>
                    <a:pt x="44" y="1"/>
                    <a:pt x="51" y="1"/>
                  </a:cubicBezTo>
                  <a:cubicBezTo>
                    <a:pt x="51" y="1"/>
                    <a:pt x="52" y="1"/>
                    <a:pt x="52" y="1"/>
                  </a:cubicBezTo>
                  <a:cubicBezTo>
                    <a:pt x="62" y="1"/>
                    <a:pt x="77" y="4"/>
                    <a:pt x="83" y="13"/>
                  </a:cubicBezTo>
                  <a:cubicBezTo>
                    <a:pt x="88" y="18"/>
                    <a:pt x="89" y="26"/>
                    <a:pt x="89" y="34"/>
                  </a:cubicBezTo>
                  <a:cubicBezTo>
                    <a:pt x="89" y="35"/>
                    <a:pt x="89" y="37"/>
                    <a:pt x="89" y="39"/>
                  </a:cubicBezTo>
                  <a:cubicBezTo>
                    <a:pt x="89" y="45"/>
                    <a:pt x="89" y="51"/>
                    <a:pt x="89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9" y="49"/>
                    <a:pt x="89" y="41"/>
                    <a:pt x="89" y="33"/>
                  </a:cubicBezTo>
                  <a:cubicBezTo>
                    <a:pt x="89" y="31"/>
                    <a:pt x="89" y="29"/>
                    <a:pt x="89" y="27"/>
                  </a:cubicBezTo>
                  <a:cubicBezTo>
                    <a:pt x="88" y="22"/>
                    <a:pt x="87" y="16"/>
                    <a:pt x="83" y="12"/>
                  </a:cubicBezTo>
                  <a:cubicBezTo>
                    <a:pt x="77" y="4"/>
                    <a:pt x="63" y="0"/>
                    <a:pt x="52" y="0"/>
                  </a:cubicBezTo>
                </a:path>
              </a:pathLst>
            </a:custGeom>
            <a:solidFill>
              <a:srgbClr val="CA9A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0" name="îṣļídê">
              <a:extLst>
                <a:ext uri="{FF2B5EF4-FFF2-40B4-BE49-F238E27FC236}">
                  <a16:creationId xmlns:a16="http://schemas.microsoft.com/office/drawing/2014/main" id="{F4E040AF-B9CA-4407-9283-95649FBB0C98}"/>
                </a:ext>
              </a:extLst>
            </p:cNvPr>
            <p:cNvSpPr/>
            <p:nvPr/>
          </p:nvSpPr>
          <p:spPr bwMode="auto">
            <a:xfrm>
              <a:off x="4687888" y="3506788"/>
              <a:ext cx="150813" cy="96838"/>
            </a:xfrm>
            <a:custGeom>
              <a:avLst/>
              <a:gdLst>
                <a:gd name="T0" fmla="*/ 0 w 115"/>
                <a:gd name="T1" fmla="*/ 0 h 74"/>
                <a:gd name="T2" fmla="*/ 0 w 115"/>
                <a:gd name="T3" fmla="*/ 1 h 74"/>
                <a:gd name="T4" fmla="*/ 4 w 115"/>
                <a:gd name="T5" fmla="*/ 17 h 74"/>
                <a:gd name="T6" fmla="*/ 8 w 115"/>
                <a:gd name="T7" fmla="*/ 23 h 74"/>
                <a:gd name="T8" fmla="*/ 24 w 115"/>
                <a:gd name="T9" fmla="*/ 40 h 74"/>
                <a:gd name="T10" fmla="*/ 25 w 115"/>
                <a:gd name="T11" fmla="*/ 50 h 74"/>
                <a:gd name="T12" fmla="*/ 26 w 115"/>
                <a:gd name="T13" fmla="*/ 51 h 74"/>
                <a:gd name="T14" fmla="*/ 26 w 115"/>
                <a:gd name="T15" fmla="*/ 51 h 74"/>
                <a:gd name="T16" fmla="*/ 39 w 115"/>
                <a:gd name="T17" fmla="*/ 61 h 74"/>
                <a:gd name="T18" fmla="*/ 42 w 115"/>
                <a:gd name="T19" fmla="*/ 61 h 74"/>
                <a:gd name="T20" fmla="*/ 59 w 115"/>
                <a:gd name="T21" fmla="*/ 54 h 74"/>
                <a:gd name="T22" fmla="*/ 77 w 115"/>
                <a:gd name="T23" fmla="*/ 47 h 74"/>
                <a:gd name="T24" fmla="*/ 78 w 115"/>
                <a:gd name="T25" fmla="*/ 47 h 74"/>
                <a:gd name="T26" fmla="*/ 109 w 115"/>
                <a:gd name="T27" fmla="*/ 59 h 74"/>
                <a:gd name="T28" fmla="*/ 115 w 115"/>
                <a:gd name="T29" fmla="*/ 74 h 74"/>
                <a:gd name="T30" fmla="*/ 109 w 115"/>
                <a:gd name="T31" fmla="*/ 55 h 74"/>
                <a:gd name="T32" fmla="*/ 78 w 115"/>
                <a:gd name="T33" fmla="*/ 43 h 74"/>
                <a:gd name="T34" fmla="*/ 77 w 115"/>
                <a:gd name="T35" fmla="*/ 43 h 74"/>
                <a:gd name="T36" fmla="*/ 58 w 115"/>
                <a:gd name="T37" fmla="*/ 51 h 74"/>
                <a:gd name="T38" fmla="*/ 41 w 115"/>
                <a:gd name="T39" fmla="*/ 58 h 74"/>
                <a:gd name="T40" fmla="*/ 39 w 115"/>
                <a:gd name="T41" fmla="*/ 58 h 74"/>
                <a:gd name="T42" fmla="*/ 25 w 115"/>
                <a:gd name="T43" fmla="*/ 46 h 74"/>
                <a:gd name="T44" fmla="*/ 24 w 115"/>
                <a:gd name="T45" fmla="*/ 37 h 74"/>
                <a:gd name="T46" fmla="*/ 8 w 115"/>
                <a:gd name="T47" fmla="*/ 20 h 74"/>
                <a:gd name="T48" fmla="*/ 0 w 115"/>
                <a:gd name="T49" fmla="*/ 0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5" h="74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7"/>
                    <a:pt x="1" y="12"/>
                    <a:pt x="4" y="17"/>
                  </a:cubicBezTo>
                  <a:cubicBezTo>
                    <a:pt x="5" y="19"/>
                    <a:pt x="6" y="21"/>
                    <a:pt x="8" y="23"/>
                  </a:cubicBezTo>
                  <a:cubicBezTo>
                    <a:pt x="14" y="29"/>
                    <a:pt x="22" y="33"/>
                    <a:pt x="24" y="40"/>
                  </a:cubicBezTo>
                  <a:cubicBezTo>
                    <a:pt x="25" y="43"/>
                    <a:pt x="24" y="46"/>
                    <a:pt x="25" y="50"/>
                  </a:cubicBezTo>
                  <a:cubicBezTo>
                    <a:pt x="25" y="50"/>
                    <a:pt x="26" y="51"/>
                    <a:pt x="26" y="51"/>
                  </a:cubicBezTo>
                  <a:cubicBezTo>
                    <a:pt x="26" y="51"/>
                    <a:pt x="26" y="51"/>
                    <a:pt x="26" y="51"/>
                  </a:cubicBezTo>
                  <a:cubicBezTo>
                    <a:pt x="28" y="57"/>
                    <a:pt x="33" y="60"/>
                    <a:pt x="39" y="61"/>
                  </a:cubicBezTo>
                  <a:cubicBezTo>
                    <a:pt x="40" y="61"/>
                    <a:pt x="41" y="61"/>
                    <a:pt x="42" y="61"/>
                  </a:cubicBezTo>
                  <a:cubicBezTo>
                    <a:pt x="48" y="61"/>
                    <a:pt x="54" y="59"/>
                    <a:pt x="59" y="54"/>
                  </a:cubicBezTo>
                  <a:cubicBezTo>
                    <a:pt x="64" y="50"/>
                    <a:pt x="70" y="47"/>
                    <a:pt x="77" y="47"/>
                  </a:cubicBezTo>
                  <a:cubicBezTo>
                    <a:pt x="77" y="47"/>
                    <a:pt x="78" y="47"/>
                    <a:pt x="78" y="47"/>
                  </a:cubicBezTo>
                  <a:cubicBezTo>
                    <a:pt x="89" y="47"/>
                    <a:pt x="103" y="51"/>
                    <a:pt x="109" y="59"/>
                  </a:cubicBezTo>
                  <a:cubicBezTo>
                    <a:pt x="113" y="63"/>
                    <a:pt x="114" y="69"/>
                    <a:pt x="115" y="74"/>
                  </a:cubicBezTo>
                  <a:cubicBezTo>
                    <a:pt x="115" y="67"/>
                    <a:pt x="113" y="61"/>
                    <a:pt x="109" y="55"/>
                  </a:cubicBezTo>
                  <a:cubicBezTo>
                    <a:pt x="103" y="47"/>
                    <a:pt x="88" y="43"/>
                    <a:pt x="78" y="43"/>
                  </a:cubicBezTo>
                  <a:cubicBezTo>
                    <a:pt x="77" y="43"/>
                    <a:pt x="77" y="43"/>
                    <a:pt x="77" y="43"/>
                  </a:cubicBezTo>
                  <a:cubicBezTo>
                    <a:pt x="70" y="44"/>
                    <a:pt x="63" y="46"/>
                    <a:pt x="58" y="51"/>
                  </a:cubicBezTo>
                  <a:cubicBezTo>
                    <a:pt x="54" y="55"/>
                    <a:pt x="48" y="58"/>
                    <a:pt x="41" y="58"/>
                  </a:cubicBezTo>
                  <a:cubicBezTo>
                    <a:pt x="41" y="58"/>
                    <a:pt x="40" y="58"/>
                    <a:pt x="39" y="58"/>
                  </a:cubicBezTo>
                  <a:cubicBezTo>
                    <a:pt x="32" y="57"/>
                    <a:pt x="27" y="52"/>
                    <a:pt x="25" y="46"/>
                  </a:cubicBezTo>
                  <a:cubicBezTo>
                    <a:pt x="24" y="43"/>
                    <a:pt x="25" y="40"/>
                    <a:pt x="24" y="37"/>
                  </a:cubicBezTo>
                  <a:cubicBezTo>
                    <a:pt x="22" y="29"/>
                    <a:pt x="14" y="26"/>
                    <a:pt x="8" y="20"/>
                  </a:cubicBezTo>
                  <a:cubicBezTo>
                    <a:pt x="3" y="14"/>
                    <a:pt x="1" y="7"/>
                    <a:pt x="0" y="0"/>
                  </a:cubicBezTo>
                </a:path>
              </a:pathLst>
            </a:custGeom>
            <a:solidFill>
              <a:srgbClr val="6F53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1" name="îşḷiďê">
              <a:extLst>
                <a:ext uri="{FF2B5EF4-FFF2-40B4-BE49-F238E27FC236}">
                  <a16:creationId xmlns:a16="http://schemas.microsoft.com/office/drawing/2014/main" id="{8D2FCF87-9D30-45F8-A988-3C957BEBFF18}"/>
                </a:ext>
              </a:extLst>
            </p:cNvPr>
            <p:cNvSpPr/>
            <p:nvPr/>
          </p:nvSpPr>
          <p:spPr bwMode="auto">
            <a:xfrm>
              <a:off x="4838700" y="3643313"/>
              <a:ext cx="0" cy="12700"/>
            </a:xfrm>
            <a:custGeom>
              <a:avLst/>
              <a:gdLst>
                <a:gd name="T0" fmla="*/ 5 h 9"/>
                <a:gd name="T1" fmla="*/ 9 h 9"/>
                <a:gd name="T2" fmla="*/ 6 h 9"/>
                <a:gd name="T3" fmla="*/ 5 h 9"/>
                <a:gd name="T4" fmla="*/ 0 h 9"/>
                <a:gd name="T5" fmla="*/ 5 h 9"/>
                <a:gd name="T6" fmla="*/ 4 h 9"/>
                <a:gd name="T7" fmla="*/ 0 h 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  <a:cxn ang="0">
                  <a:pos x="0" y="T6"/>
                </a:cxn>
                <a:cxn ang="0">
                  <a:pos x="0" y="T7"/>
                </a:cxn>
              </a:cxnLst>
              <a:rect l="0" t="0" r="r" b="b"/>
              <a:pathLst>
                <a:path h="9">
                  <a:moveTo>
                    <a:pt x="0" y="5"/>
                  </a:moveTo>
                  <a:cubicBezTo>
                    <a:pt x="0" y="6"/>
                    <a:pt x="0" y="8"/>
                    <a:pt x="0" y="9"/>
                  </a:cubicBezTo>
                  <a:cubicBezTo>
                    <a:pt x="0" y="8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0"/>
                  </a:moveTo>
                  <a:cubicBezTo>
                    <a:pt x="0" y="2"/>
                    <a:pt x="0" y="3"/>
                    <a:pt x="0" y="5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1"/>
                    <a:pt x="0" y="0"/>
                  </a:cubicBezTo>
                </a:path>
              </a:pathLst>
            </a:custGeom>
            <a:solidFill>
              <a:srgbClr val="E1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2" name="îṣlïdè">
              <a:extLst>
                <a:ext uri="{FF2B5EF4-FFF2-40B4-BE49-F238E27FC236}">
                  <a16:creationId xmlns:a16="http://schemas.microsoft.com/office/drawing/2014/main" id="{4137B32E-A2CB-4D1F-85B1-E31F564B4318}"/>
                </a:ext>
              </a:extLst>
            </p:cNvPr>
            <p:cNvSpPr/>
            <p:nvPr/>
          </p:nvSpPr>
          <p:spPr bwMode="auto">
            <a:xfrm>
              <a:off x="4838700" y="3651250"/>
              <a:ext cx="74613" cy="42863"/>
            </a:xfrm>
            <a:custGeom>
              <a:avLst/>
              <a:gdLst>
                <a:gd name="T0" fmla="*/ 0 w 57"/>
                <a:gd name="T1" fmla="*/ 0 h 32"/>
                <a:gd name="T2" fmla="*/ 0 w 57"/>
                <a:gd name="T3" fmla="*/ 3 h 32"/>
                <a:gd name="T4" fmla="*/ 3 w 57"/>
                <a:gd name="T5" fmla="*/ 18 h 32"/>
                <a:gd name="T6" fmla="*/ 17 w 57"/>
                <a:gd name="T7" fmla="*/ 28 h 32"/>
                <a:gd name="T8" fmla="*/ 20 w 57"/>
                <a:gd name="T9" fmla="*/ 27 h 32"/>
                <a:gd name="T10" fmla="*/ 40 w 57"/>
                <a:gd name="T11" fmla="*/ 12 h 32"/>
                <a:gd name="T12" fmla="*/ 42 w 57"/>
                <a:gd name="T13" fmla="*/ 12 h 32"/>
                <a:gd name="T14" fmla="*/ 55 w 57"/>
                <a:gd name="T15" fmla="*/ 21 h 32"/>
                <a:gd name="T16" fmla="*/ 57 w 57"/>
                <a:gd name="T17" fmla="*/ 32 h 32"/>
                <a:gd name="T18" fmla="*/ 57 w 57"/>
                <a:gd name="T19" fmla="*/ 29 h 32"/>
                <a:gd name="T20" fmla="*/ 55 w 57"/>
                <a:gd name="T21" fmla="*/ 20 h 32"/>
                <a:gd name="T22" fmla="*/ 42 w 57"/>
                <a:gd name="T23" fmla="*/ 11 h 32"/>
                <a:gd name="T24" fmla="*/ 40 w 57"/>
                <a:gd name="T25" fmla="*/ 11 h 32"/>
                <a:gd name="T26" fmla="*/ 21 w 57"/>
                <a:gd name="T27" fmla="*/ 26 h 32"/>
                <a:gd name="T28" fmla="*/ 17 w 57"/>
                <a:gd name="T29" fmla="*/ 27 h 32"/>
                <a:gd name="T30" fmla="*/ 3 w 57"/>
                <a:gd name="T31" fmla="*/ 18 h 32"/>
                <a:gd name="T32" fmla="*/ 0 w 57"/>
                <a:gd name="T33" fmla="*/ 2 h 32"/>
                <a:gd name="T34" fmla="*/ 0 w 57"/>
                <a:gd name="T3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32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0" y="9"/>
                    <a:pt x="1" y="14"/>
                    <a:pt x="3" y="18"/>
                  </a:cubicBezTo>
                  <a:cubicBezTo>
                    <a:pt x="6" y="24"/>
                    <a:pt x="11" y="28"/>
                    <a:pt x="17" y="28"/>
                  </a:cubicBezTo>
                  <a:cubicBezTo>
                    <a:pt x="18" y="28"/>
                    <a:pt x="19" y="28"/>
                    <a:pt x="20" y="27"/>
                  </a:cubicBezTo>
                  <a:cubicBezTo>
                    <a:pt x="28" y="25"/>
                    <a:pt x="32" y="14"/>
                    <a:pt x="40" y="12"/>
                  </a:cubicBezTo>
                  <a:cubicBezTo>
                    <a:pt x="40" y="12"/>
                    <a:pt x="41" y="12"/>
                    <a:pt x="42" y="12"/>
                  </a:cubicBezTo>
                  <a:cubicBezTo>
                    <a:pt x="47" y="12"/>
                    <a:pt x="53" y="16"/>
                    <a:pt x="55" y="21"/>
                  </a:cubicBezTo>
                  <a:cubicBezTo>
                    <a:pt x="56" y="24"/>
                    <a:pt x="57" y="28"/>
                    <a:pt x="57" y="32"/>
                  </a:cubicBezTo>
                  <a:cubicBezTo>
                    <a:pt x="57" y="31"/>
                    <a:pt x="57" y="30"/>
                    <a:pt x="57" y="29"/>
                  </a:cubicBezTo>
                  <a:cubicBezTo>
                    <a:pt x="57" y="26"/>
                    <a:pt x="56" y="23"/>
                    <a:pt x="55" y="20"/>
                  </a:cubicBezTo>
                  <a:cubicBezTo>
                    <a:pt x="53" y="15"/>
                    <a:pt x="48" y="11"/>
                    <a:pt x="42" y="11"/>
                  </a:cubicBezTo>
                  <a:cubicBezTo>
                    <a:pt x="41" y="11"/>
                    <a:pt x="41" y="11"/>
                    <a:pt x="40" y="11"/>
                  </a:cubicBezTo>
                  <a:cubicBezTo>
                    <a:pt x="32" y="13"/>
                    <a:pt x="28" y="24"/>
                    <a:pt x="21" y="26"/>
                  </a:cubicBezTo>
                  <a:cubicBezTo>
                    <a:pt x="19" y="27"/>
                    <a:pt x="18" y="27"/>
                    <a:pt x="17" y="27"/>
                  </a:cubicBezTo>
                  <a:cubicBezTo>
                    <a:pt x="12" y="27"/>
                    <a:pt x="6" y="23"/>
                    <a:pt x="3" y="18"/>
                  </a:cubicBezTo>
                  <a:cubicBezTo>
                    <a:pt x="1" y="12"/>
                    <a:pt x="0" y="7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</a:path>
              </a:pathLst>
            </a:custGeom>
            <a:solidFill>
              <a:srgbClr val="CA9A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3" name="î$1îḑé">
              <a:extLst>
                <a:ext uri="{FF2B5EF4-FFF2-40B4-BE49-F238E27FC236}">
                  <a16:creationId xmlns:a16="http://schemas.microsoft.com/office/drawing/2014/main" id="{87F09EBE-903C-418F-A1B2-6052800BCC0D}"/>
                </a:ext>
              </a:extLst>
            </p:cNvPr>
            <p:cNvSpPr/>
            <p:nvPr/>
          </p:nvSpPr>
          <p:spPr bwMode="auto">
            <a:xfrm>
              <a:off x="4838700" y="3654425"/>
              <a:ext cx="74613" cy="34925"/>
            </a:xfrm>
            <a:custGeom>
              <a:avLst/>
              <a:gdLst>
                <a:gd name="T0" fmla="*/ 0 w 57"/>
                <a:gd name="T1" fmla="*/ 0 h 27"/>
                <a:gd name="T2" fmla="*/ 3 w 57"/>
                <a:gd name="T3" fmla="*/ 16 h 27"/>
                <a:gd name="T4" fmla="*/ 17 w 57"/>
                <a:gd name="T5" fmla="*/ 25 h 27"/>
                <a:gd name="T6" fmla="*/ 21 w 57"/>
                <a:gd name="T7" fmla="*/ 24 h 27"/>
                <a:gd name="T8" fmla="*/ 40 w 57"/>
                <a:gd name="T9" fmla="*/ 9 h 27"/>
                <a:gd name="T10" fmla="*/ 42 w 57"/>
                <a:gd name="T11" fmla="*/ 9 h 27"/>
                <a:gd name="T12" fmla="*/ 55 w 57"/>
                <a:gd name="T13" fmla="*/ 18 h 27"/>
                <a:gd name="T14" fmla="*/ 57 w 57"/>
                <a:gd name="T15" fmla="*/ 27 h 27"/>
                <a:gd name="T16" fmla="*/ 55 w 57"/>
                <a:gd name="T17" fmla="*/ 15 h 27"/>
                <a:gd name="T18" fmla="*/ 42 w 57"/>
                <a:gd name="T19" fmla="*/ 6 h 27"/>
                <a:gd name="T20" fmla="*/ 40 w 57"/>
                <a:gd name="T21" fmla="*/ 6 h 27"/>
                <a:gd name="T22" fmla="*/ 20 w 57"/>
                <a:gd name="T23" fmla="*/ 21 h 27"/>
                <a:gd name="T24" fmla="*/ 17 w 57"/>
                <a:gd name="T25" fmla="*/ 22 h 27"/>
                <a:gd name="T26" fmla="*/ 3 w 57"/>
                <a:gd name="T27" fmla="*/ 12 h 27"/>
                <a:gd name="T28" fmla="*/ 0 w 57"/>
                <a:gd name="T2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7" h="27">
                  <a:moveTo>
                    <a:pt x="0" y="0"/>
                  </a:moveTo>
                  <a:cubicBezTo>
                    <a:pt x="0" y="5"/>
                    <a:pt x="1" y="10"/>
                    <a:pt x="3" y="16"/>
                  </a:cubicBezTo>
                  <a:cubicBezTo>
                    <a:pt x="6" y="21"/>
                    <a:pt x="12" y="25"/>
                    <a:pt x="17" y="25"/>
                  </a:cubicBezTo>
                  <a:cubicBezTo>
                    <a:pt x="18" y="25"/>
                    <a:pt x="19" y="25"/>
                    <a:pt x="21" y="24"/>
                  </a:cubicBezTo>
                  <a:cubicBezTo>
                    <a:pt x="28" y="22"/>
                    <a:pt x="32" y="11"/>
                    <a:pt x="40" y="9"/>
                  </a:cubicBezTo>
                  <a:cubicBezTo>
                    <a:pt x="41" y="9"/>
                    <a:pt x="41" y="9"/>
                    <a:pt x="42" y="9"/>
                  </a:cubicBezTo>
                  <a:cubicBezTo>
                    <a:pt x="48" y="9"/>
                    <a:pt x="53" y="13"/>
                    <a:pt x="55" y="18"/>
                  </a:cubicBezTo>
                  <a:cubicBezTo>
                    <a:pt x="56" y="21"/>
                    <a:pt x="57" y="24"/>
                    <a:pt x="57" y="27"/>
                  </a:cubicBezTo>
                  <a:cubicBezTo>
                    <a:pt x="57" y="23"/>
                    <a:pt x="56" y="19"/>
                    <a:pt x="55" y="15"/>
                  </a:cubicBezTo>
                  <a:cubicBezTo>
                    <a:pt x="53" y="9"/>
                    <a:pt x="47" y="6"/>
                    <a:pt x="42" y="6"/>
                  </a:cubicBezTo>
                  <a:cubicBezTo>
                    <a:pt x="41" y="6"/>
                    <a:pt x="40" y="6"/>
                    <a:pt x="40" y="6"/>
                  </a:cubicBezTo>
                  <a:cubicBezTo>
                    <a:pt x="32" y="8"/>
                    <a:pt x="28" y="18"/>
                    <a:pt x="20" y="21"/>
                  </a:cubicBezTo>
                  <a:cubicBezTo>
                    <a:pt x="19" y="21"/>
                    <a:pt x="18" y="22"/>
                    <a:pt x="17" y="22"/>
                  </a:cubicBezTo>
                  <a:cubicBezTo>
                    <a:pt x="11" y="22"/>
                    <a:pt x="6" y="17"/>
                    <a:pt x="3" y="12"/>
                  </a:cubicBezTo>
                  <a:cubicBezTo>
                    <a:pt x="1" y="8"/>
                    <a:pt x="0" y="4"/>
                    <a:pt x="0" y="0"/>
                  </a:cubicBezTo>
                </a:path>
              </a:pathLst>
            </a:custGeom>
            <a:solidFill>
              <a:srgbClr val="6F53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4" name="îṡ1îḓe">
              <a:extLst>
                <a:ext uri="{FF2B5EF4-FFF2-40B4-BE49-F238E27FC236}">
                  <a16:creationId xmlns:a16="http://schemas.microsoft.com/office/drawing/2014/main" id="{2F31C299-79D8-4C12-AE0F-9C49C376FDE5}"/>
                </a:ext>
              </a:extLst>
            </p:cNvPr>
            <p:cNvSpPr/>
            <p:nvPr/>
          </p:nvSpPr>
          <p:spPr bwMode="auto">
            <a:xfrm>
              <a:off x="4957763" y="3648075"/>
              <a:ext cx="55563" cy="71438"/>
            </a:xfrm>
            <a:custGeom>
              <a:avLst/>
              <a:gdLst>
                <a:gd name="T0" fmla="*/ 42 w 42"/>
                <a:gd name="T1" fmla="*/ 0 h 55"/>
                <a:gd name="T2" fmla="*/ 42 w 42"/>
                <a:gd name="T3" fmla="*/ 1 h 55"/>
                <a:gd name="T4" fmla="*/ 34 w 42"/>
                <a:gd name="T5" fmla="*/ 14 h 55"/>
                <a:gd name="T6" fmla="*/ 2 w 42"/>
                <a:gd name="T7" fmla="*/ 52 h 55"/>
                <a:gd name="T8" fmla="*/ 0 w 42"/>
                <a:gd name="T9" fmla="*/ 55 h 55"/>
                <a:gd name="T10" fmla="*/ 0 w 42"/>
                <a:gd name="T11" fmla="*/ 55 h 55"/>
                <a:gd name="T12" fmla="*/ 2 w 42"/>
                <a:gd name="T13" fmla="*/ 53 h 55"/>
                <a:gd name="T14" fmla="*/ 34 w 42"/>
                <a:gd name="T15" fmla="*/ 15 h 55"/>
                <a:gd name="T16" fmla="*/ 42 w 42"/>
                <a:gd name="T17" fmla="*/ 2 h 55"/>
                <a:gd name="T18" fmla="*/ 42 w 42"/>
                <a:gd name="T1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" h="55">
                  <a:moveTo>
                    <a:pt x="42" y="0"/>
                  </a:moveTo>
                  <a:cubicBezTo>
                    <a:pt x="42" y="1"/>
                    <a:pt x="42" y="1"/>
                    <a:pt x="42" y="1"/>
                  </a:cubicBezTo>
                  <a:cubicBezTo>
                    <a:pt x="40" y="6"/>
                    <a:pt x="37" y="11"/>
                    <a:pt x="34" y="14"/>
                  </a:cubicBezTo>
                  <a:cubicBezTo>
                    <a:pt x="2" y="52"/>
                    <a:pt x="2" y="52"/>
                    <a:pt x="2" y="52"/>
                  </a:cubicBezTo>
                  <a:cubicBezTo>
                    <a:pt x="2" y="53"/>
                    <a:pt x="1" y="54"/>
                    <a:pt x="0" y="55"/>
                  </a:cubicBezTo>
                  <a:cubicBezTo>
                    <a:pt x="0" y="55"/>
                    <a:pt x="0" y="55"/>
                    <a:pt x="0" y="55"/>
                  </a:cubicBezTo>
                  <a:cubicBezTo>
                    <a:pt x="1" y="54"/>
                    <a:pt x="2" y="54"/>
                    <a:pt x="2" y="53"/>
                  </a:cubicBezTo>
                  <a:cubicBezTo>
                    <a:pt x="34" y="15"/>
                    <a:pt x="34" y="15"/>
                    <a:pt x="34" y="15"/>
                  </a:cubicBezTo>
                  <a:cubicBezTo>
                    <a:pt x="37" y="11"/>
                    <a:pt x="40" y="7"/>
                    <a:pt x="42" y="2"/>
                  </a:cubicBezTo>
                  <a:cubicBezTo>
                    <a:pt x="42" y="2"/>
                    <a:pt x="42" y="1"/>
                    <a:pt x="42" y="0"/>
                  </a:cubicBezTo>
                </a:path>
              </a:pathLst>
            </a:custGeom>
            <a:solidFill>
              <a:srgbClr val="44446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5" name="íšḻíďe">
              <a:extLst>
                <a:ext uri="{FF2B5EF4-FFF2-40B4-BE49-F238E27FC236}">
                  <a16:creationId xmlns:a16="http://schemas.microsoft.com/office/drawing/2014/main" id="{B92B5AC4-DF5B-4813-9A3D-63C42FD67654}"/>
                </a:ext>
              </a:extLst>
            </p:cNvPr>
            <p:cNvSpPr/>
            <p:nvPr/>
          </p:nvSpPr>
          <p:spPr bwMode="auto">
            <a:xfrm>
              <a:off x="4927600" y="3719513"/>
              <a:ext cx="30163" cy="53975"/>
            </a:xfrm>
            <a:custGeom>
              <a:avLst/>
              <a:gdLst>
                <a:gd name="T0" fmla="*/ 23 w 23"/>
                <a:gd name="T1" fmla="*/ 0 h 41"/>
                <a:gd name="T2" fmla="*/ 0 w 23"/>
                <a:gd name="T3" fmla="*/ 41 h 41"/>
                <a:gd name="T4" fmla="*/ 23 w 23"/>
                <a:gd name="T5" fmla="*/ 0 h 41"/>
                <a:gd name="T6" fmla="*/ 23 w 23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41">
                  <a:moveTo>
                    <a:pt x="23" y="0"/>
                  </a:moveTo>
                  <a:cubicBezTo>
                    <a:pt x="13" y="12"/>
                    <a:pt x="3" y="26"/>
                    <a:pt x="0" y="41"/>
                  </a:cubicBezTo>
                  <a:cubicBezTo>
                    <a:pt x="3" y="26"/>
                    <a:pt x="13" y="13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6" name="iś1iḑê">
              <a:extLst>
                <a:ext uri="{FF2B5EF4-FFF2-40B4-BE49-F238E27FC236}">
                  <a16:creationId xmlns:a16="http://schemas.microsoft.com/office/drawing/2014/main" id="{89684450-4C4B-4A30-BAFA-A19B3A9BFEDB}"/>
                </a:ext>
              </a:extLst>
            </p:cNvPr>
            <p:cNvSpPr/>
            <p:nvPr/>
          </p:nvSpPr>
          <p:spPr bwMode="auto">
            <a:xfrm>
              <a:off x="4926013" y="3636963"/>
              <a:ext cx="88900" cy="146050"/>
            </a:xfrm>
            <a:custGeom>
              <a:avLst/>
              <a:gdLst>
                <a:gd name="T0" fmla="*/ 67 w 68"/>
                <a:gd name="T1" fmla="*/ 0 h 111"/>
                <a:gd name="T2" fmla="*/ 67 w 68"/>
                <a:gd name="T3" fmla="*/ 6 h 111"/>
                <a:gd name="T4" fmla="*/ 59 w 68"/>
                <a:gd name="T5" fmla="*/ 19 h 111"/>
                <a:gd name="T6" fmla="*/ 27 w 68"/>
                <a:gd name="T7" fmla="*/ 56 h 111"/>
                <a:gd name="T8" fmla="*/ 1 w 68"/>
                <a:gd name="T9" fmla="*/ 111 h 111"/>
                <a:gd name="T10" fmla="*/ 2 w 68"/>
                <a:gd name="T11" fmla="*/ 104 h 111"/>
                <a:gd name="T12" fmla="*/ 25 w 68"/>
                <a:gd name="T13" fmla="*/ 63 h 111"/>
                <a:gd name="T14" fmla="*/ 27 w 68"/>
                <a:gd name="T15" fmla="*/ 60 h 111"/>
                <a:gd name="T16" fmla="*/ 59 w 68"/>
                <a:gd name="T17" fmla="*/ 22 h 111"/>
                <a:gd name="T18" fmla="*/ 67 w 68"/>
                <a:gd name="T19" fmla="*/ 9 h 111"/>
                <a:gd name="T20" fmla="*/ 67 w 68"/>
                <a:gd name="T21" fmla="*/ 8 h 111"/>
                <a:gd name="T22" fmla="*/ 67 w 68"/>
                <a:gd name="T23" fmla="*/ 0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8" h="111">
                  <a:moveTo>
                    <a:pt x="67" y="0"/>
                  </a:moveTo>
                  <a:cubicBezTo>
                    <a:pt x="67" y="2"/>
                    <a:pt x="67" y="4"/>
                    <a:pt x="67" y="6"/>
                  </a:cubicBezTo>
                  <a:cubicBezTo>
                    <a:pt x="65" y="11"/>
                    <a:pt x="62" y="15"/>
                    <a:pt x="59" y="19"/>
                  </a:cubicBezTo>
                  <a:cubicBezTo>
                    <a:pt x="48" y="31"/>
                    <a:pt x="38" y="44"/>
                    <a:pt x="27" y="56"/>
                  </a:cubicBezTo>
                  <a:cubicBezTo>
                    <a:pt x="14" y="72"/>
                    <a:pt x="0" y="91"/>
                    <a:pt x="1" y="111"/>
                  </a:cubicBezTo>
                  <a:cubicBezTo>
                    <a:pt x="1" y="109"/>
                    <a:pt x="2" y="106"/>
                    <a:pt x="2" y="104"/>
                  </a:cubicBezTo>
                  <a:cubicBezTo>
                    <a:pt x="5" y="89"/>
                    <a:pt x="15" y="75"/>
                    <a:pt x="25" y="63"/>
                  </a:cubicBezTo>
                  <a:cubicBezTo>
                    <a:pt x="26" y="62"/>
                    <a:pt x="27" y="61"/>
                    <a:pt x="27" y="60"/>
                  </a:cubicBezTo>
                  <a:cubicBezTo>
                    <a:pt x="59" y="22"/>
                    <a:pt x="59" y="22"/>
                    <a:pt x="59" y="22"/>
                  </a:cubicBezTo>
                  <a:cubicBezTo>
                    <a:pt x="62" y="19"/>
                    <a:pt x="65" y="14"/>
                    <a:pt x="67" y="9"/>
                  </a:cubicBezTo>
                  <a:cubicBezTo>
                    <a:pt x="67" y="9"/>
                    <a:pt x="67" y="9"/>
                    <a:pt x="67" y="8"/>
                  </a:cubicBezTo>
                  <a:cubicBezTo>
                    <a:pt x="67" y="5"/>
                    <a:pt x="68" y="3"/>
                    <a:pt x="67" y="0"/>
                  </a:cubicBezTo>
                </a:path>
              </a:pathLst>
            </a:custGeom>
            <a:solidFill>
              <a:srgbClr val="6F53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7" name="îṩ1iḓe">
              <a:extLst>
                <a:ext uri="{FF2B5EF4-FFF2-40B4-BE49-F238E27FC236}">
                  <a16:creationId xmlns:a16="http://schemas.microsoft.com/office/drawing/2014/main" id="{14DBDEC3-CAAF-4068-95C1-18CC9FEC65E9}"/>
                </a:ext>
              </a:extLst>
            </p:cNvPr>
            <p:cNvSpPr/>
            <p:nvPr/>
          </p:nvSpPr>
          <p:spPr bwMode="auto">
            <a:xfrm>
              <a:off x="4903788" y="3767138"/>
              <a:ext cx="23813" cy="25400"/>
            </a:xfrm>
            <a:custGeom>
              <a:avLst/>
              <a:gdLst>
                <a:gd name="T0" fmla="*/ 0 w 18"/>
                <a:gd name="T1" fmla="*/ 0 h 20"/>
                <a:gd name="T2" fmla="*/ 1 w 18"/>
                <a:gd name="T3" fmla="*/ 10 h 20"/>
                <a:gd name="T4" fmla="*/ 14 w 18"/>
                <a:gd name="T5" fmla="*/ 20 h 20"/>
                <a:gd name="T6" fmla="*/ 18 w 18"/>
                <a:gd name="T7" fmla="*/ 19 h 20"/>
                <a:gd name="T8" fmla="*/ 17 w 18"/>
                <a:gd name="T9" fmla="*/ 18 h 20"/>
                <a:gd name="T10" fmla="*/ 14 w 18"/>
                <a:gd name="T11" fmla="*/ 19 h 20"/>
                <a:gd name="T12" fmla="*/ 1 w 18"/>
                <a:gd name="T13" fmla="*/ 9 h 20"/>
                <a:gd name="T14" fmla="*/ 0 w 18"/>
                <a:gd name="T15" fmla="*/ 2 h 20"/>
                <a:gd name="T16" fmla="*/ 0 w 18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20">
                  <a:moveTo>
                    <a:pt x="0" y="0"/>
                  </a:moveTo>
                  <a:cubicBezTo>
                    <a:pt x="0" y="3"/>
                    <a:pt x="0" y="7"/>
                    <a:pt x="1" y="10"/>
                  </a:cubicBezTo>
                  <a:cubicBezTo>
                    <a:pt x="3" y="15"/>
                    <a:pt x="8" y="20"/>
                    <a:pt x="14" y="20"/>
                  </a:cubicBezTo>
                  <a:cubicBezTo>
                    <a:pt x="15" y="20"/>
                    <a:pt x="16" y="20"/>
                    <a:pt x="18" y="19"/>
                  </a:cubicBezTo>
                  <a:cubicBezTo>
                    <a:pt x="18" y="19"/>
                    <a:pt x="18" y="19"/>
                    <a:pt x="17" y="18"/>
                  </a:cubicBezTo>
                  <a:cubicBezTo>
                    <a:pt x="16" y="19"/>
                    <a:pt x="15" y="19"/>
                    <a:pt x="14" y="19"/>
                  </a:cubicBezTo>
                  <a:cubicBezTo>
                    <a:pt x="8" y="19"/>
                    <a:pt x="3" y="14"/>
                    <a:pt x="1" y="9"/>
                  </a:cubicBezTo>
                  <a:cubicBezTo>
                    <a:pt x="1" y="6"/>
                    <a:pt x="0" y="4"/>
                    <a:pt x="0" y="2"/>
                  </a:cubicBezTo>
                  <a:cubicBezTo>
                    <a:pt x="0" y="1"/>
                    <a:pt x="0" y="1"/>
                    <a:pt x="0" y="0"/>
                  </a:cubicBezTo>
                </a:path>
              </a:pathLst>
            </a:custGeom>
            <a:solidFill>
              <a:srgbClr val="E1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8" name="ïṧ1ïḑê">
              <a:extLst>
                <a:ext uri="{FF2B5EF4-FFF2-40B4-BE49-F238E27FC236}">
                  <a16:creationId xmlns:a16="http://schemas.microsoft.com/office/drawing/2014/main" id="{800D0BCE-E5EE-48AE-80A6-8C9CB13F61E6}"/>
                </a:ext>
              </a:extLst>
            </p:cNvPr>
            <p:cNvSpPr/>
            <p:nvPr/>
          </p:nvSpPr>
          <p:spPr bwMode="auto">
            <a:xfrm>
              <a:off x="4903788" y="3768725"/>
              <a:ext cx="22225" cy="23813"/>
            </a:xfrm>
            <a:custGeom>
              <a:avLst/>
              <a:gdLst>
                <a:gd name="T0" fmla="*/ 0 w 17"/>
                <a:gd name="T1" fmla="*/ 0 h 17"/>
                <a:gd name="T2" fmla="*/ 1 w 17"/>
                <a:gd name="T3" fmla="*/ 7 h 17"/>
                <a:gd name="T4" fmla="*/ 14 w 17"/>
                <a:gd name="T5" fmla="*/ 17 h 17"/>
                <a:gd name="T6" fmla="*/ 17 w 17"/>
                <a:gd name="T7" fmla="*/ 16 h 17"/>
                <a:gd name="T8" fmla="*/ 17 w 17"/>
                <a:gd name="T9" fmla="*/ 13 h 17"/>
                <a:gd name="T10" fmla="*/ 14 w 17"/>
                <a:gd name="T11" fmla="*/ 14 h 17"/>
                <a:gd name="T12" fmla="*/ 1 w 17"/>
                <a:gd name="T13" fmla="*/ 3 h 17"/>
                <a:gd name="T14" fmla="*/ 0 w 17"/>
                <a:gd name="T1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7">
                  <a:moveTo>
                    <a:pt x="0" y="0"/>
                  </a:moveTo>
                  <a:cubicBezTo>
                    <a:pt x="0" y="2"/>
                    <a:pt x="1" y="4"/>
                    <a:pt x="1" y="7"/>
                  </a:cubicBezTo>
                  <a:cubicBezTo>
                    <a:pt x="3" y="12"/>
                    <a:pt x="8" y="17"/>
                    <a:pt x="14" y="17"/>
                  </a:cubicBezTo>
                  <a:cubicBezTo>
                    <a:pt x="15" y="17"/>
                    <a:pt x="16" y="17"/>
                    <a:pt x="17" y="16"/>
                  </a:cubicBezTo>
                  <a:cubicBezTo>
                    <a:pt x="17" y="15"/>
                    <a:pt x="17" y="14"/>
                    <a:pt x="17" y="13"/>
                  </a:cubicBezTo>
                  <a:cubicBezTo>
                    <a:pt x="16" y="14"/>
                    <a:pt x="15" y="14"/>
                    <a:pt x="14" y="14"/>
                  </a:cubicBezTo>
                  <a:cubicBezTo>
                    <a:pt x="8" y="14"/>
                    <a:pt x="3" y="9"/>
                    <a:pt x="1" y="3"/>
                  </a:cubicBezTo>
                  <a:cubicBezTo>
                    <a:pt x="1" y="2"/>
                    <a:pt x="0" y="1"/>
                    <a:pt x="0" y="0"/>
                  </a:cubicBezTo>
                </a:path>
              </a:pathLst>
            </a:custGeom>
            <a:solidFill>
              <a:srgbClr val="6F535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9" name="íS1ïďê">
              <a:extLst>
                <a:ext uri="{FF2B5EF4-FFF2-40B4-BE49-F238E27FC236}">
                  <a16:creationId xmlns:a16="http://schemas.microsoft.com/office/drawing/2014/main" id="{D05C1757-5F79-42C0-A6D9-E5B58A23C7A0}"/>
                </a:ext>
              </a:extLst>
            </p:cNvPr>
            <p:cNvSpPr/>
            <p:nvPr/>
          </p:nvSpPr>
          <p:spPr bwMode="auto">
            <a:xfrm>
              <a:off x="4552950" y="551656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0" name="ïslîḓê">
              <a:extLst>
                <a:ext uri="{FF2B5EF4-FFF2-40B4-BE49-F238E27FC236}">
                  <a16:creationId xmlns:a16="http://schemas.microsoft.com/office/drawing/2014/main" id="{464C8932-03EB-4A3F-9E85-16E6C79ECFA1}"/>
                </a:ext>
              </a:extLst>
            </p:cNvPr>
            <p:cNvSpPr/>
            <p:nvPr/>
          </p:nvSpPr>
          <p:spPr bwMode="auto">
            <a:xfrm>
              <a:off x="4552950" y="5516563"/>
              <a:ext cx="1588" cy="1588"/>
            </a:xfrm>
            <a:prstGeom prst="ellipse">
              <a:avLst/>
            </a:prstGeom>
            <a:solidFill>
              <a:srgbClr val="5B5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1" name="ïśḷiḓê">
              <a:extLst>
                <a:ext uri="{FF2B5EF4-FFF2-40B4-BE49-F238E27FC236}">
                  <a16:creationId xmlns:a16="http://schemas.microsoft.com/office/drawing/2014/main" id="{8E069E1D-58CB-4032-9EE2-645C0CE6B605}"/>
                </a:ext>
              </a:extLst>
            </p:cNvPr>
            <p:cNvSpPr/>
            <p:nvPr/>
          </p:nvSpPr>
          <p:spPr bwMode="auto">
            <a:xfrm>
              <a:off x="4492625" y="5513388"/>
              <a:ext cx="60325" cy="11113"/>
            </a:xfrm>
            <a:custGeom>
              <a:avLst/>
              <a:gdLst>
                <a:gd name="T0" fmla="*/ 0 w 46"/>
                <a:gd name="T1" fmla="*/ 0 h 9"/>
                <a:gd name="T2" fmla="*/ 20 w 46"/>
                <a:gd name="T3" fmla="*/ 9 h 9"/>
                <a:gd name="T4" fmla="*/ 46 w 46"/>
                <a:gd name="T5" fmla="*/ 3 h 9"/>
                <a:gd name="T6" fmla="*/ 46 w 46"/>
                <a:gd name="T7" fmla="*/ 3 h 9"/>
                <a:gd name="T8" fmla="*/ 46 w 46"/>
                <a:gd name="T9" fmla="*/ 3 h 9"/>
                <a:gd name="T10" fmla="*/ 0 w 46"/>
                <a:gd name="T1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6" h="9">
                  <a:moveTo>
                    <a:pt x="0" y="0"/>
                  </a:moveTo>
                  <a:cubicBezTo>
                    <a:pt x="0" y="0"/>
                    <a:pt x="5" y="9"/>
                    <a:pt x="20" y="9"/>
                  </a:cubicBezTo>
                  <a:cubicBezTo>
                    <a:pt x="26" y="9"/>
                    <a:pt x="35" y="7"/>
                    <a:pt x="46" y="3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46" y="3"/>
                    <a:pt x="46" y="3"/>
                    <a:pt x="46" y="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16B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2" name="íṩļíde">
              <a:extLst>
                <a:ext uri="{FF2B5EF4-FFF2-40B4-BE49-F238E27FC236}">
                  <a16:creationId xmlns:a16="http://schemas.microsoft.com/office/drawing/2014/main" id="{602CF6B7-C671-4AC8-A2C1-8EA4BBB39F9C}"/>
                </a:ext>
              </a:extLst>
            </p:cNvPr>
            <p:cNvSpPr/>
            <p:nvPr/>
          </p:nvSpPr>
          <p:spPr bwMode="auto">
            <a:xfrm>
              <a:off x="4891088" y="5519738"/>
              <a:ext cx="90488" cy="25400"/>
            </a:xfrm>
            <a:custGeom>
              <a:avLst/>
              <a:gdLst>
                <a:gd name="T0" fmla="*/ 0 w 69"/>
                <a:gd name="T1" fmla="*/ 0 h 20"/>
                <a:gd name="T2" fmla="*/ 42 w 69"/>
                <a:gd name="T3" fmla="*/ 20 h 20"/>
                <a:gd name="T4" fmla="*/ 69 w 69"/>
                <a:gd name="T5" fmla="*/ 12 h 20"/>
                <a:gd name="T6" fmla="*/ 0 w 69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9" h="20">
                  <a:moveTo>
                    <a:pt x="0" y="0"/>
                  </a:moveTo>
                  <a:cubicBezTo>
                    <a:pt x="0" y="0"/>
                    <a:pt x="17" y="20"/>
                    <a:pt x="42" y="20"/>
                  </a:cubicBezTo>
                  <a:cubicBezTo>
                    <a:pt x="50" y="20"/>
                    <a:pt x="60" y="18"/>
                    <a:pt x="69" y="1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916B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3" name="íṩļïḓê">
              <a:extLst>
                <a:ext uri="{FF2B5EF4-FFF2-40B4-BE49-F238E27FC236}">
                  <a16:creationId xmlns:a16="http://schemas.microsoft.com/office/drawing/2014/main" id="{2CC1B058-34BC-410A-A52F-DDD4906E6523}"/>
                </a:ext>
              </a:extLst>
            </p:cNvPr>
            <p:cNvSpPr/>
            <p:nvPr/>
          </p:nvSpPr>
          <p:spPr bwMode="auto">
            <a:xfrm>
              <a:off x="5008563" y="4954588"/>
              <a:ext cx="0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B4B5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4" name="ïṥliďê">
              <a:extLst>
                <a:ext uri="{FF2B5EF4-FFF2-40B4-BE49-F238E27FC236}">
                  <a16:creationId xmlns:a16="http://schemas.microsoft.com/office/drawing/2014/main" id="{C7F43A16-A72A-4876-92C1-A1E27C77BE79}"/>
                </a:ext>
              </a:extLst>
            </p:cNvPr>
            <p:cNvSpPr/>
            <p:nvPr/>
          </p:nvSpPr>
          <p:spPr bwMode="auto">
            <a:xfrm>
              <a:off x="4978400" y="4954588"/>
              <a:ext cx="30163" cy="30163"/>
            </a:xfrm>
            <a:custGeom>
              <a:avLst/>
              <a:gdLst>
                <a:gd name="T0" fmla="*/ 22 w 22"/>
                <a:gd name="T1" fmla="*/ 0 h 23"/>
                <a:gd name="T2" fmla="*/ 0 w 22"/>
                <a:gd name="T3" fmla="*/ 21 h 23"/>
                <a:gd name="T4" fmla="*/ 1 w 22"/>
                <a:gd name="T5" fmla="*/ 23 h 23"/>
                <a:gd name="T6" fmla="*/ 11 w 22"/>
                <a:gd name="T7" fmla="*/ 15 h 23"/>
                <a:gd name="T8" fmla="*/ 22 w 22"/>
                <a:gd name="T9" fmla="*/ 0 h 23"/>
                <a:gd name="T10" fmla="*/ 22 w 22"/>
                <a:gd name="T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23">
                  <a:moveTo>
                    <a:pt x="22" y="0"/>
                  </a:moveTo>
                  <a:cubicBezTo>
                    <a:pt x="20" y="1"/>
                    <a:pt x="1" y="14"/>
                    <a:pt x="0" y="21"/>
                  </a:cubicBezTo>
                  <a:cubicBezTo>
                    <a:pt x="0" y="23"/>
                    <a:pt x="0" y="23"/>
                    <a:pt x="1" y="23"/>
                  </a:cubicBezTo>
                  <a:cubicBezTo>
                    <a:pt x="4" y="23"/>
                    <a:pt x="11" y="15"/>
                    <a:pt x="11" y="15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2" y="0"/>
                    <a:pt x="22" y="0"/>
                    <a:pt x="22" y="0"/>
                  </a:cubicBezTo>
                </a:path>
              </a:pathLst>
            </a:custGeom>
            <a:solidFill>
              <a:srgbClr val="5B5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5" name="ïsľíḋé">
              <a:extLst>
                <a:ext uri="{FF2B5EF4-FFF2-40B4-BE49-F238E27FC236}">
                  <a16:creationId xmlns:a16="http://schemas.microsoft.com/office/drawing/2014/main" id="{29A4958F-FA34-48E3-9B4D-9FDBD78FC19C}"/>
                </a:ext>
              </a:extLst>
            </p:cNvPr>
            <p:cNvSpPr/>
            <p:nvPr/>
          </p:nvSpPr>
          <p:spPr bwMode="auto">
            <a:xfrm>
              <a:off x="4964113" y="5091113"/>
              <a:ext cx="55563" cy="36513"/>
            </a:xfrm>
            <a:custGeom>
              <a:avLst/>
              <a:gdLst>
                <a:gd name="T0" fmla="*/ 42 w 42"/>
                <a:gd name="T1" fmla="*/ 0 h 27"/>
                <a:gd name="T2" fmla="*/ 15 w 42"/>
                <a:gd name="T3" fmla="*/ 11 h 27"/>
                <a:gd name="T4" fmla="*/ 7 w 42"/>
                <a:gd name="T5" fmla="*/ 27 h 27"/>
                <a:gd name="T6" fmla="*/ 11 w 42"/>
                <a:gd name="T7" fmla="*/ 26 h 27"/>
                <a:gd name="T8" fmla="*/ 42 w 42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27">
                  <a:moveTo>
                    <a:pt x="42" y="0"/>
                  </a:moveTo>
                  <a:cubicBezTo>
                    <a:pt x="35" y="6"/>
                    <a:pt x="25" y="10"/>
                    <a:pt x="15" y="11"/>
                  </a:cubicBezTo>
                  <a:cubicBezTo>
                    <a:pt x="1" y="11"/>
                    <a:pt x="0" y="27"/>
                    <a:pt x="7" y="27"/>
                  </a:cubicBezTo>
                  <a:cubicBezTo>
                    <a:pt x="8" y="27"/>
                    <a:pt x="10" y="27"/>
                    <a:pt x="11" y="26"/>
                  </a:cubicBezTo>
                  <a:cubicBezTo>
                    <a:pt x="22" y="20"/>
                    <a:pt x="42" y="0"/>
                    <a:pt x="42" y="0"/>
                  </a:cubicBezTo>
                </a:path>
              </a:pathLst>
            </a:custGeom>
            <a:solidFill>
              <a:srgbClr val="5B5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6" name="íšļidè">
              <a:extLst>
                <a:ext uri="{FF2B5EF4-FFF2-40B4-BE49-F238E27FC236}">
                  <a16:creationId xmlns:a16="http://schemas.microsoft.com/office/drawing/2014/main" id="{4DA3C64E-D0D2-4B66-B1BF-0415AF8C41BC}"/>
                </a:ext>
              </a:extLst>
            </p:cNvPr>
            <p:cNvSpPr/>
            <p:nvPr/>
          </p:nvSpPr>
          <p:spPr bwMode="auto">
            <a:xfrm>
              <a:off x="5000625" y="5110163"/>
              <a:ext cx="23813" cy="55563"/>
            </a:xfrm>
            <a:custGeom>
              <a:avLst/>
              <a:gdLst>
                <a:gd name="T0" fmla="*/ 19 w 19"/>
                <a:gd name="T1" fmla="*/ 0 h 43"/>
                <a:gd name="T2" fmla="*/ 0 w 19"/>
                <a:gd name="T3" fmla="*/ 41 h 43"/>
                <a:gd name="T4" fmla="*/ 3 w 19"/>
                <a:gd name="T5" fmla="*/ 43 h 43"/>
                <a:gd name="T6" fmla="*/ 19 w 19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43">
                  <a:moveTo>
                    <a:pt x="19" y="0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1" y="42"/>
                    <a:pt x="2" y="43"/>
                    <a:pt x="3" y="43"/>
                  </a:cubicBezTo>
                  <a:cubicBezTo>
                    <a:pt x="11" y="43"/>
                    <a:pt x="19" y="0"/>
                    <a:pt x="19" y="0"/>
                  </a:cubicBezTo>
                </a:path>
              </a:pathLst>
            </a:custGeom>
            <a:solidFill>
              <a:srgbClr val="5B577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7" name="íŝ1íḍe">
              <a:extLst>
                <a:ext uri="{FF2B5EF4-FFF2-40B4-BE49-F238E27FC236}">
                  <a16:creationId xmlns:a16="http://schemas.microsoft.com/office/drawing/2014/main" id="{7CEF1844-8750-45ED-B626-92B24FC1FF08}"/>
                </a:ext>
              </a:extLst>
            </p:cNvPr>
            <p:cNvSpPr/>
            <p:nvPr/>
          </p:nvSpPr>
          <p:spPr bwMode="auto">
            <a:xfrm>
              <a:off x="5602288" y="3557588"/>
              <a:ext cx="347663" cy="73025"/>
            </a:xfrm>
            <a:prstGeom prst="rect">
              <a:avLst/>
            </a:prstGeom>
            <a:solidFill>
              <a:srgbClr val="949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8" name="ísḻïḑè">
              <a:extLst>
                <a:ext uri="{FF2B5EF4-FFF2-40B4-BE49-F238E27FC236}">
                  <a16:creationId xmlns:a16="http://schemas.microsoft.com/office/drawing/2014/main" id="{F00C5809-ECF0-445B-B8ED-A3493BE0A76A}"/>
                </a:ext>
              </a:extLst>
            </p:cNvPr>
            <p:cNvSpPr/>
            <p:nvPr/>
          </p:nvSpPr>
          <p:spPr bwMode="auto">
            <a:xfrm>
              <a:off x="5602288" y="3557588"/>
              <a:ext cx="347663" cy="73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9" name="iSľíḓè">
              <a:extLst>
                <a:ext uri="{FF2B5EF4-FFF2-40B4-BE49-F238E27FC236}">
                  <a16:creationId xmlns:a16="http://schemas.microsoft.com/office/drawing/2014/main" id="{F35F427D-C98B-46FF-91FF-0BBBBB1CCEF1}"/>
                </a:ext>
              </a:extLst>
            </p:cNvPr>
            <p:cNvSpPr/>
            <p:nvPr/>
          </p:nvSpPr>
          <p:spPr bwMode="auto">
            <a:xfrm>
              <a:off x="6399213" y="3557588"/>
              <a:ext cx="346075" cy="73025"/>
            </a:xfrm>
            <a:prstGeom prst="rect">
              <a:avLst/>
            </a:prstGeom>
            <a:solidFill>
              <a:srgbClr val="949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0" name="ïṧlïḋé">
              <a:extLst>
                <a:ext uri="{FF2B5EF4-FFF2-40B4-BE49-F238E27FC236}">
                  <a16:creationId xmlns:a16="http://schemas.microsoft.com/office/drawing/2014/main" id="{F59F74D9-EF84-41CB-9FEF-597731F136E3}"/>
                </a:ext>
              </a:extLst>
            </p:cNvPr>
            <p:cNvSpPr/>
            <p:nvPr/>
          </p:nvSpPr>
          <p:spPr bwMode="auto">
            <a:xfrm>
              <a:off x="6399213" y="3557588"/>
              <a:ext cx="346075" cy="73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1" name="íş1ïḓe">
              <a:extLst>
                <a:ext uri="{FF2B5EF4-FFF2-40B4-BE49-F238E27FC236}">
                  <a16:creationId xmlns:a16="http://schemas.microsoft.com/office/drawing/2014/main" id="{F420C45B-B2F3-4835-AFAE-940C0B79486C}"/>
                </a:ext>
              </a:extLst>
            </p:cNvPr>
            <p:cNvSpPr/>
            <p:nvPr/>
          </p:nvSpPr>
          <p:spPr bwMode="auto">
            <a:xfrm>
              <a:off x="7194550" y="3557588"/>
              <a:ext cx="346075" cy="73025"/>
            </a:xfrm>
            <a:prstGeom prst="rect">
              <a:avLst/>
            </a:prstGeom>
            <a:solidFill>
              <a:srgbClr val="9496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2" name="îṡľiḑe">
              <a:extLst>
                <a:ext uri="{FF2B5EF4-FFF2-40B4-BE49-F238E27FC236}">
                  <a16:creationId xmlns:a16="http://schemas.microsoft.com/office/drawing/2014/main" id="{3DF5BF91-1D62-4B2D-A40A-AE005FB0C1C4}"/>
                </a:ext>
              </a:extLst>
            </p:cNvPr>
            <p:cNvSpPr/>
            <p:nvPr/>
          </p:nvSpPr>
          <p:spPr bwMode="auto">
            <a:xfrm>
              <a:off x="7194550" y="3557588"/>
              <a:ext cx="346075" cy="73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3" name="ïṥ1ïḓê">
              <a:extLst>
                <a:ext uri="{FF2B5EF4-FFF2-40B4-BE49-F238E27FC236}">
                  <a16:creationId xmlns:a16="http://schemas.microsoft.com/office/drawing/2014/main" id="{74FF0829-D75D-4667-956A-65D024942001}"/>
                </a:ext>
              </a:extLst>
            </p:cNvPr>
            <p:cNvSpPr/>
            <p:nvPr/>
          </p:nvSpPr>
          <p:spPr bwMode="auto">
            <a:xfrm>
              <a:off x="7989888" y="5332413"/>
              <a:ext cx="284163" cy="46038"/>
            </a:xfrm>
            <a:prstGeom prst="ellipse">
              <a:avLst/>
            </a:prstGeom>
            <a:solidFill>
              <a:srgbClr val="ECF3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4" name="ïsļïḋè">
              <a:extLst>
                <a:ext uri="{FF2B5EF4-FFF2-40B4-BE49-F238E27FC236}">
                  <a16:creationId xmlns:a16="http://schemas.microsoft.com/office/drawing/2014/main" id="{86582B06-DCA1-4E2A-94FA-90C527946F02}"/>
                </a:ext>
              </a:extLst>
            </p:cNvPr>
            <p:cNvSpPr/>
            <p:nvPr/>
          </p:nvSpPr>
          <p:spPr bwMode="auto">
            <a:xfrm>
              <a:off x="3590925" y="5634038"/>
              <a:ext cx="284163" cy="46038"/>
            </a:xfrm>
            <a:custGeom>
              <a:avLst/>
              <a:gdLst>
                <a:gd name="T0" fmla="*/ 68 w 216"/>
                <a:gd name="T1" fmla="*/ 0 h 35"/>
                <a:gd name="T2" fmla="*/ 0 w 216"/>
                <a:gd name="T3" fmla="*/ 17 h 35"/>
                <a:gd name="T4" fmla="*/ 108 w 216"/>
                <a:gd name="T5" fmla="*/ 35 h 35"/>
                <a:gd name="T6" fmla="*/ 216 w 216"/>
                <a:gd name="T7" fmla="*/ 17 h 35"/>
                <a:gd name="T8" fmla="*/ 180 w 216"/>
                <a:gd name="T9" fmla="*/ 3 h 35"/>
                <a:gd name="T10" fmla="*/ 165 w 216"/>
                <a:gd name="T11" fmla="*/ 5 h 35"/>
                <a:gd name="T12" fmla="*/ 160 w 216"/>
                <a:gd name="T13" fmla="*/ 5 h 35"/>
                <a:gd name="T14" fmla="*/ 68 w 216"/>
                <a:gd name="T15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" h="35">
                  <a:moveTo>
                    <a:pt x="68" y="0"/>
                  </a:moveTo>
                  <a:cubicBezTo>
                    <a:pt x="28" y="2"/>
                    <a:pt x="0" y="9"/>
                    <a:pt x="0" y="17"/>
                  </a:cubicBezTo>
                  <a:cubicBezTo>
                    <a:pt x="0" y="27"/>
                    <a:pt x="48" y="35"/>
                    <a:pt x="108" y="35"/>
                  </a:cubicBezTo>
                  <a:cubicBezTo>
                    <a:pt x="167" y="35"/>
                    <a:pt x="216" y="27"/>
                    <a:pt x="216" y="17"/>
                  </a:cubicBezTo>
                  <a:cubicBezTo>
                    <a:pt x="216" y="11"/>
                    <a:pt x="202" y="6"/>
                    <a:pt x="180" y="3"/>
                  </a:cubicBezTo>
                  <a:cubicBezTo>
                    <a:pt x="176" y="4"/>
                    <a:pt x="171" y="5"/>
                    <a:pt x="165" y="5"/>
                  </a:cubicBezTo>
                  <a:cubicBezTo>
                    <a:pt x="163" y="5"/>
                    <a:pt x="162" y="5"/>
                    <a:pt x="160" y="5"/>
                  </a:cubicBezTo>
                  <a:cubicBezTo>
                    <a:pt x="131" y="5"/>
                    <a:pt x="98" y="3"/>
                    <a:pt x="68" y="0"/>
                  </a:cubicBezTo>
                </a:path>
              </a:pathLst>
            </a:custGeom>
            <a:solidFill>
              <a:srgbClr val="ECF3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5" name="is1íḍè">
              <a:extLst>
                <a:ext uri="{FF2B5EF4-FFF2-40B4-BE49-F238E27FC236}">
                  <a16:creationId xmlns:a16="http://schemas.microsoft.com/office/drawing/2014/main" id="{3E7388DA-372F-4515-BAD0-FFC7B217056E}"/>
                </a:ext>
              </a:extLst>
            </p:cNvPr>
            <p:cNvSpPr/>
            <p:nvPr/>
          </p:nvSpPr>
          <p:spPr bwMode="auto">
            <a:xfrm>
              <a:off x="7610475" y="5575300"/>
              <a:ext cx="423863" cy="71438"/>
            </a:xfrm>
            <a:prstGeom prst="ellipse">
              <a:avLst/>
            </a:pr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6" name="iṡļîďè">
              <a:extLst>
                <a:ext uri="{FF2B5EF4-FFF2-40B4-BE49-F238E27FC236}">
                  <a16:creationId xmlns:a16="http://schemas.microsoft.com/office/drawing/2014/main" id="{8FD575AE-6278-46E8-94A8-5599C4302B62}"/>
                </a:ext>
              </a:extLst>
            </p:cNvPr>
            <p:cNvSpPr/>
            <p:nvPr/>
          </p:nvSpPr>
          <p:spPr bwMode="auto">
            <a:xfrm>
              <a:off x="7710488" y="5453063"/>
              <a:ext cx="222250" cy="131763"/>
            </a:xfrm>
            <a:custGeom>
              <a:avLst/>
              <a:gdLst>
                <a:gd name="T0" fmla="*/ 152 w 169"/>
                <a:gd name="T1" fmla="*/ 76 h 101"/>
                <a:gd name="T2" fmla="*/ 167 w 169"/>
                <a:gd name="T3" fmla="*/ 53 h 101"/>
                <a:gd name="T4" fmla="*/ 156 w 169"/>
                <a:gd name="T5" fmla="*/ 30 h 101"/>
                <a:gd name="T6" fmla="*/ 128 w 169"/>
                <a:gd name="T7" fmla="*/ 40 h 101"/>
                <a:gd name="T8" fmla="*/ 100 w 169"/>
                <a:gd name="T9" fmla="*/ 53 h 101"/>
                <a:gd name="T10" fmla="*/ 113 w 169"/>
                <a:gd name="T11" fmla="*/ 14 h 101"/>
                <a:gd name="T12" fmla="*/ 110 w 169"/>
                <a:gd name="T13" fmla="*/ 6 h 101"/>
                <a:gd name="T14" fmla="*/ 88 w 169"/>
                <a:gd name="T15" fmla="*/ 7 h 101"/>
                <a:gd name="T16" fmla="*/ 61 w 169"/>
                <a:gd name="T17" fmla="*/ 75 h 101"/>
                <a:gd name="T18" fmla="*/ 61 w 169"/>
                <a:gd name="T19" fmla="*/ 47 h 101"/>
                <a:gd name="T20" fmla="*/ 50 w 169"/>
                <a:gd name="T21" fmla="*/ 22 h 101"/>
                <a:gd name="T22" fmla="*/ 34 w 169"/>
                <a:gd name="T23" fmla="*/ 19 h 101"/>
                <a:gd name="T24" fmla="*/ 8 w 169"/>
                <a:gd name="T25" fmla="*/ 26 h 101"/>
                <a:gd name="T26" fmla="*/ 9 w 169"/>
                <a:gd name="T27" fmla="*/ 58 h 101"/>
                <a:gd name="T28" fmla="*/ 36 w 169"/>
                <a:gd name="T29" fmla="*/ 80 h 101"/>
                <a:gd name="T30" fmla="*/ 55 w 169"/>
                <a:gd name="T31" fmla="*/ 98 h 101"/>
                <a:gd name="T32" fmla="*/ 57 w 169"/>
                <a:gd name="T33" fmla="*/ 101 h 101"/>
                <a:gd name="T34" fmla="*/ 116 w 169"/>
                <a:gd name="T35" fmla="*/ 101 h 101"/>
                <a:gd name="T36" fmla="*/ 152 w 169"/>
                <a:gd name="T37" fmla="*/ 7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9" h="101">
                  <a:moveTo>
                    <a:pt x="152" y="76"/>
                  </a:moveTo>
                  <a:cubicBezTo>
                    <a:pt x="159" y="70"/>
                    <a:pt x="164" y="62"/>
                    <a:pt x="167" y="53"/>
                  </a:cubicBezTo>
                  <a:cubicBezTo>
                    <a:pt x="169" y="44"/>
                    <a:pt x="165" y="33"/>
                    <a:pt x="156" y="30"/>
                  </a:cubicBezTo>
                  <a:cubicBezTo>
                    <a:pt x="146" y="26"/>
                    <a:pt x="136" y="33"/>
                    <a:pt x="128" y="40"/>
                  </a:cubicBezTo>
                  <a:cubicBezTo>
                    <a:pt x="120" y="47"/>
                    <a:pt x="111" y="54"/>
                    <a:pt x="100" y="53"/>
                  </a:cubicBezTo>
                  <a:cubicBezTo>
                    <a:pt x="111" y="43"/>
                    <a:pt x="116" y="28"/>
                    <a:pt x="113" y="14"/>
                  </a:cubicBezTo>
                  <a:cubicBezTo>
                    <a:pt x="113" y="11"/>
                    <a:pt x="112" y="8"/>
                    <a:pt x="110" y="6"/>
                  </a:cubicBezTo>
                  <a:cubicBezTo>
                    <a:pt x="104" y="0"/>
                    <a:pt x="94" y="2"/>
                    <a:pt x="88" y="7"/>
                  </a:cubicBezTo>
                  <a:cubicBezTo>
                    <a:pt x="67" y="22"/>
                    <a:pt x="61" y="50"/>
                    <a:pt x="61" y="75"/>
                  </a:cubicBezTo>
                  <a:cubicBezTo>
                    <a:pt x="59" y="66"/>
                    <a:pt x="61" y="56"/>
                    <a:pt x="61" y="47"/>
                  </a:cubicBezTo>
                  <a:cubicBezTo>
                    <a:pt x="61" y="38"/>
                    <a:pt x="58" y="27"/>
                    <a:pt x="50" y="22"/>
                  </a:cubicBezTo>
                  <a:cubicBezTo>
                    <a:pt x="45" y="20"/>
                    <a:pt x="40" y="18"/>
                    <a:pt x="34" y="19"/>
                  </a:cubicBezTo>
                  <a:cubicBezTo>
                    <a:pt x="25" y="18"/>
                    <a:pt x="14" y="19"/>
                    <a:pt x="8" y="26"/>
                  </a:cubicBezTo>
                  <a:cubicBezTo>
                    <a:pt x="0" y="34"/>
                    <a:pt x="2" y="49"/>
                    <a:pt x="9" y="58"/>
                  </a:cubicBezTo>
                  <a:cubicBezTo>
                    <a:pt x="16" y="67"/>
                    <a:pt x="26" y="73"/>
                    <a:pt x="36" y="80"/>
                  </a:cubicBezTo>
                  <a:cubicBezTo>
                    <a:pt x="44" y="84"/>
                    <a:pt x="50" y="91"/>
                    <a:pt x="55" y="98"/>
                  </a:cubicBezTo>
                  <a:cubicBezTo>
                    <a:pt x="56" y="99"/>
                    <a:pt x="57" y="100"/>
                    <a:pt x="57" y="101"/>
                  </a:cubicBezTo>
                  <a:cubicBezTo>
                    <a:pt x="116" y="101"/>
                    <a:pt x="116" y="101"/>
                    <a:pt x="116" y="101"/>
                  </a:cubicBezTo>
                  <a:cubicBezTo>
                    <a:pt x="129" y="95"/>
                    <a:pt x="141" y="86"/>
                    <a:pt x="152" y="76"/>
                  </a:cubicBezTo>
                  <a:close/>
                </a:path>
              </a:pathLst>
            </a:cu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7" name="iṡľïḍe">
              <a:extLst>
                <a:ext uri="{FF2B5EF4-FFF2-40B4-BE49-F238E27FC236}">
                  <a16:creationId xmlns:a16="http://schemas.microsoft.com/office/drawing/2014/main" id="{DAB70349-232D-4312-AB75-FB31D8CBF6E2}"/>
                </a:ext>
              </a:extLst>
            </p:cNvPr>
            <p:cNvSpPr/>
            <p:nvPr/>
          </p:nvSpPr>
          <p:spPr bwMode="auto">
            <a:xfrm>
              <a:off x="3648075" y="5302250"/>
              <a:ext cx="182563" cy="234950"/>
            </a:xfrm>
            <a:custGeom>
              <a:avLst/>
              <a:gdLst>
                <a:gd name="T0" fmla="*/ 69 w 138"/>
                <a:gd name="T1" fmla="*/ 0 h 179"/>
                <a:gd name="T2" fmla="*/ 59 w 138"/>
                <a:gd name="T3" fmla="*/ 72 h 179"/>
                <a:gd name="T4" fmla="*/ 11 w 138"/>
                <a:gd name="T5" fmla="*/ 179 h 179"/>
                <a:gd name="T6" fmla="*/ 99 w 138"/>
                <a:gd name="T7" fmla="*/ 97 h 179"/>
                <a:gd name="T8" fmla="*/ 69 w 138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79">
                  <a:moveTo>
                    <a:pt x="69" y="0"/>
                  </a:moveTo>
                  <a:cubicBezTo>
                    <a:pt x="69" y="0"/>
                    <a:pt x="91" y="28"/>
                    <a:pt x="59" y="72"/>
                  </a:cubicBezTo>
                  <a:cubicBezTo>
                    <a:pt x="27" y="115"/>
                    <a:pt x="0" y="152"/>
                    <a:pt x="11" y="179"/>
                  </a:cubicBezTo>
                  <a:cubicBezTo>
                    <a:pt x="11" y="179"/>
                    <a:pt x="59" y="98"/>
                    <a:pt x="99" y="97"/>
                  </a:cubicBezTo>
                  <a:cubicBezTo>
                    <a:pt x="138" y="96"/>
                    <a:pt x="112" y="48"/>
                    <a:pt x="69" y="0"/>
                  </a:cubicBezTo>
                </a:path>
              </a:pathLst>
            </a:cu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8" name="išļíḑè">
              <a:extLst>
                <a:ext uri="{FF2B5EF4-FFF2-40B4-BE49-F238E27FC236}">
                  <a16:creationId xmlns:a16="http://schemas.microsoft.com/office/drawing/2014/main" id="{B074FCF7-18AB-4635-B767-3E18A269BE7E}"/>
                </a:ext>
              </a:extLst>
            </p:cNvPr>
            <p:cNvSpPr/>
            <p:nvPr/>
          </p:nvSpPr>
          <p:spPr bwMode="auto">
            <a:xfrm>
              <a:off x="3692525" y="5302250"/>
              <a:ext cx="122238" cy="193675"/>
            </a:xfrm>
            <a:custGeom>
              <a:avLst/>
              <a:gdLst>
                <a:gd name="T0" fmla="*/ 68 w 94"/>
                <a:gd name="T1" fmla="*/ 40 h 147"/>
                <a:gd name="T2" fmla="*/ 66 w 94"/>
                <a:gd name="T3" fmla="*/ 97 h 147"/>
                <a:gd name="T4" fmla="*/ 0 w 94"/>
                <a:gd name="T5" fmla="*/ 147 h 147"/>
                <a:gd name="T6" fmla="*/ 0 w 94"/>
                <a:gd name="T7" fmla="*/ 147 h 147"/>
                <a:gd name="T8" fmla="*/ 66 w 94"/>
                <a:gd name="T9" fmla="*/ 97 h 147"/>
                <a:gd name="T10" fmla="*/ 68 w 94"/>
                <a:gd name="T11" fmla="*/ 40 h 147"/>
                <a:gd name="T12" fmla="*/ 36 w 94"/>
                <a:gd name="T13" fmla="*/ 0 h 147"/>
                <a:gd name="T14" fmla="*/ 37 w 94"/>
                <a:gd name="T15" fmla="*/ 2 h 147"/>
                <a:gd name="T16" fmla="*/ 36 w 94"/>
                <a:gd name="T17" fmla="*/ 0 h 147"/>
                <a:gd name="T18" fmla="*/ 36 w 94"/>
                <a:gd name="T19" fmla="*/ 0 h 147"/>
                <a:gd name="T20" fmla="*/ 36 w 94"/>
                <a:gd name="T21" fmla="*/ 0 h 147"/>
                <a:gd name="T22" fmla="*/ 37 w 94"/>
                <a:gd name="T23" fmla="*/ 1 h 147"/>
                <a:gd name="T24" fmla="*/ 36 w 94"/>
                <a:gd name="T25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4" h="147">
                  <a:moveTo>
                    <a:pt x="68" y="40"/>
                  </a:moveTo>
                  <a:cubicBezTo>
                    <a:pt x="89" y="72"/>
                    <a:pt x="94" y="96"/>
                    <a:pt x="66" y="97"/>
                  </a:cubicBezTo>
                  <a:cubicBezTo>
                    <a:pt x="43" y="98"/>
                    <a:pt x="17" y="124"/>
                    <a:pt x="0" y="147"/>
                  </a:cubicBezTo>
                  <a:cubicBezTo>
                    <a:pt x="0" y="147"/>
                    <a:pt x="0" y="147"/>
                    <a:pt x="0" y="147"/>
                  </a:cubicBezTo>
                  <a:cubicBezTo>
                    <a:pt x="18" y="124"/>
                    <a:pt x="43" y="98"/>
                    <a:pt x="66" y="97"/>
                  </a:cubicBezTo>
                  <a:cubicBezTo>
                    <a:pt x="94" y="96"/>
                    <a:pt x="89" y="72"/>
                    <a:pt x="68" y="40"/>
                  </a:cubicBezTo>
                  <a:moveTo>
                    <a:pt x="36" y="0"/>
                  </a:moveTo>
                  <a:cubicBezTo>
                    <a:pt x="36" y="0"/>
                    <a:pt x="37" y="1"/>
                    <a:pt x="37" y="2"/>
                  </a:cubicBezTo>
                  <a:cubicBezTo>
                    <a:pt x="36" y="0"/>
                    <a:pt x="36" y="0"/>
                    <a:pt x="36" y="0"/>
                  </a:cubicBezTo>
                  <a:moveTo>
                    <a:pt x="36" y="0"/>
                  </a:moveTo>
                  <a:cubicBezTo>
                    <a:pt x="36" y="0"/>
                    <a:pt x="36" y="0"/>
                    <a:pt x="36" y="0"/>
                  </a:cubicBezTo>
                  <a:cubicBezTo>
                    <a:pt x="36" y="0"/>
                    <a:pt x="36" y="0"/>
                    <a:pt x="37" y="1"/>
                  </a:cubicBezTo>
                  <a:cubicBezTo>
                    <a:pt x="36" y="0"/>
                    <a:pt x="36" y="0"/>
                    <a:pt x="36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9" name="iṧ1íde">
              <a:extLst>
                <a:ext uri="{FF2B5EF4-FFF2-40B4-BE49-F238E27FC236}">
                  <a16:creationId xmlns:a16="http://schemas.microsoft.com/office/drawing/2014/main" id="{EF9C753A-7EF3-4DD5-8F01-7C08917CFC71}"/>
                </a:ext>
              </a:extLst>
            </p:cNvPr>
            <p:cNvSpPr/>
            <p:nvPr/>
          </p:nvSpPr>
          <p:spPr bwMode="auto">
            <a:xfrm>
              <a:off x="3686175" y="5302250"/>
              <a:ext cx="136525" cy="195263"/>
            </a:xfrm>
            <a:custGeom>
              <a:avLst/>
              <a:gdLst>
                <a:gd name="T0" fmla="*/ 40 w 103"/>
                <a:gd name="T1" fmla="*/ 0 h 148"/>
                <a:gd name="T2" fmla="*/ 40 w 103"/>
                <a:gd name="T3" fmla="*/ 0 h 148"/>
                <a:gd name="T4" fmla="*/ 41 w 103"/>
                <a:gd name="T5" fmla="*/ 2 h 148"/>
                <a:gd name="T6" fmla="*/ 44 w 103"/>
                <a:gd name="T7" fmla="*/ 9 h 148"/>
                <a:gd name="T8" fmla="*/ 66 w 103"/>
                <a:gd name="T9" fmla="*/ 97 h 148"/>
                <a:gd name="T10" fmla="*/ 0 w 103"/>
                <a:gd name="T11" fmla="*/ 148 h 148"/>
                <a:gd name="T12" fmla="*/ 4 w 103"/>
                <a:gd name="T13" fmla="*/ 147 h 148"/>
                <a:gd name="T14" fmla="*/ 70 w 103"/>
                <a:gd name="T15" fmla="*/ 97 h 148"/>
                <a:gd name="T16" fmla="*/ 72 w 103"/>
                <a:gd name="T17" fmla="*/ 40 h 148"/>
                <a:gd name="T18" fmla="*/ 41 w 103"/>
                <a:gd name="T19" fmla="*/ 1 h 148"/>
                <a:gd name="T20" fmla="*/ 40 w 103"/>
                <a:gd name="T21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3" h="148">
                  <a:moveTo>
                    <a:pt x="40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0" y="0"/>
                    <a:pt x="41" y="2"/>
                  </a:cubicBezTo>
                  <a:cubicBezTo>
                    <a:pt x="43" y="4"/>
                    <a:pt x="44" y="6"/>
                    <a:pt x="44" y="9"/>
                  </a:cubicBezTo>
                  <a:cubicBezTo>
                    <a:pt x="83" y="54"/>
                    <a:pt x="103" y="96"/>
                    <a:pt x="66" y="97"/>
                  </a:cubicBezTo>
                  <a:cubicBezTo>
                    <a:pt x="43" y="98"/>
                    <a:pt x="17" y="125"/>
                    <a:pt x="0" y="148"/>
                  </a:cubicBezTo>
                  <a:cubicBezTo>
                    <a:pt x="1" y="148"/>
                    <a:pt x="2" y="148"/>
                    <a:pt x="4" y="147"/>
                  </a:cubicBezTo>
                  <a:cubicBezTo>
                    <a:pt x="21" y="124"/>
                    <a:pt x="47" y="98"/>
                    <a:pt x="70" y="97"/>
                  </a:cubicBezTo>
                  <a:cubicBezTo>
                    <a:pt x="98" y="96"/>
                    <a:pt x="93" y="72"/>
                    <a:pt x="72" y="40"/>
                  </a:cubicBezTo>
                  <a:cubicBezTo>
                    <a:pt x="64" y="28"/>
                    <a:pt x="53" y="14"/>
                    <a:pt x="41" y="1"/>
                  </a:cubicBezTo>
                  <a:cubicBezTo>
                    <a:pt x="40" y="0"/>
                    <a:pt x="40" y="0"/>
                    <a:pt x="40" y="0"/>
                  </a:cubicBezTo>
                </a:path>
              </a:pathLst>
            </a:custGeom>
            <a:solidFill>
              <a:srgbClr val="3B77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0" name="ïṡḷïḓé">
              <a:extLst>
                <a:ext uri="{FF2B5EF4-FFF2-40B4-BE49-F238E27FC236}">
                  <a16:creationId xmlns:a16="http://schemas.microsoft.com/office/drawing/2014/main" id="{7E22669B-8F71-4211-898C-60ED9DC20938}"/>
                </a:ext>
              </a:extLst>
            </p:cNvPr>
            <p:cNvSpPr/>
            <p:nvPr/>
          </p:nvSpPr>
          <p:spPr bwMode="auto">
            <a:xfrm>
              <a:off x="3786188" y="5337175"/>
              <a:ext cx="6350" cy="38100"/>
            </a:xfrm>
            <a:custGeom>
              <a:avLst/>
              <a:gdLst>
                <a:gd name="T0" fmla="*/ 5 w 5"/>
                <a:gd name="T1" fmla="*/ 10 h 29"/>
                <a:gd name="T2" fmla="*/ 2 w 5"/>
                <a:gd name="T3" fmla="*/ 29 h 29"/>
                <a:gd name="T4" fmla="*/ 0 w 5"/>
                <a:gd name="T5" fmla="*/ 10 h 29"/>
                <a:gd name="T6" fmla="*/ 2 w 5"/>
                <a:gd name="T7" fmla="*/ 5 h 29"/>
                <a:gd name="T8" fmla="*/ 5 w 5"/>
                <a:gd name="T9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9">
                  <a:moveTo>
                    <a:pt x="5" y="10"/>
                  </a:moveTo>
                  <a:cubicBezTo>
                    <a:pt x="5" y="20"/>
                    <a:pt x="4" y="29"/>
                    <a:pt x="2" y="29"/>
                  </a:cubicBezTo>
                  <a:cubicBezTo>
                    <a:pt x="1" y="29"/>
                    <a:pt x="0" y="21"/>
                    <a:pt x="0" y="10"/>
                  </a:cubicBezTo>
                  <a:cubicBezTo>
                    <a:pt x="0" y="0"/>
                    <a:pt x="1" y="5"/>
                    <a:pt x="2" y="5"/>
                  </a:cubicBezTo>
                  <a:cubicBezTo>
                    <a:pt x="4" y="5"/>
                    <a:pt x="5" y="0"/>
                    <a:pt x="5" y="10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1" name="i$1ide">
              <a:extLst>
                <a:ext uri="{FF2B5EF4-FFF2-40B4-BE49-F238E27FC236}">
                  <a16:creationId xmlns:a16="http://schemas.microsoft.com/office/drawing/2014/main" id="{F40947E2-7890-413A-9720-701129899FD3}"/>
                </a:ext>
              </a:extLst>
            </p:cNvPr>
            <p:cNvSpPr/>
            <p:nvPr/>
          </p:nvSpPr>
          <p:spPr bwMode="auto">
            <a:xfrm>
              <a:off x="3787775" y="5354638"/>
              <a:ext cx="34925" cy="22225"/>
            </a:xfrm>
            <a:custGeom>
              <a:avLst/>
              <a:gdLst>
                <a:gd name="T0" fmla="*/ 18 w 27"/>
                <a:gd name="T1" fmla="*/ 9 h 17"/>
                <a:gd name="T2" fmla="*/ 0 w 27"/>
                <a:gd name="T3" fmla="*/ 16 h 17"/>
                <a:gd name="T4" fmla="*/ 15 w 27"/>
                <a:gd name="T5" fmla="*/ 5 h 17"/>
                <a:gd name="T6" fmla="*/ 21 w 27"/>
                <a:gd name="T7" fmla="*/ 5 h 17"/>
                <a:gd name="T8" fmla="*/ 18 w 27"/>
                <a:gd name="T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7">
                  <a:moveTo>
                    <a:pt x="18" y="9"/>
                  </a:moveTo>
                  <a:cubicBezTo>
                    <a:pt x="9" y="14"/>
                    <a:pt x="1" y="17"/>
                    <a:pt x="0" y="16"/>
                  </a:cubicBezTo>
                  <a:cubicBezTo>
                    <a:pt x="0" y="15"/>
                    <a:pt x="6" y="10"/>
                    <a:pt x="15" y="5"/>
                  </a:cubicBezTo>
                  <a:cubicBezTo>
                    <a:pt x="24" y="0"/>
                    <a:pt x="21" y="3"/>
                    <a:pt x="21" y="5"/>
                  </a:cubicBezTo>
                  <a:cubicBezTo>
                    <a:pt x="22" y="6"/>
                    <a:pt x="27" y="4"/>
                    <a:pt x="18" y="9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2" name="îśļîďè">
              <a:extLst>
                <a:ext uri="{FF2B5EF4-FFF2-40B4-BE49-F238E27FC236}">
                  <a16:creationId xmlns:a16="http://schemas.microsoft.com/office/drawing/2014/main" id="{80DEE9D7-04BC-42D9-BC35-2389D715CAE0}"/>
                </a:ext>
              </a:extLst>
            </p:cNvPr>
            <p:cNvSpPr/>
            <p:nvPr/>
          </p:nvSpPr>
          <p:spPr bwMode="auto">
            <a:xfrm>
              <a:off x="3495675" y="5302250"/>
              <a:ext cx="180975" cy="234950"/>
            </a:xfrm>
            <a:custGeom>
              <a:avLst/>
              <a:gdLst>
                <a:gd name="T0" fmla="*/ 70 w 138"/>
                <a:gd name="T1" fmla="*/ 0 h 179"/>
                <a:gd name="T2" fmla="*/ 80 w 138"/>
                <a:gd name="T3" fmla="*/ 72 h 179"/>
                <a:gd name="T4" fmla="*/ 128 w 138"/>
                <a:gd name="T5" fmla="*/ 179 h 179"/>
                <a:gd name="T6" fmla="*/ 40 w 138"/>
                <a:gd name="T7" fmla="*/ 97 h 179"/>
                <a:gd name="T8" fmla="*/ 70 w 138"/>
                <a:gd name="T9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179">
                  <a:moveTo>
                    <a:pt x="70" y="0"/>
                  </a:moveTo>
                  <a:cubicBezTo>
                    <a:pt x="70" y="0"/>
                    <a:pt x="48" y="28"/>
                    <a:pt x="80" y="72"/>
                  </a:cubicBezTo>
                  <a:cubicBezTo>
                    <a:pt x="112" y="115"/>
                    <a:pt x="138" y="152"/>
                    <a:pt x="128" y="179"/>
                  </a:cubicBezTo>
                  <a:cubicBezTo>
                    <a:pt x="128" y="179"/>
                    <a:pt x="79" y="98"/>
                    <a:pt x="40" y="97"/>
                  </a:cubicBezTo>
                  <a:cubicBezTo>
                    <a:pt x="0" y="96"/>
                    <a:pt x="26" y="48"/>
                    <a:pt x="70" y="0"/>
                  </a:cubicBezTo>
                </a:path>
              </a:pathLst>
            </a:cu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3" name="íSḷíďè">
              <a:extLst>
                <a:ext uri="{FF2B5EF4-FFF2-40B4-BE49-F238E27FC236}">
                  <a16:creationId xmlns:a16="http://schemas.microsoft.com/office/drawing/2014/main" id="{CCC7A445-B81A-4B2E-B1B3-692A40CD39BA}"/>
                </a:ext>
              </a:extLst>
            </p:cNvPr>
            <p:cNvSpPr/>
            <p:nvPr/>
          </p:nvSpPr>
          <p:spPr bwMode="auto">
            <a:xfrm>
              <a:off x="3495675" y="5302250"/>
              <a:ext cx="152400" cy="211138"/>
            </a:xfrm>
            <a:custGeom>
              <a:avLst/>
              <a:gdLst>
                <a:gd name="T0" fmla="*/ 69 w 116"/>
                <a:gd name="T1" fmla="*/ 0 h 160"/>
                <a:gd name="T2" fmla="*/ 40 w 116"/>
                <a:gd name="T3" fmla="*/ 97 h 160"/>
                <a:gd name="T4" fmla="*/ 115 w 116"/>
                <a:gd name="T5" fmla="*/ 160 h 160"/>
                <a:gd name="T6" fmla="*/ 116 w 116"/>
                <a:gd name="T7" fmla="*/ 160 h 160"/>
                <a:gd name="T8" fmla="*/ 40 w 116"/>
                <a:gd name="T9" fmla="*/ 97 h 160"/>
                <a:gd name="T10" fmla="*/ 69 w 116"/>
                <a:gd name="T11" fmla="*/ 0 h 160"/>
                <a:gd name="T12" fmla="*/ 70 w 116"/>
                <a:gd name="T13" fmla="*/ 0 h 160"/>
                <a:gd name="T14" fmla="*/ 68 w 116"/>
                <a:gd name="T15" fmla="*/ 2 h 160"/>
                <a:gd name="T16" fmla="*/ 70 w 116"/>
                <a:gd name="T17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160">
                  <a:moveTo>
                    <a:pt x="69" y="0"/>
                  </a:moveTo>
                  <a:cubicBezTo>
                    <a:pt x="26" y="48"/>
                    <a:pt x="0" y="96"/>
                    <a:pt x="40" y="97"/>
                  </a:cubicBezTo>
                  <a:cubicBezTo>
                    <a:pt x="67" y="98"/>
                    <a:pt x="99" y="136"/>
                    <a:pt x="115" y="160"/>
                  </a:cubicBezTo>
                  <a:cubicBezTo>
                    <a:pt x="116" y="160"/>
                    <a:pt x="116" y="160"/>
                    <a:pt x="116" y="160"/>
                  </a:cubicBezTo>
                  <a:cubicBezTo>
                    <a:pt x="99" y="136"/>
                    <a:pt x="67" y="98"/>
                    <a:pt x="40" y="97"/>
                  </a:cubicBezTo>
                  <a:cubicBezTo>
                    <a:pt x="0" y="96"/>
                    <a:pt x="26" y="48"/>
                    <a:pt x="69" y="0"/>
                  </a:cubicBezTo>
                  <a:moveTo>
                    <a:pt x="70" y="0"/>
                  </a:moveTo>
                  <a:cubicBezTo>
                    <a:pt x="70" y="0"/>
                    <a:pt x="69" y="0"/>
                    <a:pt x="68" y="2"/>
                  </a:cubicBezTo>
                  <a:cubicBezTo>
                    <a:pt x="69" y="1"/>
                    <a:pt x="69" y="0"/>
                    <a:pt x="7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4" name="îşļïdé">
              <a:extLst>
                <a:ext uri="{FF2B5EF4-FFF2-40B4-BE49-F238E27FC236}">
                  <a16:creationId xmlns:a16="http://schemas.microsoft.com/office/drawing/2014/main" id="{1EFD9507-643E-45FB-989A-D614F3AF72CB}"/>
                </a:ext>
              </a:extLst>
            </p:cNvPr>
            <p:cNvSpPr/>
            <p:nvPr/>
          </p:nvSpPr>
          <p:spPr bwMode="auto">
            <a:xfrm>
              <a:off x="3495675" y="5302250"/>
              <a:ext cx="153988" cy="211138"/>
            </a:xfrm>
            <a:custGeom>
              <a:avLst/>
              <a:gdLst>
                <a:gd name="T0" fmla="*/ 70 w 118"/>
                <a:gd name="T1" fmla="*/ 0 h 160"/>
                <a:gd name="T2" fmla="*/ 70 w 118"/>
                <a:gd name="T3" fmla="*/ 0 h 160"/>
                <a:gd name="T4" fmla="*/ 69 w 118"/>
                <a:gd name="T5" fmla="*/ 0 h 160"/>
                <a:gd name="T6" fmla="*/ 40 w 118"/>
                <a:gd name="T7" fmla="*/ 97 h 160"/>
                <a:gd name="T8" fmla="*/ 116 w 118"/>
                <a:gd name="T9" fmla="*/ 160 h 160"/>
                <a:gd name="T10" fmla="*/ 116 w 118"/>
                <a:gd name="T11" fmla="*/ 160 h 160"/>
                <a:gd name="T12" fmla="*/ 118 w 118"/>
                <a:gd name="T13" fmla="*/ 159 h 160"/>
                <a:gd name="T14" fmla="*/ 43 w 118"/>
                <a:gd name="T15" fmla="*/ 97 h 160"/>
                <a:gd name="T16" fmla="*/ 65 w 118"/>
                <a:gd name="T17" fmla="*/ 9 h 160"/>
                <a:gd name="T18" fmla="*/ 68 w 118"/>
                <a:gd name="T19" fmla="*/ 2 h 160"/>
                <a:gd name="T20" fmla="*/ 70 w 118"/>
                <a:gd name="T21" fmla="*/ 0 h 160"/>
                <a:gd name="T22" fmla="*/ 70 w 118"/>
                <a:gd name="T23" fmla="*/ 0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8" h="160">
                  <a:moveTo>
                    <a:pt x="70" y="0"/>
                  </a:moveTo>
                  <a:cubicBezTo>
                    <a:pt x="70" y="0"/>
                    <a:pt x="70" y="0"/>
                    <a:pt x="70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26" y="48"/>
                    <a:pt x="0" y="96"/>
                    <a:pt x="40" y="97"/>
                  </a:cubicBezTo>
                  <a:cubicBezTo>
                    <a:pt x="67" y="98"/>
                    <a:pt x="99" y="136"/>
                    <a:pt x="116" y="160"/>
                  </a:cubicBezTo>
                  <a:cubicBezTo>
                    <a:pt x="116" y="160"/>
                    <a:pt x="116" y="160"/>
                    <a:pt x="116" y="160"/>
                  </a:cubicBezTo>
                  <a:cubicBezTo>
                    <a:pt x="117" y="160"/>
                    <a:pt x="117" y="159"/>
                    <a:pt x="118" y="159"/>
                  </a:cubicBezTo>
                  <a:cubicBezTo>
                    <a:pt x="101" y="135"/>
                    <a:pt x="70" y="98"/>
                    <a:pt x="43" y="97"/>
                  </a:cubicBezTo>
                  <a:cubicBezTo>
                    <a:pt x="6" y="96"/>
                    <a:pt x="27" y="54"/>
                    <a:pt x="65" y="9"/>
                  </a:cubicBezTo>
                  <a:cubicBezTo>
                    <a:pt x="66" y="6"/>
                    <a:pt x="67" y="4"/>
                    <a:pt x="68" y="2"/>
                  </a:cubicBezTo>
                  <a:cubicBezTo>
                    <a:pt x="69" y="0"/>
                    <a:pt x="70" y="0"/>
                    <a:pt x="70" y="0"/>
                  </a:cubicBezTo>
                  <a:cubicBezTo>
                    <a:pt x="70" y="0"/>
                    <a:pt x="70" y="0"/>
                    <a:pt x="70" y="0"/>
                  </a:cubicBezTo>
                </a:path>
              </a:pathLst>
            </a:custGeom>
            <a:solidFill>
              <a:srgbClr val="3B77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5" name="iŝlíḑé">
              <a:extLst>
                <a:ext uri="{FF2B5EF4-FFF2-40B4-BE49-F238E27FC236}">
                  <a16:creationId xmlns:a16="http://schemas.microsoft.com/office/drawing/2014/main" id="{3C71ECC0-51EB-43B7-A3E2-46DCF0D3F298}"/>
                </a:ext>
              </a:extLst>
            </p:cNvPr>
            <p:cNvSpPr/>
            <p:nvPr/>
          </p:nvSpPr>
          <p:spPr bwMode="auto">
            <a:xfrm>
              <a:off x="3533775" y="5337175"/>
              <a:ext cx="6350" cy="38100"/>
            </a:xfrm>
            <a:custGeom>
              <a:avLst/>
              <a:gdLst>
                <a:gd name="T0" fmla="*/ 0 w 5"/>
                <a:gd name="T1" fmla="*/ 10 h 29"/>
                <a:gd name="T2" fmla="*/ 2 w 5"/>
                <a:gd name="T3" fmla="*/ 29 h 29"/>
                <a:gd name="T4" fmla="*/ 5 w 5"/>
                <a:gd name="T5" fmla="*/ 10 h 29"/>
                <a:gd name="T6" fmla="*/ 2 w 5"/>
                <a:gd name="T7" fmla="*/ 5 h 29"/>
                <a:gd name="T8" fmla="*/ 0 w 5"/>
                <a:gd name="T9" fmla="*/ 1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29">
                  <a:moveTo>
                    <a:pt x="0" y="10"/>
                  </a:moveTo>
                  <a:cubicBezTo>
                    <a:pt x="0" y="20"/>
                    <a:pt x="1" y="29"/>
                    <a:pt x="2" y="29"/>
                  </a:cubicBezTo>
                  <a:cubicBezTo>
                    <a:pt x="4" y="29"/>
                    <a:pt x="5" y="21"/>
                    <a:pt x="5" y="10"/>
                  </a:cubicBezTo>
                  <a:cubicBezTo>
                    <a:pt x="5" y="0"/>
                    <a:pt x="4" y="5"/>
                    <a:pt x="2" y="5"/>
                  </a:cubicBezTo>
                  <a:cubicBezTo>
                    <a:pt x="1" y="5"/>
                    <a:pt x="0" y="0"/>
                    <a:pt x="0" y="10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6" name="ïśḷîḑe">
              <a:extLst>
                <a:ext uri="{FF2B5EF4-FFF2-40B4-BE49-F238E27FC236}">
                  <a16:creationId xmlns:a16="http://schemas.microsoft.com/office/drawing/2014/main" id="{ADFFDC86-8CCC-41D3-82A0-C50B111738A9}"/>
                </a:ext>
              </a:extLst>
            </p:cNvPr>
            <p:cNvSpPr/>
            <p:nvPr/>
          </p:nvSpPr>
          <p:spPr bwMode="auto">
            <a:xfrm>
              <a:off x="3503613" y="5354638"/>
              <a:ext cx="34925" cy="22225"/>
            </a:xfrm>
            <a:custGeom>
              <a:avLst/>
              <a:gdLst>
                <a:gd name="T0" fmla="*/ 9 w 27"/>
                <a:gd name="T1" fmla="*/ 9 h 17"/>
                <a:gd name="T2" fmla="*/ 26 w 27"/>
                <a:gd name="T3" fmla="*/ 16 h 17"/>
                <a:gd name="T4" fmla="*/ 11 w 27"/>
                <a:gd name="T5" fmla="*/ 5 h 17"/>
                <a:gd name="T6" fmla="*/ 5 w 27"/>
                <a:gd name="T7" fmla="*/ 5 h 17"/>
                <a:gd name="T8" fmla="*/ 9 w 27"/>
                <a:gd name="T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17">
                  <a:moveTo>
                    <a:pt x="9" y="9"/>
                  </a:moveTo>
                  <a:cubicBezTo>
                    <a:pt x="18" y="14"/>
                    <a:pt x="25" y="17"/>
                    <a:pt x="26" y="16"/>
                  </a:cubicBezTo>
                  <a:cubicBezTo>
                    <a:pt x="27" y="15"/>
                    <a:pt x="20" y="10"/>
                    <a:pt x="11" y="5"/>
                  </a:cubicBezTo>
                  <a:cubicBezTo>
                    <a:pt x="2" y="0"/>
                    <a:pt x="6" y="3"/>
                    <a:pt x="5" y="5"/>
                  </a:cubicBezTo>
                  <a:cubicBezTo>
                    <a:pt x="5" y="6"/>
                    <a:pt x="0" y="4"/>
                    <a:pt x="9" y="9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7" name="işḷíḓè">
              <a:extLst>
                <a:ext uri="{FF2B5EF4-FFF2-40B4-BE49-F238E27FC236}">
                  <a16:creationId xmlns:a16="http://schemas.microsoft.com/office/drawing/2014/main" id="{26CEBF73-3A37-4C9E-946D-D926D1444B07}"/>
                </a:ext>
              </a:extLst>
            </p:cNvPr>
            <p:cNvSpPr/>
            <p:nvPr/>
          </p:nvSpPr>
          <p:spPr bwMode="auto">
            <a:xfrm>
              <a:off x="3541713" y="5475288"/>
              <a:ext cx="357188" cy="166688"/>
            </a:xfrm>
            <a:custGeom>
              <a:avLst/>
              <a:gdLst>
                <a:gd name="T0" fmla="*/ 0 w 271"/>
                <a:gd name="T1" fmla="*/ 44 h 127"/>
                <a:gd name="T2" fmla="*/ 80 w 271"/>
                <a:gd name="T3" fmla="*/ 29 h 127"/>
                <a:gd name="T4" fmla="*/ 179 w 271"/>
                <a:gd name="T5" fmla="*/ 21 h 127"/>
                <a:gd name="T6" fmla="*/ 202 w 271"/>
                <a:gd name="T7" fmla="*/ 127 h 127"/>
                <a:gd name="T8" fmla="*/ 22 w 271"/>
                <a:gd name="T9" fmla="*/ 105 h 127"/>
                <a:gd name="T10" fmla="*/ 0 w 271"/>
                <a:gd name="T11" fmla="*/ 44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1" h="127">
                  <a:moveTo>
                    <a:pt x="0" y="44"/>
                  </a:moveTo>
                  <a:cubicBezTo>
                    <a:pt x="0" y="44"/>
                    <a:pt x="61" y="42"/>
                    <a:pt x="80" y="29"/>
                  </a:cubicBezTo>
                  <a:cubicBezTo>
                    <a:pt x="99" y="16"/>
                    <a:pt x="175" y="0"/>
                    <a:pt x="179" y="21"/>
                  </a:cubicBezTo>
                  <a:cubicBezTo>
                    <a:pt x="184" y="42"/>
                    <a:pt x="271" y="126"/>
                    <a:pt x="202" y="127"/>
                  </a:cubicBezTo>
                  <a:cubicBezTo>
                    <a:pt x="133" y="127"/>
                    <a:pt x="41" y="116"/>
                    <a:pt x="22" y="105"/>
                  </a:cubicBezTo>
                  <a:cubicBezTo>
                    <a:pt x="4" y="94"/>
                    <a:pt x="0" y="44"/>
                    <a:pt x="0" y="44"/>
                  </a:cubicBezTo>
                </a:path>
              </a:pathLst>
            </a:custGeom>
            <a:solidFill>
              <a:srgbClr val="A8A8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8" name="îṥḻîďe">
              <a:extLst>
                <a:ext uri="{FF2B5EF4-FFF2-40B4-BE49-F238E27FC236}">
                  <a16:creationId xmlns:a16="http://schemas.microsoft.com/office/drawing/2014/main" id="{53559ACB-FCE4-4E15-BA7D-9F161EB20605}"/>
                </a:ext>
              </a:extLst>
            </p:cNvPr>
            <p:cNvSpPr/>
            <p:nvPr/>
          </p:nvSpPr>
          <p:spPr bwMode="auto">
            <a:xfrm>
              <a:off x="3541713" y="5532438"/>
              <a:ext cx="34925" cy="82550"/>
            </a:xfrm>
            <a:custGeom>
              <a:avLst/>
              <a:gdLst>
                <a:gd name="T0" fmla="*/ 2 w 26"/>
                <a:gd name="T1" fmla="*/ 0 h 63"/>
                <a:gd name="T2" fmla="*/ 0 w 26"/>
                <a:gd name="T3" fmla="*/ 0 h 63"/>
                <a:gd name="T4" fmla="*/ 22 w 26"/>
                <a:gd name="T5" fmla="*/ 61 h 63"/>
                <a:gd name="T6" fmla="*/ 26 w 26"/>
                <a:gd name="T7" fmla="*/ 63 h 63"/>
                <a:gd name="T8" fmla="*/ 22 w 26"/>
                <a:gd name="T9" fmla="*/ 61 h 63"/>
                <a:gd name="T10" fmla="*/ 0 w 26"/>
                <a:gd name="T11" fmla="*/ 0 h 63"/>
                <a:gd name="T12" fmla="*/ 2 w 26"/>
                <a:gd name="T13" fmla="*/ 0 h 63"/>
                <a:gd name="T14" fmla="*/ 2 w 26"/>
                <a:gd name="T15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6" h="63">
                  <a:moveTo>
                    <a:pt x="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4" y="49"/>
                    <a:pt x="22" y="61"/>
                  </a:cubicBezTo>
                  <a:cubicBezTo>
                    <a:pt x="23" y="61"/>
                    <a:pt x="25" y="62"/>
                    <a:pt x="26" y="63"/>
                  </a:cubicBezTo>
                  <a:cubicBezTo>
                    <a:pt x="25" y="62"/>
                    <a:pt x="24" y="61"/>
                    <a:pt x="22" y="61"/>
                  </a:cubicBezTo>
                  <a:cubicBezTo>
                    <a:pt x="4" y="50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9" name="íṩľídê">
              <a:extLst>
                <a:ext uri="{FF2B5EF4-FFF2-40B4-BE49-F238E27FC236}">
                  <a16:creationId xmlns:a16="http://schemas.microsoft.com/office/drawing/2014/main" id="{F0701346-3225-4119-BE3C-0D6E5B5A863B}"/>
                </a:ext>
              </a:extLst>
            </p:cNvPr>
            <p:cNvSpPr/>
            <p:nvPr/>
          </p:nvSpPr>
          <p:spPr bwMode="auto">
            <a:xfrm>
              <a:off x="3541713" y="5532438"/>
              <a:ext cx="301625" cy="109538"/>
            </a:xfrm>
            <a:custGeom>
              <a:avLst/>
              <a:gdLst>
                <a:gd name="T0" fmla="*/ 2 w 229"/>
                <a:gd name="T1" fmla="*/ 0 h 83"/>
                <a:gd name="T2" fmla="*/ 0 w 229"/>
                <a:gd name="T3" fmla="*/ 0 h 83"/>
                <a:gd name="T4" fmla="*/ 22 w 229"/>
                <a:gd name="T5" fmla="*/ 61 h 83"/>
                <a:gd name="T6" fmla="*/ 26 w 229"/>
                <a:gd name="T7" fmla="*/ 63 h 83"/>
                <a:gd name="T8" fmla="*/ 197 w 229"/>
                <a:gd name="T9" fmla="*/ 83 h 83"/>
                <a:gd name="T10" fmla="*/ 202 w 229"/>
                <a:gd name="T11" fmla="*/ 83 h 83"/>
                <a:gd name="T12" fmla="*/ 228 w 229"/>
                <a:gd name="T13" fmla="*/ 65 h 83"/>
                <a:gd name="T14" fmla="*/ 203 w 229"/>
                <a:gd name="T15" fmla="*/ 75 h 83"/>
                <a:gd name="T16" fmla="*/ 198 w 229"/>
                <a:gd name="T17" fmla="*/ 75 h 83"/>
                <a:gd name="T18" fmla="*/ 23 w 229"/>
                <a:gd name="T19" fmla="*/ 53 h 83"/>
                <a:gd name="T20" fmla="*/ 2 w 229"/>
                <a:gd name="T2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9" h="83">
                  <a:moveTo>
                    <a:pt x="2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4" y="50"/>
                    <a:pt x="22" y="61"/>
                  </a:cubicBezTo>
                  <a:cubicBezTo>
                    <a:pt x="24" y="61"/>
                    <a:pt x="25" y="62"/>
                    <a:pt x="26" y="63"/>
                  </a:cubicBezTo>
                  <a:cubicBezTo>
                    <a:pt x="51" y="73"/>
                    <a:pt x="132" y="83"/>
                    <a:pt x="197" y="83"/>
                  </a:cubicBezTo>
                  <a:cubicBezTo>
                    <a:pt x="199" y="83"/>
                    <a:pt x="200" y="83"/>
                    <a:pt x="202" y="83"/>
                  </a:cubicBezTo>
                  <a:cubicBezTo>
                    <a:pt x="222" y="83"/>
                    <a:pt x="229" y="75"/>
                    <a:pt x="228" y="65"/>
                  </a:cubicBezTo>
                  <a:cubicBezTo>
                    <a:pt x="226" y="71"/>
                    <a:pt x="218" y="75"/>
                    <a:pt x="203" y="75"/>
                  </a:cubicBezTo>
                  <a:cubicBezTo>
                    <a:pt x="202" y="75"/>
                    <a:pt x="200" y="75"/>
                    <a:pt x="198" y="75"/>
                  </a:cubicBezTo>
                  <a:cubicBezTo>
                    <a:pt x="129" y="75"/>
                    <a:pt x="42" y="64"/>
                    <a:pt x="23" y="53"/>
                  </a:cubicBezTo>
                  <a:cubicBezTo>
                    <a:pt x="9" y="45"/>
                    <a:pt x="4" y="14"/>
                    <a:pt x="2" y="0"/>
                  </a:cubicBezTo>
                </a:path>
              </a:pathLst>
            </a:custGeom>
            <a:solidFill>
              <a:srgbClr val="8686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3" name="iṡ1íďè">
              <a:extLst>
                <a:ext uri="{FF2B5EF4-FFF2-40B4-BE49-F238E27FC236}">
                  <a16:creationId xmlns:a16="http://schemas.microsoft.com/office/drawing/2014/main" id="{FE42D2DE-FC24-446B-A2D6-1FC161E9364C}"/>
                </a:ext>
              </a:extLst>
            </p:cNvPr>
            <p:cNvSpPr/>
            <p:nvPr/>
          </p:nvSpPr>
          <p:spPr bwMode="auto">
            <a:xfrm>
              <a:off x="5529263" y="3832225"/>
              <a:ext cx="244475" cy="420688"/>
            </a:xfrm>
            <a:custGeom>
              <a:avLst/>
              <a:gdLst>
                <a:gd name="T0" fmla="*/ 37 w 186"/>
                <a:gd name="T1" fmla="*/ 181 h 321"/>
                <a:gd name="T2" fmla="*/ 185 w 186"/>
                <a:gd name="T3" fmla="*/ 37 h 321"/>
                <a:gd name="T4" fmla="*/ 186 w 186"/>
                <a:gd name="T5" fmla="*/ 37 h 321"/>
                <a:gd name="T6" fmla="*/ 186 w 186"/>
                <a:gd name="T7" fmla="*/ 0 h 321"/>
                <a:gd name="T8" fmla="*/ 185 w 186"/>
                <a:gd name="T9" fmla="*/ 0 h 321"/>
                <a:gd name="T10" fmla="*/ 0 w 186"/>
                <a:gd name="T11" fmla="*/ 181 h 321"/>
                <a:gd name="T12" fmla="*/ 63 w 186"/>
                <a:gd name="T13" fmla="*/ 321 h 321"/>
                <a:gd name="T14" fmla="*/ 90 w 186"/>
                <a:gd name="T15" fmla="*/ 295 h 321"/>
                <a:gd name="T16" fmla="*/ 37 w 186"/>
                <a:gd name="T17" fmla="*/ 181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6" h="321">
                  <a:moveTo>
                    <a:pt x="37" y="181"/>
                  </a:moveTo>
                  <a:cubicBezTo>
                    <a:pt x="37" y="100"/>
                    <a:pt x="104" y="37"/>
                    <a:pt x="185" y="37"/>
                  </a:cubicBezTo>
                  <a:cubicBezTo>
                    <a:pt x="186" y="37"/>
                    <a:pt x="186" y="37"/>
                    <a:pt x="186" y="37"/>
                  </a:cubicBezTo>
                  <a:cubicBezTo>
                    <a:pt x="186" y="0"/>
                    <a:pt x="186" y="0"/>
                    <a:pt x="186" y="0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83" y="0"/>
                    <a:pt x="0" y="79"/>
                    <a:pt x="0" y="181"/>
                  </a:cubicBezTo>
                  <a:cubicBezTo>
                    <a:pt x="0" y="235"/>
                    <a:pt x="23" y="286"/>
                    <a:pt x="63" y="321"/>
                  </a:cubicBezTo>
                  <a:cubicBezTo>
                    <a:pt x="90" y="295"/>
                    <a:pt x="90" y="295"/>
                    <a:pt x="90" y="295"/>
                  </a:cubicBezTo>
                  <a:cubicBezTo>
                    <a:pt x="56" y="266"/>
                    <a:pt x="37" y="225"/>
                    <a:pt x="37" y="181"/>
                  </a:cubicBezTo>
                </a:path>
              </a:pathLst>
            </a:cu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4" name="ïSļïḓé">
              <a:extLst>
                <a:ext uri="{FF2B5EF4-FFF2-40B4-BE49-F238E27FC236}">
                  <a16:creationId xmlns:a16="http://schemas.microsoft.com/office/drawing/2014/main" id="{017B6D40-32CE-44CC-A237-9AF5BB824E05}"/>
                </a:ext>
              </a:extLst>
            </p:cNvPr>
            <p:cNvSpPr/>
            <p:nvPr/>
          </p:nvSpPr>
          <p:spPr bwMode="auto">
            <a:xfrm>
              <a:off x="5616575" y="3832225"/>
              <a:ext cx="433388" cy="485775"/>
            </a:xfrm>
            <a:custGeom>
              <a:avLst/>
              <a:gdLst>
                <a:gd name="T0" fmla="*/ 123 w 329"/>
                <a:gd name="T1" fmla="*/ 0 h 370"/>
                <a:gd name="T2" fmla="*/ 123 w 329"/>
                <a:gd name="T3" fmla="*/ 37 h 370"/>
                <a:gd name="T4" fmla="*/ 270 w 329"/>
                <a:gd name="T5" fmla="*/ 186 h 370"/>
                <a:gd name="T6" fmla="*/ 122 w 329"/>
                <a:gd name="T7" fmla="*/ 333 h 370"/>
                <a:gd name="T8" fmla="*/ 121 w 329"/>
                <a:gd name="T9" fmla="*/ 333 h 370"/>
                <a:gd name="T10" fmla="*/ 26 w 329"/>
                <a:gd name="T11" fmla="*/ 298 h 370"/>
                <a:gd name="T12" fmla="*/ 0 w 329"/>
                <a:gd name="T13" fmla="*/ 325 h 370"/>
                <a:gd name="T14" fmla="*/ 122 w 329"/>
                <a:gd name="T15" fmla="*/ 370 h 370"/>
                <a:gd name="T16" fmla="*/ 262 w 329"/>
                <a:gd name="T17" fmla="*/ 307 h 370"/>
                <a:gd name="T18" fmla="*/ 244 w 329"/>
                <a:gd name="T19" fmla="*/ 45 h 370"/>
                <a:gd name="T20" fmla="*/ 123 w 329"/>
                <a:gd name="T21" fmla="*/ 0 h 370"/>
                <a:gd name="T22" fmla="*/ 123 w 329"/>
                <a:gd name="T23" fmla="*/ 0 h 370"/>
                <a:gd name="T24" fmla="*/ 123 w 329"/>
                <a:gd name="T25" fmla="*/ 0 h 370"/>
                <a:gd name="T26" fmla="*/ 123 w 329"/>
                <a:gd name="T27" fmla="*/ 0 h 370"/>
                <a:gd name="T28" fmla="*/ 123 w 329"/>
                <a:gd name="T29" fmla="*/ 0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9" h="370">
                  <a:moveTo>
                    <a:pt x="123" y="0"/>
                  </a:moveTo>
                  <a:cubicBezTo>
                    <a:pt x="123" y="37"/>
                    <a:pt x="123" y="37"/>
                    <a:pt x="123" y="37"/>
                  </a:cubicBezTo>
                  <a:cubicBezTo>
                    <a:pt x="205" y="37"/>
                    <a:pt x="271" y="104"/>
                    <a:pt x="270" y="186"/>
                  </a:cubicBezTo>
                  <a:cubicBezTo>
                    <a:pt x="270" y="268"/>
                    <a:pt x="204" y="333"/>
                    <a:pt x="122" y="333"/>
                  </a:cubicBezTo>
                  <a:cubicBezTo>
                    <a:pt x="122" y="333"/>
                    <a:pt x="122" y="333"/>
                    <a:pt x="121" y="333"/>
                  </a:cubicBezTo>
                  <a:cubicBezTo>
                    <a:pt x="86" y="333"/>
                    <a:pt x="53" y="321"/>
                    <a:pt x="26" y="298"/>
                  </a:cubicBezTo>
                  <a:cubicBezTo>
                    <a:pt x="0" y="325"/>
                    <a:pt x="0" y="325"/>
                    <a:pt x="0" y="325"/>
                  </a:cubicBezTo>
                  <a:cubicBezTo>
                    <a:pt x="35" y="355"/>
                    <a:pt x="79" y="370"/>
                    <a:pt x="122" y="370"/>
                  </a:cubicBezTo>
                  <a:cubicBezTo>
                    <a:pt x="174" y="370"/>
                    <a:pt x="225" y="349"/>
                    <a:pt x="262" y="307"/>
                  </a:cubicBezTo>
                  <a:cubicBezTo>
                    <a:pt x="329" y="230"/>
                    <a:pt x="321" y="113"/>
                    <a:pt x="244" y="45"/>
                  </a:cubicBezTo>
                  <a:cubicBezTo>
                    <a:pt x="211" y="16"/>
                    <a:pt x="168" y="0"/>
                    <a:pt x="123" y="0"/>
                  </a:cubicBezTo>
                  <a:moveTo>
                    <a:pt x="123" y="0"/>
                  </a:moveTo>
                  <a:cubicBezTo>
                    <a:pt x="123" y="0"/>
                    <a:pt x="123" y="0"/>
                    <a:pt x="123" y="0"/>
                  </a:cubicBezTo>
                  <a:cubicBezTo>
                    <a:pt x="123" y="0"/>
                    <a:pt x="123" y="0"/>
                    <a:pt x="123" y="0"/>
                  </a:cubicBezTo>
                  <a:cubicBezTo>
                    <a:pt x="123" y="0"/>
                    <a:pt x="123" y="0"/>
                    <a:pt x="123" y="0"/>
                  </a:cubicBezTo>
                </a:path>
              </a:pathLst>
            </a:custGeom>
            <a:solidFill>
              <a:srgbClr val="476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5" name="îŝľîḋê">
              <a:extLst>
                <a:ext uri="{FF2B5EF4-FFF2-40B4-BE49-F238E27FC236}">
                  <a16:creationId xmlns:a16="http://schemas.microsoft.com/office/drawing/2014/main" id="{50288AF1-4E5E-46FF-8B1F-A2E96B87C8EA}"/>
                </a:ext>
              </a:extLst>
            </p:cNvPr>
            <p:cNvSpPr/>
            <p:nvPr/>
          </p:nvSpPr>
          <p:spPr bwMode="auto">
            <a:xfrm>
              <a:off x="7192963" y="3829050"/>
              <a:ext cx="422275" cy="244475"/>
            </a:xfrm>
            <a:custGeom>
              <a:avLst/>
              <a:gdLst>
                <a:gd name="T0" fmla="*/ 139 w 321"/>
                <a:gd name="T1" fmla="*/ 0 h 186"/>
                <a:gd name="T2" fmla="*/ 0 w 321"/>
                <a:gd name="T3" fmla="*/ 63 h 186"/>
                <a:gd name="T4" fmla="*/ 26 w 321"/>
                <a:gd name="T5" fmla="*/ 90 h 186"/>
                <a:gd name="T6" fmla="*/ 139 w 321"/>
                <a:gd name="T7" fmla="*/ 37 h 186"/>
                <a:gd name="T8" fmla="*/ 284 w 321"/>
                <a:gd name="T9" fmla="*/ 185 h 186"/>
                <a:gd name="T10" fmla="*/ 284 w 321"/>
                <a:gd name="T11" fmla="*/ 186 h 186"/>
                <a:gd name="T12" fmla="*/ 321 w 321"/>
                <a:gd name="T13" fmla="*/ 186 h 186"/>
                <a:gd name="T14" fmla="*/ 321 w 321"/>
                <a:gd name="T15" fmla="*/ 185 h 186"/>
                <a:gd name="T16" fmla="*/ 139 w 321"/>
                <a:gd name="T17" fmla="*/ 0 h 186"/>
                <a:gd name="T18" fmla="*/ 139 w 321"/>
                <a:gd name="T19" fmla="*/ 0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21" h="186">
                  <a:moveTo>
                    <a:pt x="139" y="0"/>
                  </a:moveTo>
                  <a:cubicBezTo>
                    <a:pt x="86" y="0"/>
                    <a:pt x="35" y="23"/>
                    <a:pt x="0" y="63"/>
                  </a:cubicBezTo>
                  <a:cubicBezTo>
                    <a:pt x="26" y="90"/>
                    <a:pt x="26" y="90"/>
                    <a:pt x="26" y="90"/>
                  </a:cubicBezTo>
                  <a:cubicBezTo>
                    <a:pt x="54" y="56"/>
                    <a:pt x="96" y="37"/>
                    <a:pt x="139" y="37"/>
                  </a:cubicBezTo>
                  <a:cubicBezTo>
                    <a:pt x="221" y="37"/>
                    <a:pt x="284" y="103"/>
                    <a:pt x="284" y="185"/>
                  </a:cubicBezTo>
                  <a:cubicBezTo>
                    <a:pt x="284" y="186"/>
                    <a:pt x="284" y="186"/>
                    <a:pt x="284" y="186"/>
                  </a:cubicBezTo>
                  <a:cubicBezTo>
                    <a:pt x="321" y="186"/>
                    <a:pt x="321" y="186"/>
                    <a:pt x="321" y="186"/>
                  </a:cubicBezTo>
                  <a:cubicBezTo>
                    <a:pt x="321" y="186"/>
                    <a:pt x="321" y="186"/>
                    <a:pt x="321" y="185"/>
                  </a:cubicBezTo>
                  <a:cubicBezTo>
                    <a:pt x="321" y="83"/>
                    <a:pt x="241" y="0"/>
                    <a:pt x="139" y="0"/>
                  </a:cubicBezTo>
                  <a:cubicBezTo>
                    <a:pt x="139" y="0"/>
                    <a:pt x="139" y="0"/>
                    <a:pt x="139" y="0"/>
                  </a:cubicBezTo>
                </a:path>
              </a:pathLst>
            </a:custGeom>
            <a:solidFill>
              <a:srgbClr val="476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7" name="îṡ1ídé">
              <a:extLst>
                <a:ext uri="{FF2B5EF4-FFF2-40B4-BE49-F238E27FC236}">
                  <a16:creationId xmlns:a16="http://schemas.microsoft.com/office/drawing/2014/main" id="{EB2AAA04-055A-4984-BCA5-6C9DE70FBEEC}"/>
                </a:ext>
              </a:extLst>
            </p:cNvPr>
            <p:cNvSpPr/>
            <p:nvPr/>
          </p:nvSpPr>
          <p:spPr bwMode="auto">
            <a:xfrm>
              <a:off x="7099300" y="3917950"/>
              <a:ext cx="515938" cy="431800"/>
            </a:xfrm>
            <a:custGeom>
              <a:avLst/>
              <a:gdLst>
                <a:gd name="T0" fmla="*/ 392 w 392"/>
                <a:gd name="T1" fmla="*/ 123 h 329"/>
                <a:gd name="T2" fmla="*/ 355 w 392"/>
                <a:gd name="T3" fmla="*/ 123 h 329"/>
                <a:gd name="T4" fmla="*/ 205 w 392"/>
                <a:gd name="T5" fmla="*/ 270 h 329"/>
                <a:gd name="T6" fmla="*/ 58 w 392"/>
                <a:gd name="T7" fmla="*/ 121 h 329"/>
                <a:gd name="T8" fmla="*/ 93 w 392"/>
                <a:gd name="T9" fmla="*/ 26 h 329"/>
                <a:gd name="T10" fmla="*/ 67 w 392"/>
                <a:gd name="T11" fmla="*/ 0 h 329"/>
                <a:gd name="T12" fmla="*/ 85 w 392"/>
                <a:gd name="T13" fmla="*/ 262 h 329"/>
                <a:gd name="T14" fmla="*/ 346 w 392"/>
                <a:gd name="T15" fmla="*/ 244 h 329"/>
                <a:gd name="T16" fmla="*/ 392 w 392"/>
                <a:gd name="T17" fmla="*/ 123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92" h="329">
                  <a:moveTo>
                    <a:pt x="392" y="123"/>
                  </a:moveTo>
                  <a:cubicBezTo>
                    <a:pt x="355" y="123"/>
                    <a:pt x="355" y="123"/>
                    <a:pt x="355" y="123"/>
                  </a:cubicBezTo>
                  <a:cubicBezTo>
                    <a:pt x="354" y="205"/>
                    <a:pt x="287" y="271"/>
                    <a:pt x="205" y="270"/>
                  </a:cubicBezTo>
                  <a:cubicBezTo>
                    <a:pt x="124" y="270"/>
                    <a:pt x="58" y="203"/>
                    <a:pt x="58" y="121"/>
                  </a:cubicBezTo>
                  <a:cubicBezTo>
                    <a:pt x="58" y="86"/>
                    <a:pt x="71" y="53"/>
                    <a:pt x="93" y="26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0" y="77"/>
                    <a:pt x="7" y="194"/>
                    <a:pt x="85" y="262"/>
                  </a:cubicBezTo>
                  <a:cubicBezTo>
                    <a:pt x="162" y="329"/>
                    <a:pt x="279" y="321"/>
                    <a:pt x="346" y="244"/>
                  </a:cubicBezTo>
                  <a:cubicBezTo>
                    <a:pt x="376" y="211"/>
                    <a:pt x="392" y="168"/>
                    <a:pt x="392" y="123"/>
                  </a:cubicBezTo>
                  <a:close/>
                </a:path>
              </a:pathLst>
            </a:cu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8" name="îṥḷide">
              <a:extLst>
                <a:ext uri="{FF2B5EF4-FFF2-40B4-BE49-F238E27FC236}">
                  <a16:creationId xmlns:a16="http://schemas.microsoft.com/office/drawing/2014/main" id="{8BB16E96-AC8B-4237-8CB9-265A36B39244}"/>
                </a:ext>
              </a:extLst>
            </p:cNvPr>
            <p:cNvSpPr/>
            <p:nvPr/>
          </p:nvSpPr>
          <p:spPr bwMode="auto">
            <a:xfrm>
              <a:off x="6303963" y="3844925"/>
              <a:ext cx="520700" cy="473075"/>
            </a:xfrm>
            <a:custGeom>
              <a:avLst/>
              <a:gdLst>
                <a:gd name="T0" fmla="*/ 277 w 396"/>
                <a:gd name="T1" fmla="*/ 0 h 360"/>
                <a:gd name="T2" fmla="*/ 270 w 396"/>
                <a:gd name="T3" fmla="*/ 37 h 360"/>
                <a:gd name="T4" fmla="*/ 359 w 396"/>
                <a:gd name="T5" fmla="*/ 175 h 360"/>
                <a:gd name="T6" fmla="*/ 211 w 396"/>
                <a:gd name="T7" fmla="*/ 323 h 360"/>
                <a:gd name="T8" fmla="*/ 211 w 396"/>
                <a:gd name="T9" fmla="*/ 323 h 360"/>
                <a:gd name="T10" fmla="*/ 62 w 396"/>
                <a:gd name="T11" fmla="*/ 175 h 360"/>
                <a:gd name="T12" fmla="*/ 151 w 396"/>
                <a:gd name="T13" fmla="*/ 39 h 360"/>
                <a:gd name="T14" fmla="*/ 135 w 396"/>
                <a:gd name="T15" fmla="*/ 6 h 360"/>
                <a:gd name="T16" fmla="*/ 42 w 396"/>
                <a:gd name="T17" fmla="*/ 251 h 360"/>
                <a:gd name="T18" fmla="*/ 211 w 396"/>
                <a:gd name="T19" fmla="*/ 360 h 360"/>
                <a:gd name="T20" fmla="*/ 287 w 396"/>
                <a:gd name="T21" fmla="*/ 344 h 360"/>
                <a:gd name="T22" fmla="*/ 396 w 396"/>
                <a:gd name="T23" fmla="*/ 175 h 360"/>
                <a:gd name="T24" fmla="*/ 277 w 396"/>
                <a:gd name="T25" fmla="*/ 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6" h="360">
                  <a:moveTo>
                    <a:pt x="277" y="0"/>
                  </a:moveTo>
                  <a:cubicBezTo>
                    <a:pt x="270" y="37"/>
                    <a:pt x="270" y="37"/>
                    <a:pt x="270" y="37"/>
                  </a:cubicBezTo>
                  <a:cubicBezTo>
                    <a:pt x="324" y="59"/>
                    <a:pt x="359" y="113"/>
                    <a:pt x="359" y="175"/>
                  </a:cubicBezTo>
                  <a:cubicBezTo>
                    <a:pt x="359" y="257"/>
                    <a:pt x="292" y="323"/>
                    <a:pt x="211" y="323"/>
                  </a:cubicBezTo>
                  <a:cubicBezTo>
                    <a:pt x="211" y="323"/>
                    <a:pt x="211" y="323"/>
                    <a:pt x="211" y="323"/>
                  </a:cubicBezTo>
                  <a:cubicBezTo>
                    <a:pt x="129" y="323"/>
                    <a:pt x="62" y="257"/>
                    <a:pt x="62" y="175"/>
                  </a:cubicBezTo>
                  <a:cubicBezTo>
                    <a:pt x="62" y="116"/>
                    <a:pt x="97" y="63"/>
                    <a:pt x="151" y="39"/>
                  </a:cubicBezTo>
                  <a:cubicBezTo>
                    <a:pt x="135" y="6"/>
                    <a:pt x="135" y="6"/>
                    <a:pt x="135" y="6"/>
                  </a:cubicBezTo>
                  <a:cubicBezTo>
                    <a:pt x="41" y="48"/>
                    <a:pt x="0" y="158"/>
                    <a:pt x="42" y="251"/>
                  </a:cubicBezTo>
                  <a:cubicBezTo>
                    <a:pt x="73" y="320"/>
                    <a:pt x="140" y="360"/>
                    <a:pt x="211" y="360"/>
                  </a:cubicBezTo>
                  <a:cubicBezTo>
                    <a:pt x="236" y="360"/>
                    <a:pt x="262" y="355"/>
                    <a:pt x="287" y="344"/>
                  </a:cubicBezTo>
                  <a:cubicBezTo>
                    <a:pt x="353" y="314"/>
                    <a:pt x="396" y="248"/>
                    <a:pt x="396" y="175"/>
                  </a:cubicBezTo>
                  <a:cubicBezTo>
                    <a:pt x="396" y="95"/>
                    <a:pt x="349" y="26"/>
                    <a:pt x="277" y="0"/>
                  </a:cubicBezTo>
                </a:path>
              </a:pathLst>
            </a:custGeom>
            <a:solidFill>
              <a:srgbClr val="4769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9" name="iṩ1ïḑè">
              <a:extLst>
                <a:ext uri="{FF2B5EF4-FFF2-40B4-BE49-F238E27FC236}">
                  <a16:creationId xmlns:a16="http://schemas.microsoft.com/office/drawing/2014/main" id="{4D9782BF-851C-4516-B8DC-F9FC5DFBAAA1}"/>
                </a:ext>
              </a:extLst>
            </p:cNvPr>
            <p:cNvSpPr/>
            <p:nvPr/>
          </p:nvSpPr>
          <p:spPr bwMode="auto">
            <a:xfrm>
              <a:off x="6486525" y="3829050"/>
              <a:ext cx="177800" cy="65088"/>
            </a:xfrm>
            <a:custGeom>
              <a:avLst/>
              <a:gdLst>
                <a:gd name="T0" fmla="*/ 76 w 135"/>
                <a:gd name="T1" fmla="*/ 38 h 50"/>
                <a:gd name="T2" fmla="*/ 128 w 135"/>
                <a:gd name="T3" fmla="*/ 48 h 50"/>
                <a:gd name="T4" fmla="*/ 135 w 135"/>
                <a:gd name="T5" fmla="*/ 11 h 50"/>
                <a:gd name="T6" fmla="*/ 76 w 135"/>
                <a:gd name="T7" fmla="*/ 0 h 50"/>
                <a:gd name="T8" fmla="*/ 0 w 135"/>
                <a:gd name="T9" fmla="*/ 17 h 50"/>
                <a:gd name="T10" fmla="*/ 17 w 135"/>
                <a:gd name="T11" fmla="*/ 50 h 50"/>
                <a:gd name="T12" fmla="*/ 76 w 135"/>
                <a:gd name="T13" fmla="*/ 3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5" h="50">
                  <a:moveTo>
                    <a:pt x="76" y="38"/>
                  </a:moveTo>
                  <a:cubicBezTo>
                    <a:pt x="94" y="38"/>
                    <a:pt x="112" y="41"/>
                    <a:pt x="128" y="48"/>
                  </a:cubicBezTo>
                  <a:cubicBezTo>
                    <a:pt x="135" y="11"/>
                    <a:pt x="135" y="11"/>
                    <a:pt x="135" y="11"/>
                  </a:cubicBezTo>
                  <a:cubicBezTo>
                    <a:pt x="117" y="4"/>
                    <a:pt x="97" y="0"/>
                    <a:pt x="76" y="0"/>
                  </a:cubicBezTo>
                  <a:cubicBezTo>
                    <a:pt x="50" y="0"/>
                    <a:pt x="24" y="6"/>
                    <a:pt x="0" y="17"/>
                  </a:cubicBezTo>
                  <a:cubicBezTo>
                    <a:pt x="17" y="50"/>
                    <a:pt x="17" y="50"/>
                    <a:pt x="17" y="50"/>
                  </a:cubicBezTo>
                  <a:cubicBezTo>
                    <a:pt x="36" y="42"/>
                    <a:pt x="56" y="38"/>
                    <a:pt x="76" y="38"/>
                  </a:cubicBezTo>
                  <a:close/>
                </a:path>
              </a:pathLst>
            </a:custGeom>
            <a:solidFill>
              <a:srgbClr val="4285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C7C20627-F1F0-43AB-9D36-B691DEF0AE9D}"/>
              </a:ext>
            </a:extLst>
          </p:cNvPr>
          <p:cNvGrpSpPr/>
          <p:nvPr/>
        </p:nvGrpSpPr>
        <p:grpSpPr>
          <a:xfrm>
            <a:off x="2727127" y="1719655"/>
            <a:ext cx="1550867" cy="1194870"/>
            <a:chOff x="2727127" y="1719655"/>
            <a:chExt cx="1550867" cy="1194870"/>
          </a:xfrm>
        </p:grpSpPr>
        <p:sp>
          <p:nvSpPr>
            <p:cNvPr id="2" name="椭圆 1">
              <a:extLst>
                <a:ext uri="{FF2B5EF4-FFF2-40B4-BE49-F238E27FC236}">
                  <a16:creationId xmlns:a16="http://schemas.microsoft.com/office/drawing/2014/main" id="{AD50DEC2-6C0F-4651-9D66-0F139C9E7E6D}"/>
                </a:ext>
              </a:extLst>
            </p:cNvPr>
            <p:cNvSpPr/>
            <p:nvPr/>
          </p:nvSpPr>
          <p:spPr>
            <a:xfrm>
              <a:off x="2727127" y="1719655"/>
              <a:ext cx="1166720" cy="116672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cs typeface="+mn-ea"/>
                  <a:sym typeface="+mn-lt"/>
                </a:rPr>
                <a:t>Title</a:t>
              </a:r>
            </a:p>
            <a:p>
              <a:pPr algn="ctr"/>
              <a:r>
                <a:rPr lang="en-US" altLang="zh-CN" sz="2400" dirty="0">
                  <a:cs typeface="+mn-ea"/>
                  <a:sym typeface="+mn-lt"/>
                </a:rPr>
                <a:t>Text</a:t>
              </a:r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3" name="椭圆 2">
              <a:extLst>
                <a:ext uri="{FF2B5EF4-FFF2-40B4-BE49-F238E27FC236}">
                  <a16:creationId xmlns:a16="http://schemas.microsoft.com/office/drawing/2014/main" id="{3408545A-C4CE-4F7D-879A-AA7985ACF5EF}"/>
                </a:ext>
              </a:extLst>
            </p:cNvPr>
            <p:cNvSpPr/>
            <p:nvPr/>
          </p:nvSpPr>
          <p:spPr>
            <a:xfrm>
              <a:off x="3992911" y="2629442"/>
              <a:ext cx="285083" cy="28508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F0325F02-B1D2-4680-A35D-01C870207E77}"/>
              </a:ext>
            </a:extLst>
          </p:cNvPr>
          <p:cNvGrpSpPr/>
          <p:nvPr/>
        </p:nvGrpSpPr>
        <p:grpSpPr>
          <a:xfrm>
            <a:off x="1556158" y="3161255"/>
            <a:ext cx="1679110" cy="1166720"/>
            <a:chOff x="1556158" y="3161255"/>
            <a:chExt cx="1679110" cy="1166720"/>
          </a:xfrm>
        </p:grpSpPr>
        <p:sp>
          <p:nvSpPr>
            <p:cNvPr id="181" name="椭圆 180">
              <a:extLst>
                <a:ext uri="{FF2B5EF4-FFF2-40B4-BE49-F238E27FC236}">
                  <a16:creationId xmlns:a16="http://schemas.microsoft.com/office/drawing/2014/main" id="{D5DC5AA3-561D-4E0F-9DA0-21CF1948E061}"/>
                </a:ext>
              </a:extLst>
            </p:cNvPr>
            <p:cNvSpPr/>
            <p:nvPr/>
          </p:nvSpPr>
          <p:spPr>
            <a:xfrm>
              <a:off x="1556158" y="3161255"/>
              <a:ext cx="1166720" cy="1166720"/>
            </a:xfrm>
            <a:prstGeom prst="ellipse">
              <a:avLst/>
            </a:prstGeom>
            <a:solidFill>
              <a:srgbClr val="2695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cs typeface="+mn-ea"/>
                  <a:sym typeface="+mn-lt"/>
                </a:rPr>
                <a:t>Title</a:t>
              </a:r>
            </a:p>
            <a:p>
              <a:pPr algn="ctr"/>
              <a:r>
                <a:rPr lang="en-US" altLang="zh-CN" sz="2400" dirty="0">
                  <a:cs typeface="+mn-ea"/>
                  <a:sym typeface="+mn-lt"/>
                </a:rPr>
                <a:t>Text</a:t>
              </a:r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183" name="椭圆 182">
              <a:extLst>
                <a:ext uri="{FF2B5EF4-FFF2-40B4-BE49-F238E27FC236}">
                  <a16:creationId xmlns:a16="http://schemas.microsoft.com/office/drawing/2014/main" id="{15CCDA09-EDAA-4467-90D3-2F8BED5226FC}"/>
                </a:ext>
              </a:extLst>
            </p:cNvPr>
            <p:cNvSpPr/>
            <p:nvPr/>
          </p:nvSpPr>
          <p:spPr>
            <a:xfrm>
              <a:off x="2950185" y="3647029"/>
              <a:ext cx="285083" cy="285083"/>
            </a:xfrm>
            <a:prstGeom prst="ellipse">
              <a:avLst/>
            </a:prstGeom>
            <a:solidFill>
              <a:srgbClr val="289AF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6" name="组合 5">
            <a:extLst>
              <a:ext uri="{FF2B5EF4-FFF2-40B4-BE49-F238E27FC236}">
                <a16:creationId xmlns:a16="http://schemas.microsoft.com/office/drawing/2014/main" id="{C3E9E285-E35E-4047-A299-DFAA46D9AA4A}"/>
              </a:ext>
            </a:extLst>
          </p:cNvPr>
          <p:cNvGrpSpPr/>
          <p:nvPr/>
        </p:nvGrpSpPr>
        <p:grpSpPr>
          <a:xfrm>
            <a:off x="2508865" y="4371770"/>
            <a:ext cx="1572761" cy="1166720"/>
            <a:chOff x="2508865" y="4371770"/>
            <a:chExt cx="1572761" cy="1166720"/>
          </a:xfrm>
        </p:grpSpPr>
        <p:sp>
          <p:nvSpPr>
            <p:cNvPr id="182" name="椭圆 181">
              <a:extLst>
                <a:ext uri="{FF2B5EF4-FFF2-40B4-BE49-F238E27FC236}">
                  <a16:creationId xmlns:a16="http://schemas.microsoft.com/office/drawing/2014/main" id="{BC067686-0D32-40CB-8356-CD0E3A885CF1}"/>
                </a:ext>
              </a:extLst>
            </p:cNvPr>
            <p:cNvSpPr/>
            <p:nvPr/>
          </p:nvSpPr>
          <p:spPr>
            <a:xfrm>
              <a:off x="2508865" y="4371770"/>
              <a:ext cx="1166720" cy="1166720"/>
            </a:xfrm>
            <a:prstGeom prst="ellipse">
              <a:avLst/>
            </a:prstGeom>
            <a:solidFill>
              <a:srgbClr val="146D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dirty="0">
                  <a:cs typeface="+mn-ea"/>
                  <a:sym typeface="+mn-lt"/>
                </a:rPr>
                <a:t>Title</a:t>
              </a:r>
            </a:p>
            <a:p>
              <a:pPr algn="ctr"/>
              <a:r>
                <a:rPr lang="en-US" altLang="zh-CN" sz="2400" dirty="0">
                  <a:cs typeface="+mn-ea"/>
                  <a:sym typeface="+mn-lt"/>
                </a:rPr>
                <a:t>Text</a:t>
              </a:r>
              <a:endParaRPr lang="zh-CN" altLang="en-US" sz="2400" dirty="0">
                <a:cs typeface="+mn-ea"/>
                <a:sym typeface="+mn-lt"/>
              </a:endParaRPr>
            </a:p>
          </p:txBody>
        </p:sp>
        <p:sp>
          <p:nvSpPr>
            <p:cNvPr id="185" name="椭圆 184">
              <a:extLst>
                <a:ext uri="{FF2B5EF4-FFF2-40B4-BE49-F238E27FC236}">
                  <a16:creationId xmlns:a16="http://schemas.microsoft.com/office/drawing/2014/main" id="{777AE77A-9AAA-4982-B5D1-804ED536496F}"/>
                </a:ext>
              </a:extLst>
            </p:cNvPr>
            <p:cNvSpPr/>
            <p:nvPr/>
          </p:nvSpPr>
          <p:spPr>
            <a:xfrm>
              <a:off x="3796543" y="4482721"/>
              <a:ext cx="285083" cy="285083"/>
            </a:xfrm>
            <a:prstGeom prst="ellipse">
              <a:avLst/>
            </a:prstGeom>
            <a:solidFill>
              <a:srgbClr val="146DD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64804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"/>
                            </p:stCondLst>
                            <p:childTnLst>
                              <p:par>
                                <p:cTn id="5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" grpId="0" animBg="1"/>
      <p:bldP spid="176" grpId="0" animBg="1"/>
      <p:bldP spid="184" grpId="0" animBg="1"/>
      <p:bldP spid="8" grpId="0" animBg="1"/>
      <p:bldP spid="8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24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5" name="ïṧḻidê">
            <a:extLst>
              <a:ext uri="{FF2B5EF4-FFF2-40B4-BE49-F238E27FC236}">
                <a16:creationId xmlns:a16="http://schemas.microsoft.com/office/drawing/2014/main" id="{D3C5FF01-E596-41D3-9F3B-9224D2978441}"/>
              </a:ext>
            </a:extLst>
          </p:cNvPr>
          <p:cNvSpPr/>
          <p:nvPr/>
        </p:nvSpPr>
        <p:spPr>
          <a:xfrm>
            <a:off x="4604586" y="2906683"/>
            <a:ext cx="2982820" cy="2982821"/>
          </a:xfrm>
          <a:prstGeom prst="ellipse">
            <a:avLst/>
          </a:prstGeom>
          <a:solidFill>
            <a:schemeClr val="tx2">
              <a:lumMod val="20000"/>
              <a:lumOff val="80000"/>
              <a:alpha val="40000"/>
            </a:schemeClr>
          </a:solidFill>
          <a:ln w="3175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/>
            <a:endParaRPr lang="zh-CN" altLang="en-US" sz="1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grpSp>
        <p:nvGrpSpPr>
          <p:cNvPr id="151" name="îṡḻíḓe">
            <a:extLst>
              <a:ext uri="{FF2B5EF4-FFF2-40B4-BE49-F238E27FC236}">
                <a16:creationId xmlns:a16="http://schemas.microsoft.com/office/drawing/2014/main" id="{1AB7E45D-48E8-4DDA-9D06-83F4577D8F6B}"/>
              </a:ext>
            </a:extLst>
          </p:cNvPr>
          <p:cNvGrpSpPr/>
          <p:nvPr/>
        </p:nvGrpSpPr>
        <p:grpSpPr>
          <a:xfrm>
            <a:off x="195107" y="3276728"/>
            <a:ext cx="2935893" cy="1006991"/>
            <a:chOff x="8328246" y="2276873"/>
            <a:chExt cx="2198694" cy="1006991"/>
          </a:xfrm>
        </p:grpSpPr>
        <p:sp>
          <p:nvSpPr>
            <p:cNvPr id="178" name="íṩḻîḍè">
              <a:extLst>
                <a:ext uri="{FF2B5EF4-FFF2-40B4-BE49-F238E27FC236}">
                  <a16:creationId xmlns:a16="http://schemas.microsoft.com/office/drawing/2014/main" id="{DB3405C7-5891-475B-90D5-9197F87B40DB}"/>
                </a:ext>
              </a:extLst>
            </p:cNvPr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/>
            </a:bodyPr>
            <a:lstStyle/>
            <a:p>
              <a:pPr algn="r"/>
              <a:r>
                <a:rPr lang="en-US" altLang="zh-CN" sz="1600" b="1" dirty="0">
                  <a:solidFill>
                    <a:srgbClr val="146DD7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146DD7"/>
                </a:solidFill>
                <a:cs typeface="+mn-ea"/>
                <a:sym typeface="+mn-lt"/>
              </a:endParaRPr>
            </a:p>
          </p:txBody>
        </p:sp>
        <p:sp>
          <p:nvSpPr>
            <p:cNvPr id="179" name="ísḻïḍê">
              <a:extLst>
                <a:ext uri="{FF2B5EF4-FFF2-40B4-BE49-F238E27FC236}">
                  <a16:creationId xmlns:a16="http://schemas.microsoft.com/office/drawing/2014/main" id="{4AB60132-F6BA-4B6E-9FE7-BF7CE5C83B83}"/>
                </a:ext>
              </a:extLst>
            </p:cNvPr>
            <p:cNvSpPr txBox="1"/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vert="horz" wrap="square" lIns="91440" tIns="45720" rIns="91440" bIns="45720" anchor="ctr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</p:grpSp>
      <p:grpSp>
        <p:nvGrpSpPr>
          <p:cNvPr id="152" name="íṩḷiḍe">
            <a:extLst>
              <a:ext uri="{FF2B5EF4-FFF2-40B4-BE49-F238E27FC236}">
                <a16:creationId xmlns:a16="http://schemas.microsoft.com/office/drawing/2014/main" id="{7D837B41-5017-4B87-96CB-D8D152D31C55}"/>
              </a:ext>
            </a:extLst>
          </p:cNvPr>
          <p:cNvGrpSpPr/>
          <p:nvPr/>
        </p:nvGrpSpPr>
        <p:grpSpPr>
          <a:xfrm>
            <a:off x="3743321" y="1496246"/>
            <a:ext cx="4705350" cy="790650"/>
            <a:chOff x="1197898" y="2503545"/>
            <a:chExt cx="2198693" cy="790650"/>
          </a:xfrm>
        </p:grpSpPr>
        <p:sp>
          <p:nvSpPr>
            <p:cNvPr id="175" name="ïśḷídé">
              <a:extLst>
                <a:ext uri="{FF2B5EF4-FFF2-40B4-BE49-F238E27FC236}">
                  <a16:creationId xmlns:a16="http://schemas.microsoft.com/office/drawing/2014/main" id="{DD6096D2-8C1D-48AC-AE73-FE750DF82A4E}"/>
                </a:ext>
              </a:extLst>
            </p:cNvPr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/>
            </a:bodyPr>
            <a:lstStyle/>
            <a:p>
              <a:pPr algn="ctr"/>
              <a:r>
                <a:rPr lang="en-US" altLang="zh-CN" sz="1600" b="1" dirty="0">
                  <a:solidFill>
                    <a:srgbClr val="146DD7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146DD7"/>
                </a:solidFill>
                <a:cs typeface="+mn-ea"/>
                <a:sym typeface="+mn-lt"/>
              </a:endParaRPr>
            </a:p>
          </p:txBody>
        </p:sp>
        <p:sp>
          <p:nvSpPr>
            <p:cNvPr id="177" name="isḷîḑê">
              <a:extLst>
                <a:ext uri="{FF2B5EF4-FFF2-40B4-BE49-F238E27FC236}">
                  <a16:creationId xmlns:a16="http://schemas.microsoft.com/office/drawing/2014/main" id="{A67CCEED-F477-45BD-95EF-04867BF812BC}"/>
                </a:ext>
              </a:extLst>
            </p:cNvPr>
            <p:cNvSpPr txBox="1"/>
            <p:nvPr/>
          </p:nvSpPr>
          <p:spPr>
            <a:xfrm>
              <a:off x="1197898" y="2891770"/>
              <a:ext cx="2198693" cy="402425"/>
            </a:xfrm>
            <a:prstGeom prst="rect">
              <a:avLst/>
            </a:prstGeom>
          </p:spPr>
          <p:txBody>
            <a:bodyPr vert="horz" wrap="square" lIns="91440" tIns="45720" rIns="91440" bIns="45720" anchor="t" anchorCtr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</p:grpSp>
      <p:grpSp>
        <p:nvGrpSpPr>
          <p:cNvPr id="153" name="ïśļïďe">
            <a:extLst>
              <a:ext uri="{FF2B5EF4-FFF2-40B4-BE49-F238E27FC236}">
                <a16:creationId xmlns:a16="http://schemas.microsoft.com/office/drawing/2014/main" id="{3BAC6495-DE7C-49A5-BA21-B77E951ADD08}"/>
              </a:ext>
            </a:extLst>
          </p:cNvPr>
          <p:cNvGrpSpPr/>
          <p:nvPr/>
        </p:nvGrpSpPr>
        <p:grpSpPr>
          <a:xfrm>
            <a:off x="8448971" y="5082936"/>
            <a:ext cx="2998876" cy="1006991"/>
            <a:chOff x="1197898" y="2503545"/>
            <a:chExt cx="2198693" cy="1006991"/>
          </a:xfrm>
        </p:grpSpPr>
        <p:sp>
          <p:nvSpPr>
            <p:cNvPr id="173" name="îṩliďê">
              <a:extLst>
                <a:ext uri="{FF2B5EF4-FFF2-40B4-BE49-F238E27FC236}">
                  <a16:creationId xmlns:a16="http://schemas.microsoft.com/office/drawing/2014/main" id="{E990A680-3909-44E1-BE7F-47B6A203A502}"/>
                </a:ext>
              </a:extLst>
            </p:cNvPr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/>
            </a:bodyPr>
            <a:lstStyle/>
            <a:p>
              <a:r>
                <a:rPr lang="en-US" altLang="zh-CN" sz="1600" b="1" dirty="0">
                  <a:solidFill>
                    <a:srgbClr val="146DD7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146DD7"/>
                </a:solidFill>
                <a:cs typeface="+mn-ea"/>
                <a:sym typeface="+mn-lt"/>
              </a:endParaRPr>
            </a:p>
          </p:txBody>
        </p:sp>
        <p:sp>
          <p:nvSpPr>
            <p:cNvPr id="174" name="iśḻíďè">
              <a:extLst>
                <a:ext uri="{FF2B5EF4-FFF2-40B4-BE49-F238E27FC236}">
                  <a16:creationId xmlns:a16="http://schemas.microsoft.com/office/drawing/2014/main" id="{9469F32E-6485-4F43-B7B5-7D6E92F40EFF}"/>
                </a:ext>
              </a:extLst>
            </p:cNvPr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91440" tIns="45720" rIns="91440" bIns="45720" anchor="ctr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</p:grpSp>
      <p:grpSp>
        <p:nvGrpSpPr>
          <p:cNvPr id="154" name="íSļîḑé">
            <a:extLst>
              <a:ext uri="{FF2B5EF4-FFF2-40B4-BE49-F238E27FC236}">
                <a16:creationId xmlns:a16="http://schemas.microsoft.com/office/drawing/2014/main" id="{81287568-45D4-4040-9AFE-20090FF4EF6D}"/>
              </a:ext>
            </a:extLst>
          </p:cNvPr>
          <p:cNvGrpSpPr/>
          <p:nvPr/>
        </p:nvGrpSpPr>
        <p:grpSpPr>
          <a:xfrm>
            <a:off x="8914131" y="3276728"/>
            <a:ext cx="2998876" cy="1006991"/>
            <a:chOff x="1197898" y="2503545"/>
            <a:chExt cx="2198693" cy="1006991"/>
          </a:xfrm>
        </p:grpSpPr>
        <p:sp>
          <p:nvSpPr>
            <p:cNvPr id="158" name="îŝľïḋé">
              <a:extLst>
                <a:ext uri="{FF2B5EF4-FFF2-40B4-BE49-F238E27FC236}">
                  <a16:creationId xmlns:a16="http://schemas.microsoft.com/office/drawing/2014/main" id="{F87E8CF5-358A-4CDB-B9FA-058DA7F99B8C}"/>
                </a:ext>
              </a:extLst>
            </p:cNvPr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/>
            </a:bodyPr>
            <a:lstStyle/>
            <a:p>
              <a:r>
                <a:rPr lang="en-US" altLang="zh-CN" sz="1600" b="1" dirty="0">
                  <a:solidFill>
                    <a:srgbClr val="146DD7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146DD7"/>
                </a:solidFill>
                <a:cs typeface="+mn-ea"/>
                <a:sym typeface="+mn-lt"/>
              </a:endParaRPr>
            </a:p>
          </p:txBody>
        </p:sp>
        <p:sp>
          <p:nvSpPr>
            <p:cNvPr id="159" name="îṩlîḓe">
              <a:extLst>
                <a:ext uri="{FF2B5EF4-FFF2-40B4-BE49-F238E27FC236}">
                  <a16:creationId xmlns:a16="http://schemas.microsoft.com/office/drawing/2014/main" id="{4ADF7B87-21EE-42D0-BE4F-DAA5D29A4AC0}"/>
                </a:ext>
              </a:extLst>
            </p:cNvPr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91440" tIns="45720" rIns="91440" bIns="45720" anchor="ctr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</p:grpSp>
      <p:grpSp>
        <p:nvGrpSpPr>
          <p:cNvPr id="155" name="íSļïḍé">
            <a:extLst>
              <a:ext uri="{FF2B5EF4-FFF2-40B4-BE49-F238E27FC236}">
                <a16:creationId xmlns:a16="http://schemas.microsoft.com/office/drawing/2014/main" id="{9A8412C3-142E-4015-BB9F-B809FAC5AF74}"/>
              </a:ext>
            </a:extLst>
          </p:cNvPr>
          <p:cNvGrpSpPr/>
          <p:nvPr/>
        </p:nvGrpSpPr>
        <p:grpSpPr>
          <a:xfrm>
            <a:off x="459055" y="5082936"/>
            <a:ext cx="2935893" cy="1006991"/>
            <a:chOff x="8328246" y="2276873"/>
            <a:chExt cx="2198694" cy="1006991"/>
          </a:xfrm>
        </p:grpSpPr>
        <p:sp>
          <p:nvSpPr>
            <p:cNvPr id="156" name="îṥ1iḋè">
              <a:extLst>
                <a:ext uri="{FF2B5EF4-FFF2-40B4-BE49-F238E27FC236}">
                  <a16:creationId xmlns:a16="http://schemas.microsoft.com/office/drawing/2014/main" id="{221CA0D3-8430-4CA7-B5B1-3E7CD99632C8}"/>
                </a:ext>
              </a:extLst>
            </p:cNvPr>
            <p:cNvSpPr txBox="1"/>
            <p:nvPr/>
          </p:nvSpPr>
          <p:spPr>
            <a:xfrm>
              <a:off x="8328247" y="2276873"/>
              <a:ext cx="2198693" cy="388226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/>
            </a:bodyPr>
            <a:lstStyle/>
            <a:p>
              <a:pPr algn="r"/>
              <a:r>
                <a:rPr lang="en-US" altLang="zh-CN" sz="1600" b="1" dirty="0">
                  <a:solidFill>
                    <a:srgbClr val="146DD7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rgbClr val="146DD7"/>
                </a:solidFill>
                <a:cs typeface="+mn-ea"/>
                <a:sym typeface="+mn-lt"/>
              </a:endParaRPr>
            </a:p>
          </p:txBody>
        </p:sp>
        <p:sp>
          <p:nvSpPr>
            <p:cNvPr id="157" name="iṧḻiďe">
              <a:extLst>
                <a:ext uri="{FF2B5EF4-FFF2-40B4-BE49-F238E27FC236}">
                  <a16:creationId xmlns:a16="http://schemas.microsoft.com/office/drawing/2014/main" id="{034723FA-7E22-4890-B7BF-92EE289725A1}"/>
                </a:ext>
              </a:extLst>
            </p:cNvPr>
            <p:cNvSpPr txBox="1"/>
            <p:nvPr/>
          </p:nvSpPr>
          <p:spPr>
            <a:xfrm>
              <a:off x="8328246" y="2665098"/>
              <a:ext cx="2198693" cy="618766"/>
            </a:xfrm>
            <a:prstGeom prst="rect">
              <a:avLst/>
            </a:prstGeom>
          </p:spPr>
          <p:txBody>
            <a:bodyPr vert="horz" wrap="square" lIns="91440" tIns="45720" rIns="91440" bIns="45720" anchor="ctr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en-US" altLang="zh-CN" sz="1050" dirty="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</p:grpSp>
      <p:grpSp>
        <p:nvGrpSpPr>
          <p:cNvPr id="191" name="b9d0c96d-fce3-43b6-81b9-18952aa3639a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D6887CD9-777F-4658-AFE3-A8EC62DEC9C2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3478634" y="2464277"/>
            <a:ext cx="5210348" cy="3674418"/>
            <a:chOff x="2947988" y="1208088"/>
            <a:chExt cx="6300788" cy="4443413"/>
          </a:xfrm>
        </p:grpSpPr>
        <p:sp>
          <p:nvSpPr>
            <p:cNvPr id="192" name="iŝ1íḑé">
              <a:extLst>
                <a:ext uri="{FF2B5EF4-FFF2-40B4-BE49-F238E27FC236}">
                  <a16:creationId xmlns:a16="http://schemas.microsoft.com/office/drawing/2014/main" id="{2EAE6475-66B7-4D2C-BFD8-490221289B7E}"/>
                </a:ext>
              </a:extLst>
            </p:cNvPr>
            <p:cNvSpPr/>
            <p:nvPr/>
          </p:nvSpPr>
          <p:spPr bwMode="auto">
            <a:xfrm>
              <a:off x="3668713" y="4675188"/>
              <a:ext cx="787400" cy="774700"/>
            </a:xfrm>
            <a:custGeom>
              <a:avLst/>
              <a:gdLst>
                <a:gd name="T0" fmla="*/ 135 w 145"/>
                <a:gd name="T1" fmla="*/ 78 h 143"/>
                <a:gd name="T2" fmla="*/ 145 w 145"/>
                <a:gd name="T3" fmla="*/ 77 h 143"/>
                <a:gd name="T4" fmla="*/ 144 w 145"/>
                <a:gd name="T5" fmla="*/ 55 h 143"/>
                <a:gd name="T6" fmla="*/ 133 w 145"/>
                <a:gd name="T7" fmla="*/ 55 h 143"/>
                <a:gd name="T8" fmla="*/ 122 w 145"/>
                <a:gd name="T9" fmla="*/ 34 h 143"/>
                <a:gd name="T10" fmla="*/ 122 w 145"/>
                <a:gd name="T11" fmla="*/ 34 h 143"/>
                <a:gd name="T12" fmla="*/ 130 w 145"/>
                <a:gd name="T13" fmla="*/ 25 h 143"/>
                <a:gd name="T14" fmla="*/ 114 w 145"/>
                <a:gd name="T15" fmla="*/ 10 h 143"/>
                <a:gd name="T16" fmla="*/ 105 w 145"/>
                <a:gd name="T17" fmla="*/ 19 h 143"/>
                <a:gd name="T18" fmla="*/ 105 w 145"/>
                <a:gd name="T19" fmla="*/ 19 h 143"/>
                <a:gd name="T20" fmla="*/ 87 w 145"/>
                <a:gd name="T21" fmla="*/ 12 h 143"/>
                <a:gd name="T22" fmla="*/ 87 w 145"/>
                <a:gd name="T23" fmla="*/ 0 h 143"/>
                <a:gd name="T24" fmla="*/ 64 w 145"/>
                <a:gd name="T25" fmla="*/ 0 h 143"/>
                <a:gd name="T26" fmla="*/ 64 w 145"/>
                <a:gd name="T27" fmla="*/ 10 h 143"/>
                <a:gd name="T28" fmla="*/ 36 w 145"/>
                <a:gd name="T29" fmla="*/ 22 h 143"/>
                <a:gd name="T30" fmla="*/ 28 w 145"/>
                <a:gd name="T31" fmla="*/ 13 h 143"/>
                <a:gd name="T32" fmla="*/ 11 w 145"/>
                <a:gd name="T33" fmla="*/ 29 h 143"/>
                <a:gd name="T34" fmla="*/ 19 w 145"/>
                <a:gd name="T35" fmla="*/ 38 h 143"/>
                <a:gd name="T36" fmla="*/ 21 w 145"/>
                <a:gd name="T37" fmla="*/ 36 h 143"/>
                <a:gd name="T38" fmla="*/ 11 w 145"/>
                <a:gd name="T39" fmla="*/ 63 h 143"/>
                <a:gd name="T40" fmla="*/ 0 w 145"/>
                <a:gd name="T41" fmla="*/ 64 h 143"/>
                <a:gd name="T42" fmla="*/ 2 w 145"/>
                <a:gd name="T43" fmla="*/ 86 h 143"/>
                <a:gd name="T44" fmla="*/ 11 w 145"/>
                <a:gd name="T45" fmla="*/ 86 h 143"/>
                <a:gd name="T46" fmla="*/ 21 w 145"/>
                <a:gd name="T47" fmla="*/ 109 h 143"/>
                <a:gd name="T48" fmla="*/ 15 w 145"/>
                <a:gd name="T49" fmla="*/ 116 h 143"/>
                <a:gd name="T50" fmla="*/ 31 w 145"/>
                <a:gd name="T51" fmla="*/ 131 h 143"/>
                <a:gd name="T52" fmla="*/ 38 w 145"/>
                <a:gd name="T53" fmla="*/ 125 h 143"/>
                <a:gd name="T54" fmla="*/ 66 w 145"/>
                <a:gd name="T55" fmla="*/ 135 h 143"/>
                <a:gd name="T56" fmla="*/ 66 w 145"/>
                <a:gd name="T57" fmla="*/ 143 h 143"/>
                <a:gd name="T58" fmla="*/ 88 w 145"/>
                <a:gd name="T59" fmla="*/ 143 h 143"/>
                <a:gd name="T60" fmla="*/ 88 w 145"/>
                <a:gd name="T61" fmla="*/ 133 h 143"/>
                <a:gd name="T62" fmla="*/ 113 w 145"/>
                <a:gd name="T63" fmla="*/ 120 h 143"/>
                <a:gd name="T64" fmla="*/ 118 w 145"/>
                <a:gd name="T65" fmla="*/ 126 h 143"/>
                <a:gd name="T66" fmla="*/ 135 w 145"/>
                <a:gd name="T67" fmla="*/ 111 h 143"/>
                <a:gd name="T68" fmla="*/ 128 w 145"/>
                <a:gd name="T69" fmla="*/ 102 h 143"/>
                <a:gd name="T70" fmla="*/ 135 w 145"/>
                <a:gd name="T71" fmla="*/ 78 h 143"/>
                <a:gd name="T72" fmla="*/ 72 w 145"/>
                <a:gd name="T73" fmla="*/ 98 h 143"/>
                <a:gd name="T74" fmla="*/ 47 w 145"/>
                <a:gd name="T75" fmla="*/ 73 h 143"/>
                <a:gd name="T76" fmla="*/ 72 w 145"/>
                <a:gd name="T77" fmla="*/ 47 h 143"/>
                <a:gd name="T78" fmla="*/ 98 w 145"/>
                <a:gd name="T79" fmla="*/ 73 h 143"/>
                <a:gd name="T80" fmla="*/ 72 w 145"/>
                <a:gd name="T81" fmla="*/ 98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45" h="143">
                  <a:moveTo>
                    <a:pt x="135" y="78"/>
                  </a:moveTo>
                  <a:cubicBezTo>
                    <a:pt x="145" y="77"/>
                    <a:pt x="145" y="77"/>
                    <a:pt x="145" y="77"/>
                  </a:cubicBezTo>
                  <a:cubicBezTo>
                    <a:pt x="144" y="55"/>
                    <a:pt x="144" y="55"/>
                    <a:pt x="144" y="55"/>
                  </a:cubicBezTo>
                  <a:cubicBezTo>
                    <a:pt x="133" y="55"/>
                    <a:pt x="133" y="55"/>
                    <a:pt x="133" y="55"/>
                  </a:cubicBezTo>
                  <a:cubicBezTo>
                    <a:pt x="130" y="48"/>
                    <a:pt x="127" y="40"/>
                    <a:pt x="122" y="34"/>
                  </a:cubicBezTo>
                  <a:cubicBezTo>
                    <a:pt x="122" y="34"/>
                    <a:pt x="122" y="34"/>
                    <a:pt x="122" y="34"/>
                  </a:cubicBezTo>
                  <a:cubicBezTo>
                    <a:pt x="130" y="25"/>
                    <a:pt x="130" y="25"/>
                    <a:pt x="130" y="25"/>
                  </a:cubicBezTo>
                  <a:cubicBezTo>
                    <a:pt x="114" y="10"/>
                    <a:pt x="114" y="10"/>
                    <a:pt x="114" y="10"/>
                  </a:cubicBezTo>
                  <a:cubicBezTo>
                    <a:pt x="105" y="19"/>
                    <a:pt x="105" y="19"/>
                    <a:pt x="105" y="19"/>
                  </a:cubicBezTo>
                  <a:cubicBezTo>
                    <a:pt x="105" y="19"/>
                    <a:pt x="105" y="19"/>
                    <a:pt x="105" y="19"/>
                  </a:cubicBezTo>
                  <a:cubicBezTo>
                    <a:pt x="100" y="16"/>
                    <a:pt x="94" y="13"/>
                    <a:pt x="87" y="12"/>
                  </a:cubicBezTo>
                  <a:cubicBezTo>
                    <a:pt x="87" y="0"/>
                    <a:pt x="87" y="0"/>
                    <a:pt x="87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10"/>
                    <a:pt x="64" y="10"/>
                    <a:pt x="64" y="10"/>
                  </a:cubicBezTo>
                  <a:cubicBezTo>
                    <a:pt x="54" y="12"/>
                    <a:pt x="44" y="16"/>
                    <a:pt x="36" y="22"/>
                  </a:cubicBezTo>
                  <a:cubicBezTo>
                    <a:pt x="28" y="13"/>
                    <a:pt x="28" y="13"/>
                    <a:pt x="28" y="13"/>
                  </a:cubicBezTo>
                  <a:cubicBezTo>
                    <a:pt x="11" y="29"/>
                    <a:pt x="11" y="29"/>
                    <a:pt x="11" y="29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21" y="36"/>
                    <a:pt x="21" y="36"/>
                    <a:pt x="21" y="36"/>
                  </a:cubicBezTo>
                  <a:cubicBezTo>
                    <a:pt x="16" y="44"/>
                    <a:pt x="12" y="53"/>
                    <a:pt x="11" y="63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11" y="86"/>
                    <a:pt x="11" y="86"/>
                    <a:pt x="11" y="86"/>
                  </a:cubicBezTo>
                  <a:cubicBezTo>
                    <a:pt x="13" y="94"/>
                    <a:pt x="17" y="102"/>
                    <a:pt x="21" y="109"/>
                  </a:cubicBezTo>
                  <a:cubicBezTo>
                    <a:pt x="15" y="116"/>
                    <a:pt x="15" y="116"/>
                    <a:pt x="15" y="116"/>
                  </a:cubicBezTo>
                  <a:cubicBezTo>
                    <a:pt x="31" y="131"/>
                    <a:pt x="31" y="131"/>
                    <a:pt x="31" y="131"/>
                  </a:cubicBezTo>
                  <a:cubicBezTo>
                    <a:pt x="38" y="125"/>
                    <a:pt x="38" y="125"/>
                    <a:pt x="38" y="125"/>
                  </a:cubicBezTo>
                  <a:cubicBezTo>
                    <a:pt x="46" y="130"/>
                    <a:pt x="55" y="134"/>
                    <a:pt x="66" y="135"/>
                  </a:cubicBezTo>
                  <a:cubicBezTo>
                    <a:pt x="66" y="143"/>
                    <a:pt x="66" y="143"/>
                    <a:pt x="66" y="143"/>
                  </a:cubicBezTo>
                  <a:cubicBezTo>
                    <a:pt x="88" y="143"/>
                    <a:pt x="88" y="143"/>
                    <a:pt x="88" y="143"/>
                  </a:cubicBezTo>
                  <a:cubicBezTo>
                    <a:pt x="88" y="133"/>
                    <a:pt x="88" y="133"/>
                    <a:pt x="88" y="133"/>
                  </a:cubicBezTo>
                  <a:cubicBezTo>
                    <a:pt x="98" y="131"/>
                    <a:pt x="106" y="126"/>
                    <a:pt x="113" y="120"/>
                  </a:cubicBezTo>
                  <a:cubicBezTo>
                    <a:pt x="118" y="126"/>
                    <a:pt x="118" y="126"/>
                    <a:pt x="118" y="126"/>
                  </a:cubicBezTo>
                  <a:cubicBezTo>
                    <a:pt x="135" y="111"/>
                    <a:pt x="135" y="111"/>
                    <a:pt x="135" y="111"/>
                  </a:cubicBezTo>
                  <a:cubicBezTo>
                    <a:pt x="128" y="102"/>
                    <a:pt x="128" y="102"/>
                    <a:pt x="128" y="102"/>
                  </a:cubicBezTo>
                  <a:cubicBezTo>
                    <a:pt x="132" y="95"/>
                    <a:pt x="134" y="87"/>
                    <a:pt x="135" y="78"/>
                  </a:cubicBezTo>
                  <a:close/>
                  <a:moveTo>
                    <a:pt x="72" y="98"/>
                  </a:moveTo>
                  <a:cubicBezTo>
                    <a:pt x="58" y="98"/>
                    <a:pt x="47" y="87"/>
                    <a:pt x="47" y="73"/>
                  </a:cubicBezTo>
                  <a:cubicBezTo>
                    <a:pt x="47" y="58"/>
                    <a:pt x="58" y="47"/>
                    <a:pt x="72" y="47"/>
                  </a:cubicBezTo>
                  <a:cubicBezTo>
                    <a:pt x="87" y="47"/>
                    <a:pt x="98" y="58"/>
                    <a:pt x="98" y="73"/>
                  </a:cubicBezTo>
                  <a:cubicBezTo>
                    <a:pt x="98" y="87"/>
                    <a:pt x="87" y="98"/>
                    <a:pt x="72" y="98"/>
                  </a:cubicBezTo>
                  <a:close/>
                </a:path>
              </a:pathLst>
            </a:custGeom>
            <a:gradFill>
              <a:gsLst>
                <a:gs pos="100000">
                  <a:srgbClr val="42287C">
                    <a:alpha val="26000"/>
                  </a:srgbClr>
                </a:gs>
                <a:gs pos="0">
                  <a:srgbClr val="6D3E8F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3" name="îŝḷíďe">
              <a:extLst>
                <a:ext uri="{FF2B5EF4-FFF2-40B4-BE49-F238E27FC236}">
                  <a16:creationId xmlns:a16="http://schemas.microsoft.com/office/drawing/2014/main" id="{2919AC01-107C-45D7-A537-FFA38B3202EA}"/>
                </a:ext>
              </a:extLst>
            </p:cNvPr>
            <p:cNvSpPr/>
            <p:nvPr/>
          </p:nvSpPr>
          <p:spPr bwMode="auto">
            <a:xfrm>
              <a:off x="6923088" y="1223963"/>
              <a:ext cx="1925638" cy="2043113"/>
            </a:xfrm>
            <a:custGeom>
              <a:avLst/>
              <a:gdLst>
                <a:gd name="T0" fmla="*/ 343 w 355"/>
                <a:gd name="T1" fmla="*/ 377 h 377"/>
                <a:gd name="T2" fmla="*/ 12 w 355"/>
                <a:gd name="T3" fmla="*/ 377 h 377"/>
                <a:gd name="T4" fmla="*/ 0 w 355"/>
                <a:gd name="T5" fmla="*/ 365 h 377"/>
                <a:gd name="T6" fmla="*/ 0 w 355"/>
                <a:gd name="T7" fmla="*/ 12 h 377"/>
                <a:gd name="T8" fmla="*/ 12 w 355"/>
                <a:gd name="T9" fmla="*/ 0 h 377"/>
                <a:gd name="T10" fmla="*/ 343 w 355"/>
                <a:gd name="T11" fmla="*/ 0 h 377"/>
                <a:gd name="T12" fmla="*/ 355 w 355"/>
                <a:gd name="T13" fmla="*/ 12 h 377"/>
                <a:gd name="T14" fmla="*/ 355 w 355"/>
                <a:gd name="T15" fmla="*/ 365 h 377"/>
                <a:gd name="T16" fmla="*/ 343 w 355"/>
                <a:gd name="T17" fmla="*/ 377 h 3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77">
                  <a:moveTo>
                    <a:pt x="343" y="377"/>
                  </a:moveTo>
                  <a:cubicBezTo>
                    <a:pt x="12" y="377"/>
                    <a:pt x="12" y="377"/>
                    <a:pt x="12" y="377"/>
                  </a:cubicBezTo>
                  <a:cubicBezTo>
                    <a:pt x="5" y="377"/>
                    <a:pt x="0" y="372"/>
                    <a:pt x="0" y="36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343" y="0"/>
                    <a:pt x="343" y="0"/>
                    <a:pt x="343" y="0"/>
                  </a:cubicBezTo>
                  <a:cubicBezTo>
                    <a:pt x="350" y="0"/>
                    <a:pt x="355" y="5"/>
                    <a:pt x="355" y="12"/>
                  </a:cubicBezTo>
                  <a:cubicBezTo>
                    <a:pt x="355" y="365"/>
                    <a:pt x="355" y="365"/>
                    <a:pt x="355" y="365"/>
                  </a:cubicBezTo>
                  <a:cubicBezTo>
                    <a:pt x="355" y="372"/>
                    <a:pt x="350" y="377"/>
                    <a:pt x="343" y="377"/>
                  </a:cubicBezTo>
                  <a:close/>
                </a:path>
              </a:pathLst>
            </a:custGeom>
            <a:gradFill>
              <a:gsLst>
                <a:gs pos="100000">
                  <a:srgbClr val="17B39A">
                    <a:alpha val="38000"/>
                  </a:srgbClr>
                </a:gs>
                <a:gs pos="0">
                  <a:srgbClr val="51CC93">
                    <a:alpha val="48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4" name="îṧ1îḓé">
              <a:extLst>
                <a:ext uri="{FF2B5EF4-FFF2-40B4-BE49-F238E27FC236}">
                  <a16:creationId xmlns:a16="http://schemas.microsoft.com/office/drawing/2014/main" id="{8AE487F0-0651-44B7-9038-4BE1B6455D2A}"/>
                </a:ext>
              </a:extLst>
            </p:cNvPr>
            <p:cNvSpPr/>
            <p:nvPr/>
          </p:nvSpPr>
          <p:spPr bwMode="auto">
            <a:xfrm>
              <a:off x="7069138" y="1558926"/>
              <a:ext cx="22225" cy="14795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5" name="îšľíḓè">
              <a:extLst>
                <a:ext uri="{FF2B5EF4-FFF2-40B4-BE49-F238E27FC236}">
                  <a16:creationId xmlns:a16="http://schemas.microsoft.com/office/drawing/2014/main" id="{E7063B2B-67F6-4230-8B6D-541BB2E86CD0}"/>
                </a:ext>
              </a:extLst>
            </p:cNvPr>
            <p:cNvSpPr/>
            <p:nvPr/>
          </p:nvSpPr>
          <p:spPr bwMode="auto">
            <a:xfrm>
              <a:off x="7069138" y="1558926"/>
              <a:ext cx="22225" cy="1479550"/>
            </a:xfrm>
            <a:custGeom>
              <a:avLst/>
              <a:gdLst>
                <a:gd name="T0" fmla="*/ 0 w 14"/>
                <a:gd name="T1" fmla="*/ 0 h 932"/>
                <a:gd name="T2" fmla="*/ 0 w 14"/>
                <a:gd name="T3" fmla="*/ 932 h 932"/>
                <a:gd name="T4" fmla="*/ 14 w 14"/>
                <a:gd name="T5" fmla="*/ 932 h 932"/>
                <a:gd name="T6" fmla="*/ 14 w 14"/>
                <a:gd name="T7" fmla="*/ 0 h 9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932">
                  <a:moveTo>
                    <a:pt x="0" y="0"/>
                  </a:moveTo>
                  <a:lnTo>
                    <a:pt x="0" y="932"/>
                  </a:lnTo>
                  <a:lnTo>
                    <a:pt x="14" y="932"/>
                  </a:lnTo>
                  <a:lnTo>
                    <a:pt x="1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6" name="îṣḻíďè">
              <a:extLst>
                <a:ext uri="{FF2B5EF4-FFF2-40B4-BE49-F238E27FC236}">
                  <a16:creationId xmlns:a16="http://schemas.microsoft.com/office/drawing/2014/main" id="{C4E9D968-8D9F-4CFC-90E7-284B29E24FFC}"/>
                </a:ext>
              </a:extLst>
            </p:cNvPr>
            <p:cNvSpPr/>
            <p:nvPr/>
          </p:nvSpPr>
          <p:spPr bwMode="auto">
            <a:xfrm>
              <a:off x="7307263" y="1982788"/>
              <a:ext cx="55563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7" name="íṧ1iḍé">
              <a:extLst>
                <a:ext uri="{FF2B5EF4-FFF2-40B4-BE49-F238E27FC236}">
                  <a16:creationId xmlns:a16="http://schemas.microsoft.com/office/drawing/2014/main" id="{4EAB3C51-43C7-48F2-9CA7-4D9052A41736}"/>
                </a:ext>
              </a:extLst>
            </p:cNvPr>
            <p:cNvSpPr/>
            <p:nvPr/>
          </p:nvSpPr>
          <p:spPr bwMode="auto">
            <a:xfrm>
              <a:off x="7307263" y="1982788"/>
              <a:ext cx="55563" cy="20638"/>
            </a:xfrm>
            <a:custGeom>
              <a:avLst/>
              <a:gdLst>
                <a:gd name="T0" fmla="*/ 0 w 35"/>
                <a:gd name="T1" fmla="*/ 13 h 13"/>
                <a:gd name="T2" fmla="*/ 35 w 35"/>
                <a:gd name="T3" fmla="*/ 13 h 13"/>
                <a:gd name="T4" fmla="*/ 35 w 35"/>
                <a:gd name="T5" fmla="*/ 0 h 13"/>
                <a:gd name="T6" fmla="*/ 0 w 35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3">
                  <a:moveTo>
                    <a:pt x="0" y="13"/>
                  </a:moveTo>
                  <a:lnTo>
                    <a:pt x="35" y="13"/>
                  </a:lnTo>
                  <a:lnTo>
                    <a:pt x="35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8" name="ïsḻíḑè">
              <a:extLst>
                <a:ext uri="{FF2B5EF4-FFF2-40B4-BE49-F238E27FC236}">
                  <a16:creationId xmlns:a16="http://schemas.microsoft.com/office/drawing/2014/main" id="{73C3D4B7-5314-496F-8740-C908F7523E4C}"/>
                </a:ext>
              </a:extLst>
            </p:cNvPr>
            <p:cNvSpPr/>
            <p:nvPr/>
          </p:nvSpPr>
          <p:spPr bwMode="auto">
            <a:xfrm>
              <a:off x="7405688" y="1982788"/>
              <a:ext cx="915988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9" name="ïṡļîḍè">
              <a:extLst>
                <a:ext uri="{FF2B5EF4-FFF2-40B4-BE49-F238E27FC236}">
                  <a16:creationId xmlns:a16="http://schemas.microsoft.com/office/drawing/2014/main" id="{9CAD087A-65BC-4F19-AE4B-5B08F7C68050}"/>
                </a:ext>
              </a:extLst>
            </p:cNvPr>
            <p:cNvSpPr/>
            <p:nvPr/>
          </p:nvSpPr>
          <p:spPr bwMode="auto">
            <a:xfrm>
              <a:off x="7405688" y="1982788"/>
              <a:ext cx="915988" cy="20638"/>
            </a:xfrm>
            <a:custGeom>
              <a:avLst/>
              <a:gdLst>
                <a:gd name="T0" fmla="*/ 0 w 577"/>
                <a:gd name="T1" fmla="*/ 13 h 13"/>
                <a:gd name="T2" fmla="*/ 577 w 577"/>
                <a:gd name="T3" fmla="*/ 13 h 13"/>
                <a:gd name="T4" fmla="*/ 577 w 577"/>
                <a:gd name="T5" fmla="*/ 0 h 13"/>
                <a:gd name="T6" fmla="*/ 0 w 57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7" h="13">
                  <a:moveTo>
                    <a:pt x="0" y="13"/>
                  </a:moveTo>
                  <a:lnTo>
                    <a:pt x="577" y="13"/>
                  </a:lnTo>
                  <a:lnTo>
                    <a:pt x="577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0" name="iṥḷíḍê">
              <a:extLst>
                <a:ext uri="{FF2B5EF4-FFF2-40B4-BE49-F238E27FC236}">
                  <a16:creationId xmlns:a16="http://schemas.microsoft.com/office/drawing/2014/main" id="{13967CCE-5FE3-4B32-8163-4913CD303735}"/>
                </a:ext>
              </a:extLst>
            </p:cNvPr>
            <p:cNvSpPr/>
            <p:nvPr/>
          </p:nvSpPr>
          <p:spPr bwMode="auto">
            <a:xfrm>
              <a:off x="7448551" y="2063751"/>
              <a:ext cx="13652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1" name="ïṧḻïḓê">
              <a:extLst>
                <a:ext uri="{FF2B5EF4-FFF2-40B4-BE49-F238E27FC236}">
                  <a16:creationId xmlns:a16="http://schemas.microsoft.com/office/drawing/2014/main" id="{34149360-D3FC-4DD0-ACFC-C265E2C49CA8}"/>
                </a:ext>
              </a:extLst>
            </p:cNvPr>
            <p:cNvSpPr/>
            <p:nvPr/>
          </p:nvSpPr>
          <p:spPr bwMode="auto">
            <a:xfrm>
              <a:off x="7448551" y="2063751"/>
              <a:ext cx="136525" cy="20638"/>
            </a:xfrm>
            <a:custGeom>
              <a:avLst/>
              <a:gdLst>
                <a:gd name="T0" fmla="*/ 0 w 86"/>
                <a:gd name="T1" fmla="*/ 13 h 13"/>
                <a:gd name="T2" fmla="*/ 86 w 86"/>
                <a:gd name="T3" fmla="*/ 13 h 13"/>
                <a:gd name="T4" fmla="*/ 86 w 86"/>
                <a:gd name="T5" fmla="*/ 0 h 13"/>
                <a:gd name="T6" fmla="*/ 0 w 86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6" h="13">
                  <a:moveTo>
                    <a:pt x="0" y="13"/>
                  </a:moveTo>
                  <a:lnTo>
                    <a:pt x="86" y="13"/>
                  </a:lnTo>
                  <a:lnTo>
                    <a:pt x="86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2" name="ï$ḻíďe">
              <a:extLst>
                <a:ext uri="{FF2B5EF4-FFF2-40B4-BE49-F238E27FC236}">
                  <a16:creationId xmlns:a16="http://schemas.microsoft.com/office/drawing/2014/main" id="{FFB93208-C140-4963-B343-3528B4ACB496}"/>
                </a:ext>
              </a:extLst>
            </p:cNvPr>
            <p:cNvSpPr/>
            <p:nvPr/>
          </p:nvSpPr>
          <p:spPr bwMode="auto">
            <a:xfrm>
              <a:off x="7632701" y="2063751"/>
              <a:ext cx="233363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3" name="iṣľíḑé">
              <a:extLst>
                <a:ext uri="{FF2B5EF4-FFF2-40B4-BE49-F238E27FC236}">
                  <a16:creationId xmlns:a16="http://schemas.microsoft.com/office/drawing/2014/main" id="{49C667FB-FEAE-41D1-905F-BD193DF236F1}"/>
                </a:ext>
              </a:extLst>
            </p:cNvPr>
            <p:cNvSpPr/>
            <p:nvPr/>
          </p:nvSpPr>
          <p:spPr bwMode="auto">
            <a:xfrm>
              <a:off x="7632701" y="2063751"/>
              <a:ext cx="233363" cy="20638"/>
            </a:xfrm>
            <a:custGeom>
              <a:avLst/>
              <a:gdLst>
                <a:gd name="T0" fmla="*/ 0 w 147"/>
                <a:gd name="T1" fmla="*/ 13 h 13"/>
                <a:gd name="T2" fmla="*/ 147 w 147"/>
                <a:gd name="T3" fmla="*/ 13 h 13"/>
                <a:gd name="T4" fmla="*/ 147 w 147"/>
                <a:gd name="T5" fmla="*/ 0 h 13"/>
                <a:gd name="T6" fmla="*/ 0 w 14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7" h="13">
                  <a:moveTo>
                    <a:pt x="0" y="13"/>
                  </a:moveTo>
                  <a:lnTo>
                    <a:pt x="147" y="13"/>
                  </a:lnTo>
                  <a:lnTo>
                    <a:pt x="147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4" name="ïsliḑè">
              <a:extLst>
                <a:ext uri="{FF2B5EF4-FFF2-40B4-BE49-F238E27FC236}">
                  <a16:creationId xmlns:a16="http://schemas.microsoft.com/office/drawing/2014/main" id="{07C461A1-EA94-472D-B8DB-97645696763F}"/>
                </a:ext>
              </a:extLst>
            </p:cNvPr>
            <p:cNvSpPr/>
            <p:nvPr/>
          </p:nvSpPr>
          <p:spPr bwMode="auto">
            <a:xfrm>
              <a:off x="7307263" y="2149476"/>
              <a:ext cx="363538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5" name="îs1îḍè">
              <a:extLst>
                <a:ext uri="{FF2B5EF4-FFF2-40B4-BE49-F238E27FC236}">
                  <a16:creationId xmlns:a16="http://schemas.microsoft.com/office/drawing/2014/main" id="{2D895E4F-73D4-4903-A5A7-F5592C473D72}"/>
                </a:ext>
              </a:extLst>
            </p:cNvPr>
            <p:cNvSpPr/>
            <p:nvPr/>
          </p:nvSpPr>
          <p:spPr bwMode="auto">
            <a:xfrm>
              <a:off x="7307263" y="2149476"/>
              <a:ext cx="363538" cy="22225"/>
            </a:xfrm>
            <a:custGeom>
              <a:avLst/>
              <a:gdLst>
                <a:gd name="T0" fmla="*/ 0 w 229"/>
                <a:gd name="T1" fmla="*/ 14 h 14"/>
                <a:gd name="T2" fmla="*/ 229 w 229"/>
                <a:gd name="T3" fmla="*/ 14 h 14"/>
                <a:gd name="T4" fmla="*/ 229 w 229"/>
                <a:gd name="T5" fmla="*/ 0 h 14"/>
                <a:gd name="T6" fmla="*/ 0 w 22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9" h="14">
                  <a:moveTo>
                    <a:pt x="0" y="14"/>
                  </a:moveTo>
                  <a:lnTo>
                    <a:pt x="229" y="14"/>
                  </a:lnTo>
                  <a:lnTo>
                    <a:pt x="229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6" name="îSľídé">
              <a:extLst>
                <a:ext uri="{FF2B5EF4-FFF2-40B4-BE49-F238E27FC236}">
                  <a16:creationId xmlns:a16="http://schemas.microsoft.com/office/drawing/2014/main" id="{FD0AE609-F8A5-482E-8C20-FD145F9D04E0}"/>
                </a:ext>
              </a:extLst>
            </p:cNvPr>
            <p:cNvSpPr/>
            <p:nvPr/>
          </p:nvSpPr>
          <p:spPr bwMode="auto">
            <a:xfrm>
              <a:off x="7715251" y="2149476"/>
              <a:ext cx="352425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7" name="îsľïḑè">
              <a:extLst>
                <a:ext uri="{FF2B5EF4-FFF2-40B4-BE49-F238E27FC236}">
                  <a16:creationId xmlns:a16="http://schemas.microsoft.com/office/drawing/2014/main" id="{0D6A1301-6D84-4AF3-B506-891D8FCCDDE9}"/>
                </a:ext>
              </a:extLst>
            </p:cNvPr>
            <p:cNvSpPr/>
            <p:nvPr/>
          </p:nvSpPr>
          <p:spPr bwMode="auto">
            <a:xfrm>
              <a:off x="7715251" y="2149476"/>
              <a:ext cx="352425" cy="22225"/>
            </a:xfrm>
            <a:custGeom>
              <a:avLst/>
              <a:gdLst>
                <a:gd name="T0" fmla="*/ 0 w 222"/>
                <a:gd name="T1" fmla="*/ 14 h 14"/>
                <a:gd name="T2" fmla="*/ 222 w 222"/>
                <a:gd name="T3" fmla="*/ 14 h 14"/>
                <a:gd name="T4" fmla="*/ 222 w 222"/>
                <a:gd name="T5" fmla="*/ 0 h 14"/>
                <a:gd name="T6" fmla="*/ 0 w 22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2" h="14">
                  <a:moveTo>
                    <a:pt x="0" y="14"/>
                  </a:moveTo>
                  <a:lnTo>
                    <a:pt x="222" y="14"/>
                  </a:lnTo>
                  <a:lnTo>
                    <a:pt x="22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8" name="íṡľíḍê">
              <a:extLst>
                <a:ext uri="{FF2B5EF4-FFF2-40B4-BE49-F238E27FC236}">
                  <a16:creationId xmlns:a16="http://schemas.microsoft.com/office/drawing/2014/main" id="{45458904-5DD9-44B6-9B42-E5FE193AA90E}"/>
                </a:ext>
              </a:extLst>
            </p:cNvPr>
            <p:cNvSpPr/>
            <p:nvPr/>
          </p:nvSpPr>
          <p:spPr bwMode="auto">
            <a:xfrm>
              <a:off x="8121651" y="2149476"/>
              <a:ext cx="123825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9" name="ïṣḻiḑe">
              <a:extLst>
                <a:ext uri="{FF2B5EF4-FFF2-40B4-BE49-F238E27FC236}">
                  <a16:creationId xmlns:a16="http://schemas.microsoft.com/office/drawing/2014/main" id="{E98AA244-68AF-4EAD-958F-459EFE254A77}"/>
                </a:ext>
              </a:extLst>
            </p:cNvPr>
            <p:cNvSpPr/>
            <p:nvPr/>
          </p:nvSpPr>
          <p:spPr bwMode="auto">
            <a:xfrm>
              <a:off x="8121651" y="2149476"/>
              <a:ext cx="123825" cy="22225"/>
            </a:xfrm>
            <a:custGeom>
              <a:avLst/>
              <a:gdLst>
                <a:gd name="T0" fmla="*/ 0 w 78"/>
                <a:gd name="T1" fmla="*/ 14 h 14"/>
                <a:gd name="T2" fmla="*/ 78 w 78"/>
                <a:gd name="T3" fmla="*/ 14 h 14"/>
                <a:gd name="T4" fmla="*/ 78 w 78"/>
                <a:gd name="T5" fmla="*/ 0 h 14"/>
                <a:gd name="T6" fmla="*/ 0 w 78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" h="14">
                  <a:moveTo>
                    <a:pt x="0" y="14"/>
                  </a:moveTo>
                  <a:lnTo>
                    <a:pt x="78" y="14"/>
                  </a:lnTo>
                  <a:lnTo>
                    <a:pt x="7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0" name="îšlîdé">
              <a:extLst>
                <a:ext uri="{FF2B5EF4-FFF2-40B4-BE49-F238E27FC236}">
                  <a16:creationId xmlns:a16="http://schemas.microsoft.com/office/drawing/2014/main" id="{76D20313-C134-42BD-9F22-0CFB926B00EA}"/>
                </a:ext>
              </a:extLst>
            </p:cNvPr>
            <p:cNvSpPr/>
            <p:nvPr/>
          </p:nvSpPr>
          <p:spPr bwMode="auto">
            <a:xfrm>
              <a:off x="7459663" y="2638426"/>
              <a:ext cx="814388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1" name="î$ḻîḓê">
              <a:extLst>
                <a:ext uri="{FF2B5EF4-FFF2-40B4-BE49-F238E27FC236}">
                  <a16:creationId xmlns:a16="http://schemas.microsoft.com/office/drawing/2014/main" id="{BFAE48A5-92E8-41EA-A483-B6D72D0AC83D}"/>
                </a:ext>
              </a:extLst>
            </p:cNvPr>
            <p:cNvSpPr/>
            <p:nvPr/>
          </p:nvSpPr>
          <p:spPr bwMode="auto">
            <a:xfrm>
              <a:off x="7459663" y="2638426"/>
              <a:ext cx="814388" cy="20638"/>
            </a:xfrm>
            <a:custGeom>
              <a:avLst/>
              <a:gdLst>
                <a:gd name="T0" fmla="*/ 0 w 513"/>
                <a:gd name="T1" fmla="*/ 13 h 13"/>
                <a:gd name="T2" fmla="*/ 513 w 513"/>
                <a:gd name="T3" fmla="*/ 13 h 13"/>
                <a:gd name="T4" fmla="*/ 513 w 513"/>
                <a:gd name="T5" fmla="*/ 0 h 13"/>
                <a:gd name="T6" fmla="*/ 0 w 51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3" h="13">
                  <a:moveTo>
                    <a:pt x="0" y="13"/>
                  </a:moveTo>
                  <a:lnTo>
                    <a:pt x="513" y="13"/>
                  </a:lnTo>
                  <a:lnTo>
                    <a:pt x="513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2" name="îŝľïḓé">
              <a:extLst>
                <a:ext uri="{FF2B5EF4-FFF2-40B4-BE49-F238E27FC236}">
                  <a16:creationId xmlns:a16="http://schemas.microsoft.com/office/drawing/2014/main" id="{13C791B4-8750-4F6D-A70F-BAFE1DDF4FA7}"/>
                </a:ext>
              </a:extLst>
            </p:cNvPr>
            <p:cNvSpPr/>
            <p:nvPr/>
          </p:nvSpPr>
          <p:spPr bwMode="auto">
            <a:xfrm>
              <a:off x="7459663" y="2232026"/>
              <a:ext cx="814388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3" name="işļïḑe">
              <a:extLst>
                <a:ext uri="{FF2B5EF4-FFF2-40B4-BE49-F238E27FC236}">
                  <a16:creationId xmlns:a16="http://schemas.microsoft.com/office/drawing/2014/main" id="{AB7D8D07-F5BA-41BE-A979-5BAE209C3376}"/>
                </a:ext>
              </a:extLst>
            </p:cNvPr>
            <p:cNvSpPr/>
            <p:nvPr/>
          </p:nvSpPr>
          <p:spPr bwMode="auto">
            <a:xfrm>
              <a:off x="7459663" y="2232026"/>
              <a:ext cx="814388" cy="20638"/>
            </a:xfrm>
            <a:custGeom>
              <a:avLst/>
              <a:gdLst>
                <a:gd name="T0" fmla="*/ 0 w 513"/>
                <a:gd name="T1" fmla="*/ 13 h 13"/>
                <a:gd name="T2" fmla="*/ 513 w 513"/>
                <a:gd name="T3" fmla="*/ 13 h 13"/>
                <a:gd name="T4" fmla="*/ 513 w 513"/>
                <a:gd name="T5" fmla="*/ 0 h 13"/>
                <a:gd name="T6" fmla="*/ 0 w 513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13" h="13">
                  <a:moveTo>
                    <a:pt x="0" y="13"/>
                  </a:moveTo>
                  <a:lnTo>
                    <a:pt x="513" y="13"/>
                  </a:lnTo>
                  <a:lnTo>
                    <a:pt x="513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4" name="ïsļíḓé">
              <a:extLst>
                <a:ext uri="{FF2B5EF4-FFF2-40B4-BE49-F238E27FC236}">
                  <a16:creationId xmlns:a16="http://schemas.microsoft.com/office/drawing/2014/main" id="{6D075781-C0F9-49CE-A6E0-6460B42C3BF9}"/>
                </a:ext>
              </a:extLst>
            </p:cNvPr>
            <p:cNvSpPr/>
            <p:nvPr/>
          </p:nvSpPr>
          <p:spPr bwMode="auto">
            <a:xfrm>
              <a:off x="7612063" y="2324101"/>
              <a:ext cx="633413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5" name="íṩľíďè">
              <a:extLst>
                <a:ext uri="{FF2B5EF4-FFF2-40B4-BE49-F238E27FC236}">
                  <a16:creationId xmlns:a16="http://schemas.microsoft.com/office/drawing/2014/main" id="{2670BA24-E858-4340-86EE-AFDBAF04C256}"/>
                </a:ext>
              </a:extLst>
            </p:cNvPr>
            <p:cNvSpPr/>
            <p:nvPr/>
          </p:nvSpPr>
          <p:spPr bwMode="auto">
            <a:xfrm>
              <a:off x="7612063" y="2324101"/>
              <a:ext cx="633413" cy="20638"/>
            </a:xfrm>
            <a:custGeom>
              <a:avLst/>
              <a:gdLst>
                <a:gd name="T0" fmla="*/ 0 w 399"/>
                <a:gd name="T1" fmla="*/ 13 h 13"/>
                <a:gd name="T2" fmla="*/ 399 w 399"/>
                <a:gd name="T3" fmla="*/ 13 h 13"/>
                <a:gd name="T4" fmla="*/ 399 w 399"/>
                <a:gd name="T5" fmla="*/ 0 h 13"/>
                <a:gd name="T6" fmla="*/ 0 w 399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13">
                  <a:moveTo>
                    <a:pt x="0" y="13"/>
                  </a:moveTo>
                  <a:lnTo>
                    <a:pt x="399" y="13"/>
                  </a:lnTo>
                  <a:lnTo>
                    <a:pt x="399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6" name="ísḻîḋè">
              <a:extLst>
                <a:ext uri="{FF2B5EF4-FFF2-40B4-BE49-F238E27FC236}">
                  <a16:creationId xmlns:a16="http://schemas.microsoft.com/office/drawing/2014/main" id="{2290F0F7-557E-4249-9143-6613DF46C505}"/>
                </a:ext>
              </a:extLst>
            </p:cNvPr>
            <p:cNvSpPr/>
            <p:nvPr/>
          </p:nvSpPr>
          <p:spPr bwMode="auto">
            <a:xfrm>
              <a:off x="7612063" y="2398713"/>
              <a:ext cx="157163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7" name="îšļîḓé">
              <a:extLst>
                <a:ext uri="{FF2B5EF4-FFF2-40B4-BE49-F238E27FC236}">
                  <a16:creationId xmlns:a16="http://schemas.microsoft.com/office/drawing/2014/main" id="{A252AFF1-796C-452B-8EA6-905B400F6F61}"/>
                </a:ext>
              </a:extLst>
            </p:cNvPr>
            <p:cNvSpPr/>
            <p:nvPr/>
          </p:nvSpPr>
          <p:spPr bwMode="auto">
            <a:xfrm>
              <a:off x="7612063" y="2398713"/>
              <a:ext cx="157163" cy="22225"/>
            </a:xfrm>
            <a:custGeom>
              <a:avLst/>
              <a:gdLst>
                <a:gd name="T0" fmla="*/ 0 w 99"/>
                <a:gd name="T1" fmla="*/ 14 h 14"/>
                <a:gd name="T2" fmla="*/ 99 w 99"/>
                <a:gd name="T3" fmla="*/ 14 h 14"/>
                <a:gd name="T4" fmla="*/ 99 w 99"/>
                <a:gd name="T5" fmla="*/ 0 h 14"/>
                <a:gd name="T6" fmla="*/ 0 w 99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" h="14">
                  <a:moveTo>
                    <a:pt x="0" y="14"/>
                  </a:moveTo>
                  <a:lnTo>
                    <a:pt x="99" y="14"/>
                  </a:lnTo>
                  <a:lnTo>
                    <a:pt x="99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8" name="ísḷíďé">
              <a:extLst>
                <a:ext uri="{FF2B5EF4-FFF2-40B4-BE49-F238E27FC236}">
                  <a16:creationId xmlns:a16="http://schemas.microsoft.com/office/drawing/2014/main" id="{D85CEED1-1CE5-46F3-B02B-2BA5DC355767}"/>
                </a:ext>
              </a:extLst>
            </p:cNvPr>
            <p:cNvSpPr/>
            <p:nvPr/>
          </p:nvSpPr>
          <p:spPr bwMode="auto">
            <a:xfrm>
              <a:off x="7307263" y="2535238"/>
              <a:ext cx="6032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9" name="îŝliḑê">
              <a:extLst>
                <a:ext uri="{FF2B5EF4-FFF2-40B4-BE49-F238E27FC236}">
                  <a16:creationId xmlns:a16="http://schemas.microsoft.com/office/drawing/2014/main" id="{A52D029C-9645-4B38-93F9-451471BE1CE2}"/>
                </a:ext>
              </a:extLst>
            </p:cNvPr>
            <p:cNvSpPr/>
            <p:nvPr/>
          </p:nvSpPr>
          <p:spPr bwMode="auto">
            <a:xfrm>
              <a:off x="7307263" y="2535238"/>
              <a:ext cx="60325" cy="20638"/>
            </a:xfrm>
            <a:custGeom>
              <a:avLst/>
              <a:gdLst>
                <a:gd name="T0" fmla="*/ 0 w 38"/>
                <a:gd name="T1" fmla="*/ 13 h 13"/>
                <a:gd name="T2" fmla="*/ 38 w 38"/>
                <a:gd name="T3" fmla="*/ 13 h 13"/>
                <a:gd name="T4" fmla="*/ 38 w 38"/>
                <a:gd name="T5" fmla="*/ 0 h 13"/>
                <a:gd name="T6" fmla="*/ 0 w 3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3">
                  <a:moveTo>
                    <a:pt x="0" y="13"/>
                  </a:moveTo>
                  <a:lnTo>
                    <a:pt x="38" y="13"/>
                  </a:lnTo>
                  <a:lnTo>
                    <a:pt x="3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0" name="iṡļidè">
              <a:extLst>
                <a:ext uri="{FF2B5EF4-FFF2-40B4-BE49-F238E27FC236}">
                  <a16:creationId xmlns:a16="http://schemas.microsoft.com/office/drawing/2014/main" id="{18B34AD6-BE32-4687-B93D-70428D916350}"/>
                </a:ext>
              </a:extLst>
            </p:cNvPr>
            <p:cNvSpPr/>
            <p:nvPr/>
          </p:nvSpPr>
          <p:spPr bwMode="auto">
            <a:xfrm>
              <a:off x="7405688" y="2535238"/>
              <a:ext cx="28257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1" name="íṡḷiḍé">
              <a:extLst>
                <a:ext uri="{FF2B5EF4-FFF2-40B4-BE49-F238E27FC236}">
                  <a16:creationId xmlns:a16="http://schemas.microsoft.com/office/drawing/2014/main" id="{6B89B782-F2A1-4149-8CDD-43F750691B21}"/>
                </a:ext>
              </a:extLst>
            </p:cNvPr>
            <p:cNvSpPr/>
            <p:nvPr/>
          </p:nvSpPr>
          <p:spPr bwMode="auto">
            <a:xfrm>
              <a:off x="7405688" y="2535238"/>
              <a:ext cx="282575" cy="20638"/>
            </a:xfrm>
            <a:custGeom>
              <a:avLst/>
              <a:gdLst>
                <a:gd name="T0" fmla="*/ 0 w 178"/>
                <a:gd name="T1" fmla="*/ 13 h 13"/>
                <a:gd name="T2" fmla="*/ 178 w 178"/>
                <a:gd name="T3" fmla="*/ 13 h 13"/>
                <a:gd name="T4" fmla="*/ 178 w 178"/>
                <a:gd name="T5" fmla="*/ 0 h 13"/>
                <a:gd name="T6" fmla="*/ 0 w 17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8" h="13">
                  <a:moveTo>
                    <a:pt x="0" y="13"/>
                  </a:moveTo>
                  <a:lnTo>
                    <a:pt x="178" y="13"/>
                  </a:lnTo>
                  <a:lnTo>
                    <a:pt x="17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2" name="îṣļiḋé">
              <a:extLst>
                <a:ext uri="{FF2B5EF4-FFF2-40B4-BE49-F238E27FC236}">
                  <a16:creationId xmlns:a16="http://schemas.microsoft.com/office/drawing/2014/main" id="{765C56D8-1194-4615-B215-F372F671184F}"/>
                </a:ext>
              </a:extLst>
            </p:cNvPr>
            <p:cNvSpPr/>
            <p:nvPr/>
          </p:nvSpPr>
          <p:spPr bwMode="auto">
            <a:xfrm>
              <a:off x="7731126" y="2535238"/>
              <a:ext cx="54292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3" name="îṩľïďé">
              <a:extLst>
                <a:ext uri="{FF2B5EF4-FFF2-40B4-BE49-F238E27FC236}">
                  <a16:creationId xmlns:a16="http://schemas.microsoft.com/office/drawing/2014/main" id="{493BC893-C805-4A57-84AC-10FBC5B22C16}"/>
                </a:ext>
              </a:extLst>
            </p:cNvPr>
            <p:cNvSpPr/>
            <p:nvPr/>
          </p:nvSpPr>
          <p:spPr bwMode="auto">
            <a:xfrm>
              <a:off x="7731126" y="2535238"/>
              <a:ext cx="542925" cy="20638"/>
            </a:xfrm>
            <a:custGeom>
              <a:avLst/>
              <a:gdLst>
                <a:gd name="T0" fmla="*/ 0 w 342"/>
                <a:gd name="T1" fmla="*/ 13 h 13"/>
                <a:gd name="T2" fmla="*/ 342 w 342"/>
                <a:gd name="T3" fmla="*/ 13 h 13"/>
                <a:gd name="T4" fmla="*/ 342 w 342"/>
                <a:gd name="T5" fmla="*/ 0 h 13"/>
                <a:gd name="T6" fmla="*/ 0 w 342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2" h="13">
                  <a:moveTo>
                    <a:pt x="0" y="13"/>
                  </a:moveTo>
                  <a:lnTo>
                    <a:pt x="342" y="13"/>
                  </a:lnTo>
                  <a:lnTo>
                    <a:pt x="34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4" name="ïşļïḑe">
              <a:extLst>
                <a:ext uri="{FF2B5EF4-FFF2-40B4-BE49-F238E27FC236}">
                  <a16:creationId xmlns:a16="http://schemas.microsoft.com/office/drawing/2014/main" id="{863166E5-EF09-4F1B-8062-D611FA24D05E}"/>
                </a:ext>
              </a:extLst>
            </p:cNvPr>
            <p:cNvSpPr/>
            <p:nvPr/>
          </p:nvSpPr>
          <p:spPr bwMode="auto">
            <a:xfrm>
              <a:off x="6923088" y="1208088"/>
              <a:ext cx="1925638" cy="146050"/>
            </a:xfrm>
            <a:custGeom>
              <a:avLst/>
              <a:gdLst>
                <a:gd name="T0" fmla="*/ 340 w 355"/>
                <a:gd name="T1" fmla="*/ 3 h 27"/>
                <a:gd name="T2" fmla="*/ 14 w 355"/>
                <a:gd name="T3" fmla="*/ 0 h 27"/>
                <a:gd name="T4" fmla="*/ 0 w 355"/>
                <a:gd name="T5" fmla="*/ 12 h 27"/>
                <a:gd name="T6" fmla="*/ 0 w 355"/>
                <a:gd name="T7" fmla="*/ 25 h 27"/>
                <a:gd name="T8" fmla="*/ 355 w 355"/>
                <a:gd name="T9" fmla="*/ 27 h 27"/>
                <a:gd name="T10" fmla="*/ 355 w 355"/>
                <a:gd name="T11" fmla="*/ 15 h 27"/>
                <a:gd name="T12" fmla="*/ 340 w 355"/>
                <a:gd name="T13" fmla="*/ 3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5" h="27">
                  <a:moveTo>
                    <a:pt x="340" y="3"/>
                  </a:moveTo>
                  <a:cubicBezTo>
                    <a:pt x="14" y="0"/>
                    <a:pt x="14" y="0"/>
                    <a:pt x="14" y="0"/>
                  </a:cubicBezTo>
                  <a:cubicBezTo>
                    <a:pt x="6" y="0"/>
                    <a:pt x="0" y="6"/>
                    <a:pt x="0" y="12"/>
                  </a:cubicBezTo>
                  <a:cubicBezTo>
                    <a:pt x="0" y="12"/>
                    <a:pt x="0" y="22"/>
                    <a:pt x="0" y="25"/>
                  </a:cubicBezTo>
                  <a:cubicBezTo>
                    <a:pt x="8" y="24"/>
                    <a:pt x="355" y="27"/>
                    <a:pt x="355" y="27"/>
                  </a:cubicBezTo>
                  <a:cubicBezTo>
                    <a:pt x="355" y="15"/>
                    <a:pt x="355" y="15"/>
                    <a:pt x="355" y="15"/>
                  </a:cubicBezTo>
                  <a:cubicBezTo>
                    <a:pt x="355" y="8"/>
                    <a:pt x="348" y="3"/>
                    <a:pt x="340" y="3"/>
                  </a:cubicBezTo>
                  <a:close/>
                </a:path>
              </a:pathLst>
            </a:custGeom>
            <a:gradFill>
              <a:gsLst>
                <a:gs pos="100000">
                  <a:srgbClr val="42287C"/>
                </a:gs>
                <a:gs pos="0">
                  <a:srgbClr val="6D3E8F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5" name="iṡļiḑê">
              <a:extLst>
                <a:ext uri="{FF2B5EF4-FFF2-40B4-BE49-F238E27FC236}">
                  <a16:creationId xmlns:a16="http://schemas.microsoft.com/office/drawing/2014/main" id="{96509756-7225-4803-A1EB-C11143FD288A}"/>
                </a:ext>
              </a:extLst>
            </p:cNvPr>
            <p:cNvSpPr/>
            <p:nvPr/>
          </p:nvSpPr>
          <p:spPr bwMode="auto">
            <a:xfrm>
              <a:off x="7037388" y="1255713"/>
              <a:ext cx="31750" cy="33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6" name="ïṩḷidè">
              <a:extLst>
                <a:ext uri="{FF2B5EF4-FFF2-40B4-BE49-F238E27FC236}">
                  <a16:creationId xmlns:a16="http://schemas.microsoft.com/office/drawing/2014/main" id="{6FEA3855-C438-457B-BB2F-1F15F3B11EA5}"/>
                </a:ext>
              </a:extLst>
            </p:cNvPr>
            <p:cNvSpPr/>
            <p:nvPr/>
          </p:nvSpPr>
          <p:spPr bwMode="auto">
            <a:xfrm>
              <a:off x="7118351" y="1255713"/>
              <a:ext cx="31750" cy="33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7" name="ï$ḷiďè">
              <a:extLst>
                <a:ext uri="{FF2B5EF4-FFF2-40B4-BE49-F238E27FC236}">
                  <a16:creationId xmlns:a16="http://schemas.microsoft.com/office/drawing/2014/main" id="{7D2D5A2F-E451-4581-9E0F-0730A8399867}"/>
                </a:ext>
              </a:extLst>
            </p:cNvPr>
            <p:cNvSpPr/>
            <p:nvPr/>
          </p:nvSpPr>
          <p:spPr bwMode="auto">
            <a:xfrm>
              <a:off x="7194551" y="1255713"/>
              <a:ext cx="31750" cy="33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8" name="ïṣľíḍe">
              <a:extLst>
                <a:ext uri="{FF2B5EF4-FFF2-40B4-BE49-F238E27FC236}">
                  <a16:creationId xmlns:a16="http://schemas.microsoft.com/office/drawing/2014/main" id="{A98609FB-AD70-45C0-BDAB-D5341148BE4D}"/>
                </a:ext>
              </a:extLst>
            </p:cNvPr>
            <p:cNvSpPr/>
            <p:nvPr/>
          </p:nvSpPr>
          <p:spPr bwMode="auto">
            <a:xfrm>
              <a:off x="8002588" y="2566988"/>
              <a:ext cx="1023938" cy="1014413"/>
            </a:xfrm>
            <a:custGeom>
              <a:avLst/>
              <a:gdLst>
                <a:gd name="T0" fmla="*/ 176 w 189"/>
                <a:gd name="T1" fmla="*/ 102 h 187"/>
                <a:gd name="T2" fmla="*/ 189 w 189"/>
                <a:gd name="T3" fmla="*/ 101 h 187"/>
                <a:gd name="T4" fmla="*/ 188 w 189"/>
                <a:gd name="T5" fmla="*/ 72 h 187"/>
                <a:gd name="T6" fmla="*/ 173 w 189"/>
                <a:gd name="T7" fmla="*/ 72 h 187"/>
                <a:gd name="T8" fmla="*/ 159 w 189"/>
                <a:gd name="T9" fmla="*/ 44 h 187"/>
                <a:gd name="T10" fmla="*/ 159 w 189"/>
                <a:gd name="T11" fmla="*/ 45 h 187"/>
                <a:gd name="T12" fmla="*/ 170 w 189"/>
                <a:gd name="T13" fmla="*/ 32 h 187"/>
                <a:gd name="T14" fmla="*/ 148 w 189"/>
                <a:gd name="T15" fmla="*/ 13 h 187"/>
                <a:gd name="T16" fmla="*/ 137 w 189"/>
                <a:gd name="T17" fmla="*/ 25 h 187"/>
                <a:gd name="T18" fmla="*/ 138 w 189"/>
                <a:gd name="T19" fmla="*/ 25 h 187"/>
                <a:gd name="T20" fmla="*/ 113 w 189"/>
                <a:gd name="T21" fmla="*/ 15 h 187"/>
                <a:gd name="T22" fmla="*/ 113 w 189"/>
                <a:gd name="T23" fmla="*/ 0 h 187"/>
                <a:gd name="T24" fmla="*/ 83 w 189"/>
                <a:gd name="T25" fmla="*/ 0 h 187"/>
                <a:gd name="T26" fmla="*/ 83 w 189"/>
                <a:gd name="T27" fmla="*/ 13 h 187"/>
                <a:gd name="T28" fmla="*/ 46 w 189"/>
                <a:gd name="T29" fmla="*/ 29 h 187"/>
                <a:gd name="T30" fmla="*/ 36 w 189"/>
                <a:gd name="T31" fmla="*/ 17 h 187"/>
                <a:gd name="T32" fmla="*/ 14 w 189"/>
                <a:gd name="T33" fmla="*/ 37 h 187"/>
                <a:gd name="T34" fmla="*/ 25 w 189"/>
                <a:gd name="T35" fmla="*/ 50 h 187"/>
                <a:gd name="T36" fmla="*/ 27 w 189"/>
                <a:gd name="T37" fmla="*/ 47 h 187"/>
                <a:gd name="T38" fmla="*/ 13 w 189"/>
                <a:gd name="T39" fmla="*/ 83 h 187"/>
                <a:gd name="T40" fmla="*/ 0 w 189"/>
                <a:gd name="T41" fmla="*/ 83 h 187"/>
                <a:gd name="T42" fmla="*/ 2 w 189"/>
                <a:gd name="T43" fmla="*/ 113 h 187"/>
                <a:gd name="T44" fmla="*/ 14 w 189"/>
                <a:gd name="T45" fmla="*/ 112 h 187"/>
                <a:gd name="T46" fmla="*/ 27 w 189"/>
                <a:gd name="T47" fmla="*/ 142 h 187"/>
                <a:gd name="T48" fmla="*/ 18 w 189"/>
                <a:gd name="T49" fmla="*/ 152 h 187"/>
                <a:gd name="T50" fmla="*/ 41 w 189"/>
                <a:gd name="T51" fmla="*/ 172 h 187"/>
                <a:gd name="T52" fmla="*/ 49 w 189"/>
                <a:gd name="T53" fmla="*/ 163 h 187"/>
                <a:gd name="T54" fmla="*/ 85 w 189"/>
                <a:gd name="T55" fmla="*/ 176 h 187"/>
                <a:gd name="T56" fmla="*/ 85 w 189"/>
                <a:gd name="T57" fmla="*/ 187 h 187"/>
                <a:gd name="T58" fmla="*/ 115 w 189"/>
                <a:gd name="T59" fmla="*/ 187 h 187"/>
                <a:gd name="T60" fmla="*/ 115 w 189"/>
                <a:gd name="T61" fmla="*/ 174 h 187"/>
                <a:gd name="T62" fmla="*/ 147 w 189"/>
                <a:gd name="T63" fmla="*/ 157 h 187"/>
                <a:gd name="T64" fmla="*/ 154 w 189"/>
                <a:gd name="T65" fmla="*/ 165 h 187"/>
                <a:gd name="T66" fmla="*/ 176 w 189"/>
                <a:gd name="T67" fmla="*/ 145 h 187"/>
                <a:gd name="T68" fmla="*/ 166 w 189"/>
                <a:gd name="T69" fmla="*/ 134 h 187"/>
                <a:gd name="T70" fmla="*/ 176 w 189"/>
                <a:gd name="T71" fmla="*/ 102 h 187"/>
                <a:gd name="T72" fmla="*/ 94 w 189"/>
                <a:gd name="T73" fmla="*/ 128 h 187"/>
                <a:gd name="T74" fmla="*/ 61 w 189"/>
                <a:gd name="T75" fmla="*/ 95 h 187"/>
                <a:gd name="T76" fmla="*/ 94 w 189"/>
                <a:gd name="T77" fmla="*/ 61 h 187"/>
                <a:gd name="T78" fmla="*/ 128 w 189"/>
                <a:gd name="T79" fmla="*/ 95 h 187"/>
                <a:gd name="T80" fmla="*/ 94 w 189"/>
                <a:gd name="T81" fmla="*/ 128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89" h="187">
                  <a:moveTo>
                    <a:pt x="176" y="102"/>
                  </a:moveTo>
                  <a:cubicBezTo>
                    <a:pt x="189" y="101"/>
                    <a:pt x="189" y="101"/>
                    <a:pt x="189" y="101"/>
                  </a:cubicBezTo>
                  <a:cubicBezTo>
                    <a:pt x="188" y="72"/>
                    <a:pt x="188" y="72"/>
                    <a:pt x="188" y="72"/>
                  </a:cubicBezTo>
                  <a:cubicBezTo>
                    <a:pt x="173" y="72"/>
                    <a:pt x="173" y="72"/>
                    <a:pt x="173" y="72"/>
                  </a:cubicBezTo>
                  <a:cubicBezTo>
                    <a:pt x="170" y="62"/>
                    <a:pt x="165" y="53"/>
                    <a:pt x="159" y="44"/>
                  </a:cubicBezTo>
                  <a:cubicBezTo>
                    <a:pt x="159" y="45"/>
                    <a:pt x="159" y="45"/>
                    <a:pt x="159" y="45"/>
                  </a:cubicBezTo>
                  <a:cubicBezTo>
                    <a:pt x="170" y="32"/>
                    <a:pt x="170" y="32"/>
                    <a:pt x="170" y="32"/>
                  </a:cubicBezTo>
                  <a:cubicBezTo>
                    <a:pt x="148" y="13"/>
                    <a:pt x="148" y="13"/>
                    <a:pt x="148" y="13"/>
                  </a:cubicBezTo>
                  <a:cubicBezTo>
                    <a:pt x="137" y="25"/>
                    <a:pt x="137" y="25"/>
                    <a:pt x="137" y="25"/>
                  </a:cubicBezTo>
                  <a:cubicBezTo>
                    <a:pt x="138" y="25"/>
                    <a:pt x="138" y="25"/>
                    <a:pt x="138" y="25"/>
                  </a:cubicBezTo>
                  <a:cubicBezTo>
                    <a:pt x="130" y="21"/>
                    <a:pt x="122" y="17"/>
                    <a:pt x="113" y="15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13"/>
                    <a:pt x="83" y="13"/>
                    <a:pt x="83" y="13"/>
                  </a:cubicBezTo>
                  <a:cubicBezTo>
                    <a:pt x="70" y="15"/>
                    <a:pt x="57" y="21"/>
                    <a:pt x="46" y="29"/>
                  </a:cubicBezTo>
                  <a:cubicBezTo>
                    <a:pt x="36" y="17"/>
                    <a:pt x="36" y="17"/>
                    <a:pt x="36" y="1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27" y="47"/>
                    <a:pt x="27" y="47"/>
                    <a:pt x="27" y="47"/>
                  </a:cubicBezTo>
                  <a:cubicBezTo>
                    <a:pt x="20" y="58"/>
                    <a:pt x="15" y="70"/>
                    <a:pt x="13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14" y="112"/>
                    <a:pt x="14" y="112"/>
                    <a:pt x="14" y="112"/>
                  </a:cubicBezTo>
                  <a:cubicBezTo>
                    <a:pt x="17" y="123"/>
                    <a:pt x="21" y="133"/>
                    <a:pt x="27" y="142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41" y="172"/>
                    <a:pt x="41" y="172"/>
                    <a:pt x="41" y="172"/>
                  </a:cubicBezTo>
                  <a:cubicBezTo>
                    <a:pt x="49" y="163"/>
                    <a:pt x="49" y="163"/>
                    <a:pt x="49" y="163"/>
                  </a:cubicBezTo>
                  <a:cubicBezTo>
                    <a:pt x="59" y="170"/>
                    <a:pt x="72" y="175"/>
                    <a:pt x="85" y="176"/>
                  </a:cubicBezTo>
                  <a:cubicBezTo>
                    <a:pt x="85" y="187"/>
                    <a:pt x="85" y="187"/>
                    <a:pt x="85" y="187"/>
                  </a:cubicBezTo>
                  <a:cubicBezTo>
                    <a:pt x="115" y="187"/>
                    <a:pt x="115" y="187"/>
                    <a:pt x="115" y="187"/>
                  </a:cubicBezTo>
                  <a:cubicBezTo>
                    <a:pt x="115" y="174"/>
                    <a:pt x="115" y="174"/>
                    <a:pt x="115" y="174"/>
                  </a:cubicBezTo>
                  <a:cubicBezTo>
                    <a:pt x="127" y="171"/>
                    <a:pt x="138" y="165"/>
                    <a:pt x="147" y="157"/>
                  </a:cubicBezTo>
                  <a:cubicBezTo>
                    <a:pt x="154" y="165"/>
                    <a:pt x="154" y="165"/>
                    <a:pt x="154" y="165"/>
                  </a:cubicBezTo>
                  <a:cubicBezTo>
                    <a:pt x="176" y="145"/>
                    <a:pt x="176" y="145"/>
                    <a:pt x="176" y="145"/>
                  </a:cubicBezTo>
                  <a:cubicBezTo>
                    <a:pt x="166" y="134"/>
                    <a:pt x="166" y="134"/>
                    <a:pt x="166" y="134"/>
                  </a:cubicBezTo>
                  <a:cubicBezTo>
                    <a:pt x="172" y="124"/>
                    <a:pt x="175" y="113"/>
                    <a:pt x="176" y="102"/>
                  </a:cubicBezTo>
                  <a:close/>
                  <a:moveTo>
                    <a:pt x="94" y="128"/>
                  </a:moveTo>
                  <a:cubicBezTo>
                    <a:pt x="76" y="128"/>
                    <a:pt x="61" y="113"/>
                    <a:pt x="61" y="95"/>
                  </a:cubicBezTo>
                  <a:cubicBezTo>
                    <a:pt x="61" y="76"/>
                    <a:pt x="76" y="61"/>
                    <a:pt x="94" y="61"/>
                  </a:cubicBezTo>
                  <a:cubicBezTo>
                    <a:pt x="113" y="61"/>
                    <a:pt x="128" y="76"/>
                    <a:pt x="128" y="95"/>
                  </a:cubicBezTo>
                  <a:cubicBezTo>
                    <a:pt x="128" y="113"/>
                    <a:pt x="113" y="128"/>
                    <a:pt x="94" y="128"/>
                  </a:cubicBezTo>
                  <a:close/>
                </a:path>
              </a:pathLst>
            </a:custGeom>
            <a:gradFill>
              <a:gsLst>
                <a:gs pos="100000">
                  <a:srgbClr val="42287C">
                    <a:alpha val="52000"/>
                  </a:srgbClr>
                </a:gs>
                <a:gs pos="0">
                  <a:srgbClr val="6D3E8F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9" name="î$ļïḋe">
              <a:extLst>
                <a:ext uri="{FF2B5EF4-FFF2-40B4-BE49-F238E27FC236}">
                  <a16:creationId xmlns:a16="http://schemas.microsoft.com/office/drawing/2014/main" id="{6F24E185-93F5-4CAF-8D09-EF32D01B277B}"/>
                </a:ext>
              </a:extLst>
            </p:cNvPr>
            <p:cNvSpPr/>
            <p:nvPr/>
          </p:nvSpPr>
          <p:spPr bwMode="auto">
            <a:xfrm>
              <a:off x="5648326" y="4940301"/>
              <a:ext cx="1231900" cy="711200"/>
            </a:xfrm>
            <a:custGeom>
              <a:avLst/>
              <a:gdLst>
                <a:gd name="T0" fmla="*/ 30 w 227"/>
                <a:gd name="T1" fmla="*/ 0 h 131"/>
                <a:gd name="T2" fmla="*/ 30 w 227"/>
                <a:gd name="T3" fmla="*/ 76 h 131"/>
                <a:gd name="T4" fmla="*/ 20 w 227"/>
                <a:gd name="T5" fmla="*/ 113 h 131"/>
                <a:gd name="T6" fmla="*/ 16 w 227"/>
                <a:gd name="T7" fmla="*/ 118 h 131"/>
                <a:gd name="T8" fmla="*/ 11 w 227"/>
                <a:gd name="T9" fmla="*/ 122 h 131"/>
                <a:gd name="T10" fmla="*/ 227 w 227"/>
                <a:gd name="T11" fmla="*/ 126 h 131"/>
                <a:gd name="T12" fmla="*/ 195 w 227"/>
                <a:gd name="T13" fmla="*/ 75 h 131"/>
                <a:gd name="T14" fmla="*/ 202 w 227"/>
                <a:gd name="T15" fmla="*/ 0 h 131"/>
                <a:gd name="T16" fmla="*/ 30 w 227"/>
                <a:gd name="T17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131">
                  <a:moveTo>
                    <a:pt x="30" y="0"/>
                  </a:moveTo>
                  <a:cubicBezTo>
                    <a:pt x="30" y="76"/>
                    <a:pt x="30" y="76"/>
                    <a:pt x="30" y="76"/>
                  </a:cubicBezTo>
                  <a:cubicBezTo>
                    <a:pt x="30" y="89"/>
                    <a:pt x="27" y="102"/>
                    <a:pt x="20" y="113"/>
                  </a:cubicBezTo>
                  <a:cubicBezTo>
                    <a:pt x="19" y="115"/>
                    <a:pt x="17" y="116"/>
                    <a:pt x="16" y="118"/>
                  </a:cubicBezTo>
                  <a:cubicBezTo>
                    <a:pt x="14" y="120"/>
                    <a:pt x="13" y="121"/>
                    <a:pt x="11" y="122"/>
                  </a:cubicBezTo>
                  <a:cubicBezTo>
                    <a:pt x="0" y="131"/>
                    <a:pt x="227" y="126"/>
                    <a:pt x="227" y="126"/>
                  </a:cubicBezTo>
                  <a:cubicBezTo>
                    <a:pt x="227" y="126"/>
                    <a:pt x="195" y="111"/>
                    <a:pt x="195" y="75"/>
                  </a:cubicBezTo>
                  <a:cubicBezTo>
                    <a:pt x="195" y="39"/>
                    <a:pt x="202" y="0"/>
                    <a:pt x="202" y="0"/>
                  </a:cubicBezTo>
                  <a:cubicBezTo>
                    <a:pt x="30" y="0"/>
                    <a:pt x="30" y="0"/>
                    <a:pt x="30" y="0"/>
                  </a:cubicBezTo>
                </a:path>
              </a:pathLst>
            </a:custGeom>
            <a:gradFill>
              <a:gsLst>
                <a:gs pos="100000">
                  <a:srgbClr val="FCFCFC"/>
                </a:gs>
                <a:gs pos="0">
                  <a:srgbClr val="CFCFCF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0" name="ïṥḷîde">
              <a:extLst>
                <a:ext uri="{FF2B5EF4-FFF2-40B4-BE49-F238E27FC236}">
                  <a16:creationId xmlns:a16="http://schemas.microsoft.com/office/drawing/2014/main" id="{897DAF5B-21CF-4805-9201-AF9FFBA1818A}"/>
                </a:ext>
              </a:extLst>
            </p:cNvPr>
            <p:cNvSpPr/>
            <p:nvPr/>
          </p:nvSpPr>
          <p:spPr bwMode="auto">
            <a:xfrm>
              <a:off x="5589588" y="5559426"/>
              <a:ext cx="1333500" cy="92075"/>
            </a:xfrm>
            <a:custGeom>
              <a:avLst/>
              <a:gdLst>
                <a:gd name="T0" fmla="*/ 3 w 246"/>
                <a:gd name="T1" fmla="*/ 5 h 17"/>
                <a:gd name="T2" fmla="*/ 3 w 246"/>
                <a:gd name="T3" fmla="*/ 5 h 17"/>
                <a:gd name="T4" fmla="*/ 11 w 246"/>
                <a:gd name="T5" fmla="*/ 0 h 17"/>
                <a:gd name="T6" fmla="*/ 235 w 246"/>
                <a:gd name="T7" fmla="*/ 0 h 17"/>
                <a:gd name="T8" fmla="*/ 243 w 246"/>
                <a:gd name="T9" fmla="*/ 4 h 17"/>
                <a:gd name="T10" fmla="*/ 235 w 246"/>
                <a:gd name="T11" fmla="*/ 17 h 17"/>
                <a:gd name="T12" fmla="*/ 11 w 246"/>
                <a:gd name="T13" fmla="*/ 17 h 17"/>
                <a:gd name="T14" fmla="*/ 3 w 246"/>
                <a:gd name="T15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6" h="17"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4" y="2"/>
                    <a:pt x="7" y="0"/>
                    <a:pt x="11" y="0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39" y="0"/>
                    <a:pt x="242" y="1"/>
                    <a:pt x="243" y="4"/>
                  </a:cubicBezTo>
                  <a:cubicBezTo>
                    <a:pt x="246" y="10"/>
                    <a:pt x="242" y="17"/>
                    <a:pt x="235" y="17"/>
                  </a:cubicBezTo>
                  <a:cubicBezTo>
                    <a:pt x="11" y="17"/>
                    <a:pt x="11" y="17"/>
                    <a:pt x="11" y="17"/>
                  </a:cubicBezTo>
                  <a:cubicBezTo>
                    <a:pt x="5" y="17"/>
                    <a:pt x="0" y="10"/>
                    <a:pt x="3" y="5"/>
                  </a:cubicBezTo>
                  <a:close/>
                </a:path>
              </a:pathLst>
            </a:custGeom>
            <a:gradFill>
              <a:gsLst>
                <a:gs pos="100000">
                  <a:srgbClr val="FCFCFC"/>
                </a:gs>
                <a:gs pos="0">
                  <a:srgbClr val="CFCFCF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1" name="iṥ1ïdê">
              <a:extLst>
                <a:ext uri="{FF2B5EF4-FFF2-40B4-BE49-F238E27FC236}">
                  <a16:creationId xmlns:a16="http://schemas.microsoft.com/office/drawing/2014/main" id="{88710CBA-F5CC-471F-9CB7-6FB73DED7922}"/>
                </a:ext>
              </a:extLst>
            </p:cNvPr>
            <p:cNvSpPr/>
            <p:nvPr/>
          </p:nvSpPr>
          <p:spPr bwMode="auto">
            <a:xfrm>
              <a:off x="5811838" y="5038726"/>
              <a:ext cx="0" cy="92075"/>
            </a:xfrm>
            <a:custGeom>
              <a:avLst/>
              <a:gdLst>
                <a:gd name="T0" fmla="*/ 0 h 58"/>
                <a:gd name="T1" fmla="*/ 0 h 58"/>
                <a:gd name="T2" fmla="*/ 48 h 58"/>
                <a:gd name="T3" fmla="*/ 58 h 58"/>
                <a:gd name="T4" fmla="*/ 58 h 58"/>
                <a:gd name="T5" fmla="*/ 0 h 5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58">
                  <a:moveTo>
                    <a:pt x="0" y="0"/>
                  </a:moveTo>
                  <a:lnTo>
                    <a:pt x="0" y="0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2CF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2" name="ïṡlïďé">
              <a:extLst>
                <a:ext uri="{FF2B5EF4-FFF2-40B4-BE49-F238E27FC236}">
                  <a16:creationId xmlns:a16="http://schemas.microsoft.com/office/drawing/2014/main" id="{F058E98B-FA30-4F2A-A075-89FB67B2799D}"/>
                </a:ext>
              </a:extLst>
            </p:cNvPr>
            <p:cNvSpPr/>
            <p:nvPr/>
          </p:nvSpPr>
          <p:spPr bwMode="auto">
            <a:xfrm>
              <a:off x="5811838" y="5038726"/>
              <a:ext cx="0" cy="92075"/>
            </a:xfrm>
            <a:custGeom>
              <a:avLst/>
              <a:gdLst>
                <a:gd name="T0" fmla="*/ 0 h 58"/>
                <a:gd name="T1" fmla="*/ 0 h 58"/>
                <a:gd name="T2" fmla="*/ 48 h 58"/>
                <a:gd name="T3" fmla="*/ 58 h 58"/>
                <a:gd name="T4" fmla="*/ 58 h 58"/>
                <a:gd name="T5" fmla="*/ 0 h 58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  <a:cxn ang="0">
                  <a:pos x="0" y="T5"/>
                </a:cxn>
              </a:cxnLst>
              <a:rect l="0" t="0" r="r" b="b"/>
              <a:pathLst>
                <a:path h="58">
                  <a:moveTo>
                    <a:pt x="0" y="0"/>
                  </a:moveTo>
                  <a:lnTo>
                    <a:pt x="0" y="0"/>
                  </a:lnTo>
                  <a:lnTo>
                    <a:pt x="0" y="4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3" name="ïŝ1íďê">
              <a:extLst>
                <a:ext uri="{FF2B5EF4-FFF2-40B4-BE49-F238E27FC236}">
                  <a16:creationId xmlns:a16="http://schemas.microsoft.com/office/drawing/2014/main" id="{8C8FCCA0-FF83-49EF-BCDA-70BEB87058EF}"/>
                </a:ext>
              </a:extLst>
            </p:cNvPr>
            <p:cNvSpPr/>
            <p:nvPr/>
          </p:nvSpPr>
          <p:spPr bwMode="auto">
            <a:xfrm>
              <a:off x="5811838" y="5038726"/>
              <a:ext cx="915988" cy="92075"/>
            </a:xfrm>
            <a:custGeom>
              <a:avLst/>
              <a:gdLst>
                <a:gd name="T0" fmla="*/ 577 w 577"/>
                <a:gd name="T1" fmla="*/ 0 h 58"/>
                <a:gd name="T2" fmla="*/ 0 w 577"/>
                <a:gd name="T3" fmla="*/ 0 h 58"/>
                <a:gd name="T4" fmla="*/ 0 w 577"/>
                <a:gd name="T5" fmla="*/ 58 h 58"/>
                <a:gd name="T6" fmla="*/ 567 w 577"/>
                <a:gd name="T7" fmla="*/ 58 h 58"/>
                <a:gd name="T8" fmla="*/ 577 w 57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7" h="58">
                  <a:moveTo>
                    <a:pt x="577" y="0"/>
                  </a:moveTo>
                  <a:lnTo>
                    <a:pt x="0" y="0"/>
                  </a:lnTo>
                  <a:lnTo>
                    <a:pt x="0" y="58"/>
                  </a:lnTo>
                  <a:lnTo>
                    <a:pt x="567" y="58"/>
                  </a:lnTo>
                  <a:lnTo>
                    <a:pt x="577" y="0"/>
                  </a:lnTo>
                  <a:close/>
                </a:path>
              </a:pathLst>
            </a:custGeom>
            <a:solidFill>
              <a:srgbClr val="D2CB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4" name="ïṥḻíḍè">
              <a:extLst>
                <a:ext uri="{FF2B5EF4-FFF2-40B4-BE49-F238E27FC236}">
                  <a16:creationId xmlns:a16="http://schemas.microsoft.com/office/drawing/2014/main" id="{7DFC28F8-6519-4FD4-A521-BE88A7C63CF2}"/>
                </a:ext>
              </a:extLst>
            </p:cNvPr>
            <p:cNvSpPr/>
            <p:nvPr/>
          </p:nvSpPr>
          <p:spPr bwMode="auto">
            <a:xfrm>
              <a:off x="5811838" y="5038726"/>
              <a:ext cx="915988" cy="92075"/>
            </a:xfrm>
            <a:custGeom>
              <a:avLst/>
              <a:gdLst>
                <a:gd name="T0" fmla="*/ 577 w 577"/>
                <a:gd name="T1" fmla="*/ 0 h 58"/>
                <a:gd name="T2" fmla="*/ 0 w 577"/>
                <a:gd name="T3" fmla="*/ 0 h 58"/>
                <a:gd name="T4" fmla="*/ 0 w 577"/>
                <a:gd name="T5" fmla="*/ 58 h 58"/>
                <a:gd name="T6" fmla="*/ 567 w 577"/>
                <a:gd name="T7" fmla="*/ 58 h 58"/>
                <a:gd name="T8" fmla="*/ 577 w 577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7" h="58">
                  <a:moveTo>
                    <a:pt x="577" y="0"/>
                  </a:moveTo>
                  <a:lnTo>
                    <a:pt x="0" y="0"/>
                  </a:lnTo>
                  <a:lnTo>
                    <a:pt x="0" y="58"/>
                  </a:lnTo>
                  <a:lnTo>
                    <a:pt x="567" y="58"/>
                  </a:lnTo>
                  <a:lnTo>
                    <a:pt x="577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5" name="íşlîḍé">
              <a:extLst>
                <a:ext uri="{FF2B5EF4-FFF2-40B4-BE49-F238E27FC236}">
                  <a16:creationId xmlns:a16="http://schemas.microsoft.com/office/drawing/2014/main" id="{D62F7A48-A588-45B9-839A-312A92DF2A5E}"/>
                </a:ext>
              </a:extLst>
            </p:cNvPr>
            <p:cNvSpPr/>
            <p:nvPr/>
          </p:nvSpPr>
          <p:spPr bwMode="auto">
            <a:xfrm>
              <a:off x="4195763" y="2432051"/>
              <a:ext cx="4197350" cy="2590800"/>
            </a:xfrm>
            <a:custGeom>
              <a:avLst/>
              <a:gdLst>
                <a:gd name="T0" fmla="*/ 0 w 774"/>
                <a:gd name="T1" fmla="*/ 28 h 478"/>
                <a:gd name="T2" fmla="*/ 0 w 774"/>
                <a:gd name="T3" fmla="*/ 450 h 478"/>
                <a:gd name="T4" fmla="*/ 28 w 774"/>
                <a:gd name="T5" fmla="*/ 478 h 478"/>
                <a:gd name="T6" fmla="*/ 746 w 774"/>
                <a:gd name="T7" fmla="*/ 478 h 478"/>
                <a:gd name="T8" fmla="*/ 774 w 774"/>
                <a:gd name="T9" fmla="*/ 450 h 478"/>
                <a:gd name="T10" fmla="*/ 774 w 774"/>
                <a:gd name="T11" fmla="*/ 28 h 478"/>
                <a:gd name="T12" fmla="*/ 746 w 774"/>
                <a:gd name="T13" fmla="*/ 0 h 478"/>
                <a:gd name="T14" fmla="*/ 28 w 774"/>
                <a:gd name="T15" fmla="*/ 0 h 478"/>
                <a:gd name="T16" fmla="*/ 0 w 774"/>
                <a:gd name="T17" fmla="*/ 28 h 4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4" h="478">
                  <a:moveTo>
                    <a:pt x="0" y="28"/>
                  </a:moveTo>
                  <a:cubicBezTo>
                    <a:pt x="0" y="450"/>
                    <a:pt x="0" y="450"/>
                    <a:pt x="0" y="450"/>
                  </a:cubicBezTo>
                  <a:cubicBezTo>
                    <a:pt x="0" y="465"/>
                    <a:pt x="13" y="478"/>
                    <a:pt x="28" y="478"/>
                  </a:cubicBezTo>
                  <a:cubicBezTo>
                    <a:pt x="746" y="478"/>
                    <a:pt x="746" y="478"/>
                    <a:pt x="746" y="478"/>
                  </a:cubicBezTo>
                  <a:cubicBezTo>
                    <a:pt x="762" y="478"/>
                    <a:pt x="774" y="465"/>
                    <a:pt x="774" y="450"/>
                  </a:cubicBezTo>
                  <a:cubicBezTo>
                    <a:pt x="774" y="28"/>
                    <a:pt x="774" y="28"/>
                    <a:pt x="774" y="28"/>
                  </a:cubicBezTo>
                  <a:cubicBezTo>
                    <a:pt x="774" y="13"/>
                    <a:pt x="762" y="0"/>
                    <a:pt x="746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13" y="0"/>
                    <a:pt x="0" y="13"/>
                    <a:pt x="0" y="28"/>
                  </a:cubicBezTo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6" name="îś1îḋè">
              <a:extLst>
                <a:ext uri="{FF2B5EF4-FFF2-40B4-BE49-F238E27FC236}">
                  <a16:creationId xmlns:a16="http://schemas.microsoft.com/office/drawing/2014/main" id="{C02544A8-3592-4568-B471-2BD6C7C3EE95}"/>
                </a:ext>
              </a:extLst>
            </p:cNvPr>
            <p:cNvSpPr/>
            <p:nvPr/>
          </p:nvSpPr>
          <p:spPr bwMode="auto">
            <a:xfrm>
              <a:off x="4281488" y="2540001"/>
              <a:ext cx="4024313" cy="2151063"/>
            </a:xfrm>
            <a:custGeom>
              <a:avLst/>
              <a:gdLst>
                <a:gd name="T0" fmla="*/ 0 w 2535"/>
                <a:gd name="T1" fmla="*/ 0 h 1355"/>
                <a:gd name="T2" fmla="*/ 0 w 2535"/>
                <a:gd name="T3" fmla="*/ 1355 h 1355"/>
                <a:gd name="T4" fmla="*/ 2535 w 2535"/>
                <a:gd name="T5" fmla="*/ 1352 h 1355"/>
                <a:gd name="T6" fmla="*/ 2535 w 2535"/>
                <a:gd name="T7" fmla="*/ 0 h 1355"/>
                <a:gd name="T8" fmla="*/ 0 w 2535"/>
                <a:gd name="T9" fmla="*/ 0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5" h="1355">
                  <a:moveTo>
                    <a:pt x="0" y="0"/>
                  </a:moveTo>
                  <a:lnTo>
                    <a:pt x="0" y="1355"/>
                  </a:lnTo>
                  <a:lnTo>
                    <a:pt x="2535" y="1352"/>
                  </a:lnTo>
                  <a:lnTo>
                    <a:pt x="2535" y="0"/>
                  </a:lnTo>
                  <a:lnTo>
                    <a:pt x="0" y="0"/>
                  </a:lnTo>
                  <a:close/>
                </a:path>
              </a:pathLst>
            </a:custGeom>
            <a:gradFill flip="none" rotWithShape="1">
              <a:gsLst>
                <a:gs pos="100000">
                  <a:srgbClr val="66ECF2"/>
                </a:gs>
                <a:gs pos="0">
                  <a:srgbClr val="4DBFE3"/>
                </a:gs>
              </a:gsLst>
              <a:lin ang="5400000" scaled="0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7" name="ísľîḑe">
              <a:extLst>
                <a:ext uri="{FF2B5EF4-FFF2-40B4-BE49-F238E27FC236}">
                  <a16:creationId xmlns:a16="http://schemas.microsoft.com/office/drawing/2014/main" id="{5233D199-B572-431E-8B2E-7150D975BCE8}"/>
                </a:ext>
              </a:extLst>
            </p:cNvPr>
            <p:cNvSpPr/>
            <p:nvPr/>
          </p:nvSpPr>
          <p:spPr bwMode="auto">
            <a:xfrm>
              <a:off x="4281488" y="2540001"/>
              <a:ext cx="4024313" cy="2151063"/>
            </a:xfrm>
            <a:custGeom>
              <a:avLst/>
              <a:gdLst>
                <a:gd name="T0" fmla="*/ 0 w 2535"/>
                <a:gd name="T1" fmla="*/ 0 h 1355"/>
                <a:gd name="T2" fmla="*/ 0 w 2535"/>
                <a:gd name="T3" fmla="*/ 1355 h 1355"/>
                <a:gd name="T4" fmla="*/ 2535 w 2535"/>
                <a:gd name="T5" fmla="*/ 1352 h 1355"/>
                <a:gd name="T6" fmla="*/ 2535 w 2535"/>
                <a:gd name="T7" fmla="*/ 0 h 1355"/>
                <a:gd name="T8" fmla="*/ 0 w 2535"/>
                <a:gd name="T9" fmla="*/ 0 h 1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35" h="1355">
                  <a:moveTo>
                    <a:pt x="0" y="0"/>
                  </a:moveTo>
                  <a:lnTo>
                    <a:pt x="0" y="1355"/>
                  </a:lnTo>
                  <a:lnTo>
                    <a:pt x="2535" y="1352"/>
                  </a:lnTo>
                  <a:lnTo>
                    <a:pt x="2535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8" name="ïṣlïdè">
              <a:extLst>
                <a:ext uri="{FF2B5EF4-FFF2-40B4-BE49-F238E27FC236}">
                  <a16:creationId xmlns:a16="http://schemas.microsoft.com/office/drawing/2014/main" id="{E09D8358-F8BA-4376-B3FF-3073D464802B}"/>
                </a:ext>
              </a:extLst>
            </p:cNvPr>
            <p:cNvSpPr/>
            <p:nvPr/>
          </p:nvSpPr>
          <p:spPr bwMode="auto">
            <a:xfrm>
              <a:off x="4195763" y="4652963"/>
              <a:ext cx="4197350" cy="385763"/>
            </a:xfrm>
            <a:custGeom>
              <a:avLst/>
              <a:gdLst>
                <a:gd name="T0" fmla="*/ 0 w 774"/>
                <a:gd name="T1" fmla="*/ 44 h 71"/>
                <a:gd name="T2" fmla="*/ 28 w 774"/>
                <a:gd name="T3" fmla="*/ 71 h 71"/>
                <a:gd name="T4" fmla="*/ 746 w 774"/>
                <a:gd name="T5" fmla="*/ 71 h 71"/>
                <a:gd name="T6" fmla="*/ 774 w 774"/>
                <a:gd name="T7" fmla="*/ 44 h 71"/>
                <a:gd name="T8" fmla="*/ 774 w 774"/>
                <a:gd name="T9" fmla="*/ 0 h 71"/>
                <a:gd name="T10" fmla="*/ 0 w 774"/>
                <a:gd name="T11" fmla="*/ 2 h 71"/>
                <a:gd name="T12" fmla="*/ 0 w 774"/>
                <a:gd name="T13" fmla="*/ 44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74" h="71">
                  <a:moveTo>
                    <a:pt x="0" y="44"/>
                  </a:moveTo>
                  <a:cubicBezTo>
                    <a:pt x="0" y="59"/>
                    <a:pt x="12" y="71"/>
                    <a:pt x="28" y="71"/>
                  </a:cubicBezTo>
                  <a:cubicBezTo>
                    <a:pt x="746" y="71"/>
                    <a:pt x="746" y="71"/>
                    <a:pt x="746" y="71"/>
                  </a:cubicBezTo>
                  <a:cubicBezTo>
                    <a:pt x="761" y="71"/>
                    <a:pt x="774" y="59"/>
                    <a:pt x="774" y="44"/>
                  </a:cubicBezTo>
                  <a:cubicBezTo>
                    <a:pt x="774" y="0"/>
                    <a:pt x="774" y="0"/>
                    <a:pt x="77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44"/>
                    <a:pt x="0" y="44"/>
                    <a:pt x="0" y="44"/>
                  </a:cubicBezTo>
                </a:path>
              </a:pathLst>
            </a:custGeom>
            <a:gradFill>
              <a:gsLst>
                <a:gs pos="100000">
                  <a:srgbClr val="FCFCFC"/>
                </a:gs>
                <a:gs pos="0">
                  <a:srgbClr val="CFCFCF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9" name="iṩļïḓé">
              <a:extLst>
                <a:ext uri="{FF2B5EF4-FFF2-40B4-BE49-F238E27FC236}">
                  <a16:creationId xmlns:a16="http://schemas.microsoft.com/office/drawing/2014/main" id="{0929E988-5C65-4E85-9CD1-6EEC8A286E6E}"/>
                </a:ext>
              </a:extLst>
            </p:cNvPr>
            <p:cNvSpPr/>
            <p:nvPr/>
          </p:nvSpPr>
          <p:spPr bwMode="auto">
            <a:xfrm>
              <a:off x="6207126" y="4762501"/>
              <a:ext cx="168275" cy="168275"/>
            </a:xfrm>
            <a:prstGeom prst="ellipse">
              <a:avLst/>
            </a:prstGeom>
            <a:solidFill>
              <a:srgbClr val="D1CFD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0" name="iṥ1îḍe">
              <a:extLst>
                <a:ext uri="{FF2B5EF4-FFF2-40B4-BE49-F238E27FC236}">
                  <a16:creationId xmlns:a16="http://schemas.microsoft.com/office/drawing/2014/main" id="{EB8791AC-C3D3-4D9E-98CB-361BD837EF1F}"/>
                </a:ext>
              </a:extLst>
            </p:cNvPr>
            <p:cNvSpPr/>
            <p:nvPr/>
          </p:nvSpPr>
          <p:spPr bwMode="auto">
            <a:xfrm>
              <a:off x="8653463" y="3521076"/>
              <a:ext cx="595313" cy="590550"/>
            </a:xfrm>
            <a:custGeom>
              <a:avLst/>
              <a:gdLst>
                <a:gd name="T0" fmla="*/ 103 w 110"/>
                <a:gd name="T1" fmla="*/ 60 h 109"/>
                <a:gd name="T2" fmla="*/ 110 w 110"/>
                <a:gd name="T3" fmla="*/ 59 h 109"/>
                <a:gd name="T4" fmla="*/ 109 w 110"/>
                <a:gd name="T5" fmla="*/ 42 h 109"/>
                <a:gd name="T6" fmla="*/ 101 w 110"/>
                <a:gd name="T7" fmla="*/ 42 h 109"/>
                <a:gd name="T8" fmla="*/ 93 w 110"/>
                <a:gd name="T9" fmla="*/ 26 h 109"/>
                <a:gd name="T10" fmla="*/ 93 w 110"/>
                <a:gd name="T11" fmla="*/ 26 h 109"/>
                <a:gd name="T12" fmla="*/ 99 w 110"/>
                <a:gd name="T13" fmla="*/ 19 h 109"/>
                <a:gd name="T14" fmla="*/ 86 w 110"/>
                <a:gd name="T15" fmla="*/ 7 h 109"/>
                <a:gd name="T16" fmla="*/ 80 w 110"/>
                <a:gd name="T17" fmla="*/ 14 h 109"/>
                <a:gd name="T18" fmla="*/ 80 w 110"/>
                <a:gd name="T19" fmla="*/ 15 h 109"/>
                <a:gd name="T20" fmla="*/ 66 w 110"/>
                <a:gd name="T21" fmla="*/ 9 h 109"/>
                <a:gd name="T22" fmla="*/ 66 w 110"/>
                <a:gd name="T23" fmla="*/ 0 h 109"/>
                <a:gd name="T24" fmla="*/ 48 w 110"/>
                <a:gd name="T25" fmla="*/ 0 h 109"/>
                <a:gd name="T26" fmla="*/ 48 w 110"/>
                <a:gd name="T27" fmla="*/ 8 h 109"/>
                <a:gd name="T28" fmla="*/ 26 w 110"/>
                <a:gd name="T29" fmla="*/ 17 h 109"/>
                <a:gd name="T30" fmla="*/ 20 w 110"/>
                <a:gd name="T31" fmla="*/ 10 h 109"/>
                <a:gd name="T32" fmla="*/ 8 w 110"/>
                <a:gd name="T33" fmla="*/ 22 h 109"/>
                <a:gd name="T34" fmla="*/ 14 w 110"/>
                <a:gd name="T35" fmla="*/ 29 h 109"/>
                <a:gd name="T36" fmla="*/ 16 w 110"/>
                <a:gd name="T37" fmla="*/ 28 h 109"/>
                <a:gd name="T38" fmla="*/ 7 w 110"/>
                <a:gd name="T39" fmla="*/ 48 h 109"/>
                <a:gd name="T40" fmla="*/ 0 w 110"/>
                <a:gd name="T41" fmla="*/ 49 h 109"/>
                <a:gd name="T42" fmla="*/ 0 w 110"/>
                <a:gd name="T43" fmla="*/ 66 h 109"/>
                <a:gd name="T44" fmla="*/ 8 w 110"/>
                <a:gd name="T45" fmla="*/ 66 h 109"/>
                <a:gd name="T46" fmla="*/ 15 w 110"/>
                <a:gd name="T47" fmla="*/ 83 h 109"/>
                <a:gd name="T48" fmla="*/ 10 w 110"/>
                <a:gd name="T49" fmla="*/ 89 h 109"/>
                <a:gd name="T50" fmla="*/ 23 w 110"/>
                <a:gd name="T51" fmla="*/ 101 h 109"/>
                <a:gd name="T52" fmla="*/ 28 w 110"/>
                <a:gd name="T53" fmla="*/ 95 h 109"/>
                <a:gd name="T54" fmla="*/ 50 w 110"/>
                <a:gd name="T55" fmla="*/ 103 h 109"/>
                <a:gd name="T56" fmla="*/ 50 w 110"/>
                <a:gd name="T57" fmla="*/ 109 h 109"/>
                <a:gd name="T58" fmla="*/ 67 w 110"/>
                <a:gd name="T59" fmla="*/ 109 h 109"/>
                <a:gd name="T60" fmla="*/ 67 w 110"/>
                <a:gd name="T61" fmla="*/ 102 h 109"/>
                <a:gd name="T62" fmla="*/ 86 w 110"/>
                <a:gd name="T63" fmla="*/ 92 h 109"/>
                <a:gd name="T64" fmla="*/ 90 w 110"/>
                <a:gd name="T65" fmla="*/ 96 h 109"/>
                <a:gd name="T66" fmla="*/ 103 w 110"/>
                <a:gd name="T67" fmla="*/ 85 h 109"/>
                <a:gd name="T68" fmla="*/ 97 w 110"/>
                <a:gd name="T69" fmla="*/ 78 h 109"/>
                <a:gd name="T70" fmla="*/ 103 w 110"/>
                <a:gd name="T71" fmla="*/ 60 h 109"/>
                <a:gd name="T72" fmla="*/ 55 w 110"/>
                <a:gd name="T73" fmla="*/ 75 h 109"/>
                <a:gd name="T74" fmla="*/ 35 w 110"/>
                <a:gd name="T75" fmla="*/ 55 h 109"/>
                <a:gd name="T76" fmla="*/ 55 w 110"/>
                <a:gd name="T77" fmla="*/ 36 h 109"/>
                <a:gd name="T78" fmla="*/ 74 w 110"/>
                <a:gd name="T79" fmla="*/ 55 h 109"/>
                <a:gd name="T80" fmla="*/ 55 w 110"/>
                <a:gd name="T81" fmla="*/ 7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0" h="109">
                  <a:moveTo>
                    <a:pt x="103" y="60"/>
                  </a:moveTo>
                  <a:cubicBezTo>
                    <a:pt x="110" y="59"/>
                    <a:pt x="110" y="59"/>
                    <a:pt x="110" y="59"/>
                  </a:cubicBezTo>
                  <a:cubicBezTo>
                    <a:pt x="109" y="42"/>
                    <a:pt x="109" y="42"/>
                    <a:pt x="109" y="42"/>
                  </a:cubicBezTo>
                  <a:cubicBezTo>
                    <a:pt x="101" y="42"/>
                    <a:pt x="101" y="42"/>
                    <a:pt x="101" y="42"/>
                  </a:cubicBezTo>
                  <a:cubicBezTo>
                    <a:pt x="99" y="36"/>
                    <a:pt x="96" y="31"/>
                    <a:pt x="93" y="26"/>
                  </a:cubicBezTo>
                  <a:cubicBezTo>
                    <a:pt x="93" y="26"/>
                    <a:pt x="93" y="26"/>
                    <a:pt x="93" y="26"/>
                  </a:cubicBezTo>
                  <a:cubicBezTo>
                    <a:pt x="99" y="19"/>
                    <a:pt x="99" y="19"/>
                    <a:pt x="99" y="19"/>
                  </a:cubicBezTo>
                  <a:cubicBezTo>
                    <a:pt x="86" y="7"/>
                    <a:pt x="86" y="7"/>
                    <a:pt x="86" y="7"/>
                  </a:cubicBezTo>
                  <a:cubicBezTo>
                    <a:pt x="80" y="14"/>
                    <a:pt x="80" y="14"/>
                    <a:pt x="80" y="14"/>
                  </a:cubicBezTo>
                  <a:cubicBezTo>
                    <a:pt x="80" y="15"/>
                    <a:pt x="80" y="15"/>
                    <a:pt x="80" y="15"/>
                  </a:cubicBezTo>
                  <a:cubicBezTo>
                    <a:pt x="76" y="12"/>
                    <a:pt x="71" y="10"/>
                    <a:pt x="66" y="9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8"/>
                    <a:pt x="48" y="8"/>
                    <a:pt x="48" y="8"/>
                  </a:cubicBezTo>
                  <a:cubicBezTo>
                    <a:pt x="40" y="9"/>
                    <a:pt x="33" y="12"/>
                    <a:pt x="26" y="17"/>
                  </a:cubicBezTo>
                  <a:cubicBezTo>
                    <a:pt x="20" y="10"/>
                    <a:pt x="20" y="10"/>
                    <a:pt x="20" y="10"/>
                  </a:cubicBezTo>
                  <a:cubicBezTo>
                    <a:pt x="8" y="22"/>
                    <a:pt x="8" y="22"/>
                    <a:pt x="8" y="22"/>
                  </a:cubicBezTo>
                  <a:cubicBezTo>
                    <a:pt x="14" y="29"/>
                    <a:pt x="14" y="29"/>
                    <a:pt x="14" y="29"/>
                  </a:cubicBezTo>
                  <a:cubicBezTo>
                    <a:pt x="16" y="28"/>
                    <a:pt x="16" y="28"/>
                    <a:pt x="16" y="28"/>
                  </a:cubicBezTo>
                  <a:cubicBezTo>
                    <a:pt x="11" y="34"/>
                    <a:pt x="8" y="41"/>
                    <a:pt x="7" y="4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9" y="72"/>
                    <a:pt x="12" y="78"/>
                    <a:pt x="15" y="83"/>
                  </a:cubicBezTo>
                  <a:cubicBezTo>
                    <a:pt x="10" y="89"/>
                    <a:pt x="10" y="89"/>
                    <a:pt x="10" y="89"/>
                  </a:cubicBezTo>
                  <a:cubicBezTo>
                    <a:pt x="23" y="101"/>
                    <a:pt x="23" y="101"/>
                    <a:pt x="23" y="101"/>
                  </a:cubicBezTo>
                  <a:cubicBezTo>
                    <a:pt x="28" y="95"/>
                    <a:pt x="28" y="95"/>
                    <a:pt x="28" y="95"/>
                  </a:cubicBezTo>
                  <a:cubicBezTo>
                    <a:pt x="34" y="100"/>
                    <a:pt x="42" y="102"/>
                    <a:pt x="50" y="103"/>
                  </a:cubicBezTo>
                  <a:cubicBezTo>
                    <a:pt x="50" y="109"/>
                    <a:pt x="50" y="109"/>
                    <a:pt x="50" y="109"/>
                  </a:cubicBezTo>
                  <a:cubicBezTo>
                    <a:pt x="67" y="109"/>
                    <a:pt x="67" y="109"/>
                    <a:pt x="67" y="109"/>
                  </a:cubicBezTo>
                  <a:cubicBezTo>
                    <a:pt x="67" y="102"/>
                    <a:pt x="67" y="102"/>
                    <a:pt x="67" y="102"/>
                  </a:cubicBezTo>
                  <a:cubicBezTo>
                    <a:pt x="74" y="100"/>
                    <a:pt x="80" y="97"/>
                    <a:pt x="86" y="92"/>
                  </a:cubicBezTo>
                  <a:cubicBezTo>
                    <a:pt x="90" y="96"/>
                    <a:pt x="90" y="96"/>
                    <a:pt x="90" y="96"/>
                  </a:cubicBezTo>
                  <a:cubicBezTo>
                    <a:pt x="103" y="85"/>
                    <a:pt x="103" y="85"/>
                    <a:pt x="103" y="85"/>
                  </a:cubicBezTo>
                  <a:cubicBezTo>
                    <a:pt x="97" y="78"/>
                    <a:pt x="97" y="78"/>
                    <a:pt x="97" y="78"/>
                  </a:cubicBezTo>
                  <a:cubicBezTo>
                    <a:pt x="100" y="73"/>
                    <a:pt x="102" y="66"/>
                    <a:pt x="103" y="60"/>
                  </a:cubicBezTo>
                  <a:close/>
                  <a:moveTo>
                    <a:pt x="55" y="75"/>
                  </a:moveTo>
                  <a:cubicBezTo>
                    <a:pt x="44" y="75"/>
                    <a:pt x="35" y="66"/>
                    <a:pt x="35" y="55"/>
                  </a:cubicBezTo>
                  <a:cubicBezTo>
                    <a:pt x="35" y="45"/>
                    <a:pt x="44" y="36"/>
                    <a:pt x="55" y="36"/>
                  </a:cubicBezTo>
                  <a:cubicBezTo>
                    <a:pt x="66" y="36"/>
                    <a:pt x="74" y="45"/>
                    <a:pt x="74" y="55"/>
                  </a:cubicBezTo>
                  <a:cubicBezTo>
                    <a:pt x="74" y="66"/>
                    <a:pt x="66" y="75"/>
                    <a:pt x="55" y="75"/>
                  </a:cubicBezTo>
                  <a:close/>
                </a:path>
              </a:pathLst>
            </a:custGeom>
            <a:gradFill>
              <a:gsLst>
                <a:gs pos="100000">
                  <a:srgbClr val="42287C">
                    <a:alpha val="52000"/>
                  </a:srgbClr>
                </a:gs>
                <a:gs pos="0">
                  <a:srgbClr val="6D3E8F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1" name="îṡḻîḍé">
              <a:extLst>
                <a:ext uri="{FF2B5EF4-FFF2-40B4-BE49-F238E27FC236}">
                  <a16:creationId xmlns:a16="http://schemas.microsoft.com/office/drawing/2014/main" id="{DC0FB960-A053-4D13-B3F9-BFC86F630EC4}"/>
                </a:ext>
              </a:extLst>
            </p:cNvPr>
            <p:cNvSpPr/>
            <p:nvPr/>
          </p:nvSpPr>
          <p:spPr bwMode="auto">
            <a:xfrm>
              <a:off x="5691188" y="1733551"/>
              <a:ext cx="906463" cy="536575"/>
            </a:xfrm>
            <a:prstGeom prst="rect">
              <a:avLst/>
            </a:prstGeom>
            <a:gradFill>
              <a:gsLst>
                <a:gs pos="100000">
                  <a:srgbClr val="17B39A">
                    <a:alpha val="38000"/>
                  </a:srgbClr>
                </a:gs>
                <a:gs pos="0">
                  <a:srgbClr val="51CC93">
                    <a:alpha val="48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2" name="îsļîdê">
              <a:extLst>
                <a:ext uri="{FF2B5EF4-FFF2-40B4-BE49-F238E27FC236}">
                  <a16:creationId xmlns:a16="http://schemas.microsoft.com/office/drawing/2014/main" id="{13EB7353-36A9-462B-8B95-5B8E5173BC30}"/>
                </a:ext>
              </a:extLst>
            </p:cNvPr>
            <p:cNvSpPr/>
            <p:nvPr/>
          </p:nvSpPr>
          <p:spPr bwMode="auto">
            <a:xfrm>
              <a:off x="5751513" y="1781176"/>
              <a:ext cx="911225" cy="531813"/>
            </a:xfrm>
            <a:prstGeom prst="rect">
              <a:avLst/>
            </a:prstGeom>
            <a:gradFill>
              <a:gsLst>
                <a:gs pos="100000">
                  <a:srgbClr val="17B39A">
                    <a:alpha val="38000"/>
                  </a:srgbClr>
                </a:gs>
                <a:gs pos="0">
                  <a:srgbClr val="51CC93">
                    <a:alpha val="48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3" name="í$1ïḑê">
              <a:extLst>
                <a:ext uri="{FF2B5EF4-FFF2-40B4-BE49-F238E27FC236}">
                  <a16:creationId xmlns:a16="http://schemas.microsoft.com/office/drawing/2014/main" id="{CC36F6DE-B883-499A-97BC-7E9F235439F7}"/>
                </a:ext>
              </a:extLst>
            </p:cNvPr>
            <p:cNvSpPr/>
            <p:nvPr/>
          </p:nvSpPr>
          <p:spPr bwMode="auto">
            <a:xfrm>
              <a:off x="5805488" y="1830388"/>
              <a:ext cx="911225" cy="531813"/>
            </a:xfrm>
            <a:prstGeom prst="rect">
              <a:avLst/>
            </a:prstGeom>
            <a:gradFill>
              <a:gsLst>
                <a:gs pos="100000">
                  <a:srgbClr val="17B39A">
                    <a:alpha val="38000"/>
                  </a:srgbClr>
                </a:gs>
                <a:gs pos="0">
                  <a:srgbClr val="51CC93">
                    <a:alpha val="48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4" name="iṩḷïḍê">
              <a:extLst>
                <a:ext uri="{FF2B5EF4-FFF2-40B4-BE49-F238E27FC236}">
                  <a16:creationId xmlns:a16="http://schemas.microsoft.com/office/drawing/2014/main" id="{80C60DB1-737A-4B11-A69F-AC86350735BF}"/>
                </a:ext>
              </a:extLst>
            </p:cNvPr>
            <p:cNvSpPr/>
            <p:nvPr/>
          </p:nvSpPr>
          <p:spPr bwMode="auto">
            <a:xfrm>
              <a:off x="4775201" y="2638426"/>
              <a:ext cx="3070225" cy="2025650"/>
            </a:xfrm>
            <a:custGeom>
              <a:avLst/>
              <a:gdLst>
                <a:gd name="T0" fmla="*/ 554 w 566"/>
                <a:gd name="T1" fmla="*/ 374 h 374"/>
                <a:gd name="T2" fmla="*/ 12 w 566"/>
                <a:gd name="T3" fmla="*/ 374 h 374"/>
                <a:gd name="T4" fmla="*/ 0 w 566"/>
                <a:gd name="T5" fmla="*/ 362 h 374"/>
                <a:gd name="T6" fmla="*/ 0 w 566"/>
                <a:gd name="T7" fmla="*/ 12 h 374"/>
                <a:gd name="T8" fmla="*/ 12 w 566"/>
                <a:gd name="T9" fmla="*/ 0 h 374"/>
                <a:gd name="T10" fmla="*/ 554 w 566"/>
                <a:gd name="T11" fmla="*/ 0 h 374"/>
                <a:gd name="T12" fmla="*/ 566 w 566"/>
                <a:gd name="T13" fmla="*/ 12 h 374"/>
                <a:gd name="T14" fmla="*/ 566 w 566"/>
                <a:gd name="T15" fmla="*/ 362 h 374"/>
                <a:gd name="T16" fmla="*/ 554 w 566"/>
                <a:gd name="T17" fmla="*/ 374 h 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6" h="374">
                  <a:moveTo>
                    <a:pt x="554" y="374"/>
                  </a:moveTo>
                  <a:cubicBezTo>
                    <a:pt x="12" y="374"/>
                    <a:pt x="12" y="374"/>
                    <a:pt x="12" y="374"/>
                  </a:cubicBezTo>
                  <a:cubicBezTo>
                    <a:pt x="6" y="374"/>
                    <a:pt x="0" y="368"/>
                    <a:pt x="0" y="36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554" y="0"/>
                    <a:pt x="554" y="0"/>
                    <a:pt x="554" y="0"/>
                  </a:cubicBezTo>
                  <a:cubicBezTo>
                    <a:pt x="560" y="0"/>
                    <a:pt x="566" y="5"/>
                    <a:pt x="566" y="12"/>
                  </a:cubicBezTo>
                  <a:cubicBezTo>
                    <a:pt x="566" y="362"/>
                    <a:pt x="566" y="362"/>
                    <a:pt x="566" y="362"/>
                  </a:cubicBezTo>
                  <a:cubicBezTo>
                    <a:pt x="566" y="368"/>
                    <a:pt x="560" y="374"/>
                    <a:pt x="554" y="374"/>
                  </a:cubicBezTo>
                </a:path>
              </a:pathLst>
            </a:custGeom>
            <a:solidFill>
              <a:schemeClr val="bg1">
                <a:alpha val="4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5" name="iŝľîḑé">
              <a:extLst>
                <a:ext uri="{FF2B5EF4-FFF2-40B4-BE49-F238E27FC236}">
                  <a16:creationId xmlns:a16="http://schemas.microsoft.com/office/drawing/2014/main" id="{B220D73D-D336-440D-8917-73FE39860E3B}"/>
                </a:ext>
              </a:extLst>
            </p:cNvPr>
            <p:cNvSpPr/>
            <p:nvPr/>
          </p:nvSpPr>
          <p:spPr bwMode="auto">
            <a:xfrm>
              <a:off x="4921251" y="2968626"/>
              <a:ext cx="22225" cy="14684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6" name="iṣḷíde">
              <a:extLst>
                <a:ext uri="{FF2B5EF4-FFF2-40B4-BE49-F238E27FC236}">
                  <a16:creationId xmlns:a16="http://schemas.microsoft.com/office/drawing/2014/main" id="{FC945FA0-77DF-43D6-A089-A141EA333403}"/>
                </a:ext>
              </a:extLst>
            </p:cNvPr>
            <p:cNvSpPr/>
            <p:nvPr/>
          </p:nvSpPr>
          <p:spPr bwMode="auto">
            <a:xfrm>
              <a:off x="4921251" y="2968626"/>
              <a:ext cx="22225" cy="1468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7" name="islíḋe">
              <a:extLst>
                <a:ext uri="{FF2B5EF4-FFF2-40B4-BE49-F238E27FC236}">
                  <a16:creationId xmlns:a16="http://schemas.microsoft.com/office/drawing/2014/main" id="{4AA485EE-FA38-454C-91DF-41D094AE202E}"/>
                </a:ext>
              </a:extLst>
            </p:cNvPr>
            <p:cNvSpPr/>
            <p:nvPr/>
          </p:nvSpPr>
          <p:spPr bwMode="auto">
            <a:xfrm>
              <a:off x="5307013" y="3444876"/>
              <a:ext cx="96838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8" name="ïṩľïḍé">
              <a:extLst>
                <a:ext uri="{FF2B5EF4-FFF2-40B4-BE49-F238E27FC236}">
                  <a16:creationId xmlns:a16="http://schemas.microsoft.com/office/drawing/2014/main" id="{A7954F2F-CDBA-414A-B088-E4340205C84C}"/>
                </a:ext>
              </a:extLst>
            </p:cNvPr>
            <p:cNvSpPr/>
            <p:nvPr/>
          </p:nvSpPr>
          <p:spPr bwMode="auto">
            <a:xfrm>
              <a:off x="5307013" y="3444876"/>
              <a:ext cx="96838" cy="22225"/>
            </a:xfrm>
            <a:custGeom>
              <a:avLst/>
              <a:gdLst>
                <a:gd name="T0" fmla="*/ 0 w 61"/>
                <a:gd name="T1" fmla="*/ 14 h 14"/>
                <a:gd name="T2" fmla="*/ 61 w 61"/>
                <a:gd name="T3" fmla="*/ 14 h 14"/>
                <a:gd name="T4" fmla="*/ 61 w 61"/>
                <a:gd name="T5" fmla="*/ 0 h 14"/>
                <a:gd name="T6" fmla="*/ 0 w 61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14">
                  <a:moveTo>
                    <a:pt x="0" y="14"/>
                  </a:moveTo>
                  <a:lnTo>
                    <a:pt x="61" y="14"/>
                  </a:lnTo>
                  <a:lnTo>
                    <a:pt x="6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9" name="î$ḻíḍê">
              <a:extLst>
                <a:ext uri="{FF2B5EF4-FFF2-40B4-BE49-F238E27FC236}">
                  <a16:creationId xmlns:a16="http://schemas.microsoft.com/office/drawing/2014/main" id="{EE54C686-BFE3-4569-A085-8C63D07CCAEA}"/>
                </a:ext>
              </a:extLst>
            </p:cNvPr>
            <p:cNvSpPr/>
            <p:nvPr/>
          </p:nvSpPr>
          <p:spPr bwMode="auto">
            <a:xfrm>
              <a:off x="5491163" y="3444876"/>
              <a:ext cx="1795463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0" name="íŝ1ïḓé">
              <a:extLst>
                <a:ext uri="{FF2B5EF4-FFF2-40B4-BE49-F238E27FC236}">
                  <a16:creationId xmlns:a16="http://schemas.microsoft.com/office/drawing/2014/main" id="{8B80B4D1-FEF4-4BA6-AEB1-C516538F5AFB}"/>
                </a:ext>
              </a:extLst>
            </p:cNvPr>
            <p:cNvSpPr/>
            <p:nvPr/>
          </p:nvSpPr>
          <p:spPr bwMode="auto">
            <a:xfrm>
              <a:off x="5491163" y="3444876"/>
              <a:ext cx="1795463" cy="22225"/>
            </a:xfrm>
            <a:custGeom>
              <a:avLst/>
              <a:gdLst>
                <a:gd name="T0" fmla="*/ 0 w 1131"/>
                <a:gd name="T1" fmla="*/ 14 h 14"/>
                <a:gd name="T2" fmla="*/ 1131 w 1131"/>
                <a:gd name="T3" fmla="*/ 14 h 14"/>
                <a:gd name="T4" fmla="*/ 1131 w 1131"/>
                <a:gd name="T5" fmla="*/ 0 h 14"/>
                <a:gd name="T6" fmla="*/ 0 w 1131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1" h="14">
                  <a:moveTo>
                    <a:pt x="0" y="14"/>
                  </a:moveTo>
                  <a:lnTo>
                    <a:pt x="1131" y="14"/>
                  </a:lnTo>
                  <a:lnTo>
                    <a:pt x="113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1" name="işľïḍè">
              <a:extLst>
                <a:ext uri="{FF2B5EF4-FFF2-40B4-BE49-F238E27FC236}">
                  <a16:creationId xmlns:a16="http://schemas.microsoft.com/office/drawing/2014/main" id="{FBAAE7E4-9CF7-4263-A60C-6AC684355FB8}"/>
                </a:ext>
              </a:extLst>
            </p:cNvPr>
            <p:cNvSpPr/>
            <p:nvPr/>
          </p:nvSpPr>
          <p:spPr bwMode="auto">
            <a:xfrm>
              <a:off x="5578476" y="3525838"/>
              <a:ext cx="265113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2" name="is1ïḑé">
              <a:extLst>
                <a:ext uri="{FF2B5EF4-FFF2-40B4-BE49-F238E27FC236}">
                  <a16:creationId xmlns:a16="http://schemas.microsoft.com/office/drawing/2014/main" id="{75C3CB2A-937D-4716-83FA-6A89E189DB60}"/>
                </a:ext>
              </a:extLst>
            </p:cNvPr>
            <p:cNvSpPr/>
            <p:nvPr/>
          </p:nvSpPr>
          <p:spPr bwMode="auto">
            <a:xfrm>
              <a:off x="5578476" y="3525838"/>
              <a:ext cx="265113" cy="22225"/>
            </a:xfrm>
            <a:custGeom>
              <a:avLst/>
              <a:gdLst>
                <a:gd name="T0" fmla="*/ 0 w 167"/>
                <a:gd name="T1" fmla="*/ 14 h 14"/>
                <a:gd name="T2" fmla="*/ 167 w 167"/>
                <a:gd name="T3" fmla="*/ 14 h 14"/>
                <a:gd name="T4" fmla="*/ 167 w 167"/>
                <a:gd name="T5" fmla="*/ 0 h 14"/>
                <a:gd name="T6" fmla="*/ 0 w 16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7" h="14">
                  <a:moveTo>
                    <a:pt x="0" y="14"/>
                  </a:moveTo>
                  <a:lnTo>
                    <a:pt x="167" y="14"/>
                  </a:lnTo>
                  <a:lnTo>
                    <a:pt x="167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3" name="îŝ1ïďê">
              <a:extLst>
                <a:ext uri="{FF2B5EF4-FFF2-40B4-BE49-F238E27FC236}">
                  <a16:creationId xmlns:a16="http://schemas.microsoft.com/office/drawing/2014/main" id="{828B0246-3D35-4EBD-9A73-99DC4893737C}"/>
                </a:ext>
              </a:extLst>
            </p:cNvPr>
            <p:cNvSpPr/>
            <p:nvPr/>
          </p:nvSpPr>
          <p:spPr bwMode="auto">
            <a:xfrm>
              <a:off x="5942013" y="3525838"/>
              <a:ext cx="460375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4" name="î$ľïdè">
              <a:extLst>
                <a:ext uri="{FF2B5EF4-FFF2-40B4-BE49-F238E27FC236}">
                  <a16:creationId xmlns:a16="http://schemas.microsoft.com/office/drawing/2014/main" id="{F01497D1-4F89-43AE-A3DF-FF9ACF6B3D93}"/>
                </a:ext>
              </a:extLst>
            </p:cNvPr>
            <p:cNvSpPr/>
            <p:nvPr/>
          </p:nvSpPr>
          <p:spPr bwMode="auto">
            <a:xfrm>
              <a:off x="5942013" y="3525838"/>
              <a:ext cx="460375" cy="22225"/>
            </a:xfrm>
            <a:custGeom>
              <a:avLst/>
              <a:gdLst>
                <a:gd name="T0" fmla="*/ 0 w 290"/>
                <a:gd name="T1" fmla="*/ 14 h 14"/>
                <a:gd name="T2" fmla="*/ 290 w 290"/>
                <a:gd name="T3" fmla="*/ 14 h 14"/>
                <a:gd name="T4" fmla="*/ 290 w 290"/>
                <a:gd name="T5" fmla="*/ 0 h 14"/>
                <a:gd name="T6" fmla="*/ 0 w 290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0" h="14">
                  <a:moveTo>
                    <a:pt x="0" y="14"/>
                  </a:moveTo>
                  <a:lnTo>
                    <a:pt x="290" y="14"/>
                  </a:lnTo>
                  <a:lnTo>
                    <a:pt x="29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5" name="ïšlîďè">
              <a:extLst>
                <a:ext uri="{FF2B5EF4-FFF2-40B4-BE49-F238E27FC236}">
                  <a16:creationId xmlns:a16="http://schemas.microsoft.com/office/drawing/2014/main" id="{5D6ABB93-D476-45F7-9622-C05F6354415A}"/>
                </a:ext>
              </a:extLst>
            </p:cNvPr>
            <p:cNvSpPr/>
            <p:nvPr/>
          </p:nvSpPr>
          <p:spPr bwMode="auto">
            <a:xfrm>
              <a:off x="5307013" y="3608388"/>
              <a:ext cx="709613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6" name="iśľîḋè">
              <a:extLst>
                <a:ext uri="{FF2B5EF4-FFF2-40B4-BE49-F238E27FC236}">
                  <a16:creationId xmlns:a16="http://schemas.microsoft.com/office/drawing/2014/main" id="{BD934293-AE15-4ED4-B993-3B50A9A79EFA}"/>
                </a:ext>
              </a:extLst>
            </p:cNvPr>
            <p:cNvSpPr/>
            <p:nvPr/>
          </p:nvSpPr>
          <p:spPr bwMode="auto">
            <a:xfrm>
              <a:off x="5307013" y="3608388"/>
              <a:ext cx="709613" cy="20638"/>
            </a:xfrm>
            <a:custGeom>
              <a:avLst/>
              <a:gdLst>
                <a:gd name="T0" fmla="*/ 0 w 447"/>
                <a:gd name="T1" fmla="*/ 13 h 13"/>
                <a:gd name="T2" fmla="*/ 447 w 447"/>
                <a:gd name="T3" fmla="*/ 13 h 13"/>
                <a:gd name="T4" fmla="*/ 447 w 447"/>
                <a:gd name="T5" fmla="*/ 0 h 13"/>
                <a:gd name="T6" fmla="*/ 0 w 447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7" h="13">
                  <a:moveTo>
                    <a:pt x="0" y="13"/>
                  </a:moveTo>
                  <a:lnTo>
                    <a:pt x="447" y="13"/>
                  </a:lnTo>
                  <a:lnTo>
                    <a:pt x="447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7" name="îS1iḓe">
              <a:extLst>
                <a:ext uri="{FF2B5EF4-FFF2-40B4-BE49-F238E27FC236}">
                  <a16:creationId xmlns:a16="http://schemas.microsoft.com/office/drawing/2014/main" id="{876C7C40-8704-4059-800D-F97DC26A9FB0}"/>
                </a:ext>
              </a:extLst>
            </p:cNvPr>
            <p:cNvSpPr/>
            <p:nvPr/>
          </p:nvSpPr>
          <p:spPr bwMode="auto">
            <a:xfrm>
              <a:off x="6092826" y="3608388"/>
              <a:ext cx="700088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8" name="íṣļíďé">
              <a:extLst>
                <a:ext uri="{FF2B5EF4-FFF2-40B4-BE49-F238E27FC236}">
                  <a16:creationId xmlns:a16="http://schemas.microsoft.com/office/drawing/2014/main" id="{0395BE1D-3FF2-4C58-8608-22F1387F6D2E}"/>
                </a:ext>
              </a:extLst>
            </p:cNvPr>
            <p:cNvSpPr/>
            <p:nvPr/>
          </p:nvSpPr>
          <p:spPr bwMode="auto">
            <a:xfrm>
              <a:off x="6092826" y="3608388"/>
              <a:ext cx="700088" cy="20638"/>
            </a:xfrm>
            <a:custGeom>
              <a:avLst/>
              <a:gdLst>
                <a:gd name="T0" fmla="*/ 0 w 441"/>
                <a:gd name="T1" fmla="*/ 13 h 13"/>
                <a:gd name="T2" fmla="*/ 441 w 441"/>
                <a:gd name="T3" fmla="*/ 13 h 13"/>
                <a:gd name="T4" fmla="*/ 441 w 441"/>
                <a:gd name="T5" fmla="*/ 0 h 13"/>
                <a:gd name="T6" fmla="*/ 0 w 441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1" h="13">
                  <a:moveTo>
                    <a:pt x="0" y="13"/>
                  </a:moveTo>
                  <a:lnTo>
                    <a:pt x="441" y="13"/>
                  </a:lnTo>
                  <a:lnTo>
                    <a:pt x="441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9" name="ïṣḻiḍè">
              <a:extLst>
                <a:ext uri="{FF2B5EF4-FFF2-40B4-BE49-F238E27FC236}">
                  <a16:creationId xmlns:a16="http://schemas.microsoft.com/office/drawing/2014/main" id="{49BD556C-2EF3-40CB-B600-D4A551F8581F}"/>
                </a:ext>
              </a:extLst>
            </p:cNvPr>
            <p:cNvSpPr/>
            <p:nvPr/>
          </p:nvSpPr>
          <p:spPr bwMode="auto">
            <a:xfrm>
              <a:off x="6889751" y="3608388"/>
              <a:ext cx="250825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0" name="íṡḻidé">
              <a:extLst>
                <a:ext uri="{FF2B5EF4-FFF2-40B4-BE49-F238E27FC236}">
                  <a16:creationId xmlns:a16="http://schemas.microsoft.com/office/drawing/2014/main" id="{89D22CA1-CCB8-4D9C-A3EF-86E8FF65B0B5}"/>
                </a:ext>
              </a:extLst>
            </p:cNvPr>
            <p:cNvSpPr/>
            <p:nvPr/>
          </p:nvSpPr>
          <p:spPr bwMode="auto">
            <a:xfrm>
              <a:off x="6889751" y="3608388"/>
              <a:ext cx="250825" cy="20638"/>
            </a:xfrm>
            <a:custGeom>
              <a:avLst/>
              <a:gdLst>
                <a:gd name="T0" fmla="*/ 0 w 158"/>
                <a:gd name="T1" fmla="*/ 13 h 13"/>
                <a:gd name="T2" fmla="*/ 158 w 158"/>
                <a:gd name="T3" fmla="*/ 13 h 13"/>
                <a:gd name="T4" fmla="*/ 158 w 158"/>
                <a:gd name="T5" fmla="*/ 0 h 13"/>
                <a:gd name="T6" fmla="*/ 0 w 158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8" h="13">
                  <a:moveTo>
                    <a:pt x="0" y="13"/>
                  </a:moveTo>
                  <a:lnTo>
                    <a:pt x="158" y="13"/>
                  </a:lnTo>
                  <a:lnTo>
                    <a:pt x="15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1" name="iṡlïḓè">
              <a:extLst>
                <a:ext uri="{FF2B5EF4-FFF2-40B4-BE49-F238E27FC236}">
                  <a16:creationId xmlns:a16="http://schemas.microsoft.com/office/drawing/2014/main" id="{2116F2A3-CA91-4EAC-9D9A-94187836FF76}"/>
                </a:ext>
              </a:extLst>
            </p:cNvPr>
            <p:cNvSpPr/>
            <p:nvPr/>
          </p:nvSpPr>
          <p:spPr bwMode="auto">
            <a:xfrm>
              <a:off x="5605463" y="4095751"/>
              <a:ext cx="1582738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2" name="işľïḋê">
              <a:extLst>
                <a:ext uri="{FF2B5EF4-FFF2-40B4-BE49-F238E27FC236}">
                  <a16:creationId xmlns:a16="http://schemas.microsoft.com/office/drawing/2014/main" id="{396FE3D3-A516-491A-B047-A1B099178433}"/>
                </a:ext>
              </a:extLst>
            </p:cNvPr>
            <p:cNvSpPr/>
            <p:nvPr/>
          </p:nvSpPr>
          <p:spPr bwMode="auto">
            <a:xfrm>
              <a:off x="5605463" y="4095751"/>
              <a:ext cx="1582738" cy="22225"/>
            </a:xfrm>
            <a:custGeom>
              <a:avLst/>
              <a:gdLst>
                <a:gd name="T0" fmla="*/ 0 w 997"/>
                <a:gd name="T1" fmla="*/ 14 h 14"/>
                <a:gd name="T2" fmla="*/ 997 w 997"/>
                <a:gd name="T3" fmla="*/ 14 h 14"/>
                <a:gd name="T4" fmla="*/ 997 w 997"/>
                <a:gd name="T5" fmla="*/ 0 h 14"/>
                <a:gd name="T6" fmla="*/ 0 w 99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7" h="14">
                  <a:moveTo>
                    <a:pt x="0" y="14"/>
                  </a:moveTo>
                  <a:lnTo>
                    <a:pt x="997" y="14"/>
                  </a:lnTo>
                  <a:lnTo>
                    <a:pt x="997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3" name="ïṥļiḋè">
              <a:extLst>
                <a:ext uri="{FF2B5EF4-FFF2-40B4-BE49-F238E27FC236}">
                  <a16:creationId xmlns:a16="http://schemas.microsoft.com/office/drawing/2014/main" id="{5085E957-4144-4A09-BE51-2870D742994A}"/>
                </a:ext>
              </a:extLst>
            </p:cNvPr>
            <p:cNvSpPr/>
            <p:nvPr/>
          </p:nvSpPr>
          <p:spPr bwMode="auto">
            <a:xfrm>
              <a:off x="5605463" y="3689351"/>
              <a:ext cx="1582738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4" name="ïṡḻîďè">
              <a:extLst>
                <a:ext uri="{FF2B5EF4-FFF2-40B4-BE49-F238E27FC236}">
                  <a16:creationId xmlns:a16="http://schemas.microsoft.com/office/drawing/2014/main" id="{85680DE5-CAEC-4DA5-9CF1-D161241EA9EA}"/>
                </a:ext>
              </a:extLst>
            </p:cNvPr>
            <p:cNvSpPr/>
            <p:nvPr/>
          </p:nvSpPr>
          <p:spPr bwMode="auto">
            <a:xfrm>
              <a:off x="5605463" y="3689351"/>
              <a:ext cx="1582738" cy="22225"/>
            </a:xfrm>
            <a:custGeom>
              <a:avLst/>
              <a:gdLst>
                <a:gd name="T0" fmla="*/ 0 w 997"/>
                <a:gd name="T1" fmla="*/ 14 h 14"/>
                <a:gd name="T2" fmla="*/ 997 w 997"/>
                <a:gd name="T3" fmla="*/ 14 h 14"/>
                <a:gd name="T4" fmla="*/ 997 w 997"/>
                <a:gd name="T5" fmla="*/ 0 h 14"/>
                <a:gd name="T6" fmla="*/ 0 w 997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97" h="14">
                  <a:moveTo>
                    <a:pt x="0" y="14"/>
                  </a:moveTo>
                  <a:lnTo>
                    <a:pt x="997" y="14"/>
                  </a:lnTo>
                  <a:lnTo>
                    <a:pt x="997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5" name="íşḻïḋê">
              <a:extLst>
                <a:ext uri="{FF2B5EF4-FFF2-40B4-BE49-F238E27FC236}">
                  <a16:creationId xmlns:a16="http://schemas.microsoft.com/office/drawing/2014/main" id="{027C5AA8-4754-4007-8F27-AD92EF95EF0F}"/>
                </a:ext>
              </a:extLst>
            </p:cNvPr>
            <p:cNvSpPr/>
            <p:nvPr/>
          </p:nvSpPr>
          <p:spPr bwMode="auto">
            <a:xfrm>
              <a:off x="5892801" y="3786188"/>
              <a:ext cx="1247775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6" name="îṥḻíďè">
              <a:extLst>
                <a:ext uri="{FF2B5EF4-FFF2-40B4-BE49-F238E27FC236}">
                  <a16:creationId xmlns:a16="http://schemas.microsoft.com/office/drawing/2014/main" id="{26A7DCA3-2AC9-4FB5-86B2-63335AA6C493}"/>
                </a:ext>
              </a:extLst>
            </p:cNvPr>
            <p:cNvSpPr/>
            <p:nvPr/>
          </p:nvSpPr>
          <p:spPr bwMode="auto">
            <a:xfrm>
              <a:off x="5892801" y="3786188"/>
              <a:ext cx="1247775" cy="22225"/>
            </a:xfrm>
            <a:custGeom>
              <a:avLst/>
              <a:gdLst>
                <a:gd name="T0" fmla="*/ 0 w 786"/>
                <a:gd name="T1" fmla="*/ 14 h 14"/>
                <a:gd name="T2" fmla="*/ 786 w 786"/>
                <a:gd name="T3" fmla="*/ 14 h 14"/>
                <a:gd name="T4" fmla="*/ 786 w 786"/>
                <a:gd name="T5" fmla="*/ 0 h 14"/>
                <a:gd name="T6" fmla="*/ 0 w 786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86" h="14">
                  <a:moveTo>
                    <a:pt x="0" y="14"/>
                  </a:moveTo>
                  <a:lnTo>
                    <a:pt x="786" y="14"/>
                  </a:lnTo>
                  <a:lnTo>
                    <a:pt x="786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7" name="iŝḷiḋê">
              <a:extLst>
                <a:ext uri="{FF2B5EF4-FFF2-40B4-BE49-F238E27FC236}">
                  <a16:creationId xmlns:a16="http://schemas.microsoft.com/office/drawing/2014/main" id="{75A14553-7DD5-4613-ACED-BEBF7E0AF4EA}"/>
                </a:ext>
              </a:extLst>
            </p:cNvPr>
            <p:cNvSpPr/>
            <p:nvPr/>
          </p:nvSpPr>
          <p:spPr bwMode="auto">
            <a:xfrm>
              <a:off x="5892801" y="3857626"/>
              <a:ext cx="309563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8" name="iSľiḋê">
              <a:extLst>
                <a:ext uri="{FF2B5EF4-FFF2-40B4-BE49-F238E27FC236}">
                  <a16:creationId xmlns:a16="http://schemas.microsoft.com/office/drawing/2014/main" id="{85CC586A-7430-4106-A8EF-922384F49E10}"/>
                </a:ext>
              </a:extLst>
            </p:cNvPr>
            <p:cNvSpPr/>
            <p:nvPr/>
          </p:nvSpPr>
          <p:spPr bwMode="auto">
            <a:xfrm>
              <a:off x="5892801" y="3857626"/>
              <a:ext cx="309563" cy="20638"/>
            </a:xfrm>
            <a:custGeom>
              <a:avLst/>
              <a:gdLst>
                <a:gd name="T0" fmla="*/ 0 w 195"/>
                <a:gd name="T1" fmla="*/ 13 h 13"/>
                <a:gd name="T2" fmla="*/ 195 w 195"/>
                <a:gd name="T3" fmla="*/ 13 h 13"/>
                <a:gd name="T4" fmla="*/ 195 w 195"/>
                <a:gd name="T5" fmla="*/ 0 h 13"/>
                <a:gd name="T6" fmla="*/ 0 w 195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5" h="13">
                  <a:moveTo>
                    <a:pt x="0" y="13"/>
                  </a:moveTo>
                  <a:lnTo>
                    <a:pt x="195" y="13"/>
                  </a:lnTo>
                  <a:lnTo>
                    <a:pt x="195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9" name="ï$1ídé">
              <a:extLst>
                <a:ext uri="{FF2B5EF4-FFF2-40B4-BE49-F238E27FC236}">
                  <a16:creationId xmlns:a16="http://schemas.microsoft.com/office/drawing/2014/main" id="{8B898E94-EE70-4526-B3FB-5ACB58C62CE8}"/>
                </a:ext>
              </a:extLst>
            </p:cNvPr>
            <p:cNvSpPr/>
            <p:nvPr/>
          </p:nvSpPr>
          <p:spPr bwMode="auto">
            <a:xfrm>
              <a:off x="5307013" y="3992563"/>
              <a:ext cx="114300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0" name="îṩľïḋê">
              <a:extLst>
                <a:ext uri="{FF2B5EF4-FFF2-40B4-BE49-F238E27FC236}">
                  <a16:creationId xmlns:a16="http://schemas.microsoft.com/office/drawing/2014/main" id="{09DD0B13-FE97-4E64-8831-1D0C71BBA344}"/>
                </a:ext>
              </a:extLst>
            </p:cNvPr>
            <p:cNvSpPr/>
            <p:nvPr/>
          </p:nvSpPr>
          <p:spPr bwMode="auto">
            <a:xfrm>
              <a:off x="5307013" y="3992563"/>
              <a:ext cx="114300" cy="22225"/>
            </a:xfrm>
            <a:custGeom>
              <a:avLst/>
              <a:gdLst>
                <a:gd name="T0" fmla="*/ 0 w 72"/>
                <a:gd name="T1" fmla="*/ 14 h 14"/>
                <a:gd name="T2" fmla="*/ 72 w 72"/>
                <a:gd name="T3" fmla="*/ 14 h 14"/>
                <a:gd name="T4" fmla="*/ 72 w 72"/>
                <a:gd name="T5" fmla="*/ 0 h 14"/>
                <a:gd name="T6" fmla="*/ 0 w 7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2" h="14">
                  <a:moveTo>
                    <a:pt x="0" y="14"/>
                  </a:moveTo>
                  <a:lnTo>
                    <a:pt x="72" y="14"/>
                  </a:lnTo>
                  <a:lnTo>
                    <a:pt x="7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1" name="íSḷîḋé">
              <a:extLst>
                <a:ext uri="{FF2B5EF4-FFF2-40B4-BE49-F238E27FC236}">
                  <a16:creationId xmlns:a16="http://schemas.microsoft.com/office/drawing/2014/main" id="{350527A4-18DE-435A-B877-95307D073680}"/>
                </a:ext>
              </a:extLst>
            </p:cNvPr>
            <p:cNvSpPr/>
            <p:nvPr/>
          </p:nvSpPr>
          <p:spPr bwMode="auto">
            <a:xfrm>
              <a:off x="5491163" y="3992563"/>
              <a:ext cx="558800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2" name="ïṩļidé">
              <a:extLst>
                <a:ext uri="{FF2B5EF4-FFF2-40B4-BE49-F238E27FC236}">
                  <a16:creationId xmlns:a16="http://schemas.microsoft.com/office/drawing/2014/main" id="{0B16E3DC-D6DE-4EDE-9CF0-214A63746AAA}"/>
                </a:ext>
              </a:extLst>
            </p:cNvPr>
            <p:cNvSpPr/>
            <p:nvPr/>
          </p:nvSpPr>
          <p:spPr bwMode="auto">
            <a:xfrm>
              <a:off x="5491163" y="3992563"/>
              <a:ext cx="558800" cy="22225"/>
            </a:xfrm>
            <a:custGeom>
              <a:avLst/>
              <a:gdLst>
                <a:gd name="T0" fmla="*/ 0 w 352"/>
                <a:gd name="T1" fmla="*/ 14 h 14"/>
                <a:gd name="T2" fmla="*/ 352 w 352"/>
                <a:gd name="T3" fmla="*/ 14 h 14"/>
                <a:gd name="T4" fmla="*/ 352 w 352"/>
                <a:gd name="T5" fmla="*/ 0 h 14"/>
                <a:gd name="T6" fmla="*/ 0 w 352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2" h="14">
                  <a:moveTo>
                    <a:pt x="0" y="14"/>
                  </a:moveTo>
                  <a:lnTo>
                    <a:pt x="352" y="14"/>
                  </a:lnTo>
                  <a:lnTo>
                    <a:pt x="352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3" name="îŝ1iḍê">
              <a:extLst>
                <a:ext uri="{FF2B5EF4-FFF2-40B4-BE49-F238E27FC236}">
                  <a16:creationId xmlns:a16="http://schemas.microsoft.com/office/drawing/2014/main" id="{602E8D5D-E9F8-4A23-8381-C167D33C0973}"/>
                </a:ext>
              </a:extLst>
            </p:cNvPr>
            <p:cNvSpPr/>
            <p:nvPr/>
          </p:nvSpPr>
          <p:spPr bwMode="auto">
            <a:xfrm>
              <a:off x="6130926" y="3992563"/>
              <a:ext cx="1057275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4" name="ïṩḷide">
              <a:extLst>
                <a:ext uri="{FF2B5EF4-FFF2-40B4-BE49-F238E27FC236}">
                  <a16:creationId xmlns:a16="http://schemas.microsoft.com/office/drawing/2014/main" id="{FB3772C9-0937-4550-ADD3-B52A146A0CCA}"/>
                </a:ext>
              </a:extLst>
            </p:cNvPr>
            <p:cNvSpPr/>
            <p:nvPr/>
          </p:nvSpPr>
          <p:spPr bwMode="auto">
            <a:xfrm>
              <a:off x="6130926" y="3992563"/>
              <a:ext cx="1057275" cy="22225"/>
            </a:xfrm>
            <a:custGeom>
              <a:avLst/>
              <a:gdLst>
                <a:gd name="T0" fmla="*/ 0 w 666"/>
                <a:gd name="T1" fmla="*/ 14 h 14"/>
                <a:gd name="T2" fmla="*/ 666 w 666"/>
                <a:gd name="T3" fmla="*/ 14 h 14"/>
                <a:gd name="T4" fmla="*/ 666 w 666"/>
                <a:gd name="T5" fmla="*/ 0 h 14"/>
                <a:gd name="T6" fmla="*/ 0 w 666"/>
                <a:gd name="T7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6" h="14">
                  <a:moveTo>
                    <a:pt x="0" y="14"/>
                  </a:moveTo>
                  <a:lnTo>
                    <a:pt x="666" y="14"/>
                  </a:lnTo>
                  <a:lnTo>
                    <a:pt x="666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5" name="ïsľiḓè">
              <a:extLst>
                <a:ext uri="{FF2B5EF4-FFF2-40B4-BE49-F238E27FC236}">
                  <a16:creationId xmlns:a16="http://schemas.microsoft.com/office/drawing/2014/main" id="{AFC705D2-430E-4BE1-9010-32A2C2DBEA79}"/>
                </a:ext>
              </a:extLst>
            </p:cNvPr>
            <p:cNvSpPr/>
            <p:nvPr/>
          </p:nvSpPr>
          <p:spPr bwMode="auto">
            <a:xfrm>
              <a:off x="3228976" y="1771651"/>
              <a:ext cx="2322513" cy="1495425"/>
            </a:xfrm>
            <a:custGeom>
              <a:avLst/>
              <a:gdLst>
                <a:gd name="T0" fmla="*/ 416 w 428"/>
                <a:gd name="T1" fmla="*/ 276 h 276"/>
                <a:gd name="T2" fmla="*/ 12 w 428"/>
                <a:gd name="T3" fmla="*/ 276 h 276"/>
                <a:gd name="T4" fmla="*/ 0 w 428"/>
                <a:gd name="T5" fmla="*/ 264 h 276"/>
                <a:gd name="T6" fmla="*/ 0 w 428"/>
                <a:gd name="T7" fmla="*/ 12 h 276"/>
                <a:gd name="T8" fmla="*/ 12 w 428"/>
                <a:gd name="T9" fmla="*/ 0 h 276"/>
                <a:gd name="T10" fmla="*/ 416 w 428"/>
                <a:gd name="T11" fmla="*/ 0 h 276"/>
                <a:gd name="T12" fmla="*/ 428 w 428"/>
                <a:gd name="T13" fmla="*/ 12 h 276"/>
                <a:gd name="T14" fmla="*/ 428 w 428"/>
                <a:gd name="T15" fmla="*/ 264 h 276"/>
                <a:gd name="T16" fmla="*/ 416 w 428"/>
                <a:gd name="T17" fmla="*/ 276 h 2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8" h="276">
                  <a:moveTo>
                    <a:pt x="416" y="276"/>
                  </a:moveTo>
                  <a:cubicBezTo>
                    <a:pt x="12" y="276"/>
                    <a:pt x="12" y="276"/>
                    <a:pt x="12" y="276"/>
                  </a:cubicBezTo>
                  <a:cubicBezTo>
                    <a:pt x="6" y="276"/>
                    <a:pt x="0" y="271"/>
                    <a:pt x="0" y="26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416" y="0"/>
                    <a:pt x="416" y="0"/>
                    <a:pt x="416" y="0"/>
                  </a:cubicBezTo>
                  <a:cubicBezTo>
                    <a:pt x="422" y="0"/>
                    <a:pt x="428" y="5"/>
                    <a:pt x="428" y="12"/>
                  </a:cubicBezTo>
                  <a:cubicBezTo>
                    <a:pt x="428" y="264"/>
                    <a:pt x="428" y="264"/>
                    <a:pt x="428" y="264"/>
                  </a:cubicBezTo>
                  <a:cubicBezTo>
                    <a:pt x="428" y="271"/>
                    <a:pt x="422" y="276"/>
                    <a:pt x="416" y="276"/>
                  </a:cubicBezTo>
                </a:path>
              </a:pathLst>
            </a:custGeom>
            <a:gradFill>
              <a:gsLst>
                <a:gs pos="100000">
                  <a:srgbClr val="66ECF2">
                    <a:alpha val="23000"/>
                  </a:srgbClr>
                </a:gs>
                <a:gs pos="0">
                  <a:srgbClr val="51C6E5">
                    <a:alpha val="44000"/>
                  </a:srgbClr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6" name="ïsľïḓe">
              <a:extLst>
                <a:ext uri="{FF2B5EF4-FFF2-40B4-BE49-F238E27FC236}">
                  <a16:creationId xmlns:a16="http://schemas.microsoft.com/office/drawing/2014/main" id="{AE3C6262-BF2D-4CD8-8039-B5B49F5D1736}"/>
                </a:ext>
              </a:extLst>
            </p:cNvPr>
            <p:cNvSpPr/>
            <p:nvPr/>
          </p:nvSpPr>
          <p:spPr bwMode="auto">
            <a:xfrm>
              <a:off x="3224213" y="1771651"/>
              <a:ext cx="2332038" cy="112713"/>
            </a:xfrm>
            <a:custGeom>
              <a:avLst/>
              <a:gdLst>
                <a:gd name="T0" fmla="*/ 429 w 430"/>
                <a:gd name="T1" fmla="*/ 21 h 21"/>
                <a:gd name="T2" fmla="*/ 414 w 430"/>
                <a:gd name="T3" fmla="*/ 0 h 21"/>
                <a:gd name="T4" fmla="*/ 16 w 430"/>
                <a:gd name="T5" fmla="*/ 0 h 21"/>
                <a:gd name="T6" fmla="*/ 0 w 430"/>
                <a:gd name="T7" fmla="*/ 21 h 21"/>
                <a:gd name="T8" fmla="*/ 429 w 430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0" h="21">
                  <a:moveTo>
                    <a:pt x="429" y="21"/>
                  </a:moveTo>
                  <a:cubicBezTo>
                    <a:pt x="430" y="10"/>
                    <a:pt x="425" y="0"/>
                    <a:pt x="414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9"/>
                    <a:pt x="0" y="21"/>
                  </a:cubicBezTo>
                  <a:lnTo>
                    <a:pt x="429" y="21"/>
                  </a:lnTo>
                  <a:close/>
                </a:path>
              </a:pathLst>
            </a:custGeom>
            <a:gradFill>
              <a:gsLst>
                <a:gs pos="100000">
                  <a:srgbClr val="42287C"/>
                </a:gs>
                <a:gs pos="0">
                  <a:srgbClr val="6D3E8F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7" name="íṥḷîdê">
              <a:extLst>
                <a:ext uri="{FF2B5EF4-FFF2-40B4-BE49-F238E27FC236}">
                  <a16:creationId xmlns:a16="http://schemas.microsoft.com/office/drawing/2014/main" id="{CF964DF3-D4DC-4A4D-BF07-228018234B4E}"/>
                </a:ext>
              </a:extLst>
            </p:cNvPr>
            <p:cNvSpPr/>
            <p:nvPr/>
          </p:nvSpPr>
          <p:spPr bwMode="auto">
            <a:xfrm>
              <a:off x="3338513" y="2036763"/>
              <a:ext cx="1023938" cy="30797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8" name="íṧ1íḑè">
              <a:extLst>
                <a:ext uri="{FF2B5EF4-FFF2-40B4-BE49-F238E27FC236}">
                  <a16:creationId xmlns:a16="http://schemas.microsoft.com/office/drawing/2014/main" id="{65410C1F-D4F2-4474-BE3E-DEC181C968BC}"/>
                </a:ext>
              </a:extLst>
            </p:cNvPr>
            <p:cNvSpPr/>
            <p:nvPr/>
          </p:nvSpPr>
          <p:spPr bwMode="auto">
            <a:xfrm>
              <a:off x="3338513" y="2036763"/>
              <a:ext cx="102393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9" name="îṣ1îďê">
              <a:extLst>
                <a:ext uri="{FF2B5EF4-FFF2-40B4-BE49-F238E27FC236}">
                  <a16:creationId xmlns:a16="http://schemas.microsoft.com/office/drawing/2014/main" id="{D73866F3-AE2C-4F6A-B2C6-90893EEF1579}"/>
                </a:ext>
              </a:extLst>
            </p:cNvPr>
            <p:cNvSpPr/>
            <p:nvPr/>
          </p:nvSpPr>
          <p:spPr bwMode="auto">
            <a:xfrm>
              <a:off x="3338513" y="2432051"/>
              <a:ext cx="1023938" cy="30956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0" name="iṩ1îďe">
              <a:extLst>
                <a:ext uri="{FF2B5EF4-FFF2-40B4-BE49-F238E27FC236}">
                  <a16:creationId xmlns:a16="http://schemas.microsoft.com/office/drawing/2014/main" id="{4799D43E-A40E-46B4-8F09-94FCF57F1E3A}"/>
                </a:ext>
              </a:extLst>
            </p:cNvPr>
            <p:cNvSpPr/>
            <p:nvPr/>
          </p:nvSpPr>
          <p:spPr bwMode="auto">
            <a:xfrm>
              <a:off x="3338513" y="2432051"/>
              <a:ext cx="1023938" cy="309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1" name="iŝļiḋê">
              <a:extLst>
                <a:ext uri="{FF2B5EF4-FFF2-40B4-BE49-F238E27FC236}">
                  <a16:creationId xmlns:a16="http://schemas.microsoft.com/office/drawing/2014/main" id="{1BD6DC15-E2C8-4C02-960D-E0B5D00791FB}"/>
                </a:ext>
              </a:extLst>
            </p:cNvPr>
            <p:cNvSpPr/>
            <p:nvPr/>
          </p:nvSpPr>
          <p:spPr bwMode="auto">
            <a:xfrm>
              <a:off x="4498976" y="2057401"/>
              <a:ext cx="877888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2" name="íṧ1ïḓê">
              <a:extLst>
                <a:ext uri="{FF2B5EF4-FFF2-40B4-BE49-F238E27FC236}">
                  <a16:creationId xmlns:a16="http://schemas.microsoft.com/office/drawing/2014/main" id="{A6335E2F-FBD8-4B19-9EE4-8A435818AC41}"/>
                </a:ext>
              </a:extLst>
            </p:cNvPr>
            <p:cNvSpPr/>
            <p:nvPr/>
          </p:nvSpPr>
          <p:spPr bwMode="auto">
            <a:xfrm>
              <a:off x="4498976" y="2057401"/>
              <a:ext cx="877888" cy="2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3" name="i$ľïḓe">
              <a:extLst>
                <a:ext uri="{FF2B5EF4-FFF2-40B4-BE49-F238E27FC236}">
                  <a16:creationId xmlns:a16="http://schemas.microsoft.com/office/drawing/2014/main" id="{047B9796-E4AA-41BD-8CBA-7EDC67E2159A}"/>
                </a:ext>
              </a:extLst>
            </p:cNvPr>
            <p:cNvSpPr/>
            <p:nvPr/>
          </p:nvSpPr>
          <p:spPr bwMode="auto">
            <a:xfrm>
              <a:off x="4498976" y="2149476"/>
              <a:ext cx="877888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4" name="ïśľiḑe">
              <a:extLst>
                <a:ext uri="{FF2B5EF4-FFF2-40B4-BE49-F238E27FC236}">
                  <a16:creationId xmlns:a16="http://schemas.microsoft.com/office/drawing/2014/main" id="{DD9B19FC-6D0C-4501-872A-F4F7CB2FDCA7}"/>
                </a:ext>
              </a:extLst>
            </p:cNvPr>
            <p:cNvSpPr/>
            <p:nvPr/>
          </p:nvSpPr>
          <p:spPr bwMode="auto">
            <a:xfrm>
              <a:off x="4498976" y="2149476"/>
              <a:ext cx="877888" cy="2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5" name="í$lîḓe">
              <a:extLst>
                <a:ext uri="{FF2B5EF4-FFF2-40B4-BE49-F238E27FC236}">
                  <a16:creationId xmlns:a16="http://schemas.microsoft.com/office/drawing/2014/main" id="{9DE6F46F-981E-4A10-8F64-EE37E18FC83C}"/>
                </a:ext>
              </a:extLst>
            </p:cNvPr>
            <p:cNvSpPr/>
            <p:nvPr/>
          </p:nvSpPr>
          <p:spPr bwMode="auto">
            <a:xfrm>
              <a:off x="4498976" y="2335213"/>
              <a:ext cx="347663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6" name="iṣḷîḍè">
              <a:extLst>
                <a:ext uri="{FF2B5EF4-FFF2-40B4-BE49-F238E27FC236}">
                  <a16:creationId xmlns:a16="http://schemas.microsoft.com/office/drawing/2014/main" id="{88E761AE-B195-4FB1-867A-FDFCA7C96BD3}"/>
                </a:ext>
              </a:extLst>
            </p:cNvPr>
            <p:cNvSpPr/>
            <p:nvPr/>
          </p:nvSpPr>
          <p:spPr bwMode="auto">
            <a:xfrm>
              <a:off x="4498976" y="2335213"/>
              <a:ext cx="347663" cy="2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7" name="isľiḋê">
              <a:extLst>
                <a:ext uri="{FF2B5EF4-FFF2-40B4-BE49-F238E27FC236}">
                  <a16:creationId xmlns:a16="http://schemas.microsoft.com/office/drawing/2014/main" id="{761B1221-780D-4836-96DC-55195AADEB87}"/>
                </a:ext>
              </a:extLst>
            </p:cNvPr>
            <p:cNvSpPr/>
            <p:nvPr/>
          </p:nvSpPr>
          <p:spPr bwMode="auto">
            <a:xfrm>
              <a:off x="4498976" y="2241551"/>
              <a:ext cx="877888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8" name="íŝḻiḑé">
              <a:extLst>
                <a:ext uri="{FF2B5EF4-FFF2-40B4-BE49-F238E27FC236}">
                  <a16:creationId xmlns:a16="http://schemas.microsoft.com/office/drawing/2014/main" id="{85498383-BFCF-4C7B-88D9-894E9A3E228D}"/>
                </a:ext>
              </a:extLst>
            </p:cNvPr>
            <p:cNvSpPr/>
            <p:nvPr/>
          </p:nvSpPr>
          <p:spPr bwMode="auto">
            <a:xfrm>
              <a:off x="4498976" y="2241551"/>
              <a:ext cx="877888" cy="2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9" name="íśļïḓé">
              <a:extLst>
                <a:ext uri="{FF2B5EF4-FFF2-40B4-BE49-F238E27FC236}">
                  <a16:creationId xmlns:a16="http://schemas.microsoft.com/office/drawing/2014/main" id="{405A8377-9398-4324-9E59-2346FDABABFC}"/>
                </a:ext>
              </a:extLst>
            </p:cNvPr>
            <p:cNvSpPr/>
            <p:nvPr/>
          </p:nvSpPr>
          <p:spPr bwMode="auto">
            <a:xfrm>
              <a:off x="4498976" y="2436813"/>
              <a:ext cx="877888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0" name="î$1íḓe">
              <a:extLst>
                <a:ext uri="{FF2B5EF4-FFF2-40B4-BE49-F238E27FC236}">
                  <a16:creationId xmlns:a16="http://schemas.microsoft.com/office/drawing/2014/main" id="{545DAE83-ACE7-44FF-BB00-C64C3939B578}"/>
                </a:ext>
              </a:extLst>
            </p:cNvPr>
            <p:cNvSpPr/>
            <p:nvPr/>
          </p:nvSpPr>
          <p:spPr bwMode="auto">
            <a:xfrm>
              <a:off x="4498976" y="2436813"/>
              <a:ext cx="877888" cy="2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1" name="îŝḻïḓe">
              <a:extLst>
                <a:ext uri="{FF2B5EF4-FFF2-40B4-BE49-F238E27FC236}">
                  <a16:creationId xmlns:a16="http://schemas.microsoft.com/office/drawing/2014/main" id="{BECC2CD8-B402-4C68-A32C-DEC317570AC8}"/>
                </a:ext>
              </a:extLst>
            </p:cNvPr>
            <p:cNvSpPr/>
            <p:nvPr/>
          </p:nvSpPr>
          <p:spPr bwMode="auto">
            <a:xfrm>
              <a:off x="4498976" y="2887663"/>
              <a:ext cx="877888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2" name="iṩḷiḑé">
              <a:extLst>
                <a:ext uri="{FF2B5EF4-FFF2-40B4-BE49-F238E27FC236}">
                  <a16:creationId xmlns:a16="http://schemas.microsoft.com/office/drawing/2014/main" id="{FAAE0642-3E73-4FB9-9D77-4CE11F466E4C}"/>
                </a:ext>
              </a:extLst>
            </p:cNvPr>
            <p:cNvSpPr/>
            <p:nvPr/>
          </p:nvSpPr>
          <p:spPr bwMode="auto">
            <a:xfrm>
              <a:off x="4498976" y="2887663"/>
              <a:ext cx="877888" cy="2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3" name="îṣ1îḓê">
              <a:extLst>
                <a:ext uri="{FF2B5EF4-FFF2-40B4-BE49-F238E27FC236}">
                  <a16:creationId xmlns:a16="http://schemas.microsoft.com/office/drawing/2014/main" id="{F80A4F6E-8505-4223-B139-43181084FA39}"/>
                </a:ext>
              </a:extLst>
            </p:cNvPr>
            <p:cNvSpPr/>
            <p:nvPr/>
          </p:nvSpPr>
          <p:spPr bwMode="auto">
            <a:xfrm>
              <a:off x="4498976" y="2962276"/>
              <a:ext cx="509588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4" name="íśļîdè">
              <a:extLst>
                <a:ext uri="{FF2B5EF4-FFF2-40B4-BE49-F238E27FC236}">
                  <a16:creationId xmlns:a16="http://schemas.microsoft.com/office/drawing/2014/main" id="{C7372071-0CC5-419E-B1F0-DF0F9B05F79C}"/>
                </a:ext>
              </a:extLst>
            </p:cNvPr>
            <p:cNvSpPr/>
            <p:nvPr/>
          </p:nvSpPr>
          <p:spPr bwMode="auto">
            <a:xfrm>
              <a:off x="4498976" y="2962276"/>
              <a:ext cx="509588" cy="2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5" name="îśḻiďè">
              <a:extLst>
                <a:ext uri="{FF2B5EF4-FFF2-40B4-BE49-F238E27FC236}">
                  <a16:creationId xmlns:a16="http://schemas.microsoft.com/office/drawing/2014/main" id="{860215B4-F083-471D-AF8A-32F6FBA92A15}"/>
                </a:ext>
              </a:extLst>
            </p:cNvPr>
            <p:cNvSpPr/>
            <p:nvPr/>
          </p:nvSpPr>
          <p:spPr bwMode="auto">
            <a:xfrm>
              <a:off x="4498976" y="2535238"/>
              <a:ext cx="877888" cy="206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6" name="íšľíḍè">
              <a:extLst>
                <a:ext uri="{FF2B5EF4-FFF2-40B4-BE49-F238E27FC236}">
                  <a16:creationId xmlns:a16="http://schemas.microsoft.com/office/drawing/2014/main" id="{13A289F9-2D21-4BCD-A23C-11A5F7DA35EC}"/>
                </a:ext>
              </a:extLst>
            </p:cNvPr>
            <p:cNvSpPr/>
            <p:nvPr/>
          </p:nvSpPr>
          <p:spPr bwMode="auto">
            <a:xfrm>
              <a:off x="4498976" y="2535238"/>
              <a:ext cx="877888" cy="206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7" name="ïṩḻïďe">
              <a:extLst>
                <a:ext uri="{FF2B5EF4-FFF2-40B4-BE49-F238E27FC236}">
                  <a16:creationId xmlns:a16="http://schemas.microsoft.com/office/drawing/2014/main" id="{EA94D45F-8940-43BF-B2A9-2516402E2512}"/>
                </a:ext>
              </a:extLst>
            </p:cNvPr>
            <p:cNvSpPr/>
            <p:nvPr/>
          </p:nvSpPr>
          <p:spPr bwMode="auto">
            <a:xfrm>
              <a:off x="3349626" y="2903538"/>
              <a:ext cx="1035050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8" name="ïṩḷide">
              <a:extLst>
                <a:ext uri="{FF2B5EF4-FFF2-40B4-BE49-F238E27FC236}">
                  <a16:creationId xmlns:a16="http://schemas.microsoft.com/office/drawing/2014/main" id="{1D59A905-4C79-4725-A52C-86A44E1B151A}"/>
                </a:ext>
              </a:extLst>
            </p:cNvPr>
            <p:cNvSpPr/>
            <p:nvPr/>
          </p:nvSpPr>
          <p:spPr bwMode="auto">
            <a:xfrm>
              <a:off x="3349626" y="2903538"/>
              <a:ext cx="1035050" cy="2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9" name="ísľidè">
              <a:extLst>
                <a:ext uri="{FF2B5EF4-FFF2-40B4-BE49-F238E27FC236}">
                  <a16:creationId xmlns:a16="http://schemas.microsoft.com/office/drawing/2014/main" id="{E2124C68-3A8E-4658-AEBE-AD5862DEA2E5}"/>
                </a:ext>
              </a:extLst>
            </p:cNvPr>
            <p:cNvSpPr/>
            <p:nvPr/>
          </p:nvSpPr>
          <p:spPr bwMode="auto">
            <a:xfrm>
              <a:off x="3349626" y="3087688"/>
              <a:ext cx="1035050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0" name="í$ḷîḋè">
              <a:extLst>
                <a:ext uri="{FF2B5EF4-FFF2-40B4-BE49-F238E27FC236}">
                  <a16:creationId xmlns:a16="http://schemas.microsoft.com/office/drawing/2014/main" id="{1CEFCF88-2D19-462C-A940-A923129A1A00}"/>
                </a:ext>
              </a:extLst>
            </p:cNvPr>
            <p:cNvSpPr/>
            <p:nvPr/>
          </p:nvSpPr>
          <p:spPr bwMode="auto">
            <a:xfrm>
              <a:off x="3349626" y="3087688"/>
              <a:ext cx="1035050" cy="2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1" name="işļíḓé">
              <a:extLst>
                <a:ext uri="{FF2B5EF4-FFF2-40B4-BE49-F238E27FC236}">
                  <a16:creationId xmlns:a16="http://schemas.microsoft.com/office/drawing/2014/main" id="{D05D6950-7F29-48E9-86D1-6FDFCF8DCDC0}"/>
                </a:ext>
              </a:extLst>
            </p:cNvPr>
            <p:cNvSpPr/>
            <p:nvPr/>
          </p:nvSpPr>
          <p:spPr bwMode="auto">
            <a:xfrm>
              <a:off x="3349626" y="2995613"/>
              <a:ext cx="1035050" cy="22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2" name="iślîḓe">
              <a:extLst>
                <a:ext uri="{FF2B5EF4-FFF2-40B4-BE49-F238E27FC236}">
                  <a16:creationId xmlns:a16="http://schemas.microsoft.com/office/drawing/2014/main" id="{31D6BC5E-3502-4546-831A-C6B2C841A02D}"/>
                </a:ext>
              </a:extLst>
            </p:cNvPr>
            <p:cNvSpPr/>
            <p:nvPr/>
          </p:nvSpPr>
          <p:spPr bwMode="auto">
            <a:xfrm>
              <a:off x="3349626" y="2995613"/>
              <a:ext cx="1035050" cy="22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3" name="iṥľîḑé">
              <a:extLst>
                <a:ext uri="{FF2B5EF4-FFF2-40B4-BE49-F238E27FC236}">
                  <a16:creationId xmlns:a16="http://schemas.microsoft.com/office/drawing/2014/main" id="{765AF791-5C00-4444-A2E5-D5CFDD614462}"/>
                </a:ext>
              </a:extLst>
            </p:cNvPr>
            <p:cNvSpPr/>
            <p:nvPr/>
          </p:nvSpPr>
          <p:spPr bwMode="auto">
            <a:xfrm>
              <a:off x="3359151" y="1819276"/>
              <a:ext cx="17463" cy="158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4" name="îṥlîḓê">
              <a:extLst>
                <a:ext uri="{FF2B5EF4-FFF2-40B4-BE49-F238E27FC236}">
                  <a16:creationId xmlns:a16="http://schemas.microsoft.com/office/drawing/2014/main" id="{3F08B86D-4A6C-4EAE-A0F4-10080551108A}"/>
                </a:ext>
              </a:extLst>
            </p:cNvPr>
            <p:cNvSpPr/>
            <p:nvPr/>
          </p:nvSpPr>
          <p:spPr bwMode="auto">
            <a:xfrm>
              <a:off x="3403601" y="1819276"/>
              <a:ext cx="20638" cy="158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5" name="ïsḷiďe">
              <a:extLst>
                <a:ext uri="{FF2B5EF4-FFF2-40B4-BE49-F238E27FC236}">
                  <a16:creationId xmlns:a16="http://schemas.microsoft.com/office/drawing/2014/main" id="{98E6FE2C-A8E4-4AE2-92D8-A286B6C6FCE3}"/>
                </a:ext>
              </a:extLst>
            </p:cNvPr>
            <p:cNvSpPr/>
            <p:nvPr/>
          </p:nvSpPr>
          <p:spPr bwMode="auto">
            <a:xfrm>
              <a:off x="3452813" y="1819276"/>
              <a:ext cx="20638" cy="1587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6" name="îṡlîḑê">
              <a:extLst>
                <a:ext uri="{FF2B5EF4-FFF2-40B4-BE49-F238E27FC236}">
                  <a16:creationId xmlns:a16="http://schemas.microsoft.com/office/drawing/2014/main" id="{A6D255B0-7FA8-4431-9F3A-3E597501CF4D}"/>
                </a:ext>
              </a:extLst>
            </p:cNvPr>
            <p:cNvSpPr/>
            <p:nvPr/>
          </p:nvSpPr>
          <p:spPr bwMode="auto">
            <a:xfrm>
              <a:off x="7324726" y="3748088"/>
              <a:ext cx="1138238" cy="673100"/>
            </a:xfrm>
            <a:prstGeom prst="rect">
              <a:avLst/>
            </a:prstGeom>
            <a:gradFill>
              <a:gsLst>
                <a:gs pos="100000">
                  <a:srgbClr val="17B39A">
                    <a:alpha val="38000"/>
                  </a:srgbClr>
                </a:gs>
                <a:gs pos="0">
                  <a:srgbClr val="51CC93">
                    <a:alpha val="48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7" name="îṥḷïďê">
              <a:extLst>
                <a:ext uri="{FF2B5EF4-FFF2-40B4-BE49-F238E27FC236}">
                  <a16:creationId xmlns:a16="http://schemas.microsoft.com/office/drawing/2014/main" id="{223C8BD7-5A0F-41DE-9A97-45B7869C5A57}"/>
                </a:ext>
              </a:extLst>
            </p:cNvPr>
            <p:cNvSpPr/>
            <p:nvPr/>
          </p:nvSpPr>
          <p:spPr bwMode="auto">
            <a:xfrm>
              <a:off x="7400926" y="3803651"/>
              <a:ext cx="1138238" cy="671513"/>
            </a:xfrm>
            <a:prstGeom prst="rect">
              <a:avLst/>
            </a:prstGeom>
            <a:gradFill>
              <a:gsLst>
                <a:gs pos="100000">
                  <a:srgbClr val="17B39A">
                    <a:alpha val="38000"/>
                  </a:srgbClr>
                </a:gs>
                <a:gs pos="0">
                  <a:srgbClr val="51CC93">
                    <a:alpha val="48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8" name="ïṣľídè">
              <a:extLst>
                <a:ext uri="{FF2B5EF4-FFF2-40B4-BE49-F238E27FC236}">
                  <a16:creationId xmlns:a16="http://schemas.microsoft.com/office/drawing/2014/main" id="{9E80FA80-F0C1-4AF3-9179-60937BAA83CB}"/>
                </a:ext>
              </a:extLst>
            </p:cNvPr>
            <p:cNvSpPr/>
            <p:nvPr/>
          </p:nvSpPr>
          <p:spPr bwMode="auto">
            <a:xfrm>
              <a:off x="7253288" y="3683001"/>
              <a:ext cx="1139825" cy="673100"/>
            </a:xfrm>
            <a:prstGeom prst="rect">
              <a:avLst/>
            </a:prstGeom>
            <a:gradFill>
              <a:gsLst>
                <a:gs pos="100000">
                  <a:srgbClr val="17B39A">
                    <a:alpha val="38000"/>
                  </a:srgbClr>
                </a:gs>
                <a:gs pos="0">
                  <a:srgbClr val="51CC93">
                    <a:alpha val="48000"/>
                  </a:srgbClr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9" name="išḷiḓé">
              <a:extLst>
                <a:ext uri="{FF2B5EF4-FFF2-40B4-BE49-F238E27FC236}">
                  <a16:creationId xmlns:a16="http://schemas.microsoft.com/office/drawing/2014/main" id="{80AA7E40-9E0A-440F-ADB9-653437DB0AF6}"/>
                </a:ext>
              </a:extLst>
            </p:cNvPr>
            <p:cNvSpPr/>
            <p:nvPr/>
          </p:nvSpPr>
          <p:spPr bwMode="auto">
            <a:xfrm>
              <a:off x="2947988" y="3548063"/>
              <a:ext cx="1046163" cy="633413"/>
            </a:xfrm>
            <a:prstGeom prst="rect">
              <a:avLst/>
            </a:prstGeom>
            <a:gradFill>
              <a:gsLst>
                <a:gs pos="100000">
                  <a:srgbClr val="45297D">
                    <a:alpha val="43000"/>
                  </a:srgbClr>
                </a:gs>
                <a:gs pos="0">
                  <a:srgbClr val="6C3D8F">
                    <a:alpha val="65000"/>
                  </a:srgbClr>
                </a:gs>
              </a:gsLst>
              <a:lin ang="108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0" name="iṩlîḑé">
              <a:extLst>
                <a:ext uri="{FF2B5EF4-FFF2-40B4-BE49-F238E27FC236}">
                  <a16:creationId xmlns:a16="http://schemas.microsoft.com/office/drawing/2014/main" id="{C4CDD76F-408E-4C27-8512-0FD8DD4C0801}"/>
                </a:ext>
              </a:extLst>
            </p:cNvPr>
            <p:cNvSpPr/>
            <p:nvPr/>
          </p:nvSpPr>
          <p:spPr bwMode="auto">
            <a:xfrm>
              <a:off x="3024188" y="3597276"/>
              <a:ext cx="1041400" cy="639763"/>
            </a:xfrm>
            <a:prstGeom prst="rect">
              <a:avLst/>
            </a:prstGeom>
            <a:gradFill>
              <a:gsLst>
                <a:gs pos="100000">
                  <a:srgbClr val="45297D">
                    <a:alpha val="43000"/>
                  </a:srgbClr>
                </a:gs>
                <a:gs pos="0">
                  <a:srgbClr val="6C3D8F">
                    <a:alpha val="65000"/>
                  </a:srgbClr>
                </a:gs>
              </a:gsLst>
              <a:lin ang="108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1" name="ïSľïdè">
              <a:extLst>
                <a:ext uri="{FF2B5EF4-FFF2-40B4-BE49-F238E27FC236}">
                  <a16:creationId xmlns:a16="http://schemas.microsoft.com/office/drawing/2014/main" id="{6BD585D4-FA00-4DA0-9ED2-25A34124821E}"/>
                </a:ext>
              </a:extLst>
            </p:cNvPr>
            <p:cNvSpPr/>
            <p:nvPr/>
          </p:nvSpPr>
          <p:spPr bwMode="auto">
            <a:xfrm>
              <a:off x="3094038" y="3651251"/>
              <a:ext cx="1041400" cy="633413"/>
            </a:xfrm>
            <a:prstGeom prst="rect">
              <a:avLst/>
            </a:prstGeom>
            <a:gradFill>
              <a:gsLst>
                <a:gs pos="100000">
                  <a:srgbClr val="45297D">
                    <a:alpha val="43000"/>
                  </a:srgbClr>
                </a:gs>
                <a:gs pos="0">
                  <a:srgbClr val="6C3D8F">
                    <a:alpha val="65000"/>
                  </a:srgbClr>
                </a:gs>
              </a:gsLst>
              <a:lin ang="108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2" name="ïṩ1íde">
              <a:extLst>
                <a:ext uri="{FF2B5EF4-FFF2-40B4-BE49-F238E27FC236}">
                  <a16:creationId xmlns:a16="http://schemas.microsoft.com/office/drawing/2014/main" id="{F9BD750F-04FF-4B70-807E-B5D7C7065887}"/>
                </a:ext>
              </a:extLst>
            </p:cNvPr>
            <p:cNvSpPr/>
            <p:nvPr/>
          </p:nvSpPr>
          <p:spPr bwMode="auto">
            <a:xfrm>
              <a:off x="4771233" y="2589214"/>
              <a:ext cx="3074193" cy="148583"/>
            </a:xfrm>
            <a:custGeom>
              <a:avLst/>
              <a:gdLst>
                <a:gd name="T0" fmla="*/ 429 w 430"/>
                <a:gd name="T1" fmla="*/ 21 h 21"/>
                <a:gd name="T2" fmla="*/ 414 w 430"/>
                <a:gd name="T3" fmla="*/ 0 h 21"/>
                <a:gd name="T4" fmla="*/ 16 w 430"/>
                <a:gd name="T5" fmla="*/ 0 h 21"/>
                <a:gd name="T6" fmla="*/ 0 w 430"/>
                <a:gd name="T7" fmla="*/ 21 h 21"/>
                <a:gd name="T8" fmla="*/ 429 w 430"/>
                <a:gd name="T9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0" h="21">
                  <a:moveTo>
                    <a:pt x="429" y="21"/>
                  </a:moveTo>
                  <a:cubicBezTo>
                    <a:pt x="430" y="10"/>
                    <a:pt x="425" y="0"/>
                    <a:pt x="414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9"/>
                    <a:pt x="0" y="21"/>
                  </a:cubicBezTo>
                  <a:lnTo>
                    <a:pt x="429" y="21"/>
                  </a:lnTo>
                  <a:close/>
                </a:path>
              </a:pathLst>
            </a:custGeom>
            <a:gradFill>
              <a:gsLst>
                <a:gs pos="100000">
                  <a:srgbClr val="42287C"/>
                </a:gs>
                <a:gs pos="0">
                  <a:srgbClr val="6D3E8F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3" name="ïŝḷíḓe">
              <a:extLst>
                <a:ext uri="{FF2B5EF4-FFF2-40B4-BE49-F238E27FC236}">
                  <a16:creationId xmlns:a16="http://schemas.microsoft.com/office/drawing/2014/main" id="{68A60EF0-58B4-492B-8D29-1F688FB6DD4C}"/>
                </a:ext>
              </a:extLst>
            </p:cNvPr>
            <p:cNvSpPr/>
            <p:nvPr/>
          </p:nvSpPr>
          <p:spPr bwMode="auto">
            <a:xfrm>
              <a:off x="4889501" y="2670176"/>
              <a:ext cx="31750" cy="33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4" name="íṥḻíde">
              <a:extLst>
                <a:ext uri="{FF2B5EF4-FFF2-40B4-BE49-F238E27FC236}">
                  <a16:creationId xmlns:a16="http://schemas.microsoft.com/office/drawing/2014/main" id="{DB66F5AB-FA51-426C-80C6-58CEABE91739}"/>
                </a:ext>
              </a:extLst>
            </p:cNvPr>
            <p:cNvSpPr/>
            <p:nvPr/>
          </p:nvSpPr>
          <p:spPr bwMode="auto">
            <a:xfrm>
              <a:off x="4970463" y="2670176"/>
              <a:ext cx="33338" cy="33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5" name="îṣļîḋe">
              <a:extLst>
                <a:ext uri="{FF2B5EF4-FFF2-40B4-BE49-F238E27FC236}">
                  <a16:creationId xmlns:a16="http://schemas.microsoft.com/office/drawing/2014/main" id="{4CADD38F-3578-495E-8286-308EE38B26EC}"/>
                </a:ext>
              </a:extLst>
            </p:cNvPr>
            <p:cNvSpPr/>
            <p:nvPr/>
          </p:nvSpPr>
          <p:spPr bwMode="auto">
            <a:xfrm>
              <a:off x="5046663" y="2670176"/>
              <a:ext cx="31750" cy="3333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3805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000"/>
                            </p:stCondLst>
                            <p:childTnLst>
                              <p:par>
                                <p:cTn id="4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4500"/>
                            </p:stCondLst>
                            <p:childTnLst>
                              <p:par>
                                <p:cTn id="5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64EC4"/>
            </a:gs>
            <a:gs pos="100000">
              <a:srgbClr val="2CA2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3924300"/>
            <a:ext cx="12192000" cy="1216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4985144" y="14886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80014" y="11740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3669146" y="144275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392242" y="457204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784067" y="56642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7" name="椭圆 176"/>
          <p:cNvSpPr/>
          <p:nvPr/>
        </p:nvSpPr>
        <p:spPr>
          <a:xfrm>
            <a:off x="8114217" y="3287918"/>
            <a:ext cx="563352" cy="563352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8" name="椭圆 177"/>
          <p:cNvSpPr/>
          <p:nvPr/>
        </p:nvSpPr>
        <p:spPr>
          <a:xfrm>
            <a:off x="8722876" y="2383783"/>
            <a:ext cx="182233" cy="182233"/>
          </a:xfrm>
          <a:prstGeom prst="ellipse">
            <a:avLst/>
          </a:prstGeom>
          <a:gradFill>
            <a:gsLst>
              <a:gs pos="0">
                <a:srgbClr val="D6FFFF"/>
              </a:gs>
              <a:gs pos="100000">
                <a:srgbClr val="6DE5FD"/>
              </a:gs>
            </a:gsLst>
            <a:lin ang="540000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9956352" y="5671073"/>
            <a:ext cx="563352" cy="563352"/>
          </a:xfrm>
          <a:prstGeom prst="ellipse">
            <a:avLst/>
          </a:prstGeom>
          <a:gradFill>
            <a:gsLst>
              <a:gs pos="0">
                <a:srgbClr val="0A56C9"/>
              </a:gs>
              <a:gs pos="100000">
                <a:srgbClr val="289AF5"/>
              </a:gs>
            </a:gsLst>
            <a:lin ang="2160000" scaled="0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0573227" y="541655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2555240" y="2444793"/>
            <a:ext cx="358726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defRPr sz="72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Part 04</a:t>
            </a:r>
          </a:p>
        </p:txBody>
      </p:sp>
      <p:grpSp>
        <p:nvGrpSpPr>
          <p:cNvPr id="185" name="组合 184"/>
          <p:cNvGrpSpPr/>
          <p:nvPr/>
        </p:nvGrpSpPr>
        <p:grpSpPr>
          <a:xfrm>
            <a:off x="3448685" y="4235450"/>
            <a:ext cx="6066790" cy="652145"/>
            <a:chOff x="3583" y="3762"/>
            <a:chExt cx="5545" cy="596"/>
          </a:xfrm>
        </p:grpSpPr>
        <p:sp>
          <p:nvSpPr>
            <p:cNvPr id="181" name="椭圆 180"/>
            <p:cNvSpPr/>
            <p:nvPr/>
          </p:nvSpPr>
          <p:spPr>
            <a:xfrm>
              <a:off x="3583" y="3858"/>
              <a:ext cx="403" cy="403"/>
            </a:xfrm>
            <a:prstGeom prst="ellipse">
              <a:avLst/>
            </a:prstGeom>
            <a:noFill/>
            <a:ln w="50800">
              <a:solidFill>
                <a:srgbClr val="D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cxnSp>
          <p:nvCxnSpPr>
            <p:cNvPr id="182" name="直接连接符 181"/>
            <p:cNvCxnSpPr/>
            <p:nvPr/>
          </p:nvCxnSpPr>
          <p:spPr>
            <a:xfrm>
              <a:off x="4121" y="4060"/>
              <a:ext cx="1385" cy="0"/>
            </a:xfrm>
            <a:prstGeom prst="line">
              <a:avLst/>
            </a:prstGeom>
            <a:ln w="12700" cmpd="sng">
              <a:solidFill>
                <a:srgbClr val="77B6EB"/>
              </a:solidFill>
              <a:prstDash val="sys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4" name="圆角矩形 183"/>
            <p:cNvSpPr/>
            <p:nvPr/>
          </p:nvSpPr>
          <p:spPr>
            <a:xfrm>
              <a:off x="5886" y="3762"/>
              <a:ext cx="3242" cy="596"/>
            </a:xfrm>
            <a:prstGeom prst="roundRect">
              <a:avLst>
                <a:gd name="adj" fmla="val 50000"/>
              </a:avLst>
            </a:prstGeom>
            <a:solidFill>
              <a:srgbClr val="F2F4F7"/>
            </a:solidFill>
            <a:effectLst>
              <a:outerShdw blurRad="50800" dist="38100" dir="13500000" sx="102000" sy="102000" algn="b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rgbClr val="0A56C9"/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3200" b="1" dirty="0">
                <a:solidFill>
                  <a:srgbClr val="0A56C9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20240" y="-7620"/>
            <a:ext cx="181610" cy="3555365"/>
            <a:chOff x="3024" y="-12"/>
            <a:chExt cx="286" cy="5599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3168" y="-12"/>
              <a:ext cx="0" cy="5508"/>
            </a:xfrm>
            <a:prstGeom prst="line">
              <a:avLst/>
            </a:prstGeom>
            <a:ln>
              <a:solidFill>
                <a:srgbClr val="F2F4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椭圆 3"/>
            <p:cNvSpPr/>
            <p:nvPr/>
          </p:nvSpPr>
          <p:spPr>
            <a:xfrm>
              <a:off x="3024" y="5301"/>
              <a:ext cx="287" cy="287"/>
            </a:xfrm>
            <a:prstGeom prst="ellipse">
              <a:avLst/>
            </a:prstGeom>
            <a:gradFill>
              <a:gsLst>
                <a:gs pos="0">
                  <a:srgbClr val="D6FFFF"/>
                </a:gs>
                <a:gs pos="100000">
                  <a:srgbClr val="6DE5FD"/>
                </a:gs>
              </a:gsLst>
              <a:lin ang="5400000" scaled="1"/>
            </a:gra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9" name="椭圆 28">
            <a:extLst>
              <a:ext uri="{FF2B5EF4-FFF2-40B4-BE49-F238E27FC236}">
                <a16:creationId xmlns:a16="http://schemas.microsoft.com/office/drawing/2014/main" id="{9C3471BB-DA37-4D5E-BF41-93B74A926158}"/>
              </a:ext>
            </a:extLst>
          </p:cNvPr>
          <p:cNvSpPr/>
          <p:nvPr/>
        </p:nvSpPr>
        <p:spPr>
          <a:xfrm>
            <a:off x="8275147" y="1119380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7786DF49-0EF1-4FC8-BDA7-059529E51CF7}"/>
              </a:ext>
            </a:extLst>
          </p:cNvPr>
          <p:cNvSpPr/>
          <p:nvPr/>
        </p:nvSpPr>
        <p:spPr>
          <a:xfrm>
            <a:off x="5737942" y="97592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9B9A56C1-6CF8-4FAA-9E46-EEEEADD94AC2}"/>
              </a:ext>
            </a:extLst>
          </p:cNvPr>
          <p:cNvSpPr/>
          <p:nvPr/>
        </p:nvSpPr>
        <p:spPr>
          <a:xfrm>
            <a:off x="10701204" y="2227313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AB4F3239-1CCA-4612-B686-1D6BD45D601F}"/>
              </a:ext>
            </a:extLst>
          </p:cNvPr>
          <p:cNvSpPr/>
          <p:nvPr/>
        </p:nvSpPr>
        <p:spPr>
          <a:xfrm>
            <a:off x="9594547" y="136651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CD3B1836-3335-46DA-BA66-55C9ED5396F3}"/>
              </a:ext>
            </a:extLst>
          </p:cNvPr>
          <p:cNvSpPr/>
          <p:nvPr/>
        </p:nvSpPr>
        <p:spPr>
          <a:xfrm>
            <a:off x="1745994" y="1107654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03390545-D26A-4FEB-ACC3-A4FD63081B3E}"/>
              </a:ext>
            </a:extLst>
          </p:cNvPr>
          <p:cNvSpPr/>
          <p:nvPr/>
        </p:nvSpPr>
        <p:spPr>
          <a:xfrm>
            <a:off x="4597433" y="74769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9B13C02F-1E9E-442A-8BB8-F768D5946D2A}"/>
              </a:ext>
            </a:extLst>
          </p:cNvPr>
          <p:cNvSpPr/>
          <p:nvPr/>
        </p:nvSpPr>
        <p:spPr>
          <a:xfrm>
            <a:off x="3195123" y="67219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76C3C9EF-64BA-418B-BD6B-666CF301B3FA}"/>
              </a:ext>
            </a:extLst>
          </p:cNvPr>
          <p:cNvSpPr/>
          <p:nvPr/>
        </p:nvSpPr>
        <p:spPr>
          <a:xfrm>
            <a:off x="654034" y="190113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85185F3F-8E3B-4E85-A4BB-B704F33F26EE}"/>
              </a:ext>
            </a:extLst>
          </p:cNvPr>
          <p:cNvSpPr/>
          <p:nvPr/>
        </p:nvSpPr>
        <p:spPr>
          <a:xfrm>
            <a:off x="2401396" y="1877678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48406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6" grpId="0" animBg="1"/>
      <p:bldP spid="177" grpId="0" animBg="1"/>
      <p:bldP spid="178" grpId="0" animBg="1"/>
      <p:bldP spid="3" grpId="0" animBg="1"/>
      <p:bldP spid="5" grpId="0" animBg="1"/>
      <p:bldP spid="175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>
            <a:extLst>
              <a:ext uri="{FF2B5EF4-FFF2-40B4-BE49-F238E27FC236}">
                <a16:creationId xmlns:a16="http://schemas.microsoft.com/office/drawing/2014/main" id="{F112C34E-A212-4A56-9232-72094584E5EB}"/>
              </a:ext>
            </a:extLst>
          </p:cNvPr>
          <p:cNvGrpSpPr/>
          <p:nvPr/>
        </p:nvGrpSpPr>
        <p:grpSpPr>
          <a:xfrm>
            <a:off x="857885" y="5159981"/>
            <a:ext cx="11334115" cy="1321468"/>
            <a:chOff x="857885" y="5159981"/>
            <a:chExt cx="11334115" cy="1321468"/>
          </a:xfrm>
        </p:grpSpPr>
        <p:sp>
          <p:nvSpPr>
            <p:cNvPr id="3" name="矩形 2">
              <a:extLst>
                <a:ext uri="{FF2B5EF4-FFF2-40B4-BE49-F238E27FC236}">
                  <a16:creationId xmlns:a16="http://schemas.microsoft.com/office/drawing/2014/main" id="{F5D9BBAF-C595-42EC-A5C7-C08DCE47441D}"/>
                </a:ext>
              </a:extLst>
            </p:cNvPr>
            <p:cNvSpPr/>
            <p:nvPr/>
          </p:nvSpPr>
          <p:spPr>
            <a:xfrm>
              <a:off x="857885" y="5159981"/>
              <a:ext cx="11334115" cy="13214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21" name="îŝľïďè">
              <a:extLst>
                <a:ext uri="{FF2B5EF4-FFF2-40B4-BE49-F238E27FC236}">
                  <a16:creationId xmlns:a16="http://schemas.microsoft.com/office/drawing/2014/main" id="{C3308168-7DAA-463A-8D03-D0E55F2EADBD}"/>
                </a:ext>
              </a:extLst>
            </p:cNvPr>
            <p:cNvGrpSpPr/>
            <p:nvPr/>
          </p:nvGrpSpPr>
          <p:grpSpPr>
            <a:xfrm>
              <a:off x="1185860" y="5306591"/>
              <a:ext cx="6451171" cy="1104460"/>
              <a:chOff x="7796550" y="4983224"/>
              <a:chExt cx="3676313" cy="855104"/>
            </a:xfrm>
            <a:solidFill>
              <a:schemeClr val="bg1">
                <a:lumMod val="95000"/>
              </a:schemeClr>
            </a:solidFill>
          </p:grpSpPr>
          <p:sp>
            <p:nvSpPr>
              <p:cNvPr id="122" name="îṥļîďe">
                <a:extLst>
                  <a:ext uri="{FF2B5EF4-FFF2-40B4-BE49-F238E27FC236}">
                    <a16:creationId xmlns:a16="http://schemas.microsoft.com/office/drawing/2014/main" id="{4D53E26F-7B12-491B-AE14-F84A5B3A54F4}"/>
                  </a:ext>
                </a:extLst>
              </p:cNvPr>
              <p:cNvSpPr txBox="1"/>
              <p:nvPr/>
            </p:nvSpPr>
            <p:spPr>
              <a:xfrm>
                <a:off x="7796551" y="5238880"/>
                <a:ext cx="3676312" cy="599448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anchor="ctr" anchorCtr="0">
                <a:normAutofit/>
              </a:bodyPr>
              <a:lstStyle/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When you copy &amp; paste, choose "keep text only" option.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123" name="íŝḷîdê">
                <a:extLst>
                  <a:ext uri="{FF2B5EF4-FFF2-40B4-BE49-F238E27FC236}">
                    <a16:creationId xmlns:a16="http://schemas.microsoft.com/office/drawing/2014/main" id="{398E82E0-3D35-496C-8B81-94CDF3D54D98}"/>
                  </a:ext>
                </a:extLst>
              </p:cNvPr>
              <p:cNvSpPr/>
              <p:nvPr/>
            </p:nvSpPr>
            <p:spPr>
              <a:xfrm>
                <a:off x="7796550" y="4983224"/>
                <a:ext cx="3676312" cy="255651"/>
              </a:xfrm>
              <a:prstGeom prst="rect">
                <a:avLst/>
              </a:prstGeom>
              <a:grpFill/>
            </p:spPr>
            <p:txBody>
              <a:bodyPr wrap="square" lIns="91440" tIns="45720" rIns="91440" bIns="45720" anchor="ctr" anchorCtr="0">
                <a:normAutofit lnSpcReduction="10000"/>
              </a:bodyPr>
              <a:lstStyle/>
              <a:p>
                <a:pPr>
                  <a:spcBef>
                    <a:spcPct val="0"/>
                  </a:spcBef>
                </a:pPr>
                <a:r>
                  <a:rPr lang="en-US" altLang="zh-CN" sz="1600" b="1" dirty="0">
                    <a:solidFill>
                      <a:srgbClr val="146DD7"/>
                    </a:solidFill>
                    <a:cs typeface="+mn-ea"/>
                    <a:sym typeface="+mn-lt"/>
                  </a:rPr>
                  <a:t>Add Title Text</a:t>
                </a:r>
              </a:p>
            </p:txBody>
          </p:sp>
        </p:grpSp>
      </p:grp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" name="任意多边形: 形状 17">
            <a:extLst>
              <a:ext uri="{FF2B5EF4-FFF2-40B4-BE49-F238E27FC236}">
                <a16:creationId xmlns:a16="http://schemas.microsoft.com/office/drawing/2014/main" id="{4036BFA4-0785-4B28-A3E7-A76B38EBF6BD}"/>
              </a:ext>
            </a:extLst>
          </p:cNvPr>
          <p:cNvSpPr/>
          <p:nvPr/>
        </p:nvSpPr>
        <p:spPr>
          <a:xfrm>
            <a:off x="6902169" y="3170397"/>
            <a:ext cx="4704350" cy="3687603"/>
          </a:xfrm>
          <a:custGeom>
            <a:avLst/>
            <a:gdLst>
              <a:gd name="connsiteX0" fmla="*/ 2352175 w 4704350"/>
              <a:gd name="connsiteY0" fmla="*/ 0 h 3687603"/>
              <a:gd name="connsiteX1" fmla="*/ 4704350 w 4704350"/>
              <a:gd name="connsiteY1" fmla="*/ 2352175 h 3687603"/>
              <a:gd name="connsiteX2" fmla="*/ 4302636 w 4704350"/>
              <a:gd name="connsiteY2" fmla="*/ 3667299 h 3687603"/>
              <a:gd name="connsiteX3" fmla="*/ 4287452 w 4704350"/>
              <a:gd name="connsiteY3" fmla="*/ 3687603 h 3687603"/>
              <a:gd name="connsiteX4" fmla="*/ 416898 w 4704350"/>
              <a:gd name="connsiteY4" fmla="*/ 3687603 h 3687603"/>
              <a:gd name="connsiteX5" fmla="*/ 401715 w 4704350"/>
              <a:gd name="connsiteY5" fmla="*/ 3667299 h 3687603"/>
              <a:gd name="connsiteX6" fmla="*/ 0 w 4704350"/>
              <a:gd name="connsiteY6" fmla="*/ 2352175 h 3687603"/>
              <a:gd name="connsiteX7" fmla="*/ 2352175 w 4704350"/>
              <a:gd name="connsiteY7" fmla="*/ 0 h 3687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04350" h="3687603">
                <a:moveTo>
                  <a:pt x="2352175" y="0"/>
                </a:moveTo>
                <a:cubicBezTo>
                  <a:pt x="3651245" y="0"/>
                  <a:pt x="4704350" y="1053105"/>
                  <a:pt x="4704350" y="2352175"/>
                </a:cubicBezTo>
                <a:cubicBezTo>
                  <a:pt x="4704350" y="2839327"/>
                  <a:pt x="4556257" y="3291889"/>
                  <a:pt x="4302636" y="3667299"/>
                </a:cubicBezTo>
                <a:lnTo>
                  <a:pt x="4287452" y="3687603"/>
                </a:lnTo>
                <a:lnTo>
                  <a:pt x="416898" y="3687603"/>
                </a:lnTo>
                <a:lnTo>
                  <a:pt x="401715" y="3667299"/>
                </a:lnTo>
                <a:cubicBezTo>
                  <a:pt x="148093" y="3291889"/>
                  <a:pt x="0" y="2839327"/>
                  <a:pt x="0" y="2352175"/>
                </a:cubicBezTo>
                <a:cubicBezTo>
                  <a:pt x="0" y="1053105"/>
                  <a:pt x="1053105" y="0"/>
                  <a:pt x="2352175" y="0"/>
                </a:cubicBezTo>
                <a:close/>
              </a:path>
            </a:pathLst>
          </a:cu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9" name="íSļîḑé">
            <a:extLst>
              <a:ext uri="{FF2B5EF4-FFF2-40B4-BE49-F238E27FC236}">
                <a16:creationId xmlns:a16="http://schemas.microsoft.com/office/drawing/2014/main" id="{D08FE17A-E792-4C88-99A0-F26BA8E05F1B}"/>
              </a:ext>
            </a:extLst>
          </p:cNvPr>
          <p:cNvGrpSpPr/>
          <p:nvPr/>
        </p:nvGrpSpPr>
        <p:grpSpPr>
          <a:xfrm>
            <a:off x="8036307" y="5629671"/>
            <a:ext cx="2998876" cy="1006991"/>
            <a:chOff x="1197898" y="2503545"/>
            <a:chExt cx="2198693" cy="1006991"/>
          </a:xfrm>
        </p:grpSpPr>
        <p:sp>
          <p:nvSpPr>
            <p:cNvPr id="20" name="îŝľïḋé">
              <a:extLst>
                <a:ext uri="{FF2B5EF4-FFF2-40B4-BE49-F238E27FC236}">
                  <a16:creationId xmlns:a16="http://schemas.microsoft.com/office/drawing/2014/main" id="{A697B002-9823-47CB-BA44-E63986CB880B}"/>
                </a:ext>
              </a:extLst>
            </p:cNvPr>
            <p:cNvSpPr txBox="1"/>
            <p:nvPr/>
          </p:nvSpPr>
          <p:spPr>
            <a:xfrm>
              <a:off x="1197898" y="2503545"/>
              <a:ext cx="2198693" cy="388226"/>
            </a:xfrm>
            <a:prstGeom prst="rect">
              <a:avLst/>
            </a:prstGeom>
            <a:noFill/>
          </p:spPr>
          <p:txBody>
            <a:bodyPr wrap="square" lIns="91440" tIns="45720" rIns="91440" bIns="45720" anchor="b" anchorCtr="0">
              <a:normAutofit/>
            </a:bodyPr>
            <a:lstStyle/>
            <a:p>
              <a:r>
                <a:rPr lang="en-US" altLang="zh-CN" sz="16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16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21" name="îṩlîḓe">
              <a:extLst>
                <a:ext uri="{FF2B5EF4-FFF2-40B4-BE49-F238E27FC236}">
                  <a16:creationId xmlns:a16="http://schemas.microsoft.com/office/drawing/2014/main" id="{AABE1032-BF43-47C9-8C03-265C3AFBEFF8}"/>
                </a:ext>
              </a:extLst>
            </p:cNvPr>
            <p:cNvSpPr txBox="1"/>
            <p:nvPr/>
          </p:nvSpPr>
          <p:spPr>
            <a:xfrm>
              <a:off x="1197898" y="2891770"/>
              <a:ext cx="2198693" cy="618766"/>
            </a:xfrm>
            <a:prstGeom prst="rect">
              <a:avLst/>
            </a:prstGeom>
          </p:spPr>
          <p:txBody>
            <a:bodyPr vert="horz" wrap="square" lIns="91440" tIns="45720" rIns="91440" bIns="45720" anchor="ctr" anchorCtr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</p:grpSp>
      <p:grpSp>
        <p:nvGrpSpPr>
          <p:cNvPr id="22" name="c53a3aa1-8879-435d-bb17-2b5f206d3152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76A77542-7B27-44B4-B4B6-50D2EDD273B6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7579589" y="1772645"/>
            <a:ext cx="2591718" cy="3687603"/>
            <a:chOff x="4414044" y="1035844"/>
            <a:chExt cx="3363913" cy="4786313"/>
          </a:xfrm>
        </p:grpSpPr>
        <p:sp>
          <p:nvSpPr>
            <p:cNvPr id="23" name="iŝļíďé">
              <a:extLst>
                <a:ext uri="{FF2B5EF4-FFF2-40B4-BE49-F238E27FC236}">
                  <a16:creationId xmlns:a16="http://schemas.microsoft.com/office/drawing/2014/main" id="{434732D4-863E-4257-981C-EFBA4C2B2E85}"/>
                </a:ext>
              </a:extLst>
            </p:cNvPr>
            <p:cNvSpPr/>
            <p:nvPr/>
          </p:nvSpPr>
          <p:spPr bwMode="auto">
            <a:xfrm>
              <a:off x="4977607" y="5261770"/>
              <a:ext cx="2800350" cy="341313"/>
            </a:xfrm>
            <a:prstGeom prst="ellipse">
              <a:avLst/>
            </a:prstGeom>
            <a:solidFill>
              <a:srgbClr val="E8A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îṧlïďé">
              <a:extLst>
                <a:ext uri="{FF2B5EF4-FFF2-40B4-BE49-F238E27FC236}">
                  <a16:creationId xmlns:a16="http://schemas.microsoft.com/office/drawing/2014/main" id="{1278A27B-BDE4-4486-B61E-8B94DBE2D106}"/>
                </a:ext>
              </a:extLst>
            </p:cNvPr>
            <p:cNvSpPr/>
            <p:nvPr/>
          </p:nvSpPr>
          <p:spPr bwMode="auto">
            <a:xfrm>
              <a:off x="4414044" y="1821657"/>
              <a:ext cx="777875" cy="893763"/>
            </a:xfrm>
            <a:custGeom>
              <a:avLst/>
              <a:gdLst>
                <a:gd name="T0" fmla="*/ 123 w 138"/>
                <a:gd name="T1" fmla="*/ 124 h 159"/>
                <a:gd name="T2" fmla="*/ 82 w 138"/>
                <a:gd name="T3" fmla="*/ 157 h 159"/>
                <a:gd name="T4" fmla="*/ 75 w 138"/>
                <a:gd name="T5" fmla="*/ 156 h 159"/>
                <a:gd name="T6" fmla="*/ 2 w 138"/>
                <a:gd name="T7" fmla="*/ 53 h 159"/>
                <a:gd name="T8" fmla="*/ 3 w 138"/>
                <a:gd name="T9" fmla="*/ 46 h 159"/>
                <a:gd name="T10" fmla="*/ 57 w 138"/>
                <a:gd name="T11" fmla="*/ 2 h 159"/>
                <a:gd name="T12" fmla="*/ 64 w 138"/>
                <a:gd name="T13" fmla="*/ 3 h 159"/>
                <a:gd name="T14" fmla="*/ 136 w 138"/>
                <a:gd name="T15" fmla="*/ 107 h 159"/>
                <a:gd name="T16" fmla="*/ 136 w 138"/>
                <a:gd name="T17" fmla="*/ 114 h 159"/>
                <a:gd name="T18" fmla="*/ 123 w 138"/>
                <a:gd name="T19" fmla="*/ 124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8" h="159">
                  <a:moveTo>
                    <a:pt x="123" y="124"/>
                  </a:moveTo>
                  <a:cubicBezTo>
                    <a:pt x="82" y="157"/>
                    <a:pt x="82" y="157"/>
                    <a:pt x="82" y="157"/>
                  </a:cubicBezTo>
                  <a:cubicBezTo>
                    <a:pt x="80" y="159"/>
                    <a:pt x="76" y="158"/>
                    <a:pt x="75" y="156"/>
                  </a:cubicBezTo>
                  <a:cubicBezTo>
                    <a:pt x="2" y="53"/>
                    <a:pt x="2" y="53"/>
                    <a:pt x="2" y="53"/>
                  </a:cubicBezTo>
                  <a:cubicBezTo>
                    <a:pt x="0" y="50"/>
                    <a:pt x="1" y="48"/>
                    <a:pt x="3" y="46"/>
                  </a:cubicBezTo>
                  <a:cubicBezTo>
                    <a:pt x="57" y="2"/>
                    <a:pt x="57" y="2"/>
                    <a:pt x="57" y="2"/>
                  </a:cubicBezTo>
                  <a:cubicBezTo>
                    <a:pt x="59" y="0"/>
                    <a:pt x="62" y="1"/>
                    <a:pt x="64" y="3"/>
                  </a:cubicBezTo>
                  <a:cubicBezTo>
                    <a:pt x="136" y="107"/>
                    <a:pt x="136" y="107"/>
                    <a:pt x="136" y="107"/>
                  </a:cubicBezTo>
                  <a:cubicBezTo>
                    <a:pt x="138" y="109"/>
                    <a:pt x="138" y="112"/>
                    <a:pt x="136" y="114"/>
                  </a:cubicBezTo>
                  <a:lnTo>
                    <a:pt x="123" y="124"/>
                  </a:lnTo>
                  <a:close/>
                </a:path>
              </a:pathLst>
            </a:custGeom>
            <a:solidFill>
              <a:srgbClr val="332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íṡḻîḍè">
              <a:extLst>
                <a:ext uri="{FF2B5EF4-FFF2-40B4-BE49-F238E27FC236}">
                  <a16:creationId xmlns:a16="http://schemas.microsoft.com/office/drawing/2014/main" id="{74512B76-73D4-4D23-9F00-7087698C7D9C}"/>
                </a:ext>
              </a:extLst>
            </p:cNvPr>
            <p:cNvSpPr/>
            <p:nvPr/>
          </p:nvSpPr>
          <p:spPr bwMode="auto">
            <a:xfrm>
              <a:off x="4447382" y="1861345"/>
              <a:ext cx="711200" cy="814388"/>
            </a:xfrm>
            <a:custGeom>
              <a:avLst/>
              <a:gdLst>
                <a:gd name="T0" fmla="*/ 112 w 126"/>
                <a:gd name="T1" fmla="*/ 114 h 145"/>
                <a:gd name="T2" fmla="*/ 75 w 126"/>
                <a:gd name="T3" fmla="*/ 144 h 145"/>
                <a:gd name="T4" fmla="*/ 68 w 126"/>
                <a:gd name="T5" fmla="*/ 143 h 145"/>
                <a:gd name="T6" fmla="*/ 1 w 126"/>
                <a:gd name="T7" fmla="*/ 48 h 145"/>
                <a:gd name="T8" fmla="*/ 2 w 126"/>
                <a:gd name="T9" fmla="*/ 42 h 145"/>
                <a:gd name="T10" fmla="*/ 52 w 126"/>
                <a:gd name="T11" fmla="*/ 1 h 145"/>
                <a:gd name="T12" fmla="*/ 58 w 126"/>
                <a:gd name="T13" fmla="*/ 2 h 145"/>
                <a:gd name="T14" fmla="*/ 125 w 126"/>
                <a:gd name="T15" fmla="*/ 98 h 145"/>
                <a:gd name="T16" fmla="*/ 124 w 126"/>
                <a:gd name="T17" fmla="*/ 104 h 145"/>
                <a:gd name="T18" fmla="*/ 112 w 126"/>
                <a:gd name="T19" fmla="*/ 114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6" h="145">
                  <a:moveTo>
                    <a:pt x="112" y="114"/>
                  </a:moveTo>
                  <a:cubicBezTo>
                    <a:pt x="75" y="144"/>
                    <a:pt x="75" y="144"/>
                    <a:pt x="75" y="144"/>
                  </a:cubicBezTo>
                  <a:cubicBezTo>
                    <a:pt x="73" y="145"/>
                    <a:pt x="70" y="145"/>
                    <a:pt x="68" y="143"/>
                  </a:cubicBezTo>
                  <a:cubicBezTo>
                    <a:pt x="1" y="48"/>
                    <a:pt x="1" y="48"/>
                    <a:pt x="1" y="48"/>
                  </a:cubicBezTo>
                  <a:cubicBezTo>
                    <a:pt x="0" y="46"/>
                    <a:pt x="0" y="43"/>
                    <a:pt x="2" y="42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4" y="0"/>
                    <a:pt x="57" y="0"/>
                    <a:pt x="58" y="2"/>
                  </a:cubicBezTo>
                  <a:cubicBezTo>
                    <a:pt x="125" y="98"/>
                    <a:pt x="125" y="98"/>
                    <a:pt x="125" y="98"/>
                  </a:cubicBezTo>
                  <a:cubicBezTo>
                    <a:pt x="126" y="100"/>
                    <a:pt x="126" y="102"/>
                    <a:pt x="124" y="104"/>
                  </a:cubicBezTo>
                  <a:lnTo>
                    <a:pt x="112" y="114"/>
                  </a:lnTo>
                  <a:close/>
                </a:path>
              </a:pathLst>
            </a:custGeom>
            <a:solidFill>
              <a:srgbClr val="1D1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ïš1ïdê">
              <a:extLst>
                <a:ext uri="{FF2B5EF4-FFF2-40B4-BE49-F238E27FC236}">
                  <a16:creationId xmlns:a16="http://schemas.microsoft.com/office/drawing/2014/main" id="{AF393580-B695-4FC3-8AA8-87A3DF04B59A}"/>
                </a:ext>
              </a:extLst>
            </p:cNvPr>
            <p:cNvSpPr/>
            <p:nvPr/>
          </p:nvSpPr>
          <p:spPr bwMode="auto">
            <a:xfrm>
              <a:off x="5682457" y="1035844"/>
              <a:ext cx="1244600" cy="2146300"/>
            </a:xfrm>
            <a:custGeom>
              <a:avLst/>
              <a:gdLst>
                <a:gd name="T0" fmla="*/ 81 w 221"/>
                <a:gd name="T1" fmla="*/ 18 h 382"/>
                <a:gd name="T2" fmla="*/ 1 w 221"/>
                <a:gd name="T3" fmla="*/ 92 h 382"/>
                <a:gd name="T4" fmla="*/ 24 w 221"/>
                <a:gd name="T5" fmla="*/ 141 h 382"/>
                <a:gd name="T6" fmla="*/ 31 w 221"/>
                <a:gd name="T7" fmla="*/ 309 h 382"/>
                <a:gd name="T8" fmla="*/ 211 w 221"/>
                <a:gd name="T9" fmla="*/ 309 h 382"/>
                <a:gd name="T10" fmla="*/ 184 w 221"/>
                <a:gd name="T11" fmla="*/ 162 h 382"/>
                <a:gd name="T12" fmla="*/ 166 w 221"/>
                <a:gd name="T13" fmla="*/ 29 h 382"/>
                <a:gd name="T14" fmla="*/ 81 w 221"/>
                <a:gd name="T15" fmla="*/ 18 h 3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1" h="382">
                  <a:moveTo>
                    <a:pt x="81" y="18"/>
                  </a:moveTo>
                  <a:cubicBezTo>
                    <a:pt x="81" y="18"/>
                    <a:pt x="0" y="40"/>
                    <a:pt x="1" y="92"/>
                  </a:cubicBezTo>
                  <a:cubicBezTo>
                    <a:pt x="2" y="144"/>
                    <a:pt x="24" y="141"/>
                    <a:pt x="24" y="141"/>
                  </a:cubicBezTo>
                  <a:cubicBezTo>
                    <a:pt x="24" y="141"/>
                    <a:pt x="47" y="243"/>
                    <a:pt x="31" y="309"/>
                  </a:cubicBezTo>
                  <a:cubicBezTo>
                    <a:pt x="14" y="374"/>
                    <a:pt x="200" y="382"/>
                    <a:pt x="211" y="309"/>
                  </a:cubicBezTo>
                  <a:cubicBezTo>
                    <a:pt x="221" y="235"/>
                    <a:pt x="180" y="195"/>
                    <a:pt x="184" y="162"/>
                  </a:cubicBezTo>
                  <a:cubicBezTo>
                    <a:pt x="188" y="130"/>
                    <a:pt x="198" y="57"/>
                    <a:pt x="166" y="29"/>
                  </a:cubicBezTo>
                  <a:cubicBezTo>
                    <a:pt x="134" y="0"/>
                    <a:pt x="81" y="18"/>
                    <a:pt x="81" y="18"/>
                  </a:cubicBezTo>
                  <a:close/>
                </a:path>
              </a:pathLst>
            </a:custGeom>
            <a:solidFill>
              <a:srgbClr val="2D0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íṧḷidé">
              <a:extLst>
                <a:ext uri="{FF2B5EF4-FFF2-40B4-BE49-F238E27FC236}">
                  <a16:creationId xmlns:a16="http://schemas.microsoft.com/office/drawing/2014/main" id="{D8832DA4-13C8-4ADA-B569-D28CC794B8F6}"/>
                </a:ext>
              </a:extLst>
            </p:cNvPr>
            <p:cNvSpPr/>
            <p:nvPr/>
          </p:nvSpPr>
          <p:spPr bwMode="auto">
            <a:xfrm>
              <a:off x="5709445" y="2299495"/>
              <a:ext cx="1071563" cy="949325"/>
            </a:xfrm>
            <a:custGeom>
              <a:avLst/>
              <a:gdLst>
                <a:gd name="T0" fmla="*/ 72 w 190"/>
                <a:gd name="T1" fmla="*/ 5 h 169"/>
                <a:gd name="T2" fmla="*/ 23 w 190"/>
                <a:gd name="T3" fmla="*/ 36 h 169"/>
                <a:gd name="T4" fmla="*/ 0 w 190"/>
                <a:gd name="T5" fmla="*/ 71 h 169"/>
                <a:gd name="T6" fmla="*/ 39 w 190"/>
                <a:gd name="T7" fmla="*/ 91 h 169"/>
                <a:gd name="T8" fmla="*/ 46 w 190"/>
                <a:gd name="T9" fmla="*/ 136 h 169"/>
                <a:gd name="T10" fmla="*/ 57 w 190"/>
                <a:gd name="T11" fmla="*/ 155 h 169"/>
                <a:gd name="T12" fmla="*/ 122 w 190"/>
                <a:gd name="T13" fmla="*/ 154 h 169"/>
                <a:gd name="T14" fmla="*/ 149 w 190"/>
                <a:gd name="T15" fmla="*/ 86 h 169"/>
                <a:gd name="T16" fmla="*/ 153 w 190"/>
                <a:gd name="T17" fmla="*/ 115 h 169"/>
                <a:gd name="T18" fmla="*/ 190 w 190"/>
                <a:gd name="T19" fmla="*/ 107 h 169"/>
                <a:gd name="T20" fmla="*/ 106 w 190"/>
                <a:gd name="T21" fmla="*/ 1 h 169"/>
                <a:gd name="T22" fmla="*/ 72 w 190"/>
                <a:gd name="T23" fmla="*/ 5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0" h="169">
                  <a:moveTo>
                    <a:pt x="72" y="5"/>
                  </a:moveTo>
                  <a:cubicBezTo>
                    <a:pt x="72" y="5"/>
                    <a:pt x="42" y="3"/>
                    <a:pt x="23" y="36"/>
                  </a:cubicBezTo>
                  <a:cubicBezTo>
                    <a:pt x="4" y="69"/>
                    <a:pt x="0" y="71"/>
                    <a:pt x="0" y="71"/>
                  </a:cubicBezTo>
                  <a:cubicBezTo>
                    <a:pt x="0" y="71"/>
                    <a:pt x="22" y="93"/>
                    <a:pt x="39" y="91"/>
                  </a:cubicBezTo>
                  <a:cubicBezTo>
                    <a:pt x="39" y="91"/>
                    <a:pt x="37" y="109"/>
                    <a:pt x="46" y="136"/>
                  </a:cubicBezTo>
                  <a:cubicBezTo>
                    <a:pt x="55" y="162"/>
                    <a:pt x="57" y="155"/>
                    <a:pt x="57" y="155"/>
                  </a:cubicBezTo>
                  <a:cubicBezTo>
                    <a:pt x="57" y="155"/>
                    <a:pt x="95" y="169"/>
                    <a:pt x="122" y="154"/>
                  </a:cubicBezTo>
                  <a:cubicBezTo>
                    <a:pt x="122" y="154"/>
                    <a:pt x="126" y="123"/>
                    <a:pt x="149" y="86"/>
                  </a:cubicBezTo>
                  <a:cubicBezTo>
                    <a:pt x="149" y="86"/>
                    <a:pt x="155" y="105"/>
                    <a:pt x="153" y="115"/>
                  </a:cubicBezTo>
                  <a:cubicBezTo>
                    <a:pt x="153" y="115"/>
                    <a:pt x="177" y="118"/>
                    <a:pt x="190" y="107"/>
                  </a:cubicBezTo>
                  <a:cubicBezTo>
                    <a:pt x="190" y="107"/>
                    <a:pt x="184" y="0"/>
                    <a:pt x="106" y="1"/>
                  </a:cubicBezTo>
                  <a:lnTo>
                    <a:pt x="72" y="5"/>
                  </a:lnTo>
                  <a:close/>
                </a:path>
              </a:pathLst>
            </a:custGeom>
            <a:solidFill>
              <a:srgbClr val="F5D54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îṩ1idé">
              <a:extLst>
                <a:ext uri="{FF2B5EF4-FFF2-40B4-BE49-F238E27FC236}">
                  <a16:creationId xmlns:a16="http://schemas.microsoft.com/office/drawing/2014/main" id="{9ECC2B35-671A-4F7C-887E-EEEAEE9870FA}"/>
                </a:ext>
              </a:extLst>
            </p:cNvPr>
            <p:cNvSpPr/>
            <p:nvPr/>
          </p:nvSpPr>
          <p:spPr bwMode="auto">
            <a:xfrm>
              <a:off x="6787357" y="5295107"/>
              <a:ext cx="506413" cy="185738"/>
            </a:xfrm>
            <a:custGeom>
              <a:avLst/>
              <a:gdLst>
                <a:gd name="T0" fmla="*/ 1 w 90"/>
                <a:gd name="T1" fmla="*/ 16 h 33"/>
                <a:gd name="T2" fmla="*/ 65 w 90"/>
                <a:gd name="T3" fmla="*/ 33 h 33"/>
                <a:gd name="T4" fmla="*/ 23 w 90"/>
                <a:gd name="T5" fmla="*/ 0 h 33"/>
                <a:gd name="T6" fmla="*/ 0 w 90"/>
                <a:gd name="T7" fmla="*/ 5 h 33"/>
                <a:gd name="T8" fmla="*/ 1 w 90"/>
                <a:gd name="T9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3">
                  <a:moveTo>
                    <a:pt x="1" y="16"/>
                  </a:moveTo>
                  <a:cubicBezTo>
                    <a:pt x="1" y="16"/>
                    <a:pt x="42" y="32"/>
                    <a:pt x="65" y="33"/>
                  </a:cubicBezTo>
                  <a:cubicBezTo>
                    <a:pt x="65" y="33"/>
                    <a:pt x="90" y="31"/>
                    <a:pt x="23" y="0"/>
                  </a:cubicBezTo>
                  <a:cubicBezTo>
                    <a:pt x="23" y="0"/>
                    <a:pt x="13" y="10"/>
                    <a:pt x="0" y="5"/>
                  </a:cubicBezTo>
                  <a:lnTo>
                    <a:pt x="1" y="16"/>
                  </a:lnTo>
                  <a:close/>
                </a:path>
              </a:pathLst>
            </a:custGeom>
            <a:solidFill>
              <a:srgbClr val="1D1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íṡľiḋe">
              <a:extLst>
                <a:ext uri="{FF2B5EF4-FFF2-40B4-BE49-F238E27FC236}">
                  <a16:creationId xmlns:a16="http://schemas.microsoft.com/office/drawing/2014/main" id="{9B6198E2-5F27-41BE-BFFB-3897B1F72A5A}"/>
                </a:ext>
              </a:extLst>
            </p:cNvPr>
            <p:cNvSpPr/>
            <p:nvPr/>
          </p:nvSpPr>
          <p:spPr bwMode="auto">
            <a:xfrm>
              <a:off x="5799932" y="5295107"/>
              <a:ext cx="508000" cy="185738"/>
            </a:xfrm>
            <a:custGeom>
              <a:avLst/>
              <a:gdLst>
                <a:gd name="T0" fmla="*/ 89 w 90"/>
                <a:gd name="T1" fmla="*/ 16 h 33"/>
                <a:gd name="T2" fmla="*/ 26 w 90"/>
                <a:gd name="T3" fmla="*/ 33 h 33"/>
                <a:gd name="T4" fmla="*/ 67 w 90"/>
                <a:gd name="T5" fmla="*/ 0 h 33"/>
                <a:gd name="T6" fmla="*/ 90 w 90"/>
                <a:gd name="T7" fmla="*/ 5 h 33"/>
                <a:gd name="T8" fmla="*/ 89 w 90"/>
                <a:gd name="T9" fmla="*/ 16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33">
                  <a:moveTo>
                    <a:pt x="89" y="16"/>
                  </a:moveTo>
                  <a:cubicBezTo>
                    <a:pt x="89" y="16"/>
                    <a:pt x="48" y="32"/>
                    <a:pt x="26" y="33"/>
                  </a:cubicBezTo>
                  <a:cubicBezTo>
                    <a:pt x="26" y="33"/>
                    <a:pt x="0" y="31"/>
                    <a:pt x="67" y="0"/>
                  </a:cubicBezTo>
                  <a:cubicBezTo>
                    <a:pt x="67" y="0"/>
                    <a:pt x="78" y="10"/>
                    <a:pt x="90" y="5"/>
                  </a:cubicBezTo>
                  <a:lnTo>
                    <a:pt x="89" y="16"/>
                  </a:lnTo>
                  <a:close/>
                </a:path>
              </a:pathLst>
            </a:custGeom>
            <a:solidFill>
              <a:srgbClr val="1D1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ïṣ1ïḋe">
              <a:extLst>
                <a:ext uri="{FF2B5EF4-FFF2-40B4-BE49-F238E27FC236}">
                  <a16:creationId xmlns:a16="http://schemas.microsoft.com/office/drawing/2014/main" id="{8A71E3F2-C91B-4B36-ABA4-2259C232A19C}"/>
                </a:ext>
              </a:extLst>
            </p:cNvPr>
            <p:cNvSpPr/>
            <p:nvPr/>
          </p:nvSpPr>
          <p:spPr bwMode="auto">
            <a:xfrm>
              <a:off x="5749132" y="1451770"/>
              <a:ext cx="919163" cy="690563"/>
            </a:xfrm>
            <a:custGeom>
              <a:avLst/>
              <a:gdLst>
                <a:gd name="T0" fmla="*/ 14 w 163"/>
                <a:gd name="T1" fmla="*/ 32 h 123"/>
                <a:gd name="T2" fmla="*/ 54 w 163"/>
                <a:gd name="T3" fmla="*/ 112 h 123"/>
                <a:gd name="T4" fmla="*/ 131 w 163"/>
                <a:gd name="T5" fmla="*/ 90 h 123"/>
                <a:gd name="T6" fmla="*/ 152 w 163"/>
                <a:gd name="T7" fmla="*/ 56 h 123"/>
                <a:gd name="T8" fmla="*/ 124 w 163"/>
                <a:gd name="T9" fmla="*/ 57 h 123"/>
                <a:gd name="T10" fmla="*/ 68 w 163"/>
                <a:gd name="T11" fmla="*/ 0 h 123"/>
                <a:gd name="T12" fmla="*/ 14 w 163"/>
                <a:gd name="T13" fmla="*/ 3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3" h="123">
                  <a:moveTo>
                    <a:pt x="14" y="32"/>
                  </a:moveTo>
                  <a:cubicBezTo>
                    <a:pt x="14" y="32"/>
                    <a:pt x="0" y="89"/>
                    <a:pt x="54" y="112"/>
                  </a:cubicBezTo>
                  <a:cubicBezTo>
                    <a:pt x="73" y="123"/>
                    <a:pt x="109" y="117"/>
                    <a:pt x="131" y="90"/>
                  </a:cubicBezTo>
                  <a:cubicBezTo>
                    <a:pt x="131" y="90"/>
                    <a:pt x="163" y="81"/>
                    <a:pt x="152" y="56"/>
                  </a:cubicBezTo>
                  <a:cubicBezTo>
                    <a:pt x="143" y="42"/>
                    <a:pt x="124" y="57"/>
                    <a:pt x="124" y="57"/>
                  </a:cubicBezTo>
                  <a:cubicBezTo>
                    <a:pt x="124" y="57"/>
                    <a:pt x="84" y="55"/>
                    <a:pt x="68" y="0"/>
                  </a:cubicBezTo>
                  <a:cubicBezTo>
                    <a:pt x="68" y="0"/>
                    <a:pt x="32" y="29"/>
                    <a:pt x="14" y="32"/>
                  </a:cubicBezTo>
                  <a:close/>
                </a:path>
              </a:pathLst>
            </a:custGeom>
            <a:solidFill>
              <a:srgbClr val="E299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ïŝḷidé">
              <a:extLst>
                <a:ext uri="{FF2B5EF4-FFF2-40B4-BE49-F238E27FC236}">
                  <a16:creationId xmlns:a16="http://schemas.microsoft.com/office/drawing/2014/main" id="{ED55620E-A909-48CA-A71D-BEBEE3CD5D18}"/>
                </a:ext>
              </a:extLst>
            </p:cNvPr>
            <p:cNvSpPr/>
            <p:nvPr/>
          </p:nvSpPr>
          <p:spPr bwMode="auto">
            <a:xfrm>
              <a:off x="6053932" y="2097882"/>
              <a:ext cx="254000" cy="460375"/>
            </a:xfrm>
            <a:custGeom>
              <a:avLst/>
              <a:gdLst>
                <a:gd name="T0" fmla="*/ 11 w 45"/>
                <a:gd name="T1" fmla="*/ 41 h 82"/>
                <a:gd name="T2" fmla="*/ 11 w 45"/>
                <a:gd name="T3" fmla="*/ 1 h 82"/>
                <a:gd name="T4" fmla="*/ 39 w 45"/>
                <a:gd name="T5" fmla="*/ 0 h 82"/>
                <a:gd name="T6" fmla="*/ 45 w 45"/>
                <a:gd name="T7" fmla="*/ 37 h 82"/>
                <a:gd name="T8" fmla="*/ 11 w 45"/>
                <a:gd name="T9" fmla="*/ 78 h 82"/>
                <a:gd name="T10" fmla="*/ 11 w 45"/>
                <a:gd name="T11" fmla="*/ 41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" h="82">
                  <a:moveTo>
                    <a:pt x="11" y="41"/>
                  </a:moveTo>
                  <a:cubicBezTo>
                    <a:pt x="11" y="41"/>
                    <a:pt x="17" y="30"/>
                    <a:pt x="11" y="1"/>
                  </a:cubicBezTo>
                  <a:cubicBezTo>
                    <a:pt x="11" y="1"/>
                    <a:pt x="23" y="3"/>
                    <a:pt x="39" y="0"/>
                  </a:cubicBezTo>
                  <a:cubicBezTo>
                    <a:pt x="39" y="0"/>
                    <a:pt x="37" y="29"/>
                    <a:pt x="45" y="37"/>
                  </a:cubicBezTo>
                  <a:cubicBezTo>
                    <a:pt x="45" y="37"/>
                    <a:pt x="35" y="82"/>
                    <a:pt x="11" y="78"/>
                  </a:cubicBezTo>
                  <a:cubicBezTo>
                    <a:pt x="0" y="73"/>
                    <a:pt x="11" y="41"/>
                    <a:pt x="11" y="41"/>
                  </a:cubicBezTo>
                  <a:close/>
                </a:path>
              </a:pathLst>
            </a:custGeom>
            <a:solidFill>
              <a:srgbClr val="E299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í$ḷîďe">
              <a:extLst>
                <a:ext uri="{FF2B5EF4-FFF2-40B4-BE49-F238E27FC236}">
                  <a16:creationId xmlns:a16="http://schemas.microsoft.com/office/drawing/2014/main" id="{4CADC9D5-35D6-4D6E-B863-D7986D181EC9}"/>
                </a:ext>
              </a:extLst>
            </p:cNvPr>
            <p:cNvSpPr/>
            <p:nvPr/>
          </p:nvSpPr>
          <p:spPr bwMode="auto">
            <a:xfrm>
              <a:off x="5755482" y="3171032"/>
              <a:ext cx="552450" cy="2190750"/>
            </a:xfrm>
            <a:custGeom>
              <a:avLst/>
              <a:gdLst>
                <a:gd name="T0" fmla="*/ 49 w 98"/>
                <a:gd name="T1" fmla="*/ 0 h 390"/>
                <a:gd name="T2" fmla="*/ 21 w 98"/>
                <a:gd name="T3" fmla="*/ 179 h 390"/>
                <a:gd name="T4" fmla="*/ 71 w 98"/>
                <a:gd name="T5" fmla="*/ 385 h 390"/>
                <a:gd name="T6" fmla="*/ 98 w 98"/>
                <a:gd name="T7" fmla="*/ 385 h 390"/>
                <a:gd name="T8" fmla="*/ 98 w 98"/>
                <a:gd name="T9" fmla="*/ 179 h 390"/>
                <a:gd name="T10" fmla="*/ 75 w 98"/>
                <a:gd name="T11" fmla="*/ 6 h 390"/>
                <a:gd name="T12" fmla="*/ 49 w 98"/>
                <a:gd name="T13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8" h="390">
                  <a:moveTo>
                    <a:pt x="49" y="0"/>
                  </a:moveTo>
                  <a:cubicBezTo>
                    <a:pt x="49" y="0"/>
                    <a:pt x="0" y="70"/>
                    <a:pt x="21" y="179"/>
                  </a:cubicBezTo>
                  <a:cubicBezTo>
                    <a:pt x="43" y="288"/>
                    <a:pt x="71" y="385"/>
                    <a:pt x="71" y="385"/>
                  </a:cubicBezTo>
                  <a:cubicBezTo>
                    <a:pt x="71" y="385"/>
                    <a:pt x="84" y="390"/>
                    <a:pt x="98" y="385"/>
                  </a:cubicBezTo>
                  <a:cubicBezTo>
                    <a:pt x="98" y="385"/>
                    <a:pt x="88" y="276"/>
                    <a:pt x="98" y="179"/>
                  </a:cubicBezTo>
                  <a:cubicBezTo>
                    <a:pt x="98" y="179"/>
                    <a:pt x="63" y="87"/>
                    <a:pt x="75" y="6"/>
                  </a:cubicBezTo>
                  <a:cubicBezTo>
                    <a:pt x="75" y="6"/>
                    <a:pt x="63" y="5"/>
                    <a:pt x="49" y="0"/>
                  </a:cubicBezTo>
                  <a:close/>
                </a:path>
              </a:pathLst>
            </a:custGeom>
            <a:solidFill>
              <a:srgbClr val="332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ïśḷîḋè">
              <a:extLst>
                <a:ext uri="{FF2B5EF4-FFF2-40B4-BE49-F238E27FC236}">
                  <a16:creationId xmlns:a16="http://schemas.microsoft.com/office/drawing/2014/main" id="{4A4AEA3E-647D-49EA-AF2F-F164230235CA}"/>
                </a:ext>
              </a:extLst>
            </p:cNvPr>
            <p:cNvSpPr/>
            <p:nvPr/>
          </p:nvSpPr>
          <p:spPr bwMode="auto">
            <a:xfrm>
              <a:off x="6087270" y="3164682"/>
              <a:ext cx="863600" cy="2192338"/>
            </a:xfrm>
            <a:custGeom>
              <a:avLst/>
              <a:gdLst>
                <a:gd name="T0" fmla="*/ 55 w 153"/>
                <a:gd name="T1" fmla="*/ 0 h 390"/>
                <a:gd name="T2" fmla="*/ 110 w 153"/>
                <a:gd name="T3" fmla="*/ 150 h 390"/>
                <a:gd name="T4" fmla="*/ 153 w 153"/>
                <a:gd name="T5" fmla="*/ 381 h 390"/>
                <a:gd name="T6" fmla="*/ 123 w 153"/>
                <a:gd name="T7" fmla="*/ 388 h 390"/>
                <a:gd name="T8" fmla="*/ 39 w 153"/>
                <a:gd name="T9" fmla="*/ 180 h 390"/>
                <a:gd name="T10" fmla="*/ 16 w 153"/>
                <a:gd name="T11" fmla="*/ 7 h 390"/>
                <a:gd name="T12" fmla="*/ 55 w 153"/>
                <a:gd name="T13" fmla="*/ 0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3" h="390">
                  <a:moveTo>
                    <a:pt x="55" y="0"/>
                  </a:moveTo>
                  <a:cubicBezTo>
                    <a:pt x="55" y="0"/>
                    <a:pt x="107" y="49"/>
                    <a:pt x="110" y="150"/>
                  </a:cubicBezTo>
                  <a:cubicBezTo>
                    <a:pt x="113" y="251"/>
                    <a:pt x="153" y="381"/>
                    <a:pt x="153" y="381"/>
                  </a:cubicBezTo>
                  <a:cubicBezTo>
                    <a:pt x="153" y="381"/>
                    <a:pt x="139" y="390"/>
                    <a:pt x="123" y="388"/>
                  </a:cubicBezTo>
                  <a:cubicBezTo>
                    <a:pt x="123" y="388"/>
                    <a:pt x="68" y="246"/>
                    <a:pt x="39" y="180"/>
                  </a:cubicBezTo>
                  <a:cubicBezTo>
                    <a:pt x="39" y="180"/>
                    <a:pt x="0" y="78"/>
                    <a:pt x="16" y="7"/>
                  </a:cubicBezTo>
                  <a:cubicBezTo>
                    <a:pt x="16" y="7"/>
                    <a:pt x="40" y="10"/>
                    <a:pt x="55" y="0"/>
                  </a:cubicBezTo>
                  <a:close/>
                </a:path>
              </a:pathLst>
            </a:custGeom>
            <a:solidFill>
              <a:srgbClr val="4643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î$ľidê">
              <a:extLst>
                <a:ext uri="{FF2B5EF4-FFF2-40B4-BE49-F238E27FC236}">
                  <a16:creationId xmlns:a16="http://schemas.microsoft.com/office/drawing/2014/main" id="{8596586E-FFD6-4AB1-991E-9D0075C4FF90}"/>
                </a:ext>
              </a:extLst>
            </p:cNvPr>
            <p:cNvSpPr/>
            <p:nvPr/>
          </p:nvSpPr>
          <p:spPr bwMode="auto">
            <a:xfrm>
              <a:off x="4955382" y="2261395"/>
              <a:ext cx="974725" cy="836613"/>
            </a:xfrm>
            <a:custGeom>
              <a:avLst/>
              <a:gdLst>
                <a:gd name="T0" fmla="*/ 145 w 173"/>
                <a:gd name="T1" fmla="*/ 88 h 149"/>
                <a:gd name="T2" fmla="*/ 88 w 173"/>
                <a:gd name="T3" fmla="*/ 95 h 149"/>
                <a:gd name="T4" fmla="*/ 45 w 173"/>
                <a:gd name="T5" fmla="*/ 29 h 149"/>
                <a:gd name="T6" fmla="*/ 23 w 173"/>
                <a:gd name="T7" fmla="*/ 4 h 149"/>
                <a:gd name="T8" fmla="*/ 8 w 173"/>
                <a:gd name="T9" fmla="*/ 23 h 149"/>
                <a:gd name="T10" fmla="*/ 26 w 173"/>
                <a:gd name="T11" fmla="*/ 20 h 149"/>
                <a:gd name="T12" fmla="*/ 27 w 173"/>
                <a:gd name="T13" fmla="*/ 46 h 149"/>
                <a:gd name="T14" fmla="*/ 15 w 173"/>
                <a:gd name="T15" fmla="*/ 55 h 149"/>
                <a:gd name="T16" fmla="*/ 39 w 173"/>
                <a:gd name="T17" fmla="*/ 65 h 149"/>
                <a:gd name="T18" fmla="*/ 91 w 173"/>
                <a:gd name="T19" fmla="*/ 140 h 149"/>
                <a:gd name="T20" fmla="*/ 173 w 173"/>
                <a:gd name="T21" fmla="*/ 98 h 149"/>
                <a:gd name="T22" fmla="*/ 145 w 173"/>
                <a:gd name="T23" fmla="*/ 8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3" h="149">
                  <a:moveTo>
                    <a:pt x="145" y="88"/>
                  </a:moveTo>
                  <a:cubicBezTo>
                    <a:pt x="145" y="88"/>
                    <a:pt x="114" y="132"/>
                    <a:pt x="88" y="95"/>
                  </a:cubicBezTo>
                  <a:cubicBezTo>
                    <a:pt x="63" y="57"/>
                    <a:pt x="45" y="29"/>
                    <a:pt x="45" y="29"/>
                  </a:cubicBezTo>
                  <a:cubicBezTo>
                    <a:pt x="45" y="29"/>
                    <a:pt x="46" y="0"/>
                    <a:pt x="23" y="4"/>
                  </a:cubicBezTo>
                  <a:cubicBezTo>
                    <a:pt x="0" y="7"/>
                    <a:pt x="2" y="22"/>
                    <a:pt x="8" y="23"/>
                  </a:cubicBezTo>
                  <a:cubicBezTo>
                    <a:pt x="14" y="23"/>
                    <a:pt x="23" y="19"/>
                    <a:pt x="26" y="20"/>
                  </a:cubicBezTo>
                  <a:cubicBezTo>
                    <a:pt x="30" y="22"/>
                    <a:pt x="21" y="31"/>
                    <a:pt x="27" y="46"/>
                  </a:cubicBezTo>
                  <a:cubicBezTo>
                    <a:pt x="15" y="55"/>
                    <a:pt x="15" y="55"/>
                    <a:pt x="15" y="55"/>
                  </a:cubicBezTo>
                  <a:cubicBezTo>
                    <a:pt x="15" y="55"/>
                    <a:pt x="21" y="62"/>
                    <a:pt x="39" y="65"/>
                  </a:cubicBezTo>
                  <a:cubicBezTo>
                    <a:pt x="39" y="65"/>
                    <a:pt x="71" y="131"/>
                    <a:pt x="91" y="140"/>
                  </a:cubicBezTo>
                  <a:cubicBezTo>
                    <a:pt x="111" y="149"/>
                    <a:pt x="140" y="147"/>
                    <a:pt x="173" y="98"/>
                  </a:cubicBezTo>
                  <a:cubicBezTo>
                    <a:pt x="173" y="98"/>
                    <a:pt x="157" y="97"/>
                    <a:pt x="145" y="88"/>
                  </a:cubicBezTo>
                  <a:close/>
                </a:path>
              </a:pathLst>
            </a:custGeom>
            <a:solidFill>
              <a:srgbClr val="E299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ïŝļidè">
              <a:extLst>
                <a:ext uri="{FF2B5EF4-FFF2-40B4-BE49-F238E27FC236}">
                  <a16:creationId xmlns:a16="http://schemas.microsoft.com/office/drawing/2014/main" id="{AF4F6BCE-CCEB-41F7-84AA-80284FF8B3E6}"/>
                </a:ext>
              </a:extLst>
            </p:cNvPr>
            <p:cNvSpPr/>
            <p:nvPr/>
          </p:nvSpPr>
          <p:spPr bwMode="auto">
            <a:xfrm>
              <a:off x="6606382" y="2901157"/>
              <a:ext cx="269875" cy="989013"/>
            </a:xfrm>
            <a:custGeom>
              <a:avLst/>
              <a:gdLst>
                <a:gd name="T0" fmla="*/ 0 w 48"/>
                <a:gd name="T1" fmla="*/ 9 h 176"/>
                <a:gd name="T2" fmla="*/ 6 w 48"/>
                <a:gd name="T3" fmla="*/ 147 h 176"/>
                <a:gd name="T4" fmla="*/ 40 w 48"/>
                <a:gd name="T5" fmla="*/ 169 h 176"/>
                <a:gd name="T6" fmla="*/ 29 w 48"/>
                <a:gd name="T7" fmla="*/ 155 h 176"/>
                <a:gd name="T8" fmla="*/ 35 w 48"/>
                <a:gd name="T9" fmla="*/ 139 h 176"/>
                <a:gd name="T10" fmla="*/ 25 w 48"/>
                <a:gd name="T11" fmla="*/ 110 h 176"/>
                <a:gd name="T12" fmla="*/ 31 w 48"/>
                <a:gd name="T13" fmla="*/ 0 h 176"/>
                <a:gd name="T14" fmla="*/ 0 w 48"/>
                <a:gd name="T15" fmla="*/ 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8" h="176">
                  <a:moveTo>
                    <a:pt x="0" y="9"/>
                  </a:moveTo>
                  <a:cubicBezTo>
                    <a:pt x="0" y="9"/>
                    <a:pt x="5" y="123"/>
                    <a:pt x="6" y="147"/>
                  </a:cubicBezTo>
                  <a:cubicBezTo>
                    <a:pt x="6" y="171"/>
                    <a:pt x="31" y="176"/>
                    <a:pt x="40" y="169"/>
                  </a:cubicBezTo>
                  <a:cubicBezTo>
                    <a:pt x="48" y="162"/>
                    <a:pt x="33" y="155"/>
                    <a:pt x="29" y="155"/>
                  </a:cubicBezTo>
                  <a:cubicBezTo>
                    <a:pt x="24" y="154"/>
                    <a:pt x="38" y="153"/>
                    <a:pt x="35" y="139"/>
                  </a:cubicBezTo>
                  <a:cubicBezTo>
                    <a:pt x="31" y="125"/>
                    <a:pt x="23" y="123"/>
                    <a:pt x="25" y="110"/>
                  </a:cubicBezTo>
                  <a:cubicBezTo>
                    <a:pt x="27" y="96"/>
                    <a:pt x="33" y="50"/>
                    <a:pt x="31" y="0"/>
                  </a:cubicBezTo>
                  <a:cubicBezTo>
                    <a:pt x="31" y="0"/>
                    <a:pt x="20" y="8"/>
                    <a:pt x="0" y="9"/>
                  </a:cubicBezTo>
                  <a:close/>
                </a:path>
              </a:pathLst>
            </a:custGeom>
            <a:solidFill>
              <a:srgbClr val="E299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ïṩļîḍè">
              <a:extLst>
                <a:ext uri="{FF2B5EF4-FFF2-40B4-BE49-F238E27FC236}">
                  <a16:creationId xmlns:a16="http://schemas.microsoft.com/office/drawing/2014/main" id="{8E81DC76-6B99-4616-BF33-245A2F77DA6B}"/>
                </a:ext>
              </a:extLst>
            </p:cNvPr>
            <p:cNvSpPr/>
            <p:nvPr/>
          </p:nvSpPr>
          <p:spPr bwMode="auto">
            <a:xfrm>
              <a:off x="5907882" y="1748632"/>
              <a:ext cx="101600" cy="152400"/>
            </a:xfrm>
            <a:custGeom>
              <a:avLst/>
              <a:gdLst>
                <a:gd name="T0" fmla="*/ 18 w 18"/>
                <a:gd name="T1" fmla="*/ 0 h 27"/>
                <a:gd name="T2" fmla="*/ 7 w 18"/>
                <a:gd name="T3" fmla="*/ 14 h 27"/>
                <a:gd name="T4" fmla="*/ 11 w 18"/>
                <a:gd name="T5" fmla="*/ 27 h 27"/>
                <a:gd name="T6" fmla="*/ 16 w 18"/>
                <a:gd name="T7" fmla="*/ 26 h 27"/>
                <a:gd name="T8" fmla="*/ 18 w 1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27">
                  <a:moveTo>
                    <a:pt x="18" y="0"/>
                  </a:moveTo>
                  <a:cubicBezTo>
                    <a:pt x="18" y="0"/>
                    <a:pt x="14" y="10"/>
                    <a:pt x="7" y="14"/>
                  </a:cubicBezTo>
                  <a:cubicBezTo>
                    <a:pt x="0" y="18"/>
                    <a:pt x="7" y="27"/>
                    <a:pt x="11" y="27"/>
                  </a:cubicBezTo>
                  <a:cubicBezTo>
                    <a:pt x="16" y="26"/>
                    <a:pt x="16" y="26"/>
                    <a:pt x="16" y="26"/>
                  </a:cubicBezTo>
                  <a:lnTo>
                    <a:pt x="18" y="0"/>
                  </a:lnTo>
                  <a:close/>
                </a:path>
              </a:pathLst>
            </a:custGeom>
            <a:solidFill>
              <a:srgbClr val="BC7D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iśľíḓê">
              <a:extLst>
                <a:ext uri="{FF2B5EF4-FFF2-40B4-BE49-F238E27FC236}">
                  <a16:creationId xmlns:a16="http://schemas.microsoft.com/office/drawing/2014/main" id="{30331338-A8DF-4E18-AA33-4C9477FCEFE3}"/>
                </a:ext>
              </a:extLst>
            </p:cNvPr>
            <p:cNvSpPr/>
            <p:nvPr/>
          </p:nvSpPr>
          <p:spPr bwMode="auto">
            <a:xfrm>
              <a:off x="6076157" y="1721645"/>
              <a:ext cx="141288" cy="44450"/>
            </a:xfrm>
            <a:custGeom>
              <a:avLst/>
              <a:gdLst>
                <a:gd name="T0" fmla="*/ 0 w 25"/>
                <a:gd name="T1" fmla="*/ 0 h 8"/>
                <a:gd name="T2" fmla="*/ 12 w 25"/>
                <a:gd name="T3" fmla="*/ 4 h 8"/>
                <a:gd name="T4" fmla="*/ 19 w 25"/>
                <a:gd name="T5" fmla="*/ 3 h 8"/>
                <a:gd name="T6" fmla="*/ 22 w 25"/>
                <a:gd name="T7" fmla="*/ 2 h 8"/>
                <a:gd name="T8" fmla="*/ 25 w 25"/>
                <a:gd name="T9" fmla="*/ 0 h 8"/>
                <a:gd name="T10" fmla="*/ 23 w 25"/>
                <a:gd name="T11" fmla="*/ 3 h 8"/>
                <a:gd name="T12" fmla="*/ 20 w 25"/>
                <a:gd name="T13" fmla="*/ 6 h 8"/>
                <a:gd name="T14" fmla="*/ 12 w 25"/>
                <a:gd name="T15" fmla="*/ 8 h 8"/>
                <a:gd name="T16" fmla="*/ 0 w 25"/>
                <a:gd name="T1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8">
                  <a:moveTo>
                    <a:pt x="0" y="0"/>
                  </a:moveTo>
                  <a:cubicBezTo>
                    <a:pt x="4" y="3"/>
                    <a:pt x="8" y="4"/>
                    <a:pt x="12" y="4"/>
                  </a:cubicBezTo>
                  <a:cubicBezTo>
                    <a:pt x="14" y="4"/>
                    <a:pt x="17" y="4"/>
                    <a:pt x="19" y="3"/>
                  </a:cubicBezTo>
                  <a:cubicBezTo>
                    <a:pt x="20" y="3"/>
                    <a:pt x="21" y="2"/>
                    <a:pt x="22" y="2"/>
                  </a:cubicBezTo>
                  <a:cubicBezTo>
                    <a:pt x="23" y="1"/>
                    <a:pt x="24" y="1"/>
                    <a:pt x="25" y="0"/>
                  </a:cubicBezTo>
                  <a:cubicBezTo>
                    <a:pt x="24" y="1"/>
                    <a:pt x="24" y="2"/>
                    <a:pt x="23" y="3"/>
                  </a:cubicBezTo>
                  <a:cubicBezTo>
                    <a:pt x="22" y="4"/>
                    <a:pt x="21" y="5"/>
                    <a:pt x="20" y="6"/>
                  </a:cubicBezTo>
                  <a:cubicBezTo>
                    <a:pt x="18" y="7"/>
                    <a:pt x="15" y="8"/>
                    <a:pt x="12" y="8"/>
                  </a:cubicBezTo>
                  <a:cubicBezTo>
                    <a:pt x="7" y="8"/>
                    <a:pt x="2" y="5"/>
                    <a:pt x="0" y="0"/>
                  </a:cubicBezTo>
                  <a:close/>
                </a:path>
              </a:pathLst>
            </a:custGeom>
            <a:solidFill>
              <a:srgbClr val="BC7D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iṧľíḋe">
              <a:extLst>
                <a:ext uri="{FF2B5EF4-FFF2-40B4-BE49-F238E27FC236}">
                  <a16:creationId xmlns:a16="http://schemas.microsoft.com/office/drawing/2014/main" id="{F8FBE11D-29AC-494C-B222-BAFDA4F68A28}"/>
                </a:ext>
              </a:extLst>
            </p:cNvPr>
            <p:cNvSpPr/>
            <p:nvPr/>
          </p:nvSpPr>
          <p:spPr bwMode="auto">
            <a:xfrm>
              <a:off x="5890420" y="1675607"/>
              <a:ext cx="79375" cy="57150"/>
            </a:xfrm>
            <a:custGeom>
              <a:avLst/>
              <a:gdLst>
                <a:gd name="T0" fmla="*/ 1 w 14"/>
                <a:gd name="T1" fmla="*/ 0 h 10"/>
                <a:gd name="T2" fmla="*/ 6 w 14"/>
                <a:gd name="T3" fmla="*/ 6 h 10"/>
                <a:gd name="T4" fmla="*/ 10 w 14"/>
                <a:gd name="T5" fmla="*/ 7 h 10"/>
                <a:gd name="T6" fmla="*/ 12 w 14"/>
                <a:gd name="T7" fmla="*/ 7 h 10"/>
                <a:gd name="T8" fmla="*/ 14 w 14"/>
                <a:gd name="T9" fmla="*/ 7 h 10"/>
                <a:gd name="T10" fmla="*/ 10 w 14"/>
                <a:gd name="T11" fmla="*/ 10 h 10"/>
                <a:gd name="T12" fmla="*/ 5 w 14"/>
                <a:gd name="T13" fmla="*/ 10 h 10"/>
                <a:gd name="T14" fmla="*/ 1 w 14"/>
                <a:gd name="T15" fmla="*/ 5 h 10"/>
                <a:gd name="T16" fmla="*/ 1 w 14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10">
                  <a:moveTo>
                    <a:pt x="1" y="0"/>
                  </a:moveTo>
                  <a:cubicBezTo>
                    <a:pt x="3" y="3"/>
                    <a:pt x="4" y="5"/>
                    <a:pt x="6" y="6"/>
                  </a:cubicBezTo>
                  <a:cubicBezTo>
                    <a:pt x="7" y="7"/>
                    <a:pt x="8" y="7"/>
                    <a:pt x="10" y="7"/>
                  </a:cubicBezTo>
                  <a:cubicBezTo>
                    <a:pt x="12" y="7"/>
                    <a:pt x="12" y="7"/>
                    <a:pt x="12" y="7"/>
                  </a:cubicBezTo>
                  <a:cubicBezTo>
                    <a:pt x="13" y="7"/>
                    <a:pt x="13" y="7"/>
                    <a:pt x="14" y="7"/>
                  </a:cubicBezTo>
                  <a:cubicBezTo>
                    <a:pt x="13" y="8"/>
                    <a:pt x="12" y="9"/>
                    <a:pt x="10" y="10"/>
                  </a:cubicBezTo>
                  <a:cubicBezTo>
                    <a:pt x="9" y="10"/>
                    <a:pt x="6" y="10"/>
                    <a:pt x="5" y="10"/>
                  </a:cubicBezTo>
                  <a:cubicBezTo>
                    <a:pt x="3" y="9"/>
                    <a:pt x="2" y="7"/>
                    <a:pt x="1" y="5"/>
                  </a:cubicBezTo>
                  <a:cubicBezTo>
                    <a:pt x="0" y="4"/>
                    <a:pt x="0" y="2"/>
                    <a:pt x="1" y="0"/>
                  </a:cubicBezTo>
                  <a:close/>
                </a:path>
              </a:pathLst>
            </a:custGeom>
            <a:solidFill>
              <a:srgbClr val="BC7D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íśľîḍe">
              <a:extLst>
                <a:ext uri="{FF2B5EF4-FFF2-40B4-BE49-F238E27FC236}">
                  <a16:creationId xmlns:a16="http://schemas.microsoft.com/office/drawing/2014/main" id="{3F6C3DD8-879F-4823-BCB9-7C959FB39D97}"/>
                </a:ext>
              </a:extLst>
            </p:cNvPr>
            <p:cNvSpPr/>
            <p:nvPr/>
          </p:nvSpPr>
          <p:spPr bwMode="auto">
            <a:xfrm>
              <a:off x="5980907" y="1923257"/>
              <a:ext cx="174625" cy="50800"/>
            </a:xfrm>
            <a:custGeom>
              <a:avLst/>
              <a:gdLst>
                <a:gd name="T0" fmla="*/ 0 w 31"/>
                <a:gd name="T1" fmla="*/ 2 h 9"/>
                <a:gd name="T2" fmla="*/ 16 w 31"/>
                <a:gd name="T3" fmla="*/ 5 h 9"/>
                <a:gd name="T4" fmla="*/ 24 w 31"/>
                <a:gd name="T5" fmla="*/ 4 h 9"/>
                <a:gd name="T6" fmla="*/ 31 w 31"/>
                <a:gd name="T7" fmla="*/ 0 h 9"/>
                <a:gd name="T8" fmla="*/ 25 w 31"/>
                <a:gd name="T9" fmla="*/ 6 h 9"/>
                <a:gd name="T10" fmla="*/ 16 w 31"/>
                <a:gd name="T11" fmla="*/ 9 h 9"/>
                <a:gd name="T12" fmla="*/ 7 w 31"/>
                <a:gd name="T13" fmla="*/ 7 h 9"/>
                <a:gd name="T14" fmla="*/ 0 w 31"/>
                <a:gd name="T15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9">
                  <a:moveTo>
                    <a:pt x="0" y="2"/>
                  </a:moveTo>
                  <a:cubicBezTo>
                    <a:pt x="6" y="4"/>
                    <a:pt x="11" y="5"/>
                    <a:pt x="16" y="5"/>
                  </a:cubicBezTo>
                  <a:cubicBezTo>
                    <a:pt x="19" y="5"/>
                    <a:pt x="21" y="4"/>
                    <a:pt x="24" y="4"/>
                  </a:cubicBezTo>
                  <a:cubicBezTo>
                    <a:pt x="26" y="3"/>
                    <a:pt x="29" y="1"/>
                    <a:pt x="31" y="0"/>
                  </a:cubicBezTo>
                  <a:cubicBezTo>
                    <a:pt x="30" y="2"/>
                    <a:pt x="28" y="5"/>
                    <a:pt x="25" y="6"/>
                  </a:cubicBezTo>
                  <a:cubicBezTo>
                    <a:pt x="22" y="8"/>
                    <a:pt x="19" y="9"/>
                    <a:pt x="16" y="9"/>
                  </a:cubicBezTo>
                  <a:cubicBezTo>
                    <a:pt x="13" y="9"/>
                    <a:pt x="10" y="8"/>
                    <a:pt x="7" y="7"/>
                  </a:cubicBezTo>
                  <a:cubicBezTo>
                    <a:pt x="5" y="6"/>
                    <a:pt x="2" y="4"/>
                    <a:pt x="0" y="2"/>
                  </a:cubicBezTo>
                  <a:close/>
                </a:path>
              </a:pathLst>
            </a:custGeom>
            <a:solidFill>
              <a:srgbClr val="BC7D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ïṣļïḍè">
              <a:extLst>
                <a:ext uri="{FF2B5EF4-FFF2-40B4-BE49-F238E27FC236}">
                  <a16:creationId xmlns:a16="http://schemas.microsoft.com/office/drawing/2014/main" id="{E3A5D567-54F2-447D-BC3A-69067D4556E2}"/>
                </a:ext>
              </a:extLst>
            </p:cNvPr>
            <p:cNvSpPr/>
            <p:nvPr/>
          </p:nvSpPr>
          <p:spPr bwMode="auto">
            <a:xfrm>
              <a:off x="6650832" y="5755482"/>
              <a:ext cx="665163" cy="66675"/>
            </a:xfrm>
            <a:prstGeom prst="ellipse">
              <a:avLst/>
            </a:prstGeom>
            <a:solidFill>
              <a:srgbClr val="E8A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iṩ1íďè">
              <a:extLst>
                <a:ext uri="{FF2B5EF4-FFF2-40B4-BE49-F238E27FC236}">
                  <a16:creationId xmlns:a16="http://schemas.microsoft.com/office/drawing/2014/main" id="{77C41079-7AE9-4197-A934-C05F83A1F81D}"/>
                </a:ext>
              </a:extLst>
            </p:cNvPr>
            <p:cNvSpPr/>
            <p:nvPr/>
          </p:nvSpPr>
          <p:spPr bwMode="auto">
            <a:xfrm>
              <a:off x="4966495" y="5153820"/>
              <a:ext cx="665163" cy="73025"/>
            </a:xfrm>
            <a:prstGeom prst="ellipse">
              <a:avLst/>
            </a:prstGeom>
            <a:solidFill>
              <a:srgbClr val="E8A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î$ḷîḑe">
              <a:extLst>
                <a:ext uri="{FF2B5EF4-FFF2-40B4-BE49-F238E27FC236}">
                  <a16:creationId xmlns:a16="http://schemas.microsoft.com/office/drawing/2014/main" id="{9B1EC30F-3B2C-47DC-BB60-357088F880EF}"/>
                </a:ext>
              </a:extLst>
            </p:cNvPr>
            <p:cNvSpPr/>
            <p:nvPr/>
          </p:nvSpPr>
          <p:spPr bwMode="auto">
            <a:xfrm>
              <a:off x="4869657" y="4339432"/>
              <a:ext cx="711200" cy="882650"/>
            </a:xfrm>
            <a:custGeom>
              <a:avLst/>
              <a:gdLst>
                <a:gd name="T0" fmla="*/ 102 w 126"/>
                <a:gd name="T1" fmla="*/ 153 h 157"/>
                <a:gd name="T2" fmla="*/ 104 w 126"/>
                <a:gd name="T3" fmla="*/ 93 h 157"/>
                <a:gd name="T4" fmla="*/ 59 w 126"/>
                <a:gd name="T5" fmla="*/ 90 h 157"/>
                <a:gd name="T6" fmla="*/ 81 w 126"/>
                <a:gd name="T7" fmla="*/ 21 h 157"/>
                <a:gd name="T8" fmla="*/ 18 w 126"/>
                <a:gd name="T9" fmla="*/ 16 h 157"/>
                <a:gd name="T10" fmla="*/ 50 w 126"/>
                <a:gd name="T11" fmla="*/ 153 h 157"/>
                <a:gd name="T12" fmla="*/ 102 w 126"/>
                <a:gd name="T13" fmla="*/ 153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6" h="157">
                  <a:moveTo>
                    <a:pt x="102" y="153"/>
                  </a:moveTo>
                  <a:cubicBezTo>
                    <a:pt x="102" y="153"/>
                    <a:pt x="126" y="114"/>
                    <a:pt x="104" y="93"/>
                  </a:cubicBezTo>
                  <a:cubicBezTo>
                    <a:pt x="88" y="82"/>
                    <a:pt x="69" y="102"/>
                    <a:pt x="59" y="90"/>
                  </a:cubicBezTo>
                  <a:cubicBezTo>
                    <a:pt x="49" y="79"/>
                    <a:pt x="96" y="40"/>
                    <a:pt x="81" y="21"/>
                  </a:cubicBezTo>
                  <a:cubicBezTo>
                    <a:pt x="66" y="1"/>
                    <a:pt x="35" y="0"/>
                    <a:pt x="18" y="16"/>
                  </a:cubicBezTo>
                  <a:cubicBezTo>
                    <a:pt x="0" y="33"/>
                    <a:pt x="28" y="126"/>
                    <a:pt x="50" y="153"/>
                  </a:cubicBezTo>
                  <a:cubicBezTo>
                    <a:pt x="50" y="153"/>
                    <a:pt x="79" y="157"/>
                    <a:pt x="102" y="153"/>
                  </a:cubicBezTo>
                  <a:close/>
                </a:path>
              </a:pathLst>
            </a:custGeom>
            <a:solidFill>
              <a:srgbClr val="8C7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i$ľíḋè">
              <a:extLst>
                <a:ext uri="{FF2B5EF4-FFF2-40B4-BE49-F238E27FC236}">
                  <a16:creationId xmlns:a16="http://schemas.microsoft.com/office/drawing/2014/main" id="{CE5F5DAF-A368-47A2-B37F-24678EC87BF2}"/>
                </a:ext>
              </a:extLst>
            </p:cNvPr>
            <p:cNvSpPr/>
            <p:nvPr/>
          </p:nvSpPr>
          <p:spPr bwMode="auto">
            <a:xfrm>
              <a:off x="5090320" y="4383882"/>
              <a:ext cx="219075" cy="827088"/>
            </a:xfrm>
            <a:custGeom>
              <a:avLst/>
              <a:gdLst>
                <a:gd name="T0" fmla="*/ 39 w 39"/>
                <a:gd name="T1" fmla="*/ 147 h 147"/>
                <a:gd name="T2" fmla="*/ 15 w 39"/>
                <a:gd name="T3" fmla="*/ 114 h 147"/>
                <a:gd name="T4" fmla="*/ 1 w 39"/>
                <a:gd name="T5" fmla="*/ 76 h 147"/>
                <a:gd name="T6" fmla="*/ 1 w 39"/>
                <a:gd name="T7" fmla="*/ 55 h 147"/>
                <a:gd name="T8" fmla="*/ 5 w 39"/>
                <a:gd name="T9" fmla="*/ 35 h 147"/>
                <a:gd name="T10" fmla="*/ 12 w 39"/>
                <a:gd name="T11" fmla="*/ 16 h 147"/>
                <a:gd name="T12" fmla="*/ 24 w 39"/>
                <a:gd name="T13" fmla="*/ 0 h 147"/>
                <a:gd name="T14" fmla="*/ 13 w 39"/>
                <a:gd name="T15" fmla="*/ 16 h 147"/>
                <a:gd name="T16" fmla="*/ 7 w 39"/>
                <a:gd name="T17" fmla="*/ 36 h 147"/>
                <a:gd name="T18" fmla="*/ 3 w 39"/>
                <a:gd name="T19" fmla="*/ 55 h 147"/>
                <a:gd name="T20" fmla="*/ 3 w 39"/>
                <a:gd name="T21" fmla="*/ 75 h 147"/>
                <a:gd name="T22" fmla="*/ 17 w 39"/>
                <a:gd name="T23" fmla="*/ 113 h 147"/>
                <a:gd name="T24" fmla="*/ 27 w 39"/>
                <a:gd name="T25" fmla="*/ 130 h 147"/>
                <a:gd name="T26" fmla="*/ 39 w 39"/>
                <a:gd name="T2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147">
                  <a:moveTo>
                    <a:pt x="39" y="147"/>
                  </a:moveTo>
                  <a:cubicBezTo>
                    <a:pt x="29" y="137"/>
                    <a:pt x="22" y="126"/>
                    <a:pt x="15" y="114"/>
                  </a:cubicBezTo>
                  <a:cubicBezTo>
                    <a:pt x="8" y="102"/>
                    <a:pt x="3" y="89"/>
                    <a:pt x="1" y="76"/>
                  </a:cubicBezTo>
                  <a:cubicBezTo>
                    <a:pt x="0" y="69"/>
                    <a:pt x="0" y="62"/>
                    <a:pt x="1" y="55"/>
                  </a:cubicBezTo>
                  <a:cubicBezTo>
                    <a:pt x="2" y="48"/>
                    <a:pt x="3" y="42"/>
                    <a:pt x="5" y="35"/>
                  </a:cubicBezTo>
                  <a:cubicBezTo>
                    <a:pt x="7" y="28"/>
                    <a:pt x="9" y="22"/>
                    <a:pt x="12" y="16"/>
                  </a:cubicBezTo>
                  <a:cubicBezTo>
                    <a:pt x="15" y="10"/>
                    <a:pt x="19" y="4"/>
                    <a:pt x="24" y="0"/>
                  </a:cubicBezTo>
                  <a:cubicBezTo>
                    <a:pt x="19" y="4"/>
                    <a:pt x="16" y="10"/>
                    <a:pt x="13" y="16"/>
                  </a:cubicBezTo>
                  <a:cubicBezTo>
                    <a:pt x="10" y="23"/>
                    <a:pt x="8" y="29"/>
                    <a:pt x="7" y="36"/>
                  </a:cubicBezTo>
                  <a:cubicBezTo>
                    <a:pt x="5" y="42"/>
                    <a:pt x="4" y="49"/>
                    <a:pt x="3" y="55"/>
                  </a:cubicBezTo>
                  <a:cubicBezTo>
                    <a:pt x="2" y="62"/>
                    <a:pt x="2" y="69"/>
                    <a:pt x="3" y="75"/>
                  </a:cubicBezTo>
                  <a:cubicBezTo>
                    <a:pt x="5" y="88"/>
                    <a:pt x="10" y="101"/>
                    <a:pt x="17" y="113"/>
                  </a:cubicBezTo>
                  <a:cubicBezTo>
                    <a:pt x="20" y="119"/>
                    <a:pt x="23" y="125"/>
                    <a:pt x="27" y="130"/>
                  </a:cubicBezTo>
                  <a:cubicBezTo>
                    <a:pt x="30" y="136"/>
                    <a:pt x="34" y="141"/>
                    <a:pt x="39" y="147"/>
                  </a:cubicBezTo>
                  <a:close/>
                </a:path>
              </a:pathLst>
            </a:custGeom>
            <a:solidFill>
              <a:srgbClr val="2D0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4" name="ïṩlíde">
            <a:extLst>
              <a:ext uri="{FF2B5EF4-FFF2-40B4-BE49-F238E27FC236}">
                <a16:creationId xmlns:a16="http://schemas.microsoft.com/office/drawing/2014/main" id="{A61A0EB1-381E-4963-9C33-24AE880FA570}"/>
              </a:ext>
            </a:extLst>
          </p:cNvPr>
          <p:cNvGrpSpPr/>
          <p:nvPr/>
        </p:nvGrpSpPr>
        <p:grpSpPr>
          <a:xfrm>
            <a:off x="871205" y="1663754"/>
            <a:ext cx="5438339" cy="3383151"/>
            <a:chOff x="5853680" y="1450524"/>
            <a:chExt cx="5449584" cy="3390149"/>
          </a:xfrm>
        </p:grpSpPr>
        <p:grpSp>
          <p:nvGrpSpPr>
            <p:cNvPr id="45" name="ïṧlïḋé">
              <a:extLst>
                <a:ext uri="{FF2B5EF4-FFF2-40B4-BE49-F238E27FC236}">
                  <a16:creationId xmlns:a16="http://schemas.microsoft.com/office/drawing/2014/main" id="{1F700967-299A-4D10-9673-C161B9787CBF}"/>
                </a:ext>
              </a:extLst>
            </p:cNvPr>
            <p:cNvGrpSpPr/>
            <p:nvPr/>
          </p:nvGrpSpPr>
          <p:grpSpPr>
            <a:xfrm>
              <a:off x="5855119" y="1450524"/>
              <a:ext cx="5425168" cy="2841994"/>
              <a:chOff x="5855119" y="1450524"/>
              <a:chExt cx="5425168" cy="2841994"/>
            </a:xfrm>
          </p:grpSpPr>
          <p:grpSp>
            <p:nvGrpSpPr>
              <p:cNvPr id="51" name="ïṥḻîḓè">
                <a:extLst>
                  <a:ext uri="{FF2B5EF4-FFF2-40B4-BE49-F238E27FC236}">
                    <a16:creationId xmlns:a16="http://schemas.microsoft.com/office/drawing/2014/main" id="{AAC4D25D-A7FC-447E-97C9-E02E0266FBFE}"/>
                  </a:ext>
                </a:extLst>
              </p:cNvPr>
              <p:cNvGrpSpPr/>
              <p:nvPr/>
            </p:nvGrpSpPr>
            <p:grpSpPr>
              <a:xfrm>
                <a:off x="5855119" y="1450525"/>
                <a:ext cx="737320" cy="2223698"/>
                <a:chOff x="669035" y="1189182"/>
                <a:chExt cx="864105" cy="2822743"/>
              </a:xfrm>
            </p:grpSpPr>
            <p:sp>
              <p:nvSpPr>
                <p:cNvPr id="111" name="ïṣľïḑè">
                  <a:extLst>
                    <a:ext uri="{FF2B5EF4-FFF2-40B4-BE49-F238E27FC236}">
                      <a16:creationId xmlns:a16="http://schemas.microsoft.com/office/drawing/2014/main" id="{ADFA6415-0360-4D3F-A716-5226D7A81930}"/>
                    </a:ext>
                  </a:extLst>
                </p:cNvPr>
                <p:cNvSpPr/>
                <p:nvPr/>
              </p:nvSpPr>
              <p:spPr>
                <a:xfrm>
                  <a:off x="669035" y="3781497"/>
                  <a:ext cx="864105" cy="230428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2" name="íśḻidê">
                  <a:extLst>
                    <a:ext uri="{FF2B5EF4-FFF2-40B4-BE49-F238E27FC236}">
                      <a16:creationId xmlns:a16="http://schemas.microsoft.com/office/drawing/2014/main" id="{0DEB01AF-F858-4993-A3F5-D7835659586B}"/>
                    </a:ext>
                  </a:extLst>
                </p:cNvPr>
                <p:cNvSpPr/>
                <p:nvPr/>
              </p:nvSpPr>
              <p:spPr>
                <a:xfrm>
                  <a:off x="669035" y="3493462"/>
                  <a:ext cx="864105" cy="230428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3" name="îśliḑé">
                  <a:extLst>
                    <a:ext uri="{FF2B5EF4-FFF2-40B4-BE49-F238E27FC236}">
                      <a16:creationId xmlns:a16="http://schemas.microsoft.com/office/drawing/2014/main" id="{91935722-E3FE-4756-B13F-DAB6373BA0D3}"/>
                    </a:ext>
                  </a:extLst>
                </p:cNvPr>
                <p:cNvSpPr/>
                <p:nvPr/>
              </p:nvSpPr>
              <p:spPr>
                <a:xfrm>
                  <a:off x="669035" y="3205427"/>
                  <a:ext cx="864105" cy="230428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4" name="î$1îḋê">
                  <a:extLst>
                    <a:ext uri="{FF2B5EF4-FFF2-40B4-BE49-F238E27FC236}">
                      <a16:creationId xmlns:a16="http://schemas.microsoft.com/office/drawing/2014/main" id="{63FD46DB-2D10-4675-8A87-CE08D5A38AD0}"/>
                    </a:ext>
                  </a:extLst>
                </p:cNvPr>
                <p:cNvSpPr/>
                <p:nvPr/>
              </p:nvSpPr>
              <p:spPr>
                <a:xfrm>
                  <a:off x="669035" y="2917392"/>
                  <a:ext cx="864105" cy="230428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5" name="íŝļïďê">
                  <a:extLst>
                    <a:ext uri="{FF2B5EF4-FFF2-40B4-BE49-F238E27FC236}">
                      <a16:creationId xmlns:a16="http://schemas.microsoft.com/office/drawing/2014/main" id="{6CEBFC9A-52C1-45FF-88EC-58A529AD18E9}"/>
                    </a:ext>
                  </a:extLst>
                </p:cNvPr>
                <p:cNvSpPr/>
                <p:nvPr/>
              </p:nvSpPr>
              <p:spPr>
                <a:xfrm>
                  <a:off x="669035" y="2629357"/>
                  <a:ext cx="864105" cy="230428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6" name="iṣ1iḍé">
                  <a:extLst>
                    <a:ext uri="{FF2B5EF4-FFF2-40B4-BE49-F238E27FC236}">
                      <a16:creationId xmlns:a16="http://schemas.microsoft.com/office/drawing/2014/main" id="{54F33759-CE1B-4FCE-B5B2-0B4749F41AA9}"/>
                    </a:ext>
                  </a:extLst>
                </p:cNvPr>
                <p:cNvSpPr/>
                <p:nvPr/>
              </p:nvSpPr>
              <p:spPr>
                <a:xfrm>
                  <a:off x="669035" y="2341322"/>
                  <a:ext cx="864105" cy="230428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7" name="íṩļiḍé">
                  <a:extLst>
                    <a:ext uri="{FF2B5EF4-FFF2-40B4-BE49-F238E27FC236}">
                      <a16:creationId xmlns:a16="http://schemas.microsoft.com/office/drawing/2014/main" id="{25BC5CE7-287E-49E5-AFFA-BB0CA4616FEA}"/>
                    </a:ext>
                  </a:extLst>
                </p:cNvPr>
                <p:cNvSpPr/>
                <p:nvPr/>
              </p:nvSpPr>
              <p:spPr>
                <a:xfrm>
                  <a:off x="669035" y="2053287"/>
                  <a:ext cx="864105" cy="230428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8" name="íSḷïḍè">
                  <a:extLst>
                    <a:ext uri="{FF2B5EF4-FFF2-40B4-BE49-F238E27FC236}">
                      <a16:creationId xmlns:a16="http://schemas.microsoft.com/office/drawing/2014/main" id="{9C1F13AD-948C-4B63-8DD2-8079E52B51C5}"/>
                    </a:ext>
                  </a:extLst>
                </p:cNvPr>
                <p:cNvSpPr/>
                <p:nvPr/>
              </p:nvSpPr>
              <p:spPr>
                <a:xfrm>
                  <a:off x="669035" y="1765252"/>
                  <a:ext cx="864105" cy="230428"/>
                </a:xfrm>
                <a:prstGeom prst="roundRect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9" name="isḻïḓe">
                  <a:extLst>
                    <a:ext uri="{FF2B5EF4-FFF2-40B4-BE49-F238E27FC236}">
                      <a16:creationId xmlns:a16="http://schemas.microsoft.com/office/drawing/2014/main" id="{A70DDA38-4E20-4ADD-B805-B748E081411C}"/>
                    </a:ext>
                  </a:extLst>
                </p:cNvPr>
                <p:cNvSpPr/>
                <p:nvPr/>
              </p:nvSpPr>
              <p:spPr>
                <a:xfrm>
                  <a:off x="669035" y="1477217"/>
                  <a:ext cx="864105" cy="230428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20" name="ïṡľîḑê">
                  <a:extLst>
                    <a:ext uri="{FF2B5EF4-FFF2-40B4-BE49-F238E27FC236}">
                      <a16:creationId xmlns:a16="http://schemas.microsoft.com/office/drawing/2014/main" id="{C7B34203-8EA9-453C-9A4C-777FF77F0C8F}"/>
                    </a:ext>
                  </a:extLst>
                </p:cNvPr>
                <p:cNvSpPr/>
                <p:nvPr/>
              </p:nvSpPr>
              <p:spPr>
                <a:xfrm>
                  <a:off x="669035" y="1189182"/>
                  <a:ext cx="864105" cy="230428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2" name="íṣlîdè">
                <a:extLst>
                  <a:ext uri="{FF2B5EF4-FFF2-40B4-BE49-F238E27FC236}">
                    <a16:creationId xmlns:a16="http://schemas.microsoft.com/office/drawing/2014/main" id="{96BCC623-36F2-4816-B721-9ED5C22F2877}"/>
                  </a:ext>
                </a:extLst>
              </p:cNvPr>
              <p:cNvGrpSpPr/>
              <p:nvPr/>
            </p:nvGrpSpPr>
            <p:grpSpPr>
              <a:xfrm>
                <a:off x="7041288" y="1450524"/>
                <a:ext cx="737320" cy="2223695"/>
                <a:chOff x="1572768" y="1880466"/>
                <a:chExt cx="561758" cy="2534708"/>
              </a:xfrm>
            </p:grpSpPr>
            <p:sp>
              <p:nvSpPr>
                <p:cNvPr id="101" name="îṥliďé">
                  <a:extLst>
                    <a:ext uri="{FF2B5EF4-FFF2-40B4-BE49-F238E27FC236}">
                      <a16:creationId xmlns:a16="http://schemas.microsoft.com/office/drawing/2014/main" id="{F5215EE1-34C6-473E-96CA-78C44FB4A1E2}"/>
                    </a:ext>
                  </a:extLst>
                </p:cNvPr>
                <p:cNvSpPr/>
                <p:nvPr/>
              </p:nvSpPr>
              <p:spPr>
                <a:xfrm>
                  <a:off x="1572768" y="4208259"/>
                  <a:ext cx="561758" cy="206915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2" name="ïṥḷîďe">
                  <a:extLst>
                    <a:ext uri="{FF2B5EF4-FFF2-40B4-BE49-F238E27FC236}">
                      <a16:creationId xmlns:a16="http://schemas.microsoft.com/office/drawing/2014/main" id="{EDB50C82-5E1D-4750-90C6-FB0537A1B330}"/>
                    </a:ext>
                  </a:extLst>
                </p:cNvPr>
                <p:cNvSpPr/>
                <p:nvPr/>
              </p:nvSpPr>
              <p:spPr>
                <a:xfrm>
                  <a:off x="1572768" y="3949615"/>
                  <a:ext cx="561758" cy="206915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3" name="iṡḷíḋè">
                  <a:extLst>
                    <a:ext uri="{FF2B5EF4-FFF2-40B4-BE49-F238E27FC236}">
                      <a16:creationId xmlns:a16="http://schemas.microsoft.com/office/drawing/2014/main" id="{6E9B9050-BF59-4F76-A699-34878F3B44E4}"/>
                    </a:ext>
                  </a:extLst>
                </p:cNvPr>
                <p:cNvSpPr/>
                <p:nvPr/>
              </p:nvSpPr>
              <p:spPr>
                <a:xfrm>
                  <a:off x="1572768" y="3690972"/>
                  <a:ext cx="561758" cy="206915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4" name="iṩliḓê">
                  <a:extLst>
                    <a:ext uri="{FF2B5EF4-FFF2-40B4-BE49-F238E27FC236}">
                      <a16:creationId xmlns:a16="http://schemas.microsoft.com/office/drawing/2014/main" id="{F61EC0C1-60A8-40A1-AACE-ABA3E19BA2F9}"/>
                    </a:ext>
                  </a:extLst>
                </p:cNvPr>
                <p:cNvSpPr/>
                <p:nvPr/>
              </p:nvSpPr>
              <p:spPr>
                <a:xfrm>
                  <a:off x="1572768" y="3432328"/>
                  <a:ext cx="561758" cy="206915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5" name="i$ḻïḋe">
                  <a:extLst>
                    <a:ext uri="{FF2B5EF4-FFF2-40B4-BE49-F238E27FC236}">
                      <a16:creationId xmlns:a16="http://schemas.microsoft.com/office/drawing/2014/main" id="{7E61D98D-B2D6-49AA-A5C7-F0ABA107F0AB}"/>
                    </a:ext>
                  </a:extLst>
                </p:cNvPr>
                <p:cNvSpPr/>
                <p:nvPr/>
              </p:nvSpPr>
              <p:spPr>
                <a:xfrm>
                  <a:off x="1572768" y="3173684"/>
                  <a:ext cx="561758" cy="206915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6" name="íŝḻîḑê">
                  <a:extLst>
                    <a:ext uri="{FF2B5EF4-FFF2-40B4-BE49-F238E27FC236}">
                      <a16:creationId xmlns:a16="http://schemas.microsoft.com/office/drawing/2014/main" id="{4B357CEA-411F-41E9-9AF4-CB72922E971F}"/>
                    </a:ext>
                  </a:extLst>
                </p:cNvPr>
                <p:cNvSpPr/>
                <p:nvPr/>
              </p:nvSpPr>
              <p:spPr>
                <a:xfrm>
                  <a:off x="1572768" y="2915041"/>
                  <a:ext cx="561758" cy="206915"/>
                </a:xfrm>
                <a:prstGeom prst="roundRect">
                  <a:avLst/>
                </a:prstGeom>
                <a:solidFill>
                  <a:schemeClr val="accent2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7" name="iś1idê">
                  <a:extLst>
                    <a:ext uri="{FF2B5EF4-FFF2-40B4-BE49-F238E27FC236}">
                      <a16:creationId xmlns:a16="http://schemas.microsoft.com/office/drawing/2014/main" id="{55427A8B-AE37-4F6E-9C54-34451F72A539}"/>
                    </a:ext>
                  </a:extLst>
                </p:cNvPr>
                <p:cNvSpPr/>
                <p:nvPr/>
              </p:nvSpPr>
              <p:spPr>
                <a:xfrm>
                  <a:off x="1572768" y="2656397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8" name="îṣlîďè">
                  <a:extLst>
                    <a:ext uri="{FF2B5EF4-FFF2-40B4-BE49-F238E27FC236}">
                      <a16:creationId xmlns:a16="http://schemas.microsoft.com/office/drawing/2014/main" id="{53116E77-58CA-4357-A5DF-163A8A3AAAFF}"/>
                    </a:ext>
                  </a:extLst>
                </p:cNvPr>
                <p:cNvSpPr/>
                <p:nvPr/>
              </p:nvSpPr>
              <p:spPr>
                <a:xfrm>
                  <a:off x="1572768" y="2397753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9" name="íś1iḑe">
                  <a:extLst>
                    <a:ext uri="{FF2B5EF4-FFF2-40B4-BE49-F238E27FC236}">
                      <a16:creationId xmlns:a16="http://schemas.microsoft.com/office/drawing/2014/main" id="{9CE6A155-2CAB-4179-B774-885F90C70A50}"/>
                    </a:ext>
                  </a:extLst>
                </p:cNvPr>
                <p:cNvSpPr/>
                <p:nvPr/>
              </p:nvSpPr>
              <p:spPr>
                <a:xfrm>
                  <a:off x="1572768" y="2139110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10" name="îṣḻídé">
                  <a:extLst>
                    <a:ext uri="{FF2B5EF4-FFF2-40B4-BE49-F238E27FC236}">
                      <a16:creationId xmlns:a16="http://schemas.microsoft.com/office/drawing/2014/main" id="{99DFE003-9294-41BD-8A5C-9209BB71CEDE}"/>
                    </a:ext>
                  </a:extLst>
                </p:cNvPr>
                <p:cNvSpPr/>
                <p:nvPr/>
              </p:nvSpPr>
              <p:spPr>
                <a:xfrm>
                  <a:off x="1572768" y="1880466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3" name="íṥliďè">
                <a:extLst>
                  <a:ext uri="{FF2B5EF4-FFF2-40B4-BE49-F238E27FC236}">
                    <a16:creationId xmlns:a16="http://schemas.microsoft.com/office/drawing/2014/main" id="{0B6EF8FC-0EA4-4B8E-94E1-9F73ED05DA7B}"/>
                  </a:ext>
                </a:extLst>
              </p:cNvPr>
              <p:cNvGrpSpPr/>
              <p:nvPr/>
            </p:nvGrpSpPr>
            <p:grpSpPr>
              <a:xfrm>
                <a:off x="8227455" y="1450524"/>
                <a:ext cx="737320" cy="2223695"/>
                <a:chOff x="2476500" y="1880466"/>
                <a:chExt cx="561758" cy="2534708"/>
              </a:xfrm>
            </p:grpSpPr>
            <p:sp>
              <p:nvSpPr>
                <p:cNvPr id="91" name="îṧlîde">
                  <a:extLst>
                    <a:ext uri="{FF2B5EF4-FFF2-40B4-BE49-F238E27FC236}">
                      <a16:creationId xmlns:a16="http://schemas.microsoft.com/office/drawing/2014/main" id="{5A411C31-A08B-4AC8-A6E8-852421466AD7}"/>
                    </a:ext>
                  </a:extLst>
                </p:cNvPr>
                <p:cNvSpPr/>
                <p:nvPr/>
              </p:nvSpPr>
              <p:spPr>
                <a:xfrm>
                  <a:off x="2476500" y="4208259"/>
                  <a:ext cx="561758" cy="20691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2" name="iśḷïḋê">
                  <a:extLst>
                    <a:ext uri="{FF2B5EF4-FFF2-40B4-BE49-F238E27FC236}">
                      <a16:creationId xmlns:a16="http://schemas.microsoft.com/office/drawing/2014/main" id="{09307E8C-CA7C-423D-A454-4680A236D655}"/>
                    </a:ext>
                  </a:extLst>
                </p:cNvPr>
                <p:cNvSpPr/>
                <p:nvPr/>
              </p:nvSpPr>
              <p:spPr>
                <a:xfrm>
                  <a:off x="2476500" y="3949615"/>
                  <a:ext cx="561758" cy="20691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3" name="iṧliḍe">
                  <a:extLst>
                    <a:ext uri="{FF2B5EF4-FFF2-40B4-BE49-F238E27FC236}">
                      <a16:creationId xmlns:a16="http://schemas.microsoft.com/office/drawing/2014/main" id="{49F9C959-4134-445E-9C5A-605629A6244A}"/>
                    </a:ext>
                  </a:extLst>
                </p:cNvPr>
                <p:cNvSpPr/>
                <p:nvPr/>
              </p:nvSpPr>
              <p:spPr>
                <a:xfrm>
                  <a:off x="2476500" y="3690972"/>
                  <a:ext cx="561758" cy="20691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4" name="îślîḑê">
                  <a:extLst>
                    <a:ext uri="{FF2B5EF4-FFF2-40B4-BE49-F238E27FC236}">
                      <a16:creationId xmlns:a16="http://schemas.microsoft.com/office/drawing/2014/main" id="{ECBCFBB0-6A97-4072-B4FF-3FDA0A4953BC}"/>
                    </a:ext>
                  </a:extLst>
                </p:cNvPr>
                <p:cNvSpPr/>
                <p:nvPr/>
              </p:nvSpPr>
              <p:spPr>
                <a:xfrm>
                  <a:off x="2476500" y="3432328"/>
                  <a:ext cx="561758" cy="20691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5" name="ïś1ïdê">
                  <a:extLst>
                    <a:ext uri="{FF2B5EF4-FFF2-40B4-BE49-F238E27FC236}">
                      <a16:creationId xmlns:a16="http://schemas.microsoft.com/office/drawing/2014/main" id="{074051EF-C6F9-47C0-987A-FD8E61561115}"/>
                    </a:ext>
                  </a:extLst>
                </p:cNvPr>
                <p:cNvSpPr/>
                <p:nvPr/>
              </p:nvSpPr>
              <p:spPr>
                <a:xfrm>
                  <a:off x="2476500" y="3173684"/>
                  <a:ext cx="561758" cy="20691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6" name="iṧlíḑè">
                  <a:extLst>
                    <a:ext uri="{FF2B5EF4-FFF2-40B4-BE49-F238E27FC236}">
                      <a16:creationId xmlns:a16="http://schemas.microsoft.com/office/drawing/2014/main" id="{5BF29E8C-124D-4323-954B-624398E38145}"/>
                    </a:ext>
                  </a:extLst>
                </p:cNvPr>
                <p:cNvSpPr/>
                <p:nvPr/>
              </p:nvSpPr>
              <p:spPr>
                <a:xfrm>
                  <a:off x="2476500" y="2915041"/>
                  <a:ext cx="561758" cy="20691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7" name="îşľiḑé">
                  <a:extLst>
                    <a:ext uri="{FF2B5EF4-FFF2-40B4-BE49-F238E27FC236}">
                      <a16:creationId xmlns:a16="http://schemas.microsoft.com/office/drawing/2014/main" id="{DF8F5199-2D8E-4700-BFE9-53AF4AA97957}"/>
                    </a:ext>
                  </a:extLst>
                </p:cNvPr>
                <p:cNvSpPr/>
                <p:nvPr/>
              </p:nvSpPr>
              <p:spPr>
                <a:xfrm>
                  <a:off x="2476500" y="2656397"/>
                  <a:ext cx="561758" cy="20691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8" name="îṥ1iďê">
                  <a:extLst>
                    <a:ext uri="{FF2B5EF4-FFF2-40B4-BE49-F238E27FC236}">
                      <a16:creationId xmlns:a16="http://schemas.microsoft.com/office/drawing/2014/main" id="{E15BFDEC-AF92-4AAF-A8D3-0057EDC909B0}"/>
                    </a:ext>
                  </a:extLst>
                </p:cNvPr>
                <p:cNvSpPr/>
                <p:nvPr/>
              </p:nvSpPr>
              <p:spPr>
                <a:xfrm>
                  <a:off x="2476500" y="2397753"/>
                  <a:ext cx="561758" cy="20691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9" name="ïṩlïḓé">
                  <a:extLst>
                    <a:ext uri="{FF2B5EF4-FFF2-40B4-BE49-F238E27FC236}">
                      <a16:creationId xmlns:a16="http://schemas.microsoft.com/office/drawing/2014/main" id="{62182D48-7BFB-4958-ABE4-ACF3996A754E}"/>
                    </a:ext>
                  </a:extLst>
                </p:cNvPr>
                <p:cNvSpPr/>
                <p:nvPr/>
              </p:nvSpPr>
              <p:spPr>
                <a:xfrm>
                  <a:off x="2476500" y="2139110"/>
                  <a:ext cx="561758" cy="206915"/>
                </a:xfrm>
                <a:prstGeom prst="roundRect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00" name="ís1íḓê">
                  <a:extLst>
                    <a:ext uri="{FF2B5EF4-FFF2-40B4-BE49-F238E27FC236}">
                      <a16:creationId xmlns:a16="http://schemas.microsoft.com/office/drawing/2014/main" id="{BD19BC70-AB4E-4C21-A738-78B091810FAE}"/>
                    </a:ext>
                  </a:extLst>
                </p:cNvPr>
                <p:cNvSpPr/>
                <p:nvPr/>
              </p:nvSpPr>
              <p:spPr>
                <a:xfrm>
                  <a:off x="2476500" y="1880466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4" name="ísľiḍê">
                <a:extLst>
                  <a:ext uri="{FF2B5EF4-FFF2-40B4-BE49-F238E27FC236}">
                    <a16:creationId xmlns:a16="http://schemas.microsoft.com/office/drawing/2014/main" id="{F985D2F8-5256-4161-8CD6-6369F9534C82}"/>
                  </a:ext>
                </a:extLst>
              </p:cNvPr>
              <p:cNvGrpSpPr/>
              <p:nvPr/>
            </p:nvGrpSpPr>
            <p:grpSpPr>
              <a:xfrm>
                <a:off x="9413624" y="1450524"/>
                <a:ext cx="737320" cy="2223695"/>
                <a:chOff x="3380232" y="1880466"/>
                <a:chExt cx="561758" cy="2534708"/>
              </a:xfrm>
            </p:grpSpPr>
            <p:sp>
              <p:nvSpPr>
                <p:cNvPr id="81" name="iṡlïḓè">
                  <a:extLst>
                    <a:ext uri="{FF2B5EF4-FFF2-40B4-BE49-F238E27FC236}">
                      <a16:creationId xmlns:a16="http://schemas.microsoft.com/office/drawing/2014/main" id="{38E78D3F-10CF-4C06-A152-72196F793BE0}"/>
                    </a:ext>
                  </a:extLst>
                </p:cNvPr>
                <p:cNvSpPr/>
                <p:nvPr/>
              </p:nvSpPr>
              <p:spPr>
                <a:xfrm>
                  <a:off x="3380232" y="4208259"/>
                  <a:ext cx="561758" cy="206915"/>
                </a:xfrm>
                <a:prstGeom prst="round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2" name="îŝlïḑè">
                  <a:extLst>
                    <a:ext uri="{FF2B5EF4-FFF2-40B4-BE49-F238E27FC236}">
                      <a16:creationId xmlns:a16="http://schemas.microsoft.com/office/drawing/2014/main" id="{61EC0E6B-A4F0-4D4E-9D11-92586D881B90}"/>
                    </a:ext>
                  </a:extLst>
                </p:cNvPr>
                <p:cNvSpPr/>
                <p:nvPr/>
              </p:nvSpPr>
              <p:spPr>
                <a:xfrm>
                  <a:off x="3380232" y="3949615"/>
                  <a:ext cx="561758" cy="206915"/>
                </a:xfrm>
                <a:prstGeom prst="round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3" name="îŝḷîďe">
                  <a:extLst>
                    <a:ext uri="{FF2B5EF4-FFF2-40B4-BE49-F238E27FC236}">
                      <a16:creationId xmlns:a16="http://schemas.microsoft.com/office/drawing/2014/main" id="{434BE067-DAB0-4509-AF70-F003DADCAD0B}"/>
                    </a:ext>
                  </a:extLst>
                </p:cNvPr>
                <p:cNvSpPr/>
                <p:nvPr/>
              </p:nvSpPr>
              <p:spPr>
                <a:xfrm>
                  <a:off x="3380232" y="3690972"/>
                  <a:ext cx="561758" cy="206915"/>
                </a:xfrm>
                <a:prstGeom prst="round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4" name="ïŝľíďé">
                  <a:extLst>
                    <a:ext uri="{FF2B5EF4-FFF2-40B4-BE49-F238E27FC236}">
                      <a16:creationId xmlns:a16="http://schemas.microsoft.com/office/drawing/2014/main" id="{D0210AFC-70B9-4523-B040-C11893843F2F}"/>
                    </a:ext>
                  </a:extLst>
                </p:cNvPr>
                <p:cNvSpPr/>
                <p:nvPr/>
              </p:nvSpPr>
              <p:spPr>
                <a:xfrm>
                  <a:off x="3380232" y="3432328"/>
                  <a:ext cx="561758" cy="206915"/>
                </a:xfrm>
                <a:prstGeom prst="roundRect">
                  <a:avLst/>
                </a:prstGeom>
                <a:solidFill>
                  <a:schemeClr val="accent4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5" name="ï$1îdè">
                  <a:extLst>
                    <a:ext uri="{FF2B5EF4-FFF2-40B4-BE49-F238E27FC236}">
                      <a16:creationId xmlns:a16="http://schemas.microsoft.com/office/drawing/2014/main" id="{E061FF14-75BA-48D1-A584-D2DD26C10BA6}"/>
                    </a:ext>
                  </a:extLst>
                </p:cNvPr>
                <p:cNvSpPr/>
                <p:nvPr/>
              </p:nvSpPr>
              <p:spPr>
                <a:xfrm>
                  <a:off x="3380232" y="3173684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6" name="iṡ1îďe">
                  <a:extLst>
                    <a:ext uri="{FF2B5EF4-FFF2-40B4-BE49-F238E27FC236}">
                      <a16:creationId xmlns:a16="http://schemas.microsoft.com/office/drawing/2014/main" id="{322E6A43-000A-4AE8-91F9-DDE74FFEB19F}"/>
                    </a:ext>
                  </a:extLst>
                </p:cNvPr>
                <p:cNvSpPr/>
                <p:nvPr/>
              </p:nvSpPr>
              <p:spPr>
                <a:xfrm>
                  <a:off x="3380232" y="2915041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7" name="íŝḷîḍè">
                  <a:extLst>
                    <a:ext uri="{FF2B5EF4-FFF2-40B4-BE49-F238E27FC236}">
                      <a16:creationId xmlns:a16="http://schemas.microsoft.com/office/drawing/2014/main" id="{9DE34A5C-2F0D-4125-8237-BD5EA101D5A7}"/>
                    </a:ext>
                  </a:extLst>
                </p:cNvPr>
                <p:cNvSpPr/>
                <p:nvPr/>
              </p:nvSpPr>
              <p:spPr>
                <a:xfrm>
                  <a:off x="3380232" y="2656397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8" name="îšḻîḋe">
                  <a:extLst>
                    <a:ext uri="{FF2B5EF4-FFF2-40B4-BE49-F238E27FC236}">
                      <a16:creationId xmlns:a16="http://schemas.microsoft.com/office/drawing/2014/main" id="{85DD551D-E6BD-4684-A7F2-A9CFE91A3F0D}"/>
                    </a:ext>
                  </a:extLst>
                </p:cNvPr>
                <p:cNvSpPr/>
                <p:nvPr/>
              </p:nvSpPr>
              <p:spPr>
                <a:xfrm>
                  <a:off x="3380232" y="2397753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9" name="ïŝ1iḍe">
                  <a:extLst>
                    <a:ext uri="{FF2B5EF4-FFF2-40B4-BE49-F238E27FC236}">
                      <a16:creationId xmlns:a16="http://schemas.microsoft.com/office/drawing/2014/main" id="{25E5AB80-1D4E-4F27-8096-D94FB33FFADF}"/>
                    </a:ext>
                  </a:extLst>
                </p:cNvPr>
                <p:cNvSpPr/>
                <p:nvPr/>
              </p:nvSpPr>
              <p:spPr>
                <a:xfrm>
                  <a:off x="3380232" y="2139110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90" name="îŝľîdé">
                  <a:extLst>
                    <a:ext uri="{FF2B5EF4-FFF2-40B4-BE49-F238E27FC236}">
                      <a16:creationId xmlns:a16="http://schemas.microsoft.com/office/drawing/2014/main" id="{67710700-3D9E-462F-8F60-AB8DCC1CAD5F}"/>
                    </a:ext>
                  </a:extLst>
                </p:cNvPr>
                <p:cNvSpPr/>
                <p:nvPr/>
              </p:nvSpPr>
              <p:spPr>
                <a:xfrm>
                  <a:off x="3380232" y="1880466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5" name="iSḷîḋè">
                <a:extLst>
                  <a:ext uri="{FF2B5EF4-FFF2-40B4-BE49-F238E27FC236}">
                    <a16:creationId xmlns:a16="http://schemas.microsoft.com/office/drawing/2014/main" id="{ABCC370A-4DA2-4F67-AB1A-E04043512729}"/>
                  </a:ext>
                </a:extLst>
              </p:cNvPr>
              <p:cNvGrpSpPr/>
              <p:nvPr/>
            </p:nvGrpSpPr>
            <p:grpSpPr>
              <a:xfrm>
                <a:off x="10542967" y="1450524"/>
                <a:ext cx="737320" cy="2223695"/>
                <a:chOff x="4240670" y="1880466"/>
                <a:chExt cx="561758" cy="2534708"/>
              </a:xfrm>
            </p:grpSpPr>
            <p:sp>
              <p:nvSpPr>
                <p:cNvPr id="71" name="ísḷïḓe">
                  <a:extLst>
                    <a:ext uri="{FF2B5EF4-FFF2-40B4-BE49-F238E27FC236}">
                      <a16:creationId xmlns:a16="http://schemas.microsoft.com/office/drawing/2014/main" id="{1274F1E0-F4DC-4EE6-A951-5B903DB63DDF}"/>
                    </a:ext>
                  </a:extLst>
                </p:cNvPr>
                <p:cNvSpPr/>
                <p:nvPr/>
              </p:nvSpPr>
              <p:spPr>
                <a:xfrm>
                  <a:off x="4240670" y="4208259"/>
                  <a:ext cx="561758" cy="206915"/>
                </a:xfrm>
                <a:prstGeom prst="round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2" name="íšḷîḍè">
                  <a:extLst>
                    <a:ext uri="{FF2B5EF4-FFF2-40B4-BE49-F238E27FC236}">
                      <a16:creationId xmlns:a16="http://schemas.microsoft.com/office/drawing/2014/main" id="{5913CC51-70AB-40C1-9177-0647D3463B28}"/>
                    </a:ext>
                  </a:extLst>
                </p:cNvPr>
                <p:cNvSpPr/>
                <p:nvPr/>
              </p:nvSpPr>
              <p:spPr>
                <a:xfrm>
                  <a:off x="4240670" y="3949615"/>
                  <a:ext cx="561758" cy="206915"/>
                </a:xfrm>
                <a:prstGeom prst="round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3" name="íṡliḓe">
                  <a:extLst>
                    <a:ext uri="{FF2B5EF4-FFF2-40B4-BE49-F238E27FC236}">
                      <a16:creationId xmlns:a16="http://schemas.microsoft.com/office/drawing/2014/main" id="{9D7B833F-7770-41BB-AA3F-E40639D9840D}"/>
                    </a:ext>
                  </a:extLst>
                </p:cNvPr>
                <p:cNvSpPr/>
                <p:nvPr/>
              </p:nvSpPr>
              <p:spPr>
                <a:xfrm>
                  <a:off x="4240670" y="3690972"/>
                  <a:ext cx="561758" cy="206915"/>
                </a:xfrm>
                <a:prstGeom prst="round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4" name="ïSḻiḑè">
                  <a:extLst>
                    <a:ext uri="{FF2B5EF4-FFF2-40B4-BE49-F238E27FC236}">
                      <a16:creationId xmlns:a16="http://schemas.microsoft.com/office/drawing/2014/main" id="{E0FC5000-6AD5-4504-8914-C515E2FFFCA6}"/>
                    </a:ext>
                  </a:extLst>
                </p:cNvPr>
                <p:cNvSpPr/>
                <p:nvPr/>
              </p:nvSpPr>
              <p:spPr>
                <a:xfrm>
                  <a:off x="4240670" y="3432328"/>
                  <a:ext cx="561758" cy="206915"/>
                </a:xfrm>
                <a:prstGeom prst="round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5" name="ísḻide">
                  <a:extLst>
                    <a:ext uri="{FF2B5EF4-FFF2-40B4-BE49-F238E27FC236}">
                      <a16:creationId xmlns:a16="http://schemas.microsoft.com/office/drawing/2014/main" id="{087166DC-BEBD-4401-8EA7-AE5442F131FF}"/>
                    </a:ext>
                  </a:extLst>
                </p:cNvPr>
                <p:cNvSpPr/>
                <p:nvPr/>
              </p:nvSpPr>
              <p:spPr>
                <a:xfrm>
                  <a:off x="4240670" y="3173684"/>
                  <a:ext cx="561758" cy="206915"/>
                </a:xfrm>
                <a:prstGeom prst="round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6" name="îŝļiḋè">
                  <a:extLst>
                    <a:ext uri="{FF2B5EF4-FFF2-40B4-BE49-F238E27FC236}">
                      <a16:creationId xmlns:a16="http://schemas.microsoft.com/office/drawing/2014/main" id="{5AC319BB-B93E-422F-99D8-B37F07146515}"/>
                    </a:ext>
                  </a:extLst>
                </p:cNvPr>
                <p:cNvSpPr/>
                <p:nvPr/>
              </p:nvSpPr>
              <p:spPr>
                <a:xfrm>
                  <a:off x="4240670" y="2915041"/>
                  <a:ext cx="561758" cy="206915"/>
                </a:xfrm>
                <a:prstGeom prst="round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7" name="îṧ1îḋè">
                  <a:extLst>
                    <a:ext uri="{FF2B5EF4-FFF2-40B4-BE49-F238E27FC236}">
                      <a16:creationId xmlns:a16="http://schemas.microsoft.com/office/drawing/2014/main" id="{DAD184C9-8F91-40B9-A179-3C25AB92A795}"/>
                    </a:ext>
                  </a:extLst>
                </p:cNvPr>
                <p:cNvSpPr/>
                <p:nvPr/>
              </p:nvSpPr>
              <p:spPr>
                <a:xfrm>
                  <a:off x="4240670" y="2656397"/>
                  <a:ext cx="561758" cy="206915"/>
                </a:xfrm>
                <a:prstGeom prst="round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8" name="íśľïḑe">
                  <a:extLst>
                    <a:ext uri="{FF2B5EF4-FFF2-40B4-BE49-F238E27FC236}">
                      <a16:creationId xmlns:a16="http://schemas.microsoft.com/office/drawing/2014/main" id="{85FBE902-AEF7-4E3D-AE8B-D8455AC99AA0}"/>
                    </a:ext>
                  </a:extLst>
                </p:cNvPr>
                <p:cNvSpPr/>
                <p:nvPr/>
              </p:nvSpPr>
              <p:spPr>
                <a:xfrm>
                  <a:off x="4240670" y="2397753"/>
                  <a:ext cx="561758" cy="206915"/>
                </a:xfrm>
                <a:prstGeom prst="round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9" name="ïṩḻíḓe">
                  <a:extLst>
                    <a:ext uri="{FF2B5EF4-FFF2-40B4-BE49-F238E27FC236}">
                      <a16:creationId xmlns:a16="http://schemas.microsoft.com/office/drawing/2014/main" id="{F5C2B747-5424-4CB5-87FF-00117C85696B}"/>
                    </a:ext>
                  </a:extLst>
                </p:cNvPr>
                <p:cNvSpPr/>
                <p:nvPr/>
              </p:nvSpPr>
              <p:spPr>
                <a:xfrm>
                  <a:off x="4240670" y="2139110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80" name="îśľíḑé">
                  <a:extLst>
                    <a:ext uri="{FF2B5EF4-FFF2-40B4-BE49-F238E27FC236}">
                      <a16:creationId xmlns:a16="http://schemas.microsoft.com/office/drawing/2014/main" id="{C01BB939-CDFB-4C44-BABE-7568AA85495D}"/>
                    </a:ext>
                  </a:extLst>
                </p:cNvPr>
                <p:cNvSpPr/>
                <p:nvPr/>
              </p:nvSpPr>
              <p:spPr>
                <a:xfrm>
                  <a:off x="4240670" y="1880466"/>
                  <a:ext cx="561758" cy="206915"/>
                </a:xfrm>
                <a:prstGeom prst="round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lIns="91440" tIns="45720" rIns="91440" bIns="45720" anchor="ctr">
                  <a:normAutofit fontScale="25000" lnSpcReduction="2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6" name="ïŝlïḓè">
                <a:extLst>
                  <a:ext uri="{FF2B5EF4-FFF2-40B4-BE49-F238E27FC236}">
                    <a16:creationId xmlns:a16="http://schemas.microsoft.com/office/drawing/2014/main" id="{EC4667FB-CC06-472D-9402-39D1AB4926AD}"/>
                  </a:ext>
                </a:extLst>
              </p:cNvPr>
              <p:cNvGrpSpPr/>
              <p:nvPr/>
            </p:nvGrpSpPr>
            <p:grpSpPr>
              <a:xfrm>
                <a:off x="5897381" y="3850779"/>
                <a:ext cx="659532" cy="441739"/>
                <a:chOff x="4483100" y="3560763"/>
                <a:chExt cx="1360488" cy="911225"/>
              </a:xfrm>
              <a:solidFill>
                <a:schemeClr val="accent1"/>
              </a:solidFill>
            </p:grpSpPr>
            <p:sp>
              <p:nvSpPr>
                <p:cNvPr id="69" name="iṡḷíďé">
                  <a:extLst>
                    <a:ext uri="{FF2B5EF4-FFF2-40B4-BE49-F238E27FC236}">
                      <a16:creationId xmlns:a16="http://schemas.microsoft.com/office/drawing/2014/main" id="{C2FD6DE1-DBE0-4E3A-818C-29AA920DE2B9}"/>
                    </a:ext>
                  </a:extLst>
                </p:cNvPr>
                <p:cNvSpPr/>
                <p:nvPr/>
              </p:nvSpPr>
              <p:spPr bwMode="auto">
                <a:xfrm>
                  <a:off x="5265738" y="3700463"/>
                  <a:ext cx="577850" cy="741363"/>
                </a:xfrm>
                <a:custGeom>
                  <a:avLst/>
                  <a:gdLst/>
                  <a:ahLst/>
                  <a:cxnLst>
                    <a:cxn ang="0">
                      <a:pos x="4" y="103"/>
                    </a:cxn>
                    <a:cxn ang="0">
                      <a:pos x="20" y="110"/>
                    </a:cxn>
                    <a:cxn ang="0">
                      <a:pos x="24" y="116"/>
                    </a:cxn>
                    <a:cxn ang="0">
                      <a:pos x="23" y="134"/>
                    </a:cxn>
                    <a:cxn ang="0">
                      <a:pos x="15" y="141"/>
                    </a:cxn>
                    <a:cxn ang="0">
                      <a:pos x="12" y="143"/>
                    </a:cxn>
                    <a:cxn ang="0">
                      <a:pos x="9" y="146"/>
                    </a:cxn>
                    <a:cxn ang="0">
                      <a:pos x="43" y="162"/>
                    </a:cxn>
                    <a:cxn ang="0">
                      <a:pos x="58" y="172"/>
                    </a:cxn>
                    <a:cxn ang="0">
                      <a:pos x="62" y="176"/>
                    </a:cxn>
                    <a:cxn ang="0">
                      <a:pos x="62" y="195"/>
                    </a:cxn>
                    <a:cxn ang="0">
                      <a:pos x="153" y="195"/>
                    </a:cxn>
                    <a:cxn ang="0">
                      <a:pos x="124" y="162"/>
                    </a:cxn>
                    <a:cxn ang="0">
                      <a:pos x="93" y="149"/>
                    </a:cxn>
                    <a:cxn ang="0">
                      <a:pos x="86" y="143"/>
                    </a:cxn>
                    <a:cxn ang="0">
                      <a:pos x="82" y="141"/>
                    </a:cxn>
                    <a:cxn ang="0">
                      <a:pos x="74" y="134"/>
                    </a:cxn>
                    <a:cxn ang="0">
                      <a:pos x="73" y="116"/>
                    </a:cxn>
                    <a:cxn ang="0">
                      <a:pos x="77" y="110"/>
                    </a:cxn>
                    <a:cxn ang="0">
                      <a:pos x="93" y="103"/>
                    </a:cxn>
                    <a:cxn ang="0">
                      <a:pos x="96" y="96"/>
                    </a:cxn>
                    <a:cxn ang="0">
                      <a:pos x="87" y="55"/>
                    </a:cxn>
                    <a:cxn ang="0">
                      <a:pos x="84" y="28"/>
                    </a:cxn>
                    <a:cxn ang="0">
                      <a:pos x="84" y="28"/>
                    </a:cxn>
                    <a:cxn ang="0">
                      <a:pos x="83" y="25"/>
                    </a:cxn>
                    <a:cxn ang="0">
                      <a:pos x="49" y="1"/>
                    </a:cxn>
                    <a:cxn ang="0">
                      <a:pos x="48" y="1"/>
                    </a:cxn>
                    <a:cxn ang="0">
                      <a:pos x="45" y="1"/>
                    </a:cxn>
                    <a:cxn ang="0">
                      <a:pos x="29" y="7"/>
                    </a:cxn>
                    <a:cxn ang="0">
                      <a:pos x="14" y="23"/>
                    </a:cxn>
                    <a:cxn ang="0">
                      <a:pos x="10" y="55"/>
                    </a:cxn>
                    <a:cxn ang="0">
                      <a:pos x="1" y="96"/>
                    </a:cxn>
                    <a:cxn ang="0">
                      <a:pos x="4" y="103"/>
                    </a:cxn>
                    <a:cxn ang="0">
                      <a:pos x="4" y="103"/>
                    </a:cxn>
                    <a:cxn ang="0">
                      <a:pos x="4" y="103"/>
                    </a:cxn>
                  </a:cxnLst>
                  <a:rect l="0" t="0" r="r" b="b"/>
                  <a:pathLst>
                    <a:path w="153" h="195">
                      <a:moveTo>
                        <a:pt x="4" y="103"/>
                      </a:moveTo>
                      <a:cubicBezTo>
                        <a:pt x="9" y="106"/>
                        <a:pt x="15" y="108"/>
                        <a:pt x="20" y="110"/>
                      </a:cubicBezTo>
                      <a:cubicBezTo>
                        <a:pt x="23" y="111"/>
                        <a:pt x="24" y="113"/>
                        <a:pt x="24" y="116"/>
                      </a:cubicBezTo>
                      <a:cubicBezTo>
                        <a:pt x="26" y="122"/>
                        <a:pt x="25" y="128"/>
                        <a:pt x="23" y="134"/>
                      </a:cubicBezTo>
                      <a:cubicBezTo>
                        <a:pt x="22" y="139"/>
                        <a:pt x="20" y="140"/>
                        <a:pt x="15" y="141"/>
                      </a:cubicBezTo>
                      <a:cubicBezTo>
                        <a:pt x="14" y="141"/>
                        <a:pt x="13" y="142"/>
                        <a:pt x="12" y="143"/>
                      </a:cubicBezTo>
                      <a:cubicBezTo>
                        <a:pt x="11" y="144"/>
                        <a:pt x="10" y="145"/>
                        <a:pt x="9" y="146"/>
                      </a:cubicBezTo>
                      <a:cubicBezTo>
                        <a:pt x="20" y="150"/>
                        <a:pt x="32" y="156"/>
                        <a:pt x="43" y="162"/>
                      </a:cubicBezTo>
                      <a:cubicBezTo>
                        <a:pt x="49" y="165"/>
                        <a:pt x="54" y="168"/>
                        <a:pt x="58" y="172"/>
                      </a:cubicBezTo>
                      <a:cubicBezTo>
                        <a:pt x="62" y="176"/>
                        <a:pt x="62" y="176"/>
                        <a:pt x="62" y="176"/>
                      </a:cubicBezTo>
                      <a:cubicBezTo>
                        <a:pt x="62" y="195"/>
                        <a:pt x="62" y="195"/>
                        <a:pt x="62" y="195"/>
                      </a:cubicBezTo>
                      <a:cubicBezTo>
                        <a:pt x="153" y="195"/>
                        <a:pt x="153" y="195"/>
                        <a:pt x="153" y="195"/>
                      </a:cubicBezTo>
                      <a:cubicBezTo>
                        <a:pt x="150" y="178"/>
                        <a:pt x="140" y="168"/>
                        <a:pt x="124" y="162"/>
                      </a:cubicBezTo>
                      <a:cubicBezTo>
                        <a:pt x="113" y="158"/>
                        <a:pt x="103" y="154"/>
                        <a:pt x="93" y="149"/>
                      </a:cubicBezTo>
                      <a:cubicBezTo>
                        <a:pt x="90" y="148"/>
                        <a:pt x="88" y="145"/>
                        <a:pt x="86" y="143"/>
                      </a:cubicBezTo>
                      <a:cubicBezTo>
                        <a:pt x="85" y="142"/>
                        <a:pt x="83" y="141"/>
                        <a:pt x="82" y="141"/>
                      </a:cubicBezTo>
                      <a:cubicBezTo>
                        <a:pt x="77" y="140"/>
                        <a:pt x="75" y="139"/>
                        <a:pt x="74" y="134"/>
                      </a:cubicBezTo>
                      <a:cubicBezTo>
                        <a:pt x="73" y="128"/>
                        <a:pt x="71" y="122"/>
                        <a:pt x="73" y="116"/>
                      </a:cubicBezTo>
                      <a:cubicBezTo>
                        <a:pt x="73" y="113"/>
                        <a:pt x="74" y="111"/>
                        <a:pt x="77" y="110"/>
                      </a:cubicBezTo>
                      <a:cubicBezTo>
                        <a:pt x="83" y="108"/>
                        <a:pt x="88" y="106"/>
                        <a:pt x="93" y="103"/>
                      </a:cubicBezTo>
                      <a:cubicBezTo>
                        <a:pt x="97" y="102"/>
                        <a:pt x="98" y="100"/>
                        <a:pt x="96" y="96"/>
                      </a:cubicBezTo>
                      <a:cubicBezTo>
                        <a:pt x="92" y="83"/>
                        <a:pt x="88" y="69"/>
                        <a:pt x="87" y="55"/>
                      </a:cubicBezTo>
                      <a:cubicBezTo>
                        <a:pt x="86" y="46"/>
                        <a:pt x="86" y="37"/>
                        <a:pt x="84" y="28"/>
                      </a:cubicBezTo>
                      <a:cubicBezTo>
                        <a:pt x="84" y="28"/>
                        <a:pt x="84" y="28"/>
                        <a:pt x="84" y="28"/>
                      </a:cubicBezTo>
                      <a:cubicBezTo>
                        <a:pt x="84" y="27"/>
                        <a:pt x="84" y="26"/>
                        <a:pt x="83" y="25"/>
                      </a:cubicBezTo>
                      <a:cubicBezTo>
                        <a:pt x="79" y="10"/>
                        <a:pt x="63" y="1"/>
                        <a:pt x="49" y="1"/>
                      </a:cubicBezTo>
                      <a:cubicBezTo>
                        <a:pt x="49" y="1"/>
                        <a:pt x="49" y="1"/>
                        <a:pt x="48" y="1"/>
                      </a:cubicBezTo>
                      <a:cubicBezTo>
                        <a:pt x="47" y="0"/>
                        <a:pt x="46" y="1"/>
                        <a:pt x="45" y="1"/>
                      </a:cubicBezTo>
                      <a:cubicBezTo>
                        <a:pt x="39" y="2"/>
                        <a:pt x="35" y="5"/>
                        <a:pt x="29" y="7"/>
                      </a:cubicBezTo>
                      <a:cubicBezTo>
                        <a:pt x="22" y="9"/>
                        <a:pt x="17" y="16"/>
                        <a:pt x="14" y="23"/>
                      </a:cubicBezTo>
                      <a:cubicBezTo>
                        <a:pt x="11" y="33"/>
                        <a:pt x="11" y="44"/>
                        <a:pt x="10" y="55"/>
                      </a:cubicBezTo>
                      <a:cubicBezTo>
                        <a:pt x="9" y="69"/>
                        <a:pt x="6" y="83"/>
                        <a:pt x="1" y="96"/>
                      </a:cubicBezTo>
                      <a:cubicBezTo>
                        <a:pt x="0" y="100"/>
                        <a:pt x="0" y="102"/>
                        <a:pt x="4" y="103"/>
                      </a:cubicBezTo>
                      <a:close/>
                      <a:moveTo>
                        <a:pt x="4" y="103"/>
                      </a:moveTo>
                      <a:cubicBezTo>
                        <a:pt x="4" y="103"/>
                        <a:pt x="4" y="103"/>
                        <a:pt x="4" y="103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70" name="îś1ïḑe">
                  <a:extLst>
                    <a:ext uri="{FF2B5EF4-FFF2-40B4-BE49-F238E27FC236}">
                      <a16:creationId xmlns:a16="http://schemas.microsoft.com/office/drawing/2014/main" id="{B8439B20-E238-4637-B96C-06B4887AADE2}"/>
                    </a:ext>
                  </a:extLst>
                </p:cNvPr>
                <p:cNvSpPr/>
                <p:nvPr/>
              </p:nvSpPr>
              <p:spPr bwMode="auto">
                <a:xfrm>
                  <a:off x="4483100" y="3560763"/>
                  <a:ext cx="963613" cy="911225"/>
                </a:xfrm>
                <a:custGeom>
                  <a:avLst/>
                  <a:gdLst/>
                  <a:ahLst/>
                  <a:cxnLst>
                    <a:cxn ang="0">
                      <a:pos x="244" y="219"/>
                    </a:cxn>
                    <a:cxn ang="0">
                      <a:pos x="178" y="190"/>
                    </a:cxn>
                    <a:cxn ang="0">
                      <a:pos x="174" y="187"/>
                    </a:cxn>
                    <a:cxn ang="0">
                      <a:pos x="169" y="174"/>
                    </a:cxn>
                    <a:cxn ang="0">
                      <a:pos x="165" y="168"/>
                    </a:cxn>
                    <a:cxn ang="0">
                      <a:pos x="163" y="165"/>
                    </a:cxn>
                    <a:cxn ang="0">
                      <a:pos x="169" y="136"/>
                    </a:cxn>
                    <a:cxn ang="0">
                      <a:pos x="169" y="135"/>
                    </a:cxn>
                    <a:cxn ang="0">
                      <a:pos x="179" y="109"/>
                    </a:cxn>
                    <a:cxn ang="0">
                      <a:pos x="179" y="108"/>
                    </a:cxn>
                    <a:cxn ang="0">
                      <a:pos x="181" y="90"/>
                    </a:cxn>
                    <a:cxn ang="0">
                      <a:pos x="180" y="87"/>
                    </a:cxn>
                    <a:cxn ang="0">
                      <a:pos x="177" y="81"/>
                    </a:cxn>
                    <a:cxn ang="0">
                      <a:pos x="177" y="46"/>
                    </a:cxn>
                    <a:cxn ang="0">
                      <a:pos x="170" y="28"/>
                    </a:cxn>
                    <a:cxn ang="0">
                      <a:pos x="152" y="12"/>
                    </a:cxn>
                    <a:cxn ang="0">
                      <a:pos x="151" y="5"/>
                    </a:cxn>
                    <a:cxn ang="0">
                      <a:pos x="155" y="2"/>
                    </a:cxn>
                    <a:cxn ang="0">
                      <a:pos x="154" y="0"/>
                    </a:cxn>
                    <a:cxn ang="0">
                      <a:pos x="149" y="0"/>
                    </a:cxn>
                    <a:cxn ang="0">
                      <a:pos x="129" y="4"/>
                    </a:cxn>
                    <a:cxn ang="0">
                      <a:pos x="93" y="19"/>
                    </a:cxn>
                    <a:cxn ang="0">
                      <a:pos x="80" y="42"/>
                    </a:cxn>
                    <a:cxn ang="0">
                      <a:pos x="79" y="57"/>
                    </a:cxn>
                    <a:cxn ang="0">
                      <a:pos x="79" y="81"/>
                    </a:cxn>
                    <a:cxn ang="0">
                      <a:pos x="78" y="85"/>
                    </a:cxn>
                    <a:cxn ang="0">
                      <a:pos x="75" y="91"/>
                    </a:cxn>
                    <a:cxn ang="0">
                      <a:pos x="75" y="97"/>
                    </a:cxn>
                    <a:cxn ang="0">
                      <a:pos x="79" y="112"/>
                    </a:cxn>
                    <a:cxn ang="0">
                      <a:pos x="83" y="123"/>
                    </a:cxn>
                    <a:cxn ang="0">
                      <a:pos x="92" y="143"/>
                    </a:cxn>
                    <a:cxn ang="0">
                      <a:pos x="93" y="147"/>
                    </a:cxn>
                    <a:cxn ang="0">
                      <a:pos x="92" y="165"/>
                    </a:cxn>
                    <a:cxn ang="0">
                      <a:pos x="89" y="168"/>
                    </a:cxn>
                    <a:cxn ang="0">
                      <a:pos x="84" y="175"/>
                    </a:cxn>
                    <a:cxn ang="0">
                      <a:pos x="80" y="186"/>
                    </a:cxn>
                    <a:cxn ang="0">
                      <a:pos x="77" y="189"/>
                    </a:cxn>
                    <a:cxn ang="0">
                      <a:pos x="56" y="198"/>
                    </a:cxn>
                    <a:cxn ang="0">
                      <a:pos x="34" y="208"/>
                    </a:cxn>
                    <a:cxn ang="0">
                      <a:pos x="12" y="219"/>
                    </a:cxn>
                    <a:cxn ang="0">
                      <a:pos x="0" y="227"/>
                    </a:cxn>
                    <a:cxn ang="0">
                      <a:pos x="0" y="240"/>
                    </a:cxn>
                    <a:cxn ang="0">
                      <a:pos x="255" y="240"/>
                    </a:cxn>
                    <a:cxn ang="0">
                      <a:pos x="255" y="227"/>
                    </a:cxn>
                    <a:cxn ang="0">
                      <a:pos x="244" y="219"/>
                    </a:cxn>
                    <a:cxn ang="0">
                      <a:pos x="244" y="219"/>
                    </a:cxn>
                    <a:cxn ang="0">
                      <a:pos x="244" y="219"/>
                    </a:cxn>
                  </a:cxnLst>
                  <a:rect l="0" t="0" r="r" b="b"/>
                  <a:pathLst>
                    <a:path w="255" h="240">
                      <a:moveTo>
                        <a:pt x="244" y="219"/>
                      </a:moveTo>
                      <a:cubicBezTo>
                        <a:pt x="223" y="208"/>
                        <a:pt x="200" y="199"/>
                        <a:pt x="178" y="190"/>
                      </a:cubicBezTo>
                      <a:cubicBezTo>
                        <a:pt x="176" y="189"/>
                        <a:pt x="175" y="188"/>
                        <a:pt x="174" y="187"/>
                      </a:cubicBezTo>
                      <a:cubicBezTo>
                        <a:pt x="172" y="183"/>
                        <a:pt x="171" y="178"/>
                        <a:pt x="169" y="174"/>
                      </a:cubicBezTo>
                      <a:cubicBezTo>
                        <a:pt x="169" y="171"/>
                        <a:pt x="168" y="169"/>
                        <a:pt x="165" y="168"/>
                      </a:cubicBezTo>
                      <a:cubicBezTo>
                        <a:pt x="164" y="167"/>
                        <a:pt x="163" y="166"/>
                        <a:pt x="163" y="165"/>
                      </a:cubicBezTo>
                      <a:cubicBezTo>
                        <a:pt x="164" y="155"/>
                        <a:pt x="161" y="145"/>
                        <a:pt x="169" y="136"/>
                      </a:cubicBezTo>
                      <a:cubicBezTo>
                        <a:pt x="169" y="136"/>
                        <a:pt x="169" y="135"/>
                        <a:pt x="169" y="135"/>
                      </a:cubicBezTo>
                      <a:cubicBezTo>
                        <a:pt x="173" y="126"/>
                        <a:pt x="174" y="117"/>
                        <a:pt x="179" y="109"/>
                      </a:cubicBezTo>
                      <a:cubicBezTo>
                        <a:pt x="179" y="108"/>
                        <a:pt x="179" y="108"/>
                        <a:pt x="179" y="108"/>
                      </a:cubicBezTo>
                      <a:cubicBezTo>
                        <a:pt x="180" y="102"/>
                        <a:pt x="181" y="96"/>
                        <a:pt x="181" y="90"/>
                      </a:cubicBezTo>
                      <a:cubicBezTo>
                        <a:pt x="181" y="89"/>
                        <a:pt x="181" y="87"/>
                        <a:pt x="180" y="87"/>
                      </a:cubicBezTo>
                      <a:cubicBezTo>
                        <a:pt x="177" y="86"/>
                        <a:pt x="177" y="84"/>
                        <a:pt x="177" y="81"/>
                      </a:cubicBezTo>
                      <a:cubicBezTo>
                        <a:pt x="177" y="69"/>
                        <a:pt x="177" y="57"/>
                        <a:pt x="177" y="46"/>
                      </a:cubicBezTo>
                      <a:cubicBezTo>
                        <a:pt x="177" y="39"/>
                        <a:pt x="175" y="32"/>
                        <a:pt x="170" y="28"/>
                      </a:cubicBezTo>
                      <a:cubicBezTo>
                        <a:pt x="164" y="22"/>
                        <a:pt x="158" y="17"/>
                        <a:pt x="152" y="12"/>
                      </a:cubicBezTo>
                      <a:cubicBezTo>
                        <a:pt x="149" y="9"/>
                        <a:pt x="148" y="8"/>
                        <a:pt x="151" y="5"/>
                      </a:cubicBezTo>
                      <a:cubicBezTo>
                        <a:pt x="152" y="4"/>
                        <a:pt x="154" y="3"/>
                        <a:pt x="155" y="2"/>
                      </a:cubicBezTo>
                      <a:cubicBezTo>
                        <a:pt x="155" y="1"/>
                        <a:pt x="155" y="1"/>
                        <a:pt x="154" y="0"/>
                      </a:cubicBezTo>
                      <a:cubicBezTo>
                        <a:pt x="153" y="0"/>
                        <a:pt x="151" y="0"/>
                        <a:pt x="149" y="0"/>
                      </a:cubicBezTo>
                      <a:cubicBezTo>
                        <a:pt x="142" y="1"/>
                        <a:pt x="135" y="2"/>
                        <a:pt x="129" y="4"/>
                      </a:cubicBezTo>
                      <a:cubicBezTo>
                        <a:pt x="116" y="7"/>
                        <a:pt x="104" y="11"/>
                        <a:pt x="93" y="19"/>
                      </a:cubicBezTo>
                      <a:cubicBezTo>
                        <a:pt x="86" y="25"/>
                        <a:pt x="81" y="32"/>
                        <a:pt x="80" y="42"/>
                      </a:cubicBezTo>
                      <a:cubicBezTo>
                        <a:pt x="79" y="47"/>
                        <a:pt x="80" y="52"/>
                        <a:pt x="79" y="57"/>
                      </a:cubicBezTo>
                      <a:cubicBezTo>
                        <a:pt x="79" y="65"/>
                        <a:pt x="80" y="73"/>
                        <a:pt x="79" y="81"/>
                      </a:cubicBezTo>
                      <a:cubicBezTo>
                        <a:pt x="79" y="83"/>
                        <a:pt x="79" y="85"/>
                        <a:pt x="78" y="85"/>
                      </a:cubicBezTo>
                      <a:cubicBezTo>
                        <a:pt x="74" y="86"/>
                        <a:pt x="74" y="88"/>
                        <a:pt x="75" y="91"/>
                      </a:cubicBezTo>
                      <a:cubicBezTo>
                        <a:pt x="75" y="93"/>
                        <a:pt x="75" y="95"/>
                        <a:pt x="75" y="97"/>
                      </a:cubicBezTo>
                      <a:cubicBezTo>
                        <a:pt x="76" y="102"/>
                        <a:pt x="78" y="107"/>
                        <a:pt x="79" y="112"/>
                      </a:cubicBezTo>
                      <a:cubicBezTo>
                        <a:pt x="80" y="116"/>
                        <a:pt x="82" y="119"/>
                        <a:pt x="83" y="123"/>
                      </a:cubicBezTo>
                      <a:cubicBezTo>
                        <a:pt x="84" y="131"/>
                        <a:pt x="87" y="138"/>
                        <a:pt x="92" y="143"/>
                      </a:cubicBezTo>
                      <a:cubicBezTo>
                        <a:pt x="93" y="144"/>
                        <a:pt x="93" y="146"/>
                        <a:pt x="93" y="147"/>
                      </a:cubicBezTo>
                      <a:cubicBezTo>
                        <a:pt x="93" y="153"/>
                        <a:pt x="92" y="159"/>
                        <a:pt x="92" y="165"/>
                      </a:cubicBezTo>
                      <a:cubicBezTo>
                        <a:pt x="91" y="166"/>
                        <a:pt x="90" y="167"/>
                        <a:pt x="89" y="168"/>
                      </a:cubicBezTo>
                      <a:cubicBezTo>
                        <a:pt x="85" y="169"/>
                        <a:pt x="85" y="171"/>
                        <a:pt x="84" y="175"/>
                      </a:cubicBezTo>
                      <a:cubicBezTo>
                        <a:pt x="83" y="179"/>
                        <a:pt x="81" y="183"/>
                        <a:pt x="80" y="186"/>
                      </a:cubicBezTo>
                      <a:cubicBezTo>
                        <a:pt x="79" y="188"/>
                        <a:pt x="78" y="189"/>
                        <a:pt x="77" y="189"/>
                      </a:cubicBezTo>
                      <a:cubicBezTo>
                        <a:pt x="70" y="192"/>
                        <a:pt x="63" y="195"/>
                        <a:pt x="56" y="198"/>
                      </a:cubicBezTo>
                      <a:cubicBezTo>
                        <a:pt x="48" y="201"/>
                        <a:pt x="41" y="204"/>
                        <a:pt x="34" y="208"/>
                      </a:cubicBezTo>
                      <a:cubicBezTo>
                        <a:pt x="26" y="211"/>
                        <a:pt x="19" y="215"/>
                        <a:pt x="12" y="219"/>
                      </a:cubicBezTo>
                      <a:cubicBezTo>
                        <a:pt x="7" y="222"/>
                        <a:pt x="3" y="224"/>
                        <a:pt x="0" y="227"/>
                      </a:cubicBezTo>
                      <a:cubicBezTo>
                        <a:pt x="0" y="240"/>
                        <a:pt x="0" y="240"/>
                        <a:pt x="0" y="240"/>
                      </a:cubicBezTo>
                      <a:cubicBezTo>
                        <a:pt x="255" y="240"/>
                        <a:pt x="255" y="240"/>
                        <a:pt x="255" y="240"/>
                      </a:cubicBezTo>
                      <a:cubicBezTo>
                        <a:pt x="255" y="227"/>
                        <a:pt x="255" y="227"/>
                        <a:pt x="255" y="227"/>
                      </a:cubicBezTo>
                      <a:cubicBezTo>
                        <a:pt x="252" y="224"/>
                        <a:pt x="248" y="221"/>
                        <a:pt x="244" y="219"/>
                      </a:cubicBezTo>
                      <a:close/>
                      <a:moveTo>
                        <a:pt x="244" y="219"/>
                      </a:moveTo>
                      <a:cubicBezTo>
                        <a:pt x="244" y="219"/>
                        <a:pt x="244" y="219"/>
                        <a:pt x="244" y="219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7" name="iš1íḋè">
                <a:extLst>
                  <a:ext uri="{FF2B5EF4-FFF2-40B4-BE49-F238E27FC236}">
                    <a16:creationId xmlns:a16="http://schemas.microsoft.com/office/drawing/2014/main" id="{F4910019-C4D5-47DB-91EA-2DF290902814}"/>
                  </a:ext>
                </a:extLst>
              </p:cNvPr>
              <p:cNvGrpSpPr/>
              <p:nvPr/>
            </p:nvGrpSpPr>
            <p:grpSpPr>
              <a:xfrm>
                <a:off x="7041288" y="3850779"/>
                <a:ext cx="659532" cy="441739"/>
                <a:chOff x="4483100" y="3560763"/>
                <a:chExt cx="1360488" cy="911225"/>
              </a:xfrm>
              <a:solidFill>
                <a:schemeClr val="accent2"/>
              </a:solidFill>
            </p:grpSpPr>
            <p:sp>
              <p:nvSpPr>
                <p:cNvPr id="67" name="i$ḷîḓè">
                  <a:extLst>
                    <a:ext uri="{FF2B5EF4-FFF2-40B4-BE49-F238E27FC236}">
                      <a16:creationId xmlns:a16="http://schemas.microsoft.com/office/drawing/2014/main" id="{4DF9E597-DCFB-4CC1-B722-C171100265EC}"/>
                    </a:ext>
                  </a:extLst>
                </p:cNvPr>
                <p:cNvSpPr/>
                <p:nvPr/>
              </p:nvSpPr>
              <p:spPr bwMode="auto">
                <a:xfrm>
                  <a:off x="5265738" y="3700463"/>
                  <a:ext cx="577850" cy="741363"/>
                </a:xfrm>
                <a:custGeom>
                  <a:avLst/>
                  <a:gdLst/>
                  <a:ahLst/>
                  <a:cxnLst>
                    <a:cxn ang="0">
                      <a:pos x="4" y="103"/>
                    </a:cxn>
                    <a:cxn ang="0">
                      <a:pos x="20" y="110"/>
                    </a:cxn>
                    <a:cxn ang="0">
                      <a:pos x="24" y="116"/>
                    </a:cxn>
                    <a:cxn ang="0">
                      <a:pos x="23" y="134"/>
                    </a:cxn>
                    <a:cxn ang="0">
                      <a:pos x="15" y="141"/>
                    </a:cxn>
                    <a:cxn ang="0">
                      <a:pos x="12" y="143"/>
                    </a:cxn>
                    <a:cxn ang="0">
                      <a:pos x="9" y="146"/>
                    </a:cxn>
                    <a:cxn ang="0">
                      <a:pos x="43" y="162"/>
                    </a:cxn>
                    <a:cxn ang="0">
                      <a:pos x="58" y="172"/>
                    </a:cxn>
                    <a:cxn ang="0">
                      <a:pos x="62" y="176"/>
                    </a:cxn>
                    <a:cxn ang="0">
                      <a:pos x="62" y="195"/>
                    </a:cxn>
                    <a:cxn ang="0">
                      <a:pos x="153" y="195"/>
                    </a:cxn>
                    <a:cxn ang="0">
                      <a:pos x="124" y="162"/>
                    </a:cxn>
                    <a:cxn ang="0">
                      <a:pos x="93" y="149"/>
                    </a:cxn>
                    <a:cxn ang="0">
                      <a:pos x="86" y="143"/>
                    </a:cxn>
                    <a:cxn ang="0">
                      <a:pos x="82" y="141"/>
                    </a:cxn>
                    <a:cxn ang="0">
                      <a:pos x="74" y="134"/>
                    </a:cxn>
                    <a:cxn ang="0">
                      <a:pos x="73" y="116"/>
                    </a:cxn>
                    <a:cxn ang="0">
                      <a:pos x="77" y="110"/>
                    </a:cxn>
                    <a:cxn ang="0">
                      <a:pos x="93" y="103"/>
                    </a:cxn>
                    <a:cxn ang="0">
                      <a:pos x="96" y="96"/>
                    </a:cxn>
                    <a:cxn ang="0">
                      <a:pos x="87" y="55"/>
                    </a:cxn>
                    <a:cxn ang="0">
                      <a:pos x="84" y="28"/>
                    </a:cxn>
                    <a:cxn ang="0">
                      <a:pos x="84" y="28"/>
                    </a:cxn>
                    <a:cxn ang="0">
                      <a:pos x="83" y="25"/>
                    </a:cxn>
                    <a:cxn ang="0">
                      <a:pos x="49" y="1"/>
                    </a:cxn>
                    <a:cxn ang="0">
                      <a:pos x="48" y="1"/>
                    </a:cxn>
                    <a:cxn ang="0">
                      <a:pos x="45" y="1"/>
                    </a:cxn>
                    <a:cxn ang="0">
                      <a:pos x="29" y="7"/>
                    </a:cxn>
                    <a:cxn ang="0">
                      <a:pos x="14" y="23"/>
                    </a:cxn>
                    <a:cxn ang="0">
                      <a:pos x="10" y="55"/>
                    </a:cxn>
                    <a:cxn ang="0">
                      <a:pos x="1" y="96"/>
                    </a:cxn>
                    <a:cxn ang="0">
                      <a:pos x="4" y="103"/>
                    </a:cxn>
                    <a:cxn ang="0">
                      <a:pos x="4" y="103"/>
                    </a:cxn>
                    <a:cxn ang="0">
                      <a:pos x="4" y="103"/>
                    </a:cxn>
                  </a:cxnLst>
                  <a:rect l="0" t="0" r="r" b="b"/>
                  <a:pathLst>
                    <a:path w="153" h="195">
                      <a:moveTo>
                        <a:pt x="4" y="103"/>
                      </a:moveTo>
                      <a:cubicBezTo>
                        <a:pt x="9" y="106"/>
                        <a:pt x="15" y="108"/>
                        <a:pt x="20" y="110"/>
                      </a:cubicBezTo>
                      <a:cubicBezTo>
                        <a:pt x="23" y="111"/>
                        <a:pt x="24" y="113"/>
                        <a:pt x="24" y="116"/>
                      </a:cubicBezTo>
                      <a:cubicBezTo>
                        <a:pt x="26" y="122"/>
                        <a:pt x="25" y="128"/>
                        <a:pt x="23" y="134"/>
                      </a:cubicBezTo>
                      <a:cubicBezTo>
                        <a:pt x="22" y="139"/>
                        <a:pt x="20" y="140"/>
                        <a:pt x="15" y="141"/>
                      </a:cubicBezTo>
                      <a:cubicBezTo>
                        <a:pt x="14" y="141"/>
                        <a:pt x="13" y="142"/>
                        <a:pt x="12" y="143"/>
                      </a:cubicBezTo>
                      <a:cubicBezTo>
                        <a:pt x="11" y="144"/>
                        <a:pt x="10" y="145"/>
                        <a:pt x="9" y="146"/>
                      </a:cubicBezTo>
                      <a:cubicBezTo>
                        <a:pt x="20" y="150"/>
                        <a:pt x="32" y="156"/>
                        <a:pt x="43" y="162"/>
                      </a:cubicBezTo>
                      <a:cubicBezTo>
                        <a:pt x="49" y="165"/>
                        <a:pt x="54" y="168"/>
                        <a:pt x="58" y="172"/>
                      </a:cubicBezTo>
                      <a:cubicBezTo>
                        <a:pt x="62" y="176"/>
                        <a:pt x="62" y="176"/>
                        <a:pt x="62" y="176"/>
                      </a:cubicBezTo>
                      <a:cubicBezTo>
                        <a:pt x="62" y="195"/>
                        <a:pt x="62" y="195"/>
                        <a:pt x="62" y="195"/>
                      </a:cubicBezTo>
                      <a:cubicBezTo>
                        <a:pt x="153" y="195"/>
                        <a:pt x="153" y="195"/>
                        <a:pt x="153" y="195"/>
                      </a:cubicBezTo>
                      <a:cubicBezTo>
                        <a:pt x="150" y="178"/>
                        <a:pt x="140" y="168"/>
                        <a:pt x="124" y="162"/>
                      </a:cubicBezTo>
                      <a:cubicBezTo>
                        <a:pt x="113" y="158"/>
                        <a:pt x="103" y="154"/>
                        <a:pt x="93" y="149"/>
                      </a:cubicBezTo>
                      <a:cubicBezTo>
                        <a:pt x="90" y="148"/>
                        <a:pt x="88" y="145"/>
                        <a:pt x="86" y="143"/>
                      </a:cubicBezTo>
                      <a:cubicBezTo>
                        <a:pt x="85" y="142"/>
                        <a:pt x="83" y="141"/>
                        <a:pt x="82" y="141"/>
                      </a:cubicBezTo>
                      <a:cubicBezTo>
                        <a:pt x="77" y="140"/>
                        <a:pt x="75" y="139"/>
                        <a:pt x="74" y="134"/>
                      </a:cubicBezTo>
                      <a:cubicBezTo>
                        <a:pt x="73" y="128"/>
                        <a:pt x="71" y="122"/>
                        <a:pt x="73" y="116"/>
                      </a:cubicBezTo>
                      <a:cubicBezTo>
                        <a:pt x="73" y="113"/>
                        <a:pt x="74" y="111"/>
                        <a:pt x="77" y="110"/>
                      </a:cubicBezTo>
                      <a:cubicBezTo>
                        <a:pt x="83" y="108"/>
                        <a:pt x="88" y="106"/>
                        <a:pt x="93" y="103"/>
                      </a:cubicBezTo>
                      <a:cubicBezTo>
                        <a:pt x="97" y="102"/>
                        <a:pt x="98" y="100"/>
                        <a:pt x="96" y="96"/>
                      </a:cubicBezTo>
                      <a:cubicBezTo>
                        <a:pt x="92" y="83"/>
                        <a:pt x="88" y="69"/>
                        <a:pt x="87" y="55"/>
                      </a:cubicBezTo>
                      <a:cubicBezTo>
                        <a:pt x="86" y="46"/>
                        <a:pt x="86" y="37"/>
                        <a:pt x="84" y="28"/>
                      </a:cubicBezTo>
                      <a:cubicBezTo>
                        <a:pt x="84" y="28"/>
                        <a:pt x="84" y="28"/>
                        <a:pt x="84" y="28"/>
                      </a:cubicBezTo>
                      <a:cubicBezTo>
                        <a:pt x="84" y="27"/>
                        <a:pt x="84" y="26"/>
                        <a:pt x="83" y="25"/>
                      </a:cubicBezTo>
                      <a:cubicBezTo>
                        <a:pt x="79" y="10"/>
                        <a:pt x="63" y="1"/>
                        <a:pt x="49" y="1"/>
                      </a:cubicBezTo>
                      <a:cubicBezTo>
                        <a:pt x="49" y="1"/>
                        <a:pt x="49" y="1"/>
                        <a:pt x="48" y="1"/>
                      </a:cubicBezTo>
                      <a:cubicBezTo>
                        <a:pt x="47" y="0"/>
                        <a:pt x="46" y="1"/>
                        <a:pt x="45" y="1"/>
                      </a:cubicBezTo>
                      <a:cubicBezTo>
                        <a:pt x="39" y="2"/>
                        <a:pt x="35" y="5"/>
                        <a:pt x="29" y="7"/>
                      </a:cubicBezTo>
                      <a:cubicBezTo>
                        <a:pt x="22" y="9"/>
                        <a:pt x="17" y="16"/>
                        <a:pt x="14" y="23"/>
                      </a:cubicBezTo>
                      <a:cubicBezTo>
                        <a:pt x="11" y="33"/>
                        <a:pt x="11" y="44"/>
                        <a:pt x="10" y="55"/>
                      </a:cubicBezTo>
                      <a:cubicBezTo>
                        <a:pt x="9" y="69"/>
                        <a:pt x="6" y="83"/>
                        <a:pt x="1" y="96"/>
                      </a:cubicBezTo>
                      <a:cubicBezTo>
                        <a:pt x="0" y="100"/>
                        <a:pt x="0" y="102"/>
                        <a:pt x="4" y="103"/>
                      </a:cubicBezTo>
                      <a:close/>
                      <a:moveTo>
                        <a:pt x="4" y="103"/>
                      </a:moveTo>
                      <a:cubicBezTo>
                        <a:pt x="4" y="103"/>
                        <a:pt x="4" y="103"/>
                        <a:pt x="4" y="103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8" name="ïṡļïdé">
                  <a:extLst>
                    <a:ext uri="{FF2B5EF4-FFF2-40B4-BE49-F238E27FC236}">
                      <a16:creationId xmlns:a16="http://schemas.microsoft.com/office/drawing/2014/main" id="{24F3E117-8CB2-4541-9BDA-2639EE943BC9}"/>
                    </a:ext>
                  </a:extLst>
                </p:cNvPr>
                <p:cNvSpPr/>
                <p:nvPr/>
              </p:nvSpPr>
              <p:spPr bwMode="auto">
                <a:xfrm>
                  <a:off x="4483100" y="3560763"/>
                  <a:ext cx="963613" cy="911225"/>
                </a:xfrm>
                <a:custGeom>
                  <a:avLst/>
                  <a:gdLst/>
                  <a:ahLst/>
                  <a:cxnLst>
                    <a:cxn ang="0">
                      <a:pos x="244" y="219"/>
                    </a:cxn>
                    <a:cxn ang="0">
                      <a:pos x="178" y="190"/>
                    </a:cxn>
                    <a:cxn ang="0">
                      <a:pos x="174" y="187"/>
                    </a:cxn>
                    <a:cxn ang="0">
                      <a:pos x="169" y="174"/>
                    </a:cxn>
                    <a:cxn ang="0">
                      <a:pos x="165" y="168"/>
                    </a:cxn>
                    <a:cxn ang="0">
                      <a:pos x="163" y="165"/>
                    </a:cxn>
                    <a:cxn ang="0">
                      <a:pos x="169" y="136"/>
                    </a:cxn>
                    <a:cxn ang="0">
                      <a:pos x="169" y="135"/>
                    </a:cxn>
                    <a:cxn ang="0">
                      <a:pos x="179" y="109"/>
                    </a:cxn>
                    <a:cxn ang="0">
                      <a:pos x="179" y="108"/>
                    </a:cxn>
                    <a:cxn ang="0">
                      <a:pos x="181" y="90"/>
                    </a:cxn>
                    <a:cxn ang="0">
                      <a:pos x="180" y="87"/>
                    </a:cxn>
                    <a:cxn ang="0">
                      <a:pos x="177" y="81"/>
                    </a:cxn>
                    <a:cxn ang="0">
                      <a:pos x="177" y="46"/>
                    </a:cxn>
                    <a:cxn ang="0">
                      <a:pos x="170" y="28"/>
                    </a:cxn>
                    <a:cxn ang="0">
                      <a:pos x="152" y="12"/>
                    </a:cxn>
                    <a:cxn ang="0">
                      <a:pos x="151" y="5"/>
                    </a:cxn>
                    <a:cxn ang="0">
                      <a:pos x="155" y="2"/>
                    </a:cxn>
                    <a:cxn ang="0">
                      <a:pos x="154" y="0"/>
                    </a:cxn>
                    <a:cxn ang="0">
                      <a:pos x="149" y="0"/>
                    </a:cxn>
                    <a:cxn ang="0">
                      <a:pos x="129" y="4"/>
                    </a:cxn>
                    <a:cxn ang="0">
                      <a:pos x="93" y="19"/>
                    </a:cxn>
                    <a:cxn ang="0">
                      <a:pos x="80" y="42"/>
                    </a:cxn>
                    <a:cxn ang="0">
                      <a:pos x="79" y="57"/>
                    </a:cxn>
                    <a:cxn ang="0">
                      <a:pos x="79" y="81"/>
                    </a:cxn>
                    <a:cxn ang="0">
                      <a:pos x="78" y="85"/>
                    </a:cxn>
                    <a:cxn ang="0">
                      <a:pos x="75" y="91"/>
                    </a:cxn>
                    <a:cxn ang="0">
                      <a:pos x="75" y="97"/>
                    </a:cxn>
                    <a:cxn ang="0">
                      <a:pos x="79" y="112"/>
                    </a:cxn>
                    <a:cxn ang="0">
                      <a:pos x="83" y="123"/>
                    </a:cxn>
                    <a:cxn ang="0">
                      <a:pos x="92" y="143"/>
                    </a:cxn>
                    <a:cxn ang="0">
                      <a:pos x="93" y="147"/>
                    </a:cxn>
                    <a:cxn ang="0">
                      <a:pos x="92" y="165"/>
                    </a:cxn>
                    <a:cxn ang="0">
                      <a:pos x="89" y="168"/>
                    </a:cxn>
                    <a:cxn ang="0">
                      <a:pos x="84" y="175"/>
                    </a:cxn>
                    <a:cxn ang="0">
                      <a:pos x="80" y="186"/>
                    </a:cxn>
                    <a:cxn ang="0">
                      <a:pos x="77" y="189"/>
                    </a:cxn>
                    <a:cxn ang="0">
                      <a:pos x="56" y="198"/>
                    </a:cxn>
                    <a:cxn ang="0">
                      <a:pos x="34" y="208"/>
                    </a:cxn>
                    <a:cxn ang="0">
                      <a:pos x="12" y="219"/>
                    </a:cxn>
                    <a:cxn ang="0">
                      <a:pos x="0" y="227"/>
                    </a:cxn>
                    <a:cxn ang="0">
                      <a:pos x="0" y="240"/>
                    </a:cxn>
                    <a:cxn ang="0">
                      <a:pos x="255" y="240"/>
                    </a:cxn>
                    <a:cxn ang="0">
                      <a:pos x="255" y="227"/>
                    </a:cxn>
                    <a:cxn ang="0">
                      <a:pos x="244" y="219"/>
                    </a:cxn>
                    <a:cxn ang="0">
                      <a:pos x="244" y="219"/>
                    </a:cxn>
                    <a:cxn ang="0">
                      <a:pos x="244" y="219"/>
                    </a:cxn>
                  </a:cxnLst>
                  <a:rect l="0" t="0" r="r" b="b"/>
                  <a:pathLst>
                    <a:path w="255" h="240">
                      <a:moveTo>
                        <a:pt x="244" y="219"/>
                      </a:moveTo>
                      <a:cubicBezTo>
                        <a:pt x="223" y="208"/>
                        <a:pt x="200" y="199"/>
                        <a:pt x="178" y="190"/>
                      </a:cubicBezTo>
                      <a:cubicBezTo>
                        <a:pt x="176" y="189"/>
                        <a:pt x="175" y="188"/>
                        <a:pt x="174" y="187"/>
                      </a:cubicBezTo>
                      <a:cubicBezTo>
                        <a:pt x="172" y="183"/>
                        <a:pt x="171" y="178"/>
                        <a:pt x="169" y="174"/>
                      </a:cubicBezTo>
                      <a:cubicBezTo>
                        <a:pt x="169" y="171"/>
                        <a:pt x="168" y="169"/>
                        <a:pt x="165" y="168"/>
                      </a:cubicBezTo>
                      <a:cubicBezTo>
                        <a:pt x="164" y="167"/>
                        <a:pt x="163" y="166"/>
                        <a:pt x="163" y="165"/>
                      </a:cubicBezTo>
                      <a:cubicBezTo>
                        <a:pt x="164" y="155"/>
                        <a:pt x="161" y="145"/>
                        <a:pt x="169" y="136"/>
                      </a:cubicBezTo>
                      <a:cubicBezTo>
                        <a:pt x="169" y="136"/>
                        <a:pt x="169" y="135"/>
                        <a:pt x="169" y="135"/>
                      </a:cubicBezTo>
                      <a:cubicBezTo>
                        <a:pt x="173" y="126"/>
                        <a:pt x="174" y="117"/>
                        <a:pt x="179" y="109"/>
                      </a:cubicBezTo>
                      <a:cubicBezTo>
                        <a:pt x="179" y="108"/>
                        <a:pt x="179" y="108"/>
                        <a:pt x="179" y="108"/>
                      </a:cubicBezTo>
                      <a:cubicBezTo>
                        <a:pt x="180" y="102"/>
                        <a:pt x="181" y="96"/>
                        <a:pt x="181" y="90"/>
                      </a:cubicBezTo>
                      <a:cubicBezTo>
                        <a:pt x="181" y="89"/>
                        <a:pt x="181" y="87"/>
                        <a:pt x="180" y="87"/>
                      </a:cubicBezTo>
                      <a:cubicBezTo>
                        <a:pt x="177" y="86"/>
                        <a:pt x="177" y="84"/>
                        <a:pt x="177" y="81"/>
                      </a:cubicBezTo>
                      <a:cubicBezTo>
                        <a:pt x="177" y="69"/>
                        <a:pt x="177" y="57"/>
                        <a:pt x="177" y="46"/>
                      </a:cubicBezTo>
                      <a:cubicBezTo>
                        <a:pt x="177" y="39"/>
                        <a:pt x="175" y="32"/>
                        <a:pt x="170" y="28"/>
                      </a:cubicBezTo>
                      <a:cubicBezTo>
                        <a:pt x="164" y="22"/>
                        <a:pt x="158" y="17"/>
                        <a:pt x="152" y="12"/>
                      </a:cubicBezTo>
                      <a:cubicBezTo>
                        <a:pt x="149" y="9"/>
                        <a:pt x="148" y="8"/>
                        <a:pt x="151" y="5"/>
                      </a:cubicBezTo>
                      <a:cubicBezTo>
                        <a:pt x="152" y="4"/>
                        <a:pt x="154" y="3"/>
                        <a:pt x="155" y="2"/>
                      </a:cubicBezTo>
                      <a:cubicBezTo>
                        <a:pt x="155" y="1"/>
                        <a:pt x="155" y="1"/>
                        <a:pt x="154" y="0"/>
                      </a:cubicBezTo>
                      <a:cubicBezTo>
                        <a:pt x="153" y="0"/>
                        <a:pt x="151" y="0"/>
                        <a:pt x="149" y="0"/>
                      </a:cubicBezTo>
                      <a:cubicBezTo>
                        <a:pt x="142" y="1"/>
                        <a:pt x="135" y="2"/>
                        <a:pt x="129" y="4"/>
                      </a:cubicBezTo>
                      <a:cubicBezTo>
                        <a:pt x="116" y="7"/>
                        <a:pt x="104" y="11"/>
                        <a:pt x="93" y="19"/>
                      </a:cubicBezTo>
                      <a:cubicBezTo>
                        <a:pt x="86" y="25"/>
                        <a:pt x="81" y="32"/>
                        <a:pt x="80" y="42"/>
                      </a:cubicBezTo>
                      <a:cubicBezTo>
                        <a:pt x="79" y="47"/>
                        <a:pt x="80" y="52"/>
                        <a:pt x="79" y="57"/>
                      </a:cubicBezTo>
                      <a:cubicBezTo>
                        <a:pt x="79" y="65"/>
                        <a:pt x="80" y="73"/>
                        <a:pt x="79" y="81"/>
                      </a:cubicBezTo>
                      <a:cubicBezTo>
                        <a:pt x="79" y="83"/>
                        <a:pt x="79" y="85"/>
                        <a:pt x="78" y="85"/>
                      </a:cubicBezTo>
                      <a:cubicBezTo>
                        <a:pt x="74" y="86"/>
                        <a:pt x="74" y="88"/>
                        <a:pt x="75" y="91"/>
                      </a:cubicBezTo>
                      <a:cubicBezTo>
                        <a:pt x="75" y="93"/>
                        <a:pt x="75" y="95"/>
                        <a:pt x="75" y="97"/>
                      </a:cubicBezTo>
                      <a:cubicBezTo>
                        <a:pt x="76" y="102"/>
                        <a:pt x="78" y="107"/>
                        <a:pt x="79" y="112"/>
                      </a:cubicBezTo>
                      <a:cubicBezTo>
                        <a:pt x="80" y="116"/>
                        <a:pt x="82" y="119"/>
                        <a:pt x="83" y="123"/>
                      </a:cubicBezTo>
                      <a:cubicBezTo>
                        <a:pt x="84" y="131"/>
                        <a:pt x="87" y="138"/>
                        <a:pt x="92" y="143"/>
                      </a:cubicBezTo>
                      <a:cubicBezTo>
                        <a:pt x="93" y="144"/>
                        <a:pt x="93" y="146"/>
                        <a:pt x="93" y="147"/>
                      </a:cubicBezTo>
                      <a:cubicBezTo>
                        <a:pt x="93" y="153"/>
                        <a:pt x="92" y="159"/>
                        <a:pt x="92" y="165"/>
                      </a:cubicBezTo>
                      <a:cubicBezTo>
                        <a:pt x="91" y="166"/>
                        <a:pt x="90" y="167"/>
                        <a:pt x="89" y="168"/>
                      </a:cubicBezTo>
                      <a:cubicBezTo>
                        <a:pt x="85" y="169"/>
                        <a:pt x="85" y="171"/>
                        <a:pt x="84" y="175"/>
                      </a:cubicBezTo>
                      <a:cubicBezTo>
                        <a:pt x="83" y="179"/>
                        <a:pt x="81" y="183"/>
                        <a:pt x="80" y="186"/>
                      </a:cubicBezTo>
                      <a:cubicBezTo>
                        <a:pt x="79" y="188"/>
                        <a:pt x="78" y="189"/>
                        <a:pt x="77" y="189"/>
                      </a:cubicBezTo>
                      <a:cubicBezTo>
                        <a:pt x="70" y="192"/>
                        <a:pt x="63" y="195"/>
                        <a:pt x="56" y="198"/>
                      </a:cubicBezTo>
                      <a:cubicBezTo>
                        <a:pt x="48" y="201"/>
                        <a:pt x="41" y="204"/>
                        <a:pt x="34" y="208"/>
                      </a:cubicBezTo>
                      <a:cubicBezTo>
                        <a:pt x="26" y="211"/>
                        <a:pt x="19" y="215"/>
                        <a:pt x="12" y="219"/>
                      </a:cubicBezTo>
                      <a:cubicBezTo>
                        <a:pt x="7" y="222"/>
                        <a:pt x="3" y="224"/>
                        <a:pt x="0" y="227"/>
                      </a:cubicBezTo>
                      <a:cubicBezTo>
                        <a:pt x="0" y="240"/>
                        <a:pt x="0" y="240"/>
                        <a:pt x="0" y="240"/>
                      </a:cubicBezTo>
                      <a:cubicBezTo>
                        <a:pt x="255" y="240"/>
                        <a:pt x="255" y="240"/>
                        <a:pt x="255" y="240"/>
                      </a:cubicBezTo>
                      <a:cubicBezTo>
                        <a:pt x="255" y="227"/>
                        <a:pt x="255" y="227"/>
                        <a:pt x="255" y="227"/>
                      </a:cubicBezTo>
                      <a:cubicBezTo>
                        <a:pt x="252" y="224"/>
                        <a:pt x="248" y="221"/>
                        <a:pt x="244" y="219"/>
                      </a:cubicBezTo>
                      <a:close/>
                      <a:moveTo>
                        <a:pt x="244" y="219"/>
                      </a:moveTo>
                      <a:cubicBezTo>
                        <a:pt x="244" y="219"/>
                        <a:pt x="244" y="219"/>
                        <a:pt x="244" y="219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8" name="îslïďé">
                <a:extLst>
                  <a:ext uri="{FF2B5EF4-FFF2-40B4-BE49-F238E27FC236}">
                    <a16:creationId xmlns:a16="http://schemas.microsoft.com/office/drawing/2014/main" id="{BCFA9DDB-35AA-497E-BAEB-C9632C579582}"/>
                  </a:ext>
                </a:extLst>
              </p:cNvPr>
              <p:cNvGrpSpPr/>
              <p:nvPr/>
            </p:nvGrpSpPr>
            <p:grpSpPr>
              <a:xfrm>
                <a:off x="8227455" y="3850779"/>
                <a:ext cx="659532" cy="441739"/>
                <a:chOff x="4483100" y="3560763"/>
                <a:chExt cx="1360488" cy="911225"/>
              </a:xfrm>
              <a:solidFill>
                <a:schemeClr val="accent3"/>
              </a:solidFill>
            </p:grpSpPr>
            <p:sp>
              <p:nvSpPr>
                <p:cNvPr id="65" name="íśḻîḍê">
                  <a:extLst>
                    <a:ext uri="{FF2B5EF4-FFF2-40B4-BE49-F238E27FC236}">
                      <a16:creationId xmlns:a16="http://schemas.microsoft.com/office/drawing/2014/main" id="{B0ABBA8C-D5E8-4DAC-B7C3-DF7A1E573CE8}"/>
                    </a:ext>
                  </a:extLst>
                </p:cNvPr>
                <p:cNvSpPr/>
                <p:nvPr/>
              </p:nvSpPr>
              <p:spPr bwMode="auto">
                <a:xfrm>
                  <a:off x="5265738" y="3700463"/>
                  <a:ext cx="577850" cy="741363"/>
                </a:xfrm>
                <a:custGeom>
                  <a:avLst/>
                  <a:gdLst/>
                  <a:ahLst/>
                  <a:cxnLst>
                    <a:cxn ang="0">
                      <a:pos x="4" y="103"/>
                    </a:cxn>
                    <a:cxn ang="0">
                      <a:pos x="20" y="110"/>
                    </a:cxn>
                    <a:cxn ang="0">
                      <a:pos x="24" y="116"/>
                    </a:cxn>
                    <a:cxn ang="0">
                      <a:pos x="23" y="134"/>
                    </a:cxn>
                    <a:cxn ang="0">
                      <a:pos x="15" y="141"/>
                    </a:cxn>
                    <a:cxn ang="0">
                      <a:pos x="12" y="143"/>
                    </a:cxn>
                    <a:cxn ang="0">
                      <a:pos x="9" y="146"/>
                    </a:cxn>
                    <a:cxn ang="0">
                      <a:pos x="43" y="162"/>
                    </a:cxn>
                    <a:cxn ang="0">
                      <a:pos x="58" y="172"/>
                    </a:cxn>
                    <a:cxn ang="0">
                      <a:pos x="62" y="176"/>
                    </a:cxn>
                    <a:cxn ang="0">
                      <a:pos x="62" y="195"/>
                    </a:cxn>
                    <a:cxn ang="0">
                      <a:pos x="153" y="195"/>
                    </a:cxn>
                    <a:cxn ang="0">
                      <a:pos x="124" y="162"/>
                    </a:cxn>
                    <a:cxn ang="0">
                      <a:pos x="93" y="149"/>
                    </a:cxn>
                    <a:cxn ang="0">
                      <a:pos x="86" y="143"/>
                    </a:cxn>
                    <a:cxn ang="0">
                      <a:pos x="82" y="141"/>
                    </a:cxn>
                    <a:cxn ang="0">
                      <a:pos x="74" y="134"/>
                    </a:cxn>
                    <a:cxn ang="0">
                      <a:pos x="73" y="116"/>
                    </a:cxn>
                    <a:cxn ang="0">
                      <a:pos x="77" y="110"/>
                    </a:cxn>
                    <a:cxn ang="0">
                      <a:pos x="93" y="103"/>
                    </a:cxn>
                    <a:cxn ang="0">
                      <a:pos x="96" y="96"/>
                    </a:cxn>
                    <a:cxn ang="0">
                      <a:pos x="87" y="55"/>
                    </a:cxn>
                    <a:cxn ang="0">
                      <a:pos x="84" y="28"/>
                    </a:cxn>
                    <a:cxn ang="0">
                      <a:pos x="84" y="28"/>
                    </a:cxn>
                    <a:cxn ang="0">
                      <a:pos x="83" y="25"/>
                    </a:cxn>
                    <a:cxn ang="0">
                      <a:pos x="49" y="1"/>
                    </a:cxn>
                    <a:cxn ang="0">
                      <a:pos x="48" y="1"/>
                    </a:cxn>
                    <a:cxn ang="0">
                      <a:pos x="45" y="1"/>
                    </a:cxn>
                    <a:cxn ang="0">
                      <a:pos x="29" y="7"/>
                    </a:cxn>
                    <a:cxn ang="0">
                      <a:pos x="14" y="23"/>
                    </a:cxn>
                    <a:cxn ang="0">
                      <a:pos x="10" y="55"/>
                    </a:cxn>
                    <a:cxn ang="0">
                      <a:pos x="1" y="96"/>
                    </a:cxn>
                    <a:cxn ang="0">
                      <a:pos x="4" y="103"/>
                    </a:cxn>
                    <a:cxn ang="0">
                      <a:pos x="4" y="103"/>
                    </a:cxn>
                    <a:cxn ang="0">
                      <a:pos x="4" y="103"/>
                    </a:cxn>
                  </a:cxnLst>
                  <a:rect l="0" t="0" r="r" b="b"/>
                  <a:pathLst>
                    <a:path w="153" h="195">
                      <a:moveTo>
                        <a:pt x="4" y="103"/>
                      </a:moveTo>
                      <a:cubicBezTo>
                        <a:pt x="9" y="106"/>
                        <a:pt x="15" y="108"/>
                        <a:pt x="20" y="110"/>
                      </a:cubicBezTo>
                      <a:cubicBezTo>
                        <a:pt x="23" y="111"/>
                        <a:pt x="24" y="113"/>
                        <a:pt x="24" y="116"/>
                      </a:cubicBezTo>
                      <a:cubicBezTo>
                        <a:pt x="26" y="122"/>
                        <a:pt x="25" y="128"/>
                        <a:pt x="23" y="134"/>
                      </a:cubicBezTo>
                      <a:cubicBezTo>
                        <a:pt x="22" y="139"/>
                        <a:pt x="20" y="140"/>
                        <a:pt x="15" y="141"/>
                      </a:cubicBezTo>
                      <a:cubicBezTo>
                        <a:pt x="14" y="141"/>
                        <a:pt x="13" y="142"/>
                        <a:pt x="12" y="143"/>
                      </a:cubicBezTo>
                      <a:cubicBezTo>
                        <a:pt x="11" y="144"/>
                        <a:pt x="10" y="145"/>
                        <a:pt x="9" y="146"/>
                      </a:cubicBezTo>
                      <a:cubicBezTo>
                        <a:pt x="20" y="150"/>
                        <a:pt x="32" y="156"/>
                        <a:pt x="43" y="162"/>
                      </a:cubicBezTo>
                      <a:cubicBezTo>
                        <a:pt x="49" y="165"/>
                        <a:pt x="54" y="168"/>
                        <a:pt x="58" y="172"/>
                      </a:cubicBezTo>
                      <a:cubicBezTo>
                        <a:pt x="62" y="176"/>
                        <a:pt x="62" y="176"/>
                        <a:pt x="62" y="176"/>
                      </a:cubicBezTo>
                      <a:cubicBezTo>
                        <a:pt x="62" y="195"/>
                        <a:pt x="62" y="195"/>
                        <a:pt x="62" y="195"/>
                      </a:cubicBezTo>
                      <a:cubicBezTo>
                        <a:pt x="153" y="195"/>
                        <a:pt x="153" y="195"/>
                        <a:pt x="153" y="195"/>
                      </a:cubicBezTo>
                      <a:cubicBezTo>
                        <a:pt x="150" y="178"/>
                        <a:pt x="140" y="168"/>
                        <a:pt x="124" y="162"/>
                      </a:cubicBezTo>
                      <a:cubicBezTo>
                        <a:pt x="113" y="158"/>
                        <a:pt x="103" y="154"/>
                        <a:pt x="93" y="149"/>
                      </a:cubicBezTo>
                      <a:cubicBezTo>
                        <a:pt x="90" y="148"/>
                        <a:pt x="88" y="145"/>
                        <a:pt x="86" y="143"/>
                      </a:cubicBezTo>
                      <a:cubicBezTo>
                        <a:pt x="85" y="142"/>
                        <a:pt x="83" y="141"/>
                        <a:pt x="82" y="141"/>
                      </a:cubicBezTo>
                      <a:cubicBezTo>
                        <a:pt x="77" y="140"/>
                        <a:pt x="75" y="139"/>
                        <a:pt x="74" y="134"/>
                      </a:cubicBezTo>
                      <a:cubicBezTo>
                        <a:pt x="73" y="128"/>
                        <a:pt x="71" y="122"/>
                        <a:pt x="73" y="116"/>
                      </a:cubicBezTo>
                      <a:cubicBezTo>
                        <a:pt x="73" y="113"/>
                        <a:pt x="74" y="111"/>
                        <a:pt x="77" y="110"/>
                      </a:cubicBezTo>
                      <a:cubicBezTo>
                        <a:pt x="83" y="108"/>
                        <a:pt x="88" y="106"/>
                        <a:pt x="93" y="103"/>
                      </a:cubicBezTo>
                      <a:cubicBezTo>
                        <a:pt x="97" y="102"/>
                        <a:pt x="98" y="100"/>
                        <a:pt x="96" y="96"/>
                      </a:cubicBezTo>
                      <a:cubicBezTo>
                        <a:pt x="92" y="83"/>
                        <a:pt x="88" y="69"/>
                        <a:pt x="87" y="55"/>
                      </a:cubicBezTo>
                      <a:cubicBezTo>
                        <a:pt x="86" y="46"/>
                        <a:pt x="86" y="37"/>
                        <a:pt x="84" y="28"/>
                      </a:cubicBezTo>
                      <a:cubicBezTo>
                        <a:pt x="84" y="28"/>
                        <a:pt x="84" y="28"/>
                        <a:pt x="84" y="28"/>
                      </a:cubicBezTo>
                      <a:cubicBezTo>
                        <a:pt x="84" y="27"/>
                        <a:pt x="84" y="26"/>
                        <a:pt x="83" y="25"/>
                      </a:cubicBezTo>
                      <a:cubicBezTo>
                        <a:pt x="79" y="10"/>
                        <a:pt x="63" y="1"/>
                        <a:pt x="49" y="1"/>
                      </a:cubicBezTo>
                      <a:cubicBezTo>
                        <a:pt x="49" y="1"/>
                        <a:pt x="49" y="1"/>
                        <a:pt x="48" y="1"/>
                      </a:cubicBezTo>
                      <a:cubicBezTo>
                        <a:pt x="47" y="0"/>
                        <a:pt x="46" y="1"/>
                        <a:pt x="45" y="1"/>
                      </a:cubicBezTo>
                      <a:cubicBezTo>
                        <a:pt x="39" y="2"/>
                        <a:pt x="35" y="5"/>
                        <a:pt x="29" y="7"/>
                      </a:cubicBezTo>
                      <a:cubicBezTo>
                        <a:pt x="22" y="9"/>
                        <a:pt x="17" y="16"/>
                        <a:pt x="14" y="23"/>
                      </a:cubicBezTo>
                      <a:cubicBezTo>
                        <a:pt x="11" y="33"/>
                        <a:pt x="11" y="44"/>
                        <a:pt x="10" y="55"/>
                      </a:cubicBezTo>
                      <a:cubicBezTo>
                        <a:pt x="9" y="69"/>
                        <a:pt x="6" y="83"/>
                        <a:pt x="1" y="96"/>
                      </a:cubicBezTo>
                      <a:cubicBezTo>
                        <a:pt x="0" y="100"/>
                        <a:pt x="0" y="102"/>
                        <a:pt x="4" y="103"/>
                      </a:cubicBezTo>
                      <a:close/>
                      <a:moveTo>
                        <a:pt x="4" y="103"/>
                      </a:moveTo>
                      <a:cubicBezTo>
                        <a:pt x="4" y="103"/>
                        <a:pt x="4" y="103"/>
                        <a:pt x="4" y="103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6" name="ï$líḍê">
                  <a:extLst>
                    <a:ext uri="{FF2B5EF4-FFF2-40B4-BE49-F238E27FC236}">
                      <a16:creationId xmlns:a16="http://schemas.microsoft.com/office/drawing/2014/main" id="{2E141A76-1175-4DE2-AF8C-09E96BECF470}"/>
                    </a:ext>
                  </a:extLst>
                </p:cNvPr>
                <p:cNvSpPr/>
                <p:nvPr/>
              </p:nvSpPr>
              <p:spPr bwMode="auto">
                <a:xfrm>
                  <a:off x="4483100" y="3560763"/>
                  <a:ext cx="963613" cy="911225"/>
                </a:xfrm>
                <a:custGeom>
                  <a:avLst/>
                  <a:gdLst/>
                  <a:ahLst/>
                  <a:cxnLst>
                    <a:cxn ang="0">
                      <a:pos x="244" y="219"/>
                    </a:cxn>
                    <a:cxn ang="0">
                      <a:pos x="178" y="190"/>
                    </a:cxn>
                    <a:cxn ang="0">
                      <a:pos x="174" y="187"/>
                    </a:cxn>
                    <a:cxn ang="0">
                      <a:pos x="169" y="174"/>
                    </a:cxn>
                    <a:cxn ang="0">
                      <a:pos x="165" y="168"/>
                    </a:cxn>
                    <a:cxn ang="0">
                      <a:pos x="163" y="165"/>
                    </a:cxn>
                    <a:cxn ang="0">
                      <a:pos x="169" y="136"/>
                    </a:cxn>
                    <a:cxn ang="0">
                      <a:pos x="169" y="135"/>
                    </a:cxn>
                    <a:cxn ang="0">
                      <a:pos x="179" y="109"/>
                    </a:cxn>
                    <a:cxn ang="0">
                      <a:pos x="179" y="108"/>
                    </a:cxn>
                    <a:cxn ang="0">
                      <a:pos x="181" y="90"/>
                    </a:cxn>
                    <a:cxn ang="0">
                      <a:pos x="180" y="87"/>
                    </a:cxn>
                    <a:cxn ang="0">
                      <a:pos x="177" y="81"/>
                    </a:cxn>
                    <a:cxn ang="0">
                      <a:pos x="177" y="46"/>
                    </a:cxn>
                    <a:cxn ang="0">
                      <a:pos x="170" y="28"/>
                    </a:cxn>
                    <a:cxn ang="0">
                      <a:pos x="152" y="12"/>
                    </a:cxn>
                    <a:cxn ang="0">
                      <a:pos x="151" y="5"/>
                    </a:cxn>
                    <a:cxn ang="0">
                      <a:pos x="155" y="2"/>
                    </a:cxn>
                    <a:cxn ang="0">
                      <a:pos x="154" y="0"/>
                    </a:cxn>
                    <a:cxn ang="0">
                      <a:pos x="149" y="0"/>
                    </a:cxn>
                    <a:cxn ang="0">
                      <a:pos x="129" y="4"/>
                    </a:cxn>
                    <a:cxn ang="0">
                      <a:pos x="93" y="19"/>
                    </a:cxn>
                    <a:cxn ang="0">
                      <a:pos x="80" y="42"/>
                    </a:cxn>
                    <a:cxn ang="0">
                      <a:pos x="79" y="57"/>
                    </a:cxn>
                    <a:cxn ang="0">
                      <a:pos x="79" y="81"/>
                    </a:cxn>
                    <a:cxn ang="0">
                      <a:pos x="78" y="85"/>
                    </a:cxn>
                    <a:cxn ang="0">
                      <a:pos x="75" y="91"/>
                    </a:cxn>
                    <a:cxn ang="0">
                      <a:pos x="75" y="97"/>
                    </a:cxn>
                    <a:cxn ang="0">
                      <a:pos x="79" y="112"/>
                    </a:cxn>
                    <a:cxn ang="0">
                      <a:pos x="83" y="123"/>
                    </a:cxn>
                    <a:cxn ang="0">
                      <a:pos x="92" y="143"/>
                    </a:cxn>
                    <a:cxn ang="0">
                      <a:pos x="93" y="147"/>
                    </a:cxn>
                    <a:cxn ang="0">
                      <a:pos x="92" y="165"/>
                    </a:cxn>
                    <a:cxn ang="0">
                      <a:pos x="89" y="168"/>
                    </a:cxn>
                    <a:cxn ang="0">
                      <a:pos x="84" y="175"/>
                    </a:cxn>
                    <a:cxn ang="0">
                      <a:pos x="80" y="186"/>
                    </a:cxn>
                    <a:cxn ang="0">
                      <a:pos x="77" y="189"/>
                    </a:cxn>
                    <a:cxn ang="0">
                      <a:pos x="56" y="198"/>
                    </a:cxn>
                    <a:cxn ang="0">
                      <a:pos x="34" y="208"/>
                    </a:cxn>
                    <a:cxn ang="0">
                      <a:pos x="12" y="219"/>
                    </a:cxn>
                    <a:cxn ang="0">
                      <a:pos x="0" y="227"/>
                    </a:cxn>
                    <a:cxn ang="0">
                      <a:pos x="0" y="240"/>
                    </a:cxn>
                    <a:cxn ang="0">
                      <a:pos x="255" y="240"/>
                    </a:cxn>
                    <a:cxn ang="0">
                      <a:pos x="255" y="227"/>
                    </a:cxn>
                    <a:cxn ang="0">
                      <a:pos x="244" y="219"/>
                    </a:cxn>
                    <a:cxn ang="0">
                      <a:pos x="244" y="219"/>
                    </a:cxn>
                    <a:cxn ang="0">
                      <a:pos x="244" y="219"/>
                    </a:cxn>
                  </a:cxnLst>
                  <a:rect l="0" t="0" r="r" b="b"/>
                  <a:pathLst>
                    <a:path w="255" h="240">
                      <a:moveTo>
                        <a:pt x="244" y="219"/>
                      </a:moveTo>
                      <a:cubicBezTo>
                        <a:pt x="223" y="208"/>
                        <a:pt x="200" y="199"/>
                        <a:pt x="178" y="190"/>
                      </a:cubicBezTo>
                      <a:cubicBezTo>
                        <a:pt x="176" y="189"/>
                        <a:pt x="175" y="188"/>
                        <a:pt x="174" y="187"/>
                      </a:cubicBezTo>
                      <a:cubicBezTo>
                        <a:pt x="172" y="183"/>
                        <a:pt x="171" y="178"/>
                        <a:pt x="169" y="174"/>
                      </a:cubicBezTo>
                      <a:cubicBezTo>
                        <a:pt x="169" y="171"/>
                        <a:pt x="168" y="169"/>
                        <a:pt x="165" y="168"/>
                      </a:cubicBezTo>
                      <a:cubicBezTo>
                        <a:pt x="164" y="167"/>
                        <a:pt x="163" y="166"/>
                        <a:pt x="163" y="165"/>
                      </a:cubicBezTo>
                      <a:cubicBezTo>
                        <a:pt x="164" y="155"/>
                        <a:pt x="161" y="145"/>
                        <a:pt x="169" y="136"/>
                      </a:cubicBezTo>
                      <a:cubicBezTo>
                        <a:pt x="169" y="136"/>
                        <a:pt x="169" y="135"/>
                        <a:pt x="169" y="135"/>
                      </a:cubicBezTo>
                      <a:cubicBezTo>
                        <a:pt x="173" y="126"/>
                        <a:pt x="174" y="117"/>
                        <a:pt x="179" y="109"/>
                      </a:cubicBezTo>
                      <a:cubicBezTo>
                        <a:pt x="179" y="108"/>
                        <a:pt x="179" y="108"/>
                        <a:pt x="179" y="108"/>
                      </a:cubicBezTo>
                      <a:cubicBezTo>
                        <a:pt x="180" y="102"/>
                        <a:pt x="181" y="96"/>
                        <a:pt x="181" y="90"/>
                      </a:cubicBezTo>
                      <a:cubicBezTo>
                        <a:pt x="181" y="89"/>
                        <a:pt x="181" y="87"/>
                        <a:pt x="180" y="87"/>
                      </a:cubicBezTo>
                      <a:cubicBezTo>
                        <a:pt x="177" y="86"/>
                        <a:pt x="177" y="84"/>
                        <a:pt x="177" y="81"/>
                      </a:cubicBezTo>
                      <a:cubicBezTo>
                        <a:pt x="177" y="69"/>
                        <a:pt x="177" y="57"/>
                        <a:pt x="177" y="46"/>
                      </a:cubicBezTo>
                      <a:cubicBezTo>
                        <a:pt x="177" y="39"/>
                        <a:pt x="175" y="32"/>
                        <a:pt x="170" y="28"/>
                      </a:cubicBezTo>
                      <a:cubicBezTo>
                        <a:pt x="164" y="22"/>
                        <a:pt x="158" y="17"/>
                        <a:pt x="152" y="12"/>
                      </a:cubicBezTo>
                      <a:cubicBezTo>
                        <a:pt x="149" y="9"/>
                        <a:pt x="148" y="8"/>
                        <a:pt x="151" y="5"/>
                      </a:cubicBezTo>
                      <a:cubicBezTo>
                        <a:pt x="152" y="4"/>
                        <a:pt x="154" y="3"/>
                        <a:pt x="155" y="2"/>
                      </a:cubicBezTo>
                      <a:cubicBezTo>
                        <a:pt x="155" y="1"/>
                        <a:pt x="155" y="1"/>
                        <a:pt x="154" y="0"/>
                      </a:cubicBezTo>
                      <a:cubicBezTo>
                        <a:pt x="153" y="0"/>
                        <a:pt x="151" y="0"/>
                        <a:pt x="149" y="0"/>
                      </a:cubicBezTo>
                      <a:cubicBezTo>
                        <a:pt x="142" y="1"/>
                        <a:pt x="135" y="2"/>
                        <a:pt x="129" y="4"/>
                      </a:cubicBezTo>
                      <a:cubicBezTo>
                        <a:pt x="116" y="7"/>
                        <a:pt x="104" y="11"/>
                        <a:pt x="93" y="19"/>
                      </a:cubicBezTo>
                      <a:cubicBezTo>
                        <a:pt x="86" y="25"/>
                        <a:pt x="81" y="32"/>
                        <a:pt x="80" y="42"/>
                      </a:cubicBezTo>
                      <a:cubicBezTo>
                        <a:pt x="79" y="47"/>
                        <a:pt x="80" y="52"/>
                        <a:pt x="79" y="57"/>
                      </a:cubicBezTo>
                      <a:cubicBezTo>
                        <a:pt x="79" y="65"/>
                        <a:pt x="80" y="73"/>
                        <a:pt x="79" y="81"/>
                      </a:cubicBezTo>
                      <a:cubicBezTo>
                        <a:pt x="79" y="83"/>
                        <a:pt x="79" y="85"/>
                        <a:pt x="78" y="85"/>
                      </a:cubicBezTo>
                      <a:cubicBezTo>
                        <a:pt x="74" y="86"/>
                        <a:pt x="74" y="88"/>
                        <a:pt x="75" y="91"/>
                      </a:cubicBezTo>
                      <a:cubicBezTo>
                        <a:pt x="75" y="93"/>
                        <a:pt x="75" y="95"/>
                        <a:pt x="75" y="97"/>
                      </a:cubicBezTo>
                      <a:cubicBezTo>
                        <a:pt x="76" y="102"/>
                        <a:pt x="78" y="107"/>
                        <a:pt x="79" y="112"/>
                      </a:cubicBezTo>
                      <a:cubicBezTo>
                        <a:pt x="80" y="116"/>
                        <a:pt x="82" y="119"/>
                        <a:pt x="83" y="123"/>
                      </a:cubicBezTo>
                      <a:cubicBezTo>
                        <a:pt x="84" y="131"/>
                        <a:pt x="87" y="138"/>
                        <a:pt x="92" y="143"/>
                      </a:cubicBezTo>
                      <a:cubicBezTo>
                        <a:pt x="93" y="144"/>
                        <a:pt x="93" y="146"/>
                        <a:pt x="93" y="147"/>
                      </a:cubicBezTo>
                      <a:cubicBezTo>
                        <a:pt x="93" y="153"/>
                        <a:pt x="92" y="159"/>
                        <a:pt x="92" y="165"/>
                      </a:cubicBezTo>
                      <a:cubicBezTo>
                        <a:pt x="91" y="166"/>
                        <a:pt x="90" y="167"/>
                        <a:pt x="89" y="168"/>
                      </a:cubicBezTo>
                      <a:cubicBezTo>
                        <a:pt x="85" y="169"/>
                        <a:pt x="85" y="171"/>
                        <a:pt x="84" y="175"/>
                      </a:cubicBezTo>
                      <a:cubicBezTo>
                        <a:pt x="83" y="179"/>
                        <a:pt x="81" y="183"/>
                        <a:pt x="80" y="186"/>
                      </a:cubicBezTo>
                      <a:cubicBezTo>
                        <a:pt x="79" y="188"/>
                        <a:pt x="78" y="189"/>
                        <a:pt x="77" y="189"/>
                      </a:cubicBezTo>
                      <a:cubicBezTo>
                        <a:pt x="70" y="192"/>
                        <a:pt x="63" y="195"/>
                        <a:pt x="56" y="198"/>
                      </a:cubicBezTo>
                      <a:cubicBezTo>
                        <a:pt x="48" y="201"/>
                        <a:pt x="41" y="204"/>
                        <a:pt x="34" y="208"/>
                      </a:cubicBezTo>
                      <a:cubicBezTo>
                        <a:pt x="26" y="211"/>
                        <a:pt x="19" y="215"/>
                        <a:pt x="12" y="219"/>
                      </a:cubicBezTo>
                      <a:cubicBezTo>
                        <a:pt x="7" y="222"/>
                        <a:pt x="3" y="224"/>
                        <a:pt x="0" y="227"/>
                      </a:cubicBezTo>
                      <a:cubicBezTo>
                        <a:pt x="0" y="240"/>
                        <a:pt x="0" y="240"/>
                        <a:pt x="0" y="240"/>
                      </a:cubicBezTo>
                      <a:cubicBezTo>
                        <a:pt x="255" y="240"/>
                        <a:pt x="255" y="240"/>
                        <a:pt x="255" y="240"/>
                      </a:cubicBezTo>
                      <a:cubicBezTo>
                        <a:pt x="255" y="227"/>
                        <a:pt x="255" y="227"/>
                        <a:pt x="255" y="227"/>
                      </a:cubicBezTo>
                      <a:cubicBezTo>
                        <a:pt x="252" y="224"/>
                        <a:pt x="248" y="221"/>
                        <a:pt x="244" y="219"/>
                      </a:cubicBezTo>
                      <a:close/>
                      <a:moveTo>
                        <a:pt x="244" y="219"/>
                      </a:moveTo>
                      <a:cubicBezTo>
                        <a:pt x="244" y="219"/>
                        <a:pt x="244" y="219"/>
                        <a:pt x="244" y="219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59" name="ïŝḻiḑe">
                <a:extLst>
                  <a:ext uri="{FF2B5EF4-FFF2-40B4-BE49-F238E27FC236}">
                    <a16:creationId xmlns:a16="http://schemas.microsoft.com/office/drawing/2014/main" id="{27580187-57A9-4610-9969-EEC9AC6E6222}"/>
                  </a:ext>
                </a:extLst>
              </p:cNvPr>
              <p:cNvGrpSpPr/>
              <p:nvPr/>
            </p:nvGrpSpPr>
            <p:grpSpPr>
              <a:xfrm>
                <a:off x="9413624" y="3850779"/>
                <a:ext cx="659532" cy="441739"/>
                <a:chOff x="4483100" y="3560763"/>
                <a:chExt cx="1360488" cy="911225"/>
              </a:xfrm>
              <a:solidFill>
                <a:schemeClr val="accent4"/>
              </a:solidFill>
            </p:grpSpPr>
            <p:sp>
              <p:nvSpPr>
                <p:cNvPr id="63" name="îṧlîḋè">
                  <a:extLst>
                    <a:ext uri="{FF2B5EF4-FFF2-40B4-BE49-F238E27FC236}">
                      <a16:creationId xmlns:a16="http://schemas.microsoft.com/office/drawing/2014/main" id="{0B652F3C-BAF1-4DDB-A143-0256F72E1909}"/>
                    </a:ext>
                  </a:extLst>
                </p:cNvPr>
                <p:cNvSpPr/>
                <p:nvPr/>
              </p:nvSpPr>
              <p:spPr bwMode="auto">
                <a:xfrm>
                  <a:off x="5265738" y="3700463"/>
                  <a:ext cx="577850" cy="741363"/>
                </a:xfrm>
                <a:custGeom>
                  <a:avLst/>
                  <a:gdLst/>
                  <a:ahLst/>
                  <a:cxnLst>
                    <a:cxn ang="0">
                      <a:pos x="4" y="103"/>
                    </a:cxn>
                    <a:cxn ang="0">
                      <a:pos x="20" y="110"/>
                    </a:cxn>
                    <a:cxn ang="0">
                      <a:pos x="24" y="116"/>
                    </a:cxn>
                    <a:cxn ang="0">
                      <a:pos x="23" y="134"/>
                    </a:cxn>
                    <a:cxn ang="0">
                      <a:pos x="15" y="141"/>
                    </a:cxn>
                    <a:cxn ang="0">
                      <a:pos x="12" y="143"/>
                    </a:cxn>
                    <a:cxn ang="0">
                      <a:pos x="9" y="146"/>
                    </a:cxn>
                    <a:cxn ang="0">
                      <a:pos x="43" y="162"/>
                    </a:cxn>
                    <a:cxn ang="0">
                      <a:pos x="58" y="172"/>
                    </a:cxn>
                    <a:cxn ang="0">
                      <a:pos x="62" y="176"/>
                    </a:cxn>
                    <a:cxn ang="0">
                      <a:pos x="62" y="195"/>
                    </a:cxn>
                    <a:cxn ang="0">
                      <a:pos x="153" y="195"/>
                    </a:cxn>
                    <a:cxn ang="0">
                      <a:pos x="124" y="162"/>
                    </a:cxn>
                    <a:cxn ang="0">
                      <a:pos x="93" y="149"/>
                    </a:cxn>
                    <a:cxn ang="0">
                      <a:pos x="86" y="143"/>
                    </a:cxn>
                    <a:cxn ang="0">
                      <a:pos x="82" y="141"/>
                    </a:cxn>
                    <a:cxn ang="0">
                      <a:pos x="74" y="134"/>
                    </a:cxn>
                    <a:cxn ang="0">
                      <a:pos x="73" y="116"/>
                    </a:cxn>
                    <a:cxn ang="0">
                      <a:pos x="77" y="110"/>
                    </a:cxn>
                    <a:cxn ang="0">
                      <a:pos x="93" y="103"/>
                    </a:cxn>
                    <a:cxn ang="0">
                      <a:pos x="96" y="96"/>
                    </a:cxn>
                    <a:cxn ang="0">
                      <a:pos x="87" y="55"/>
                    </a:cxn>
                    <a:cxn ang="0">
                      <a:pos x="84" y="28"/>
                    </a:cxn>
                    <a:cxn ang="0">
                      <a:pos x="84" y="28"/>
                    </a:cxn>
                    <a:cxn ang="0">
                      <a:pos x="83" y="25"/>
                    </a:cxn>
                    <a:cxn ang="0">
                      <a:pos x="49" y="1"/>
                    </a:cxn>
                    <a:cxn ang="0">
                      <a:pos x="48" y="1"/>
                    </a:cxn>
                    <a:cxn ang="0">
                      <a:pos x="45" y="1"/>
                    </a:cxn>
                    <a:cxn ang="0">
                      <a:pos x="29" y="7"/>
                    </a:cxn>
                    <a:cxn ang="0">
                      <a:pos x="14" y="23"/>
                    </a:cxn>
                    <a:cxn ang="0">
                      <a:pos x="10" y="55"/>
                    </a:cxn>
                    <a:cxn ang="0">
                      <a:pos x="1" y="96"/>
                    </a:cxn>
                    <a:cxn ang="0">
                      <a:pos x="4" y="103"/>
                    </a:cxn>
                    <a:cxn ang="0">
                      <a:pos x="4" y="103"/>
                    </a:cxn>
                    <a:cxn ang="0">
                      <a:pos x="4" y="103"/>
                    </a:cxn>
                  </a:cxnLst>
                  <a:rect l="0" t="0" r="r" b="b"/>
                  <a:pathLst>
                    <a:path w="153" h="195">
                      <a:moveTo>
                        <a:pt x="4" y="103"/>
                      </a:moveTo>
                      <a:cubicBezTo>
                        <a:pt x="9" y="106"/>
                        <a:pt x="15" y="108"/>
                        <a:pt x="20" y="110"/>
                      </a:cubicBezTo>
                      <a:cubicBezTo>
                        <a:pt x="23" y="111"/>
                        <a:pt x="24" y="113"/>
                        <a:pt x="24" y="116"/>
                      </a:cubicBezTo>
                      <a:cubicBezTo>
                        <a:pt x="26" y="122"/>
                        <a:pt x="25" y="128"/>
                        <a:pt x="23" y="134"/>
                      </a:cubicBezTo>
                      <a:cubicBezTo>
                        <a:pt x="22" y="139"/>
                        <a:pt x="20" y="140"/>
                        <a:pt x="15" y="141"/>
                      </a:cubicBezTo>
                      <a:cubicBezTo>
                        <a:pt x="14" y="141"/>
                        <a:pt x="13" y="142"/>
                        <a:pt x="12" y="143"/>
                      </a:cubicBezTo>
                      <a:cubicBezTo>
                        <a:pt x="11" y="144"/>
                        <a:pt x="10" y="145"/>
                        <a:pt x="9" y="146"/>
                      </a:cubicBezTo>
                      <a:cubicBezTo>
                        <a:pt x="20" y="150"/>
                        <a:pt x="32" y="156"/>
                        <a:pt x="43" y="162"/>
                      </a:cubicBezTo>
                      <a:cubicBezTo>
                        <a:pt x="49" y="165"/>
                        <a:pt x="54" y="168"/>
                        <a:pt x="58" y="172"/>
                      </a:cubicBezTo>
                      <a:cubicBezTo>
                        <a:pt x="62" y="176"/>
                        <a:pt x="62" y="176"/>
                        <a:pt x="62" y="176"/>
                      </a:cubicBezTo>
                      <a:cubicBezTo>
                        <a:pt x="62" y="195"/>
                        <a:pt x="62" y="195"/>
                        <a:pt x="62" y="195"/>
                      </a:cubicBezTo>
                      <a:cubicBezTo>
                        <a:pt x="153" y="195"/>
                        <a:pt x="153" y="195"/>
                        <a:pt x="153" y="195"/>
                      </a:cubicBezTo>
                      <a:cubicBezTo>
                        <a:pt x="150" y="178"/>
                        <a:pt x="140" y="168"/>
                        <a:pt x="124" y="162"/>
                      </a:cubicBezTo>
                      <a:cubicBezTo>
                        <a:pt x="113" y="158"/>
                        <a:pt x="103" y="154"/>
                        <a:pt x="93" y="149"/>
                      </a:cubicBezTo>
                      <a:cubicBezTo>
                        <a:pt x="90" y="148"/>
                        <a:pt x="88" y="145"/>
                        <a:pt x="86" y="143"/>
                      </a:cubicBezTo>
                      <a:cubicBezTo>
                        <a:pt x="85" y="142"/>
                        <a:pt x="83" y="141"/>
                        <a:pt x="82" y="141"/>
                      </a:cubicBezTo>
                      <a:cubicBezTo>
                        <a:pt x="77" y="140"/>
                        <a:pt x="75" y="139"/>
                        <a:pt x="74" y="134"/>
                      </a:cubicBezTo>
                      <a:cubicBezTo>
                        <a:pt x="73" y="128"/>
                        <a:pt x="71" y="122"/>
                        <a:pt x="73" y="116"/>
                      </a:cubicBezTo>
                      <a:cubicBezTo>
                        <a:pt x="73" y="113"/>
                        <a:pt x="74" y="111"/>
                        <a:pt x="77" y="110"/>
                      </a:cubicBezTo>
                      <a:cubicBezTo>
                        <a:pt x="83" y="108"/>
                        <a:pt x="88" y="106"/>
                        <a:pt x="93" y="103"/>
                      </a:cubicBezTo>
                      <a:cubicBezTo>
                        <a:pt x="97" y="102"/>
                        <a:pt x="98" y="100"/>
                        <a:pt x="96" y="96"/>
                      </a:cubicBezTo>
                      <a:cubicBezTo>
                        <a:pt x="92" y="83"/>
                        <a:pt x="88" y="69"/>
                        <a:pt x="87" y="55"/>
                      </a:cubicBezTo>
                      <a:cubicBezTo>
                        <a:pt x="86" y="46"/>
                        <a:pt x="86" y="37"/>
                        <a:pt x="84" y="28"/>
                      </a:cubicBezTo>
                      <a:cubicBezTo>
                        <a:pt x="84" y="28"/>
                        <a:pt x="84" y="28"/>
                        <a:pt x="84" y="28"/>
                      </a:cubicBezTo>
                      <a:cubicBezTo>
                        <a:pt x="84" y="27"/>
                        <a:pt x="84" y="26"/>
                        <a:pt x="83" y="25"/>
                      </a:cubicBezTo>
                      <a:cubicBezTo>
                        <a:pt x="79" y="10"/>
                        <a:pt x="63" y="1"/>
                        <a:pt x="49" y="1"/>
                      </a:cubicBezTo>
                      <a:cubicBezTo>
                        <a:pt x="49" y="1"/>
                        <a:pt x="49" y="1"/>
                        <a:pt x="48" y="1"/>
                      </a:cubicBezTo>
                      <a:cubicBezTo>
                        <a:pt x="47" y="0"/>
                        <a:pt x="46" y="1"/>
                        <a:pt x="45" y="1"/>
                      </a:cubicBezTo>
                      <a:cubicBezTo>
                        <a:pt x="39" y="2"/>
                        <a:pt x="35" y="5"/>
                        <a:pt x="29" y="7"/>
                      </a:cubicBezTo>
                      <a:cubicBezTo>
                        <a:pt x="22" y="9"/>
                        <a:pt x="17" y="16"/>
                        <a:pt x="14" y="23"/>
                      </a:cubicBezTo>
                      <a:cubicBezTo>
                        <a:pt x="11" y="33"/>
                        <a:pt x="11" y="44"/>
                        <a:pt x="10" y="55"/>
                      </a:cubicBezTo>
                      <a:cubicBezTo>
                        <a:pt x="9" y="69"/>
                        <a:pt x="6" y="83"/>
                        <a:pt x="1" y="96"/>
                      </a:cubicBezTo>
                      <a:cubicBezTo>
                        <a:pt x="0" y="100"/>
                        <a:pt x="0" y="102"/>
                        <a:pt x="4" y="103"/>
                      </a:cubicBezTo>
                      <a:close/>
                      <a:moveTo>
                        <a:pt x="4" y="103"/>
                      </a:moveTo>
                      <a:cubicBezTo>
                        <a:pt x="4" y="103"/>
                        <a:pt x="4" y="103"/>
                        <a:pt x="4" y="103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4" name="ïšḻïḍé">
                  <a:extLst>
                    <a:ext uri="{FF2B5EF4-FFF2-40B4-BE49-F238E27FC236}">
                      <a16:creationId xmlns:a16="http://schemas.microsoft.com/office/drawing/2014/main" id="{E15E6146-265A-4C2A-BF47-492454F6BB20}"/>
                    </a:ext>
                  </a:extLst>
                </p:cNvPr>
                <p:cNvSpPr/>
                <p:nvPr/>
              </p:nvSpPr>
              <p:spPr bwMode="auto">
                <a:xfrm>
                  <a:off x="4483100" y="3560763"/>
                  <a:ext cx="963613" cy="911225"/>
                </a:xfrm>
                <a:custGeom>
                  <a:avLst/>
                  <a:gdLst/>
                  <a:ahLst/>
                  <a:cxnLst>
                    <a:cxn ang="0">
                      <a:pos x="244" y="219"/>
                    </a:cxn>
                    <a:cxn ang="0">
                      <a:pos x="178" y="190"/>
                    </a:cxn>
                    <a:cxn ang="0">
                      <a:pos x="174" y="187"/>
                    </a:cxn>
                    <a:cxn ang="0">
                      <a:pos x="169" y="174"/>
                    </a:cxn>
                    <a:cxn ang="0">
                      <a:pos x="165" y="168"/>
                    </a:cxn>
                    <a:cxn ang="0">
                      <a:pos x="163" y="165"/>
                    </a:cxn>
                    <a:cxn ang="0">
                      <a:pos x="169" y="136"/>
                    </a:cxn>
                    <a:cxn ang="0">
                      <a:pos x="169" y="135"/>
                    </a:cxn>
                    <a:cxn ang="0">
                      <a:pos x="179" y="109"/>
                    </a:cxn>
                    <a:cxn ang="0">
                      <a:pos x="179" y="108"/>
                    </a:cxn>
                    <a:cxn ang="0">
                      <a:pos x="181" y="90"/>
                    </a:cxn>
                    <a:cxn ang="0">
                      <a:pos x="180" y="87"/>
                    </a:cxn>
                    <a:cxn ang="0">
                      <a:pos x="177" y="81"/>
                    </a:cxn>
                    <a:cxn ang="0">
                      <a:pos x="177" y="46"/>
                    </a:cxn>
                    <a:cxn ang="0">
                      <a:pos x="170" y="28"/>
                    </a:cxn>
                    <a:cxn ang="0">
                      <a:pos x="152" y="12"/>
                    </a:cxn>
                    <a:cxn ang="0">
                      <a:pos x="151" y="5"/>
                    </a:cxn>
                    <a:cxn ang="0">
                      <a:pos x="155" y="2"/>
                    </a:cxn>
                    <a:cxn ang="0">
                      <a:pos x="154" y="0"/>
                    </a:cxn>
                    <a:cxn ang="0">
                      <a:pos x="149" y="0"/>
                    </a:cxn>
                    <a:cxn ang="0">
                      <a:pos x="129" y="4"/>
                    </a:cxn>
                    <a:cxn ang="0">
                      <a:pos x="93" y="19"/>
                    </a:cxn>
                    <a:cxn ang="0">
                      <a:pos x="80" y="42"/>
                    </a:cxn>
                    <a:cxn ang="0">
                      <a:pos x="79" y="57"/>
                    </a:cxn>
                    <a:cxn ang="0">
                      <a:pos x="79" y="81"/>
                    </a:cxn>
                    <a:cxn ang="0">
                      <a:pos x="78" y="85"/>
                    </a:cxn>
                    <a:cxn ang="0">
                      <a:pos x="75" y="91"/>
                    </a:cxn>
                    <a:cxn ang="0">
                      <a:pos x="75" y="97"/>
                    </a:cxn>
                    <a:cxn ang="0">
                      <a:pos x="79" y="112"/>
                    </a:cxn>
                    <a:cxn ang="0">
                      <a:pos x="83" y="123"/>
                    </a:cxn>
                    <a:cxn ang="0">
                      <a:pos x="92" y="143"/>
                    </a:cxn>
                    <a:cxn ang="0">
                      <a:pos x="93" y="147"/>
                    </a:cxn>
                    <a:cxn ang="0">
                      <a:pos x="92" y="165"/>
                    </a:cxn>
                    <a:cxn ang="0">
                      <a:pos x="89" y="168"/>
                    </a:cxn>
                    <a:cxn ang="0">
                      <a:pos x="84" y="175"/>
                    </a:cxn>
                    <a:cxn ang="0">
                      <a:pos x="80" y="186"/>
                    </a:cxn>
                    <a:cxn ang="0">
                      <a:pos x="77" y="189"/>
                    </a:cxn>
                    <a:cxn ang="0">
                      <a:pos x="56" y="198"/>
                    </a:cxn>
                    <a:cxn ang="0">
                      <a:pos x="34" y="208"/>
                    </a:cxn>
                    <a:cxn ang="0">
                      <a:pos x="12" y="219"/>
                    </a:cxn>
                    <a:cxn ang="0">
                      <a:pos x="0" y="227"/>
                    </a:cxn>
                    <a:cxn ang="0">
                      <a:pos x="0" y="240"/>
                    </a:cxn>
                    <a:cxn ang="0">
                      <a:pos x="255" y="240"/>
                    </a:cxn>
                    <a:cxn ang="0">
                      <a:pos x="255" y="227"/>
                    </a:cxn>
                    <a:cxn ang="0">
                      <a:pos x="244" y="219"/>
                    </a:cxn>
                    <a:cxn ang="0">
                      <a:pos x="244" y="219"/>
                    </a:cxn>
                    <a:cxn ang="0">
                      <a:pos x="244" y="219"/>
                    </a:cxn>
                  </a:cxnLst>
                  <a:rect l="0" t="0" r="r" b="b"/>
                  <a:pathLst>
                    <a:path w="255" h="240">
                      <a:moveTo>
                        <a:pt x="244" y="219"/>
                      </a:moveTo>
                      <a:cubicBezTo>
                        <a:pt x="223" y="208"/>
                        <a:pt x="200" y="199"/>
                        <a:pt x="178" y="190"/>
                      </a:cubicBezTo>
                      <a:cubicBezTo>
                        <a:pt x="176" y="189"/>
                        <a:pt x="175" y="188"/>
                        <a:pt x="174" y="187"/>
                      </a:cubicBezTo>
                      <a:cubicBezTo>
                        <a:pt x="172" y="183"/>
                        <a:pt x="171" y="178"/>
                        <a:pt x="169" y="174"/>
                      </a:cubicBezTo>
                      <a:cubicBezTo>
                        <a:pt x="169" y="171"/>
                        <a:pt x="168" y="169"/>
                        <a:pt x="165" y="168"/>
                      </a:cubicBezTo>
                      <a:cubicBezTo>
                        <a:pt x="164" y="167"/>
                        <a:pt x="163" y="166"/>
                        <a:pt x="163" y="165"/>
                      </a:cubicBezTo>
                      <a:cubicBezTo>
                        <a:pt x="164" y="155"/>
                        <a:pt x="161" y="145"/>
                        <a:pt x="169" y="136"/>
                      </a:cubicBezTo>
                      <a:cubicBezTo>
                        <a:pt x="169" y="136"/>
                        <a:pt x="169" y="135"/>
                        <a:pt x="169" y="135"/>
                      </a:cubicBezTo>
                      <a:cubicBezTo>
                        <a:pt x="173" y="126"/>
                        <a:pt x="174" y="117"/>
                        <a:pt x="179" y="109"/>
                      </a:cubicBezTo>
                      <a:cubicBezTo>
                        <a:pt x="179" y="108"/>
                        <a:pt x="179" y="108"/>
                        <a:pt x="179" y="108"/>
                      </a:cubicBezTo>
                      <a:cubicBezTo>
                        <a:pt x="180" y="102"/>
                        <a:pt x="181" y="96"/>
                        <a:pt x="181" y="90"/>
                      </a:cubicBezTo>
                      <a:cubicBezTo>
                        <a:pt x="181" y="89"/>
                        <a:pt x="181" y="87"/>
                        <a:pt x="180" y="87"/>
                      </a:cubicBezTo>
                      <a:cubicBezTo>
                        <a:pt x="177" y="86"/>
                        <a:pt x="177" y="84"/>
                        <a:pt x="177" y="81"/>
                      </a:cubicBezTo>
                      <a:cubicBezTo>
                        <a:pt x="177" y="69"/>
                        <a:pt x="177" y="57"/>
                        <a:pt x="177" y="46"/>
                      </a:cubicBezTo>
                      <a:cubicBezTo>
                        <a:pt x="177" y="39"/>
                        <a:pt x="175" y="32"/>
                        <a:pt x="170" y="28"/>
                      </a:cubicBezTo>
                      <a:cubicBezTo>
                        <a:pt x="164" y="22"/>
                        <a:pt x="158" y="17"/>
                        <a:pt x="152" y="12"/>
                      </a:cubicBezTo>
                      <a:cubicBezTo>
                        <a:pt x="149" y="9"/>
                        <a:pt x="148" y="8"/>
                        <a:pt x="151" y="5"/>
                      </a:cubicBezTo>
                      <a:cubicBezTo>
                        <a:pt x="152" y="4"/>
                        <a:pt x="154" y="3"/>
                        <a:pt x="155" y="2"/>
                      </a:cubicBezTo>
                      <a:cubicBezTo>
                        <a:pt x="155" y="1"/>
                        <a:pt x="155" y="1"/>
                        <a:pt x="154" y="0"/>
                      </a:cubicBezTo>
                      <a:cubicBezTo>
                        <a:pt x="153" y="0"/>
                        <a:pt x="151" y="0"/>
                        <a:pt x="149" y="0"/>
                      </a:cubicBezTo>
                      <a:cubicBezTo>
                        <a:pt x="142" y="1"/>
                        <a:pt x="135" y="2"/>
                        <a:pt x="129" y="4"/>
                      </a:cubicBezTo>
                      <a:cubicBezTo>
                        <a:pt x="116" y="7"/>
                        <a:pt x="104" y="11"/>
                        <a:pt x="93" y="19"/>
                      </a:cubicBezTo>
                      <a:cubicBezTo>
                        <a:pt x="86" y="25"/>
                        <a:pt x="81" y="32"/>
                        <a:pt x="80" y="42"/>
                      </a:cubicBezTo>
                      <a:cubicBezTo>
                        <a:pt x="79" y="47"/>
                        <a:pt x="80" y="52"/>
                        <a:pt x="79" y="57"/>
                      </a:cubicBezTo>
                      <a:cubicBezTo>
                        <a:pt x="79" y="65"/>
                        <a:pt x="80" y="73"/>
                        <a:pt x="79" y="81"/>
                      </a:cubicBezTo>
                      <a:cubicBezTo>
                        <a:pt x="79" y="83"/>
                        <a:pt x="79" y="85"/>
                        <a:pt x="78" y="85"/>
                      </a:cubicBezTo>
                      <a:cubicBezTo>
                        <a:pt x="74" y="86"/>
                        <a:pt x="74" y="88"/>
                        <a:pt x="75" y="91"/>
                      </a:cubicBezTo>
                      <a:cubicBezTo>
                        <a:pt x="75" y="93"/>
                        <a:pt x="75" y="95"/>
                        <a:pt x="75" y="97"/>
                      </a:cubicBezTo>
                      <a:cubicBezTo>
                        <a:pt x="76" y="102"/>
                        <a:pt x="78" y="107"/>
                        <a:pt x="79" y="112"/>
                      </a:cubicBezTo>
                      <a:cubicBezTo>
                        <a:pt x="80" y="116"/>
                        <a:pt x="82" y="119"/>
                        <a:pt x="83" y="123"/>
                      </a:cubicBezTo>
                      <a:cubicBezTo>
                        <a:pt x="84" y="131"/>
                        <a:pt x="87" y="138"/>
                        <a:pt x="92" y="143"/>
                      </a:cubicBezTo>
                      <a:cubicBezTo>
                        <a:pt x="93" y="144"/>
                        <a:pt x="93" y="146"/>
                        <a:pt x="93" y="147"/>
                      </a:cubicBezTo>
                      <a:cubicBezTo>
                        <a:pt x="93" y="153"/>
                        <a:pt x="92" y="159"/>
                        <a:pt x="92" y="165"/>
                      </a:cubicBezTo>
                      <a:cubicBezTo>
                        <a:pt x="91" y="166"/>
                        <a:pt x="90" y="167"/>
                        <a:pt x="89" y="168"/>
                      </a:cubicBezTo>
                      <a:cubicBezTo>
                        <a:pt x="85" y="169"/>
                        <a:pt x="85" y="171"/>
                        <a:pt x="84" y="175"/>
                      </a:cubicBezTo>
                      <a:cubicBezTo>
                        <a:pt x="83" y="179"/>
                        <a:pt x="81" y="183"/>
                        <a:pt x="80" y="186"/>
                      </a:cubicBezTo>
                      <a:cubicBezTo>
                        <a:pt x="79" y="188"/>
                        <a:pt x="78" y="189"/>
                        <a:pt x="77" y="189"/>
                      </a:cubicBezTo>
                      <a:cubicBezTo>
                        <a:pt x="70" y="192"/>
                        <a:pt x="63" y="195"/>
                        <a:pt x="56" y="198"/>
                      </a:cubicBezTo>
                      <a:cubicBezTo>
                        <a:pt x="48" y="201"/>
                        <a:pt x="41" y="204"/>
                        <a:pt x="34" y="208"/>
                      </a:cubicBezTo>
                      <a:cubicBezTo>
                        <a:pt x="26" y="211"/>
                        <a:pt x="19" y="215"/>
                        <a:pt x="12" y="219"/>
                      </a:cubicBezTo>
                      <a:cubicBezTo>
                        <a:pt x="7" y="222"/>
                        <a:pt x="3" y="224"/>
                        <a:pt x="0" y="227"/>
                      </a:cubicBezTo>
                      <a:cubicBezTo>
                        <a:pt x="0" y="240"/>
                        <a:pt x="0" y="240"/>
                        <a:pt x="0" y="240"/>
                      </a:cubicBezTo>
                      <a:cubicBezTo>
                        <a:pt x="255" y="240"/>
                        <a:pt x="255" y="240"/>
                        <a:pt x="255" y="240"/>
                      </a:cubicBezTo>
                      <a:cubicBezTo>
                        <a:pt x="255" y="227"/>
                        <a:pt x="255" y="227"/>
                        <a:pt x="255" y="227"/>
                      </a:cubicBezTo>
                      <a:cubicBezTo>
                        <a:pt x="252" y="224"/>
                        <a:pt x="248" y="221"/>
                        <a:pt x="244" y="219"/>
                      </a:cubicBezTo>
                      <a:close/>
                      <a:moveTo>
                        <a:pt x="244" y="219"/>
                      </a:moveTo>
                      <a:cubicBezTo>
                        <a:pt x="244" y="219"/>
                        <a:pt x="244" y="219"/>
                        <a:pt x="244" y="219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grpSp>
            <p:nvGrpSpPr>
              <p:cNvPr id="60" name="íŝ1iḑé">
                <a:extLst>
                  <a:ext uri="{FF2B5EF4-FFF2-40B4-BE49-F238E27FC236}">
                    <a16:creationId xmlns:a16="http://schemas.microsoft.com/office/drawing/2014/main" id="{FAAEA083-F111-4A93-BA61-F431D5F9A212}"/>
                  </a:ext>
                </a:extLst>
              </p:cNvPr>
              <p:cNvGrpSpPr/>
              <p:nvPr/>
            </p:nvGrpSpPr>
            <p:grpSpPr>
              <a:xfrm>
                <a:off x="10542967" y="3850779"/>
                <a:ext cx="659532" cy="441739"/>
                <a:chOff x="4483100" y="3560763"/>
                <a:chExt cx="1360488" cy="911225"/>
              </a:xfrm>
              <a:solidFill>
                <a:schemeClr val="accent5"/>
              </a:solidFill>
            </p:grpSpPr>
            <p:sp>
              <p:nvSpPr>
                <p:cNvPr id="61" name="ísľiḍe">
                  <a:extLst>
                    <a:ext uri="{FF2B5EF4-FFF2-40B4-BE49-F238E27FC236}">
                      <a16:creationId xmlns:a16="http://schemas.microsoft.com/office/drawing/2014/main" id="{7D19B58C-6885-4178-91A8-07F6C1A5C01F}"/>
                    </a:ext>
                  </a:extLst>
                </p:cNvPr>
                <p:cNvSpPr/>
                <p:nvPr/>
              </p:nvSpPr>
              <p:spPr bwMode="auto">
                <a:xfrm>
                  <a:off x="5265738" y="3700463"/>
                  <a:ext cx="577850" cy="741363"/>
                </a:xfrm>
                <a:custGeom>
                  <a:avLst/>
                  <a:gdLst/>
                  <a:ahLst/>
                  <a:cxnLst>
                    <a:cxn ang="0">
                      <a:pos x="4" y="103"/>
                    </a:cxn>
                    <a:cxn ang="0">
                      <a:pos x="20" y="110"/>
                    </a:cxn>
                    <a:cxn ang="0">
                      <a:pos x="24" y="116"/>
                    </a:cxn>
                    <a:cxn ang="0">
                      <a:pos x="23" y="134"/>
                    </a:cxn>
                    <a:cxn ang="0">
                      <a:pos x="15" y="141"/>
                    </a:cxn>
                    <a:cxn ang="0">
                      <a:pos x="12" y="143"/>
                    </a:cxn>
                    <a:cxn ang="0">
                      <a:pos x="9" y="146"/>
                    </a:cxn>
                    <a:cxn ang="0">
                      <a:pos x="43" y="162"/>
                    </a:cxn>
                    <a:cxn ang="0">
                      <a:pos x="58" y="172"/>
                    </a:cxn>
                    <a:cxn ang="0">
                      <a:pos x="62" y="176"/>
                    </a:cxn>
                    <a:cxn ang="0">
                      <a:pos x="62" y="195"/>
                    </a:cxn>
                    <a:cxn ang="0">
                      <a:pos x="153" y="195"/>
                    </a:cxn>
                    <a:cxn ang="0">
                      <a:pos x="124" y="162"/>
                    </a:cxn>
                    <a:cxn ang="0">
                      <a:pos x="93" y="149"/>
                    </a:cxn>
                    <a:cxn ang="0">
                      <a:pos x="86" y="143"/>
                    </a:cxn>
                    <a:cxn ang="0">
                      <a:pos x="82" y="141"/>
                    </a:cxn>
                    <a:cxn ang="0">
                      <a:pos x="74" y="134"/>
                    </a:cxn>
                    <a:cxn ang="0">
                      <a:pos x="73" y="116"/>
                    </a:cxn>
                    <a:cxn ang="0">
                      <a:pos x="77" y="110"/>
                    </a:cxn>
                    <a:cxn ang="0">
                      <a:pos x="93" y="103"/>
                    </a:cxn>
                    <a:cxn ang="0">
                      <a:pos x="96" y="96"/>
                    </a:cxn>
                    <a:cxn ang="0">
                      <a:pos x="87" y="55"/>
                    </a:cxn>
                    <a:cxn ang="0">
                      <a:pos x="84" y="28"/>
                    </a:cxn>
                    <a:cxn ang="0">
                      <a:pos x="84" y="28"/>
                    </a:cxn>
                    <a:cxn ang="0">
                      <a:pos x="83" y="25"/>
                    </a:cxn>
                    <a:cxn ang="0">
                      <a:pos x="49" y="1"/>
                    </a:cxn>
                    <a:cxn ang="0">
                      <a:pos x="48" y="1"/>
                    </a:cxn>
                    <a:cxn ang="0">
                      <a:pos x="45" y="1"/>
                    </a:cxn>
                    <a:cxn ang="0">
                      <a:pos x="29" y="7"/>
                    </a:cxn>
                    <a:cxn ang="0">
                      <a:pos x="14" y="23"/>
                    </a:cxn>
                    <a:cxn ang="0">
                      <a:pos x="10" y="55"/>
                    </a:cxn>
                    <a:cxn ang="0">
                      <a:pos x="1" y="96"/>
                    </a:cxn>
                    <a:cxn ang="0">
                      <a:pos x="4" y="103"/>
                    </a:cxn>
                    <a:cxn ang="0">
                      <a:pos x="4" y="103"/>
                    </a:cxn>
                    <a:cxn ang="0">
                      <a:pos x="4" y="103"/>
                    </a:cxn>
                  </a:cxnLst>
                  <a:rect l="0" t="0" r="r" b="b"/>
                  <a:pathLst>
                    <a:path w="153" h="195">
                      <a:moveTo>
                        <a:pt x="4" y="103"/>
                      </a:moveTo>
                      <a:cubicBezTo>
                        <a:pt x="9" y="106"/>
                        <a:pt x="15" y="108"/>
                        <a:pt x="20" y="110"/>
                      </a:cubicBezTo>
                      <a:cubicBezTo>
                        <a:pt x="23" y="111"/>
                        <a:pt x="24" y="113"/>
                        <a:pt x="24" y="116"/>
                      </a:cubicBezTo>
                      <a:cubicBezTo>
                        <a:pt x="26" y="122"/>
                        <a:pt x="25" y="128"/>
                        <a:pt x="23" y="134"/>
                      </a:cubicBezTo>
                      <a:cubicBezTo>
                        <a:pt x="22" y="139"/>
                        <a:pt x="20" y="140"/>
                        <a:pt x="15" y="141"/>
                      </a:cubicBezTo>
                      <a:cubicBezTo>
                        <a:pt x="14" y="141"/>
                        <a:pt x="13" y="142"/>
                        <a:pt x="12" y="143"/>
                      </a:cubicBezTo>
                      <a:cubicBezTo>
                        <a:pt x="11" y="144"/>
                        <a:pt x="10" y="145"/>
                        <a:pt x="9" y="146"/>
                      </a:cubicBezTo>
                      <a:cubicBezTo>
                        <a:pt x="20" y="150"/>
                        <a:pt x="32" y="156"/>
                        <a:pt x="43" y="162"/>
                      </a:cubicBezTo>
                      <a:cubicBezTo>
                        <a:pt x="49" y="165"/>
                        <a:pt x="54" y="168"/>
                        <a:pt x="58" y="172"/>
                      </a:cubicBezTo>
                      <a:cubicBezTo>
                        <a:pt x="62" y="176"/>
                        <a:pt x="62" y="176"/>
                        <a:pt x="62" y="176"/>
                      </a:cubicBezTo>
                      <a:cubicBezTo>
                        <a:pt x="62" y="195"/>
                        <a:pt x="62" y="195"/>
                        <a:pt x="62" y="195"/>
                      </a:cubicBezTo>
                      <a:cubicBezTo>
                        <a:pt x="153" y="195"/>
                        <a:pt x="153" y="195"/>
                        <a:pt x="153" y="195"/>
                      </a:cubicBezTo>
                      <a:cubicBezTo>
                        <a:pt x="150" y="178"/>
                        <a:pt x="140" y="168"/>
                        <a:pt x="124" y="162"/>
                      </a:cubicBezTo>
                      <a:cubicBezTo>
                        <a:pt x="113" y="158"/>
                        <a:pt x="103" y="154"/>
                        <a:pt x="93" y="149"/>
                      </a:cubicBezTo>
                      <a:cubicBezTo>
                        <a:pt x="90" y="148"/>
                        <a:pt x="88" y="145"/>
                        <a:pt x="86" y="143"/>
                      </a:cubicBezTo>
                      <a:cubicBezTo>
                        <a:pt x="85" y="142"/>
                        <a:pt x="83" y="141"/>
                        <a:pt x="82" y="141"/>
                      </a:cubicBezTo>
                      <a:cubicBezTo>
                        <a:pt x="77" y="140"/>
                        <a:pt x="75" y="139"/>
                        <a:pt x="74" y="134"/>
                      </a:cubicBezTo>
                      <a:cubicBezTo>
                        <a:pt x="73" y="128"/>
                        <a:pt x="71" y="122"/>
                        <a:pt x="73" y="116"/>
                      </a:cubicBezTo>
                      <a:cubicBezTo>
                        <a:pt x="73" y="113"/>
                        <a:pt x="74" y="111"/>
                        <a:pt x="77" y="110"/>
                      </a:cubicBezTo>
                      <a:cubicBezTo>
                        <a:pt x="83" y="108"/>
                        <a:pt x="88" y="106"/>
                        <a:pt x="93" y="103"/>
                      </a:cubicBezTo>
                      <a:cubicBezTo>
                        <a:pt x="97" y="102"/>
                        <a:pt x="98" y="100"/>
                        <a:pt x="96" y="96"/>
                      </a:cubicBezTo>
                      <a:cubicBezTo>
                        <a:pt x="92" y="83"/>
                        <a:pt x="88" y="69"/>
                        <a:pt x="87" y="55"/>
                      </a:cubicBezTo>
                      <a:cubicBezTo>
                        <a:pt x="86" y="46"/>
                        <a:pt x="86" y="37"/>
                        <a:pt x="84" y="28"/>
                      </a:cubicBezTo>
                      <a:cubicBezTo>
                        <a:pt x="84" y="28"/>
                        <a:pt x="84" y="28"/>
                        <a:pt x="84" y="28"/>
                      </a:cubicBezTo>
                      <a:cubicBezTo>
                        <a:pt x="84" y="27"/>
                        <a:pt x="84" y="26"/>
                        <a:pt x="83" y="25"/>
                      </a:cubicBezTo>
                      <a:cubicBezTo>
                        <a:pt x="79" y="10"/>
                        <a:pt x="63" y="1"/>
                        <a:pt x="49" y="1"/>
                      </a:cubicBezTo>
                      <a:cubicBezTo>
                        <a:pt x="49" y="1"/>
                        <a:pt x="49" y="1"/>
                        <a:pt x="48" y="1"/>
                      </a:cubicBezTo>
                      <a:cubicBezTo>
                        <a:pt x="47" y="0"/>
                        <a:pt x="46" y="1"/>
                        <a:pt x="45" y="1"/>
                      </a:cubicBezTo>
                      <a:cubicBezTo>
                        <a:pt x="39" y="2"/>
                        <a:pt x="35" y="5"/>
                        <a:pt x="29" y="7"/>
                      </a:cubicBezTo>
                      <a:cubicBezTo>
                        <a:pt x="22" y="9"/>
                        <a:pt x="17" y="16"/>
                        <a:pt x="14" y="23"/>
                      </a:cubicBezTo>
                      <a:cubicBezTo>
                        <a:pt x="11" y="33"/>
                        <a:pt x="11" y="44"/>
                        <a:pt x="10" y="55"/>
                      </a:cubicBezTo>
                      <a:cubicBezTo>
                        <a:pt x="9" y="69"/>
                        <a:pt x="6" y="83"/>
                        <a:pt x="1" y="96"/>
                      </a:cubicBezTo>
                      <a:cubicBezTo>
                        <a:pt x="0" y="100"/>
                        <a:pt x="0" y="102"/>
                        <a:pt x="4" y="103"/>
                      </a:cubicBezTo>
                      <a:close/>
                      <a:moveTo>
                        <a:pt x="4" y="103"/>
                      </a:moveTo>
                      <a:cubicBezTo>
                        <a:pt x="4" y="103"/>
                        <a:pt x="4" y="103"/>
                        <a:pt x="4" y="103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 lnSpcReduction="10000"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62" name="iślidé">
                  <a:extLst>
                    <a:ext uri="{FF2B5EF4-FFF2-40B4-BE49-F238E27FC236}">
                      <a16:creationId xmlns:a16="http://schemas.microsoft.com/office/drawing/2014/main" id="{660D9A34-BDCC-4DBC-B9C0-6478156FB1A1}"/>
                    </a:ext>
                  </a:extLst>
                </p:cNvPr>
                <p:cNvSpPr/>
                <p:nvPr/>
              </p:nvSpPr>
              <p:spPr bwMode="auto">
                <a:xfrm>
                  <a:off x="4483100" y="3560763"/>
                  <a:ext cx="963613" cy="911225"/>
                </a:xfrm>
                <a:custGeom>
                  <a:avLst/>
                  <a:gdLst/>
                  <a:ahLst/>
                  <a:cxnLst>
                    <a:cxn ang="0">
                      <a:pos x="244" y="219"/>
                    </a:cxn>
                    <a:cxn ang="0">
                      <a:pos x="178" y="190"/>
                    </a:cxn>
                    <a:cxn ang="0">
                      <a:pos x="174" y="187"/>
                    </a:cxn>
                    <a:cxn ang="0">
                      <a:pos x="169" y="174"/>
                    </a:cxn>
                    <a:cxn ang="0">
                      <a:pos x="165" y="168"/>
                    </a:cxn>
                    <a:cxn ang="0">
                      <a:pos x="163" y="165"/>
                    </a:cxn>
                    <a:cxn ang="0">
                      <a:pos x="169" y="136"/>
                    </a:cxn>
                    <a:cxn ang="0">
                      <a:pos x="169" y="135"/>
                    </a:cxn>
                    <a:cxn ang="0">
                      <a:pos x="179" y="109"/>
                    </a:cxn>
                    <a:cxn ang="0">
                      <a:pos x="179" y="108"/>
                    </a:cxn>
                    <a:cxn ang="0">
                      <a:pos x="181" y="90"/>
                    </a:cxn>
                    <a:cxn ang="0">
                      <a:pos x="180" y="87"/>
                    </a:cxn>
                    <a:cxn ang="0">
                      <a:pos x="177" y="81"/>
                    </a:cxn>
                    <a:cxn ang="0">
                      <a:pos x="177" y="46"/>
                    </a:cxn>
                    <a:cxn ang="0">
                      <a:pos x="170" y="28"/>
                    </a:cxn>
                    <a:cxn ang="0">
                      <a:pos x="152" y="12"/>
                    </a:cxn>
                    <a:cxn ang="0">
                      <a:pos x="151" y="5"/>
                    </a:cxn>
                    <a:cxn ang="0">
                      <a:pos x="155" y="2"/>
                    </a:cxn>
                    <a:cxn ang="0">
                      <a:pos x="154" y="0"/>
                    </a:cxn>
                    <a:cxn ang="0">
                      <a:pos x="149" y="0"/>
                    </a:cxn>
                    <a:cxn ang="0">
                      <a:pos x="129" y="4"/>
                    </a:cxn>
                    <a:cxn ang="0">
                      <a:pos x="93" y="19"/>
                    </a:cxn>
                    <a:cxn ang="0">
                      <a:pos x="80" y="42"/>
                    </a:cxn>
                    <a:cxn ang="0">
                      <a:pos x="79" y="57"/>
                    </a:cxn>
                    <a:cxn ang="0">
                      <a:pos x="79" y="81"/>
                    </a:cxn>
                    <a:cxn ang="0">
                      <a:pos x="78" y="85"/>
                    </a:cxn>
                    <a:cxn ang="0">
                      <a:pos x="75" y="91"/>
                    </a:cxn>
                    <a:cxn ang="0">
                      <a:pos x="75" y="97"/>
                    </a:cxn>
                    <a:cxn ang="0">
                      <a:pos x="79" y="112"/>
                    </a:cxn>
                    <a:cxn ang="0">
                      <a:pos x="83" y="123"/>
                    </a:cxn>
                    <a:cxn ang="0">
                      <a:pos x="92" y="143"/>
                    </a:cxn>
                    <a:cxn ang="0">
                      <a:pos x="93" y="147"/>
                    </a:cxn>
                    <a:cxn ang="0">
                      <a:pos x="92" y="165"/>
                    </a:cxn>
                    <a:cxn ang="0">
                      <a:pos x="89" y="168"/>
                    </a:cxn>
                    <a:cxn ang="0">
                      <a:pos x="84" y="175"/>
                    </a:cxn>
                    <a:cxn ang="0">
                      <a:pos x="80" y="186"/>
                    </a:cxn>
                    <a:cxn ang="0">
                      <a:pos x="77" y="189"/>
                    </a:cxn>
                    <a:cxn ang="0">
                      <a:pos x="56" y="198"/>
                    </a:cxn>
                    <a:cxn ang="0">
                      <a:pos x="34" y="208"/>
                    </a:cxn>
                    <a:cxn ang="0">
                      <a:pos x="12" y="219"/>
                    </a:cxn>
                    <a:cxn ang="0">
                      <a:pos x="0" y="227"/>
                    </a:cxn>
                    <a:cxn ang="0">
                      <a:pos x="0" y="240"/>
                    </a:cxn>
                    <a:cxn ang="0">
                      <a:pos x="255" y="240"/>
                    </a:cxn>
                    <a:cxn ang="0">
                      <a:pos x="255" y="227"/>
                    </a:cxn>
                    <a:cxn ang="0">
                      <a:pos x="244" y="219"/>
                    </a:cxn>
                    <a:cxn ang="0">
                      <a:pos x="244" y="219"/>
                    </a:cxn>
                    <a:cxn ang="0">
                      <a:pos x="244" y="219"/>
                    </a:cxn>
                  </a:cxnLst>
                  <a:rect l="0" t="0" r="r" b="b"/>
                  <a:pathLst>
                    <a:path w="255" h="240">
                      <a:moveTo>
                        <a:pt x="244" y="219"/>
                      </a:moveTo>
                      <a:cubicBezTo>
                        <a:pt x="223" y="208"/>
                        <a:pt x="200" y="199"/>
                        <a:pt x="178" y="190"/>
                      </a:cubicBezTo>
                      <a:cubicBezTo>
                        <a:pt x="176" y="189"/>
                        <a:pt x="175" y="188"/>
                        <a:pt x="174" y="187"/>
                      </a:cubicBezTo>
                      <a:cubicBezTo>
                        <a:pt x="172" y="183"/>
                        <a:pt x="171" y="178"/>
                        <a:pt x="169" y="174"/>
                      </a:cubicBezTo>
                      <a:cubicBezTo>
                        <a:pt x="169" y="171"/>
                        <a:pt x="168" y="169"/>
                        <a:pt x="165" y="168"/>
                      </a:cubicBezTo>
                      <a:cubicBezTo>
                        <a:pt x="164" y="167"/>
                        <a:pt x="163" y="166"/>
                        <a:pt x="163" y="165"/>
                      </a:cubicBezTo>
                      <a:cubicBezTo>
                        <a:pt x="164" y="155"/>
                        <a:pt x="161" y="145"/>
                        <a:pt x="169" y="136"/>
                      </a:cubicBezTo>
                      <a:cubicBezTo>
                        <a:pt x="169" y="136"/>
                        <a:pt x="169" y="135"/>
                        <a:pt x="169" y="135"/>
                      </a:cubicBezTo>
                      <a:cubicBezTo>
                        <a:pt x="173" y="126"/>
                        <a:pt x="174" y="117"/>
                        <a:pt x="179" y="109"/>
                      </a:cubicBezTo>
                      <a:cubicBezTo>
                        <a:pt x="179" y="108"/>
                        <a:pt x="179" y="108"/>
                        <a:pt x="179" y="108"/>
                      </a:cubicBezTo>
                      <a:cubicBezTo>
                        <a:pt x="180" y="102"/>
                        <a:pt x="181" y="96"/>
                        <a:pt x="181" y="90"/>
                      </a:cubicBezTo>
                      <a:cubicBezTo>
                        <a:pt x="181" y="89"/>
                        <a:pt x="181" y="87"/>
                        <a:pt x="180" y="87"/>
                      </a:cubicBezTo>
                      <a:cubicBezTo>
                        <a:pt x="177" y="86"/>
                        <a:pt x="177" y="84"/>
                        <a:pt x="177" y="81"/>
                      </a:cubicBezTo>
                      <a:cubicBezTo>
                        <a:pt x="177" y="69"/>
                        <a:pt x="177" y="57"/>
                        <a:pt x="177" y="46"/>
                      </a:cubicBezTo>
                      <a:cubicBezTo>
                        <a:pt x="177" y="39"/>
                        <a:pt x="175" y="32"/>
                        <a:pt x="170" y="28"/>
                      </a:cubicBezTo>
                      <a:cubicBezTo>
                        <a:pt x="164" y="22"/>
                        <a:pt x="158" y="17"/>
                        <a:pt x="152" y="12"/>
                      </a:cubicBezTo>
                      <a:cubicBezTo>
                        <a:pt x="149" y="9"/>
                        <a:pt x="148" y="8"/>
                        <a:pt x="151" y="5"/>
                      </a:cubicBezTo>
                      <a:cubicBezTo>
                        <a:pt x="152" y="4"/>
                        <a:pt x="154" y="3"/>
                        <a:pt x="155" y="2"/>
                      </a:cubicBezTo>
                      <a:cubicBezTo>
                        <a:pt x="155" y="1"/>
                        <a:pt x="155" y="1"/>
                        <a:pt x="154" y="0"/>
                      </a:cubicBezTo>
                      <a:cubicBezTo>
                        <a:pt x="153" y="0"/>
                        <a:pt x="151" y="0"/>
                        <a:pt x="149" y="0"/>
                      </a:cubicBezTo>
                      <a:cubicBezTo>
                        <a:pt x="142" y="1"/>
                        <a:pt x="135" y="2"/>
                        <a:pt x="129" y="4"/>
                      </a:cubicBezTo>
                      <a:cubicBezTo>
                        <a:pt x="116" y="7"/>
                        <a:pt x="104" y="11"/>
                        <a:pt x="93" y="19"/>
                      </a:cubicBezTo>
                      <a:cubicBezTo>
                        <a:pt x="86" y="25"/>
                        <a:pt x="81" y="32"/>
                        <a:pt x="80" y="42"/>
                      </a:cubicBezTo>
                      <a:cubicBezTo>
                        <a:pt x="79" y="47"/>
                        <a:pt x="80" y="52"/>
                        <a:pt x="79" y="57"/>
                      </a:cubicBezTo>
                      <a:cubicBezTo>
                        <a:pt x="79" y="65"/>
                        <a:pt x="80" y="73"/>
                        <a:pt x="79" y="81"/>
                      </a:cubicBezTo>
                      <a:cubicBezTo>
                        <a:pt x="79" y="83"/>
                        <a:pt x="79" y="85"/>
                        <a:pt x="78" y="85"/>
                      </a:cubicBezTo>
                      <a:cubicBezTo>
                        <a:pt x="74" y="86"/>
                        <a:pt x="74" y="88"/>
                        <a:pt x="75" y="91"/>
                      </a:cubicBezTo>
                      <a:cubicBezTo>
                        <a:pt x="75" y="93"/>
                        <a:pt x="75" y="95"/>
                        <a:pt x="75" y="97"/>
                      </a:cubicBezTo>
                      <a:cubicBezTo>
                        <a:pt x="76" y="102"/>
                        <a:pt x="78" y="107"/>
                        <a:pt x="79" y="112"/>
                      </a:cubicBezTo>
                      <a:cubicBezTo>
                        <a:pt x="80" y="116"/>
                        <a:pt x="82" y="119"/>
                        <a:pt x="83" y="123"/>
                      </a:cubicBezTo>
                      <a:cubicBezTo>
                        <a:pt x="84" y="131"/>
                        <a:pt x="87" y="138"/>
                        <a:pt x="92" y="143"/>
                      </a:cubicBezTo>
                      <a:cubicBezTo>
                        <a:pt x="93" y="144"/>
                        <a:pt x="93" y="146"/>
                        <a:pt x="93" y="147"/>
                      </a:cubicBezTo>
                      <a:cubicBezTo>
                        <a:pt x="93" y="153"/>
                        <a:pt x="92" y="159"/>
                        <a:pt x="92" y="165"/>
                      </a:cubicBezTo>
                      <a:cubicBezTo>
                        <a:pt x="91" y="166"/>
                        <a:pt x="90" y="167"/>
                        <a:pt x="89" y="168"/>
                      </a:cubicBezTo>
                      <a:cubicBezTo>
                        <a:pt x="85" y="169"/>
                        <a:pt x="85" y="171"/>
                        <a:pt x="84" y="175"/>
                      </a:cubicBezTo>
                      <a:cubicBezTo>
                        <a:pt x="83" y="179"/>
                        <a:pt x="81" y="183"/>
                        <a:pt x="80" y="186"/>
                      </a:cubicBezTo>
                      <a:cubicBezTo>
                        <a:pt x="79" y="188"/>
                        <a:pt x="78" y="189"/>
                        <a:pt x="77" y="189"/>
                      </a:cubicBezTo>
                      <a:cubicBezTo>
                        <a:pt x="70" y="192"/>
                        <a:pt x="63" y="195"/>
                        <a:pt x="56" y="198"/>
                      </a:cubicBezTo>
                      <a:cubicBezTo>
                        <a:pt x="48" y="201"/>
                        <a:pt x="41" y="204"/>
                        <a:pt x="34" y="208"/>
                      </a:cubicBezTo>
                      <a:cubicBezTo>
                        <a:pt x="26" y="211"/>
                        <a:pt x="19" y="215"/>
                        <a:pt x="12" y="219"/>
                      </a:cubicBezTo>
                      <a:cubicBezTo>
                        <a:pt x="7" y="222"/>
                        <a:pt x="3" y="224"/>
                        <a:pt x="0" y="227"/>
                      </a:cubicBezTo>
                      <a:cubicBezTo>
                        <a:pt x="0" y="240"/>
                        <a:pt x="0" y="240"/>
                        <a:pt x="0" y="240"/>
                      </a:cubicBezTo>
                      <a:cubicBezTo>
                        <a:pt x="255" y="240"/>
                        <a:pt x="255" y="240"/>
                        <a:pt x="255" y="240"/>
                      </a:cubicBezTo>
                      <a:cubicBezTo>
                        <a:pt x="255" y="227"/>
                        <a:pt x="255" y="227"/>
                        <a:pt x="255" y="227"/>
                      </a:cubicBezTo>
                      <a:cubicBezTo>
                        <a:pt x="252" y="224"/>
                        <a:pt x="248" y="221"/>
                        <a:pt x="244" y="219"/>
                      </a:cubicBezTo>
                      <a:close/>
                      <a:moveTo>
                        <a:pt x="244" y="219"/>
                      </a:moveTo>
                      <a:cubicBezTo>
                        <a:pt x="244" y="219"/>
                        <a:pt x="244" y="219"/>
                        <a:pt x="244" y="219"/>
                      </a:cubicBezTo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wrap="square" lIns="91440" tIns="45720" rIns="91440" bIns="45720" anchor="ctr">
                  <a:normAutofit/>
                </a:bodyPr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46" name="ïsḻidè">
              <a:extLst>
                <a:ext uri="{FF2B5EF4-FFF2-40B4-BE49-F238E27FC236}">
                  <a16:creationId xmlns:a16="http://schemas.microsoft.com/office/drawing/2014/main" id="{103FABA9-904E-490F-B0CF-CB65C4B33C47}"/>
                </a:ext>
              </a:extLst>
            </p:cNvPr>
            <p:cNvSpPr txBox="1"/>
            <p:nvPr/>
          </p:nvSpPr>
          <p:spPr>
            <a:xfrm>
              <a:off x="5853680" y="4402490"/>
              <a:ext cx="770141" cy="438183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sz="1600" b="1">
                  <a:solidFill>
                    <a:schemeClr val="accent1"/>
                  </a:solidFill>
                  <a:cs typeface="+mn-ea"/>
                  <a:sym typeface="+mn-lt"/>
                </a:rPr>
                <a:t>80%</a:t>
              </a:r>
            </a:p>
          </p:txBody>
        </p:sp>
        <p:sp>
          <p:nvSpPr>
            <p:cNvPr id="47" name="ïṣḷïďe">
              <a:extLst>
                <a:ext uri="{FF2B5EF4-FFF2-40B4-BE49-F238E27FC236}">
                  <a16:creationId xmlns:a16="http://schemas.microsoft.com/office/drawing/2014/main" id="{4051A6E5-6B77-42C8-B59C-9909D21D1FDB}"/>
                </a:ext>
              </a:extLst>
            </p:cNvPr>
            <p:cNvSpPr txBox="1"/>
            <p:nvPr/>
          </p:nvSpPr>
          <p:spPr>
            <a:xfrm>
              <a:off x="7035622" y="4376457"/>
              <a:ext cx="770141" cy="438183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sz="1600" b="1">
                  <a:solidFill>
                    <a:schemeClr val="accent2"/>
                  </a:solidFill>
                  <a:cs typeface="+mn-ea"/>
                  <a:sym typeface="+mn-lt"/>
                </a:rPr>
                <a:t>60%</a:t>
              </a:r>
            </a:p>
          </p:txBody>
        </p:sp>
        <p:sp>
          <p:nvSpPr>
            <p:cNvPr id="48" name="i$líde">
              <a:extLst>
                <a:ext uri="{FF2B5EF4-FFF2-40B4-BE49-F238E27FC236}">
                  <a16:creationId xmlns:a16="http://schemas.microsoft.com/office/drawing/2014/main" id="{97B311A9-76FB-4738-90A3-108A660700A6}"/>
                </a:ext>
              </a:extLst>
            </p:cNvPr>
            <p:cNvSpPr txBox="1"/>
            <p:nvPr/>
          </p:nvSpPr>
          <p:spPr>
            <a:xfrm>
              <a:off x="8221788" y="4402490"/>
              <a:ext cx="770141" cy="438183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sz="1600" b="1">
                  <a:solidFill>
                    <a:schemeClr val="accent3"/>
                  </a:solidFill>
                  <a:cs typeface="+mn-ea"/>
                  <a:sym typeface="+mn-lt"/>
                </a:rPr>
                <a:t>90%</a:t>
              </a:r>
            </a:p>
          </p:txBody>
        </p:sp>
        <p:sp>
          <p:nvSpPr>
            <p:cNvPr id="49" name="ïṩḻiḋè">
              <a:extLst>
                <a:ext uri="{FF2B5EF4-FFF2-40B4-BE49-F238E27FC236}">
                  <a16:creationId xmlns:a16="http://schemas.microsoft.com/office/drawing/2014/main" id="{3DE73CF9-302F-4021-BB89-AC63FDCD1788}"/>
                </a:ext>
              </a:extLst>
            </p:cNvPr>
            <p:cNvSpPr txBox="1"/>
            <p:nvPr/>
          </p:nvSpPr>
          <p:spPr>
            <a:xfrm>
              <a:off x="9438375" y="4360544"/>
              <a:ext cx="770141" cy="438184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sz="1600" b="1">
                  <a:solidFill>
                    <a:schemeClr val="accent4"/>
                  </a:solidFill>
                  <a:cs typeface="+mn-ea"/>
                  <a:sym typeface="+mn-lt"/>
                </a:rPr>
                <a:t>40%</a:t>
              </a:r>
            </a:p>
          </p:txBody>
        </p:sp>
        <p:sp>
          <p:nvSpPr>
            <p:cNvPr id="50" name="íŝḻiḋe">
              <a:extLst>
                <a:ext uri="{FF2B5EF4-FFF2-40B4-BE49-F238E27FC236}">
                  <a16:creationId xmlns:a16="http://schemas.microsoft.com/office/drawing/2014/main" id="{B1CC5D9F-EBE2-4285-A922-106807A21BF8}"/>
                </a:ext>
              </a:extLst>
            </p:cNvPr>
            <p:cNvSpPr txBox="1"/>
            <p:nvPr/>
          </p:nvSpPr>
          <p:spPr>
            <a:xfrm>
              <a:off x="10533123" y="4360544"/>
              <a:ext cx="770141" cy="438184"/>
            </a:xfrm>
            <a:prstGeom prst="rect">
              <a:avLst/>
            </a:prstGeom>
            <a:noFill/>
          </p:spPr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sz="1600" b="1">
                  <a:solidFill>
                    <a:schemeClr val="accent5"/>
                  </a:solidFill>
                  <a:cs typeface="+mn-ea"/>
                  <a:sym typeface="+mn-lt"/>
                </a:rPr>
                <a:t>80%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7035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64EC4"/>
            </a:gs>
            <a:gs pos="100000">
              <a:srgbClr val="2CA2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矩形 157"/>
          <p:cNvSpPr/>
          <p:nvPr/>
        </p:nvSpPr>
        <p:spPr>
          <a:xfrm>
            <a:off x="0" y="5416549"/>
            <a:ext cx="12192000" cy="1441451"/>
          </a:xfrm>
          <a:prstGeom prst="rect">
            <a:avLst/>
          </a:prstGeom>
          <a:gradFill>
            <a:gsLst>
              <a:gs pos="0">
                <a:srgbClr val="076DEA"/>
              </a:gs>
              <a:gs pos="100000">
                <a:srgbClr val="2163D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59" name="矩形 158"/>
          <p:cNvSpPr/>
          <p:nvPr/>
        </p:nvSpPr>
        <p:spPr>
          <a:xfrm>
            <a:off x="956310" y="0"/>
            <a:ext cx="9918700" cy="6402705"/>
          </a:xfrm>
          <a:custGeom>
            <a:avLst/>
            <a:gdLst>
              <a:gd name="connsiteX0" fmla="*/ 0 w 4549776"/>
              <a:gd name="connsiteY0" fmla="*/ 0 h 6491907"/>
              <a:gd name="connsiteX1" fmla="*/ 4549776 w 4549776"/>
              <a:gd name="connsiteY1" fmla="*/ 0 h 6491907"/>
              <a:gd name="connsiteX2" fmla="*/ 4549776 w 4549776"/>
              <a:gd name="connsiteY2" fmla="*/ 6491907 h 6491907"/>
              <a:gd name="connsiteX3" fmla="*/ 0 w 4549776"/>
              <a:gd name="connsiteY3" fmla="*/ 6491907 h 6491907"/>
              <a:gd name="connsiteX4" fmla="*/ 0 w 4549776"/>
              <a:gd name="connsiteY4" fmla="*/ 0 h 6491907"/>
              <a:gd name="connsiteX0-1" fmla="*/ 0 w 4549776"/>
              <a:gd name="connsiteY0-2" fmla="*/ 0 h 6491907"/>
              <a:gd name="connsiteX1-3" fmla="*/ 4549776 w 4549776"/>
              <a:gd name="connsiteY1-4" fmla="*/ 0 h 6491907"/>
              <a:gd name="connsiteX2-5" fmla="*/ 4549776 w 4549776"/>
              <a:gd name="connsiteY2-6" fmla="*/ 6491907 h 6491907"/>
              <a:gd name="connsiteX3-7" fmla="*/ 0 w 4549776"/>
              <a:gd name="connsiteY3-8" fmla="*/ 6491907 h 6491907"/>
              <a:gd name="connsiteX4-9" fmla="*/ 0 w 4549776"/>
              <a:gd name="connsiteY4-10" fmla="*/ 0 h 6491907"/>
              <a:gd name="connsiteX0-11" fmla="*/ 0 w 4549776"/>
              <a:gd name="connsiteY0-12" fmla="*/ 0 h 6491907"/>
              <a:gd name="connsiteX1-13" fmla="*/ 4549776 w 4549776"/>
              <a:gd name="connsiteY1-14" fmla="*/ 0 h 6491907"/>
              <a:gd name="connsiteX2-15" fmla="*/ 4549776 w 4549776"/>
              <a:gd name="connsiteY2-16" fmla="*/ 6491907 h 6491907"/>
              <a:gd name="connsiteX3-17" fmla="*/ 0 w 4549776"/>
              <a:gd name="connsiteY3-18" fmla="*/ 6491907 h 6491907"/>
              <a:gd name="connsiteX4-19" fmla="*/ 0 w 4549776"/>
              <a:gd name="connsiteY4-20" fmla="*/ 0 h 6491907"/>
              <a:gd name="connsiteX0-21" fmla="*/ 0 w 4549776"/>
              <a:gd name="connsiteY0-22" fmla="*/ 0 h 6491907"/>
              <a:gd name="connsiteX1-23" fmla="*/ 4549776 w 4549776"/>
              <a:gd name="connsiteY1-24" fmla="*/ 0 h 6491907"/>
              <a:gd name="connsiteX2-25" fmla="*/ 4549776 w 4549776"/>
              <a:gd name="connsiteY2-26" fmla="*/ 6491907 h 6491907"/>
              <a:gd name="connsiteX3-27" fmla="*/ 0 w 4549776"/>
              <a:gd name="connsiteY3-28" fmla="*/ 6491907 h 6491907"/>
              <a:gd name="connsiteX4-29" fmla="*/ 0 w 4549776"/>
              <a:gd name="connsiteY4-30" fmla="*/ 0 h 6491907"/>
              <a:gd name="connsiteX0-31" fmla="*/ 0 w 4549776"/>
              <a:gd name="connsiteY0-32" fmla="*/ 0 h 6491907"/>
              <a:gd name="connsiteX1-33" fmla="*/ 4549776 w 4549776"/>
              <a:gd name="connsiteY1-34" fmla="*/ 0 h 6491907"/>
              <a:gd name="connsiteX2-35" fmla="*/ 4549776 w 4549776"/>
              <a:gd name="connsiteY2-36" fmla="*/ 6491907 h 6491907"/>
              <a:gd name="connsiteX3-37" fmla="*/ 0 w 4549776"/>
              <a:gd name="connsiteY3-38" fmla="*/ 6491907 h 6491907"/>
              <a:gd name="connsiteX4-39" fmla="*/ 0 w 4549776"/>
              <a:gd name="connsiteY4-40" fmla="*/ 0 h 6491907"/>
              <a:gd name="connsiteX0-41" fmla="*/ 0 w 5664898"/>
              <a:gd name="connsiteY0-42" fmla="*/ 0 h 6514209"/>
              <a:gd name="connsiteX1-43" fmla="*/ 4549776 w 5664898"/>
              <a:gd name="connsiteY1-44" fmla="*/ 0 h 6514209"/>
              <a:gd name="connsiteX2-45" fmla="*/ 5664898 w 5664898"/>
              <a:gd name="connsiteY2-46" fmla="*/ 6514209 h 6514209"/>
              <a:gd name="connsiteX3-47" fmla="*/ 0 w 5664898"/>
              <a:gd name="connsiteY3-48" fmla="*/ 6491907 h 6514209"/>
              <a:gd name="connsiteX4-49" fmla="*/ 0 w 5664898"/>
              <a:gd name="connsiteY4-50" fmla="*/ 0 h 6514209"/>
              <a:gd name="connsiteX0-51" fmla="*/ 0 w 5664898"/>
              <a:gd name="connsiteY0-52" fmla="*/ 0 h 6514209"/>
              <a:gd name="connsiteX1-53" fmla="*/ 4549776 w 5664898"/>
              <a:gd name="connsiteY1-54" fmla="*/ 0 h 6514209"/>
              <a:gd name="connsiteX2-55" fmla="*/ 5664898 w 5664898"/>
              <a:gd name="connsiteY2-56" fmla="*/ 6514209 h 6514209"/>
              <a:gd name="connsiteX3-57" fmla="*/ 0 w 5664898"/>
              <a:gd name="connsiteY3-58" fmla="*/ 6491907 h 6514209"/>
              <a:gd name="connsiteX4-59" fmla="*/ 0 w 5664898"/>
              <a:gd name="connsiteY4-60" fmla="*/ 0 h 65142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664898" h="6514209">
                <a:moveTo>
                  <a:pt x="0" y="0"/>
                </a:moveTo>
                <a:lnTo>
                  <a:pt x="4549776" y="0"/>
                </a:lnTo>
                <a:cubicBezTo>
                  <a:pt x="4549776" y="2163969"/>
                  <a:pt x="3256235" y="1116386"/>
                  <a:pt x="5664898" y="6514209"/>
                </a:cubicBezTo>
                <a:lnTo>
                  <a:pt x="0" y="649190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EF2F7"/>
              </a:gs>
              <a:gs pos="83000">
                <a:srgbClr val="F2F4F7"/>
              </a:gs>
              <a:gs pos="100000">
                <a:srgbClr val="C7D9F3"/>
              </a:gs>
            </a:gsLst>
            <a:lin ang="54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784067" y="56642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7" name="椭圆 176"/>
          <p:cNvSpPr/>
          <p:nvPr/>
        </p:nvSpPr>
        <p:spPr>
          <a:xfrm>
            <a:off x="8114217" y="3287918"/>
            <a:ext cx="563352" cy="563352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8" name="椭圆 177"/>
          <p:cNvSpPr/>
          <p:nvPr/>
        </p:nvSpPr>
        <p:spPr>
          <a:xfrm>
            <a:off x="8815875" y="2991342"/>
            <a:ext cx="182233" cy="182233"/>
          </a:xfrm>
          <a:prstGeom prst="ellipse">
            <a:avLst/>
          </a:prstGeom>
          <a:gradFill>
            <a:gsLst>
              <a:gs pos="0">
                <a:srgbClr val="D6FFFF"/>
              </a:gs>
              <a:gs pos="100000">
                <a:srgbClr val="6DE5FD"/>
              </a:gs>
            </a:gsLst>
            <a:lin ang="540000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9956352" y="5671073"/>
            <a:ext cx="563352" cy="563352"/>
          </a:xfrm>
          <a:prstGeom prst="ellipse">
            <a:avLst/>
          </a:prstGeom>
          <a:gradFill>
            <a:gsLst>
              <a:gs pos="0">
                <a:srgbClr val="0A56C9"/>
              </a:gs>
              <a:gs pos="100000">
                <a:srgbClr val="289AF5"/>
              </a:gs>
            </a:gsLst>
            <a:lin ang="2160000" scaled="0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0573227" y="541655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2141855" y="838878"/>
            <a:ext cx="455893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6000" b="1" dirty="0">
                <a:solidFill>
                  <a:srgbClr val="2D3855"/>
                </a:solidFill>
                <a:cs typeface="+mn-ea"/>
                <a:sym typeface="+mn-lt"/>
              </a:rPr>
              <a:t>CONTENTS</a:t>
            </a:r>
          </a:p>
        </p:txBody>
      </p:sp>
      <p:grpSp>
        <p:nvGrpSpPr>
          <p:cNvPr id="185" name="组合 184"/>
          <p:cNvGrpSpPr/>
          <p:nvPr/>
        </p:nvGrpSpPr>
        <p:grpSpPr>
          <a:xfrm>
            <a:off x="2275205" y="2541270"/>
            <a:ext cx="3521075" cy="378460"/>
            <a:chOff x="3583" y="3762"/>
            <a:chExt cx="5545" cy="596"/>
          </a:xfrm>
        </p:grpSpPr>
        <p:sp>
          <p:nvSpPr>
            <p:cNvPr id="181" name="椭圆 180"/>
            <p:cNvSpPr/>
            <p:nvPr/>
          </p:nvSpPr>
          <p:spPr>
            <a:xfrm>
              <a:off x="3583" y="3858"/>
              <a:ext cx="403" cy="403"/>
            </a:xfrm>
            <a:prstGeom prst="ellipse">
              <a:avLst/>
            </a:prstGeom>
            <a:noFill/>
            <a:ln w="50800">
              <a:solidFill>
                <a:srgbClr val="77B6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400">
                <a:cs typeface="+mn-ea"/>
                <a:sym typeface="+mn-lt"/>
              </a:endParaRPr>
            </a:p>
          </p:txBody>
        </p:sp>
        <p:cxnSp>
          <p:nvCxnSpPr>
            <p:cNvPr id="182" name="直接连接符 181"/>
            <p:cNvCxnSpPr/>
            <p:nvPr/>
          </p:nvCxnSpPr>
          <p:spPr>
            <a:xfrm>
              <a:off x="4121" y="4060"/>
              <a:ext cx="1385" cy="0"/>
            </a:xfrm>
            <a:prstGeom prst="line">
              <a:avLst/>
            </a:prstGeom>
            <a:ln w="12700" cmpd="sng">
              <a:solidFill>
                <a:srgbClr val="77B6EB"/>
              </a:solidFill>
              <a:prstDash val="sys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4" name="圆角矩形 183"/>
            <p:cNvSpPr/>
            <p:nvPr/>
          </p:nvSpPr>
          <p:spPr>
            <a:xfrm>
              <a:off x="5886" y="3762"/>
              <a:ext cx="3242" cy="596"/>
            </a:xfrm>
            <a:prstGeom prst="roundRect">
              <a:avLst>
                <a:gd name="adj" fmla="val 50000"/>
              </a:avLst>
            </a:prstGeom>
            <a:effectLst>
              <a:outerShdw blurRad="50800" dist="38100" dir="13500000" sx="102000" sy="102000" algn="b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86" name="组合 185"/>
          <p:cNvGrpSpPr/>
          <p:nvPr/>
        </p:nvGrpSpPr>
        <p:grpSpPr>
          <a:xfrm>
            <a:off x="2275205" y="3279140"/>
            <a:ext cx="3521075" cy="378460"/>
            <a:chOff x="3583" y="3761"/>
            <a:chExt cx="5545" cy="596"/>
          </a:xfrm>
        </p:grpSpPr>
        <p:sp>
          <p:nvSpPr>
            <p:cNvPr id="187" name="椭圆 186"/>
            <p:cNvSpPr/>
            <p:nvPr/>
          </p:nvSpPr>
          <p:spPr>
            <a:xfrm>
              <a:off x="3583" y="3858"/>
              <a:ext cx="403" cy="403"/>
            </a:xfrm>
            <a:prstGeom prst="ellipse">
              <a:avLst/>
            </a:prstGeom>
            <a:noFill/>
            <a:ln w="50800">
              <a:solidFill>
                <a:srgbClr val="77B6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400">
                <a:cs typeface="+mn-ea"/>
                <a:sym typeface="+mn-lt"/>
              </a:endParaRPr>
            </a:p>
          </p:txBody>
        </p:sp>
        <p:cxnSp>
          <p:nvCxnSpPr>
            <p:cNvPr id="188" name="直接连接符 187"/>
            <p:cNvCxnSpPr/>
            <p:nvPr/>
          </p:nvCxnSpPr>
          <p:spPr>
            <a:xfrm>
              <a:off x="4121" y="4060"/>
              <a:ext cx="1385" cy="0"/>
            </a:xfrm>
            <a:prstGeom prst="line">
              <a:avLst/>
            </a:prstGeom>
            <a:ln w="12700" cmpd="sng">
              <a:solidFill>
                <a:srgbClr val="77B6EB"/>
              </a:solidFill>
              <a:prstDash val="sys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9" name="圆角矩形 188"/>
            <p:cNvSpPr/>
            <p:nvPr/>
          </p:nvSpPr>
          <p:spPr>
            <a:xfrm>
              <a:off x="5886" y="3761"/>
              <a:ext cx="3242" cy="596"/>
            </a:xfrm>
            <a:prstGeom prst="roundRect">
              <a:avLst>
                <a:gd name="adj" fmla="val 50000"/>
              </a:avLst>
            </a:prstGeom>
            <a:effectLst>
              <a:outerShdw blurRad="50800" dist="38100" dir="13500000" sx="102000" sy="102000" algn="b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0" name="组合 189"/>
          <p:cNvGrpSpPr/>
          <p:nvPr/>
        </p:nvGrpSpPr>
        <p:grpSpPr>
          <a:xfrm>
            <a:off x="2275205" y="4018280"/>
            <a:ext cx="3521075" cy="378460"/>
            <a:chOff x="3583" y="3762"/>
            <a:chExt cx="5545" cy="596"/>
          </a:xfrm>
        </p:grpSpPr>
        <p:sp>
          <p:nvSpPr>
            <p:cNvPr id="191" name="椭圆 190"/>
            <p:cNvSpPr/>
            <p:nvPr/>
          </p:nvSpPr>
          <p:spPr>
            <a:xfrm>
              <a:off x="3583" y="3858"/>
              <a:ext cx="403" cy="403"/>
            </a:xfrm>
            <a:prstGeom prst="ellipse">
              <a:avLst/>
            </a:prstGeom>
            <a:noFill/>
            <a:ln w="50800">
              <a:solidFill>
                <a:srgbClr val="77B6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400">
                <a:cs typeface="+mn-ea"/>
                <a:sym typeface="+mn-lt"/>
              </a:endParaRPr>
            </a:p>
          </p:txBody>
        </p:sp>
        <p:cxnSp>
          <p:nvCxnSpPr>
            <p:cNvPr id="192" name="直接连接符 191"/>
            <p:cNvCxnSpPr/>
            <p:nvPr/>
          </p:nvCxnSpPr>
          <p:spPr>
            <a:xfrm>
              <a:off x="4121" y="4060"/>
              <a:ext cx="1385" cy="0"/>
            </a:xfrm>
            <a:prstGeom prst="line">
              <a:avLst/>
            </a:prstGeom>
            <a:ln w="12700" cmpd="sng">
              <a:solidFill>
                <a:srgbClr val="77B6EB"/>
              </a:solidFill>
              <a:prstDash val="sys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93" name="圆角矩形 192"/>
            <p:cNvSpPr/>
            <p:nvPr/>
          </p:nvSpPr>
          <p:spPr>
            <a:xfrm>
              <a:off x="5886" y="3762"/>
              <a:ext cx="3242" cy="596"/>
            </a:xfrm>
            <a:prstGeom prst="roundRect">
              <a:avLst>
                <a:gd name="adj" fmla="val 50000"/>
              </a:avLst>
            </a:prstGeom>
            <a:effectLst>
              <a:outerShdw blurRad="50800" dist="38100" dir="13500000" sx="102000" sy="102000" algn="b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94" name="组合 193"/>
          <p:cNvGrpSpPr/>
          <p:nvPr/>
        </p:nvGrpSpPr>
        <p:grpSpPr>
          <a:xfrm>
            <a:off x="2275205" y="4756785"/>
            <a:ext cx="3521075" cy="378460"/>
            <a:chOff x="3583" y="3762"/>
            <a:chExt cx="5545" cy="596"/>
          </a:xfrm>
        </p:grpSpPr>
        <p:sp>
          <p:nvSpPr>
            <p:cNvPr id="195" name="椭圆 194"/>
            <p:cNvSpPr/>
            <p:nvPr/>
          </p:nvSpPr>
          <p:spPr>
            <a:xfrm>
              <a:off x="3583" y="3858"/>
              <a:ext cx="403" cy="403"/>
            </a:xfrm>
            <a:prstGeom prst="ellipse">
              <a:avLst/>
            </a:prstGeom>
            <a:noFill/>
            <a:ln w="50800">
              <a:solidFill>
                <a:srgbClr val="77B6E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 sz="2400">
                <a:cs typeface="+mn-ea"/>
                <a:sym typeface="+mn-lt"/>
              </a:endParaRPr>
            </a:p>
          </p:txBody>
        </p:sp>
        <p:cxnSp>
          <p:nvCxnSpPr>
            <p:cNvPr id="196" name="直接连接符 195"/>
            <p:cNvCxnSpPr/>
            <p:nvPr/>
          </p:nvCxnSpPr>
          <p:spPr>
            <a:xfrm>
              <a:off x="4121" y="4060"/>
              <a:ext cx="1385" cy="0"/>
            </a:xfrm>
            <a:prstGeom prst="line">
              <a:avLst/>
            </a:prstGeom>
            <a:ln w="12700" cmpd="sng">
              <a:solidFill>
                <a:srgbClr val="77B6EB"/>
              </a:solidFill>
              <a:prstDash val="sys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97" name="圆角矩形 196"/>
            <p:cNvSpPr/>
            <p:nvPr/>
          </p:nvSpPr>
          <p:spPr>
            <a:xfrm>
              <a:off x="5886" y="3762"/>
              <a:ext cx="3242" cy="596"/>
            </a:xfrm>
            <a:prstGeom prst="roundRect">
              <a:avLst>
                <a:gd name="adj" fmla="val 50000"/>
              </a:avLst>
            </a:prstGeom>
            <a:effectLst>
              <a:outerShdw blurRad="50800" dist="38100" dir="13500000" sx="102000" sy="102000" algn="b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zh-CN" altLang="en-US" sz="20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7" grpId="0" animBg="1"/>
      <p:bldP spid="176" grpId="0" animBg="1"/>
      <p:bldP spid="177" grpId="0" animBg="1"/>
      <p:bldP spid="178" grpId="0" animBg="1"/>
      <p:bldP spid="3" grpId="0" animBg="1"/>
      <p:bldP spid="5" grpId="0" animBg="1"/>
      <p:bldP spid="17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任意多边形: 形状 129">
            <a:extLst>
              <a:ext uri="{FF2B5EF4-FFF2-40B4-BE49-F238E27FC236}">
                <a16:creationId xmlns:a16="http://schemas.microsoft.com/office/drawing/2014/main" id="{D3017593-6EA9-428A-BC87-341BBC9E151E}"/>
              </a:ext>
            </a:extLst>
          </p:cNvPr>
          <p:cNvSpPr/>
          <p:nvPr/>
        </p:nvSpPr>
        <p:spPr>
          <a:xfrm>
            <a:off x="-735404" y="3746409"/>
            <a:ext cx="13463416" cy="3910987"/>
          </a:xfrm>
          <a:custGeom>
            <a:avLst/>
            <a:gdLst>
              <a:gd name="connsiteX0" fmla="*/ 520786 w 13463416"/>
              <a:gd name="connsiteY0" fmla="*/ 1061427 h 3910987"/>
              <a:gd name="connsiteX1" fmla="*/ 1800946 w 13463416"/>
              <a:gd name="connsiteY1" fmla="*/ 403059 h 3910987"/>
              <a:gd name="connsiteX2" fmla="*/ 3215218 w 13463416"/>
              <a:gd name="connsiteY2" fmla="*/ 1024851 h 3910987"/>
              <a:gd name="connsiteX3" fmla="*/ 4300306 w 13463416"/>
              <a:gd name="connsiteY3" fmla="*/ 622515 h 3910987"/>
              <a:gd name="connsiteX4" fmla="*/ 6958162 w 13463416"/>
              <a:gd name="connsiteY4" fmla="*/ 878547 h 3910987"/>
              <a:gd name="connsiteX5" fmla="*/ 9018610 w 13463416"/>
              <a:gd name="connsiteY5" fmla="*/ 723 h 3910987"/>
              <a:gd name="connsiteX6" fmla="*/ 10335346 w 13463416"/>
              <a:gd name="connsiteY6" fmla="*/ 720051 h 3910987"/>
              <a:gd name="connsiteX7" fmla="*/ 12042226 w 13463416"/>
              <a:gd name="connsiteY7" fmla="*/ 244563 h 3910987"/>
              <a:gd name="connsiteX8" fmla="*/ 13017586 w 13463416"/>
              <a:gd name="connsiteY8" fmla="*/ 598131 h 3910987"/>
              <a:gd name="connsiteX9" fmla="*/ 13017586 w 13463416"/>
              <a:gd name="connsiteY9" fmla="*/ 805395 h 3910987"/>
              <a:gd name="connsiteX10" fmla="*/ 12981010 w 13463416"/>
              <a:gd name="connsiteY10" fmla="*/ 3633939 h 3910987"/>
              <a:gd name="connsiteX11" fmla="*/ 6616786 w 13463416"/>
              <a:gd name="connsiteY11" fmla="*/ 3804627 h 3910987"/>
              <a:gd name="connsiteX12" fmla="*/ 496402 w 13463416"/>
              <a:gd name="connsiteY12" fmla="*/ 3633939 h 3910987"/>
              <a:gd name="connsiteX13" fmla="*/ 520786 w 13463416"/>
              <a:gd name="connsiteY13" fmla="*/ 1061427 h 391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3463416" h="3910987">
                <a:moveTo>
                  <a:pt x="520786" y="1061427"/>
                </a:moveTo>
                <a:cubicBezTo>
                  <a:pt x="738210" y="522947"/>
                  <a:pt x="1351874" y="409155"/>
                  <a:pt x="1800946" y="403059"/>
                </a:cubicBezTo>
                <a:cubicBezTo>
                  <a:pt x="2250018" y="396963"/>
                  <a:pt x="2798658" y="988275"/>
                  <a:pt x="3215218" y="1024851"/>
                </a:cubicBezTo>
                <a:cubicBezTo>
                  <a:pt x="3631778" y="1061427"/>
                  <a:pt x="3676482" y="646899"/>
                  <a:pt x="4300306" y="622515"/>
                </a:cubicBezTo>
                <a:cubicBezTo>
                  <a:pt x="4924130" y="598131"/>
                  <a:pt x="6171778" y="982179"/>
                  <a:pt x="6958162" y="878547"/>
                </a:cubicBezTo>
                <a:cubicBezTo>
                  <a:pt x="7744546" y="774915"/>
                  <a:pt x="8455746" y="27139"/>
                  <a:pt x="9018610" y="723"/>
                </a:cubicBezTo>
                <a:cubicBezTo>
                  <a:pt x="9581474" y="-25693"/>
                  <a:pt x="9831410" y="679411"/>
                  <a:pt x="10335346" y="720051"/>
                </a:cubicBezTo>
                <a:cubicBezTo>
                  <a:pt x="10839282" y="760691"/>
                  <a:pt x="11595186" y="264883"/>
                  <a:pt x="12042226" y="244563"/>
                </a:cubicBezTo>
                <a:cubicBezTo>
                  <a:pt x="12489266" y="224243"/>
                  <a:pt x="12855026" y="504659"/>
                  <a:pt x="13017586" y="598131"/>
                </a:cubicBezTo>
                <a:cubicBezTo>
                  <a:pt x="13180146" y="691603"/>
                  <a:pt x="13023682" y="299427"/>
                  <a:pt x="13017586" y="805395"/>
                </a:cubicBezTo>
                <a:cubicBezTo>
                  <a:pt x="13011490" y="1311363"/>
                  <a:pt x="14047810" y="3134067"/>
                  <a:pt x="12981010" y="3633939"/>
                </a:cubicBezTo>
                <a:cubicBezTo>
                  <a:pt x="11914210" y="4133811"/>
                  <a:pt x="8697554" y="3804627"/>
                  <a:pt x="6616786" y="3804627"/>
                </a:cubicBezTo>
                <a:cubicBezTo>
                  <a:pt x="4536018" y="3804627"/>
                  <a:pt x="1512402" y="4091139"/>
                  <a:pt x="496402" y="3633939"/>
                </a:cubicBezTo>
                <a:cubicBezTo>
                  <a:pt x="-519598" y="3176739"/>
                  <a:pt x="303362" y="1599907"/>
                  <a:pt x="520786" y="106142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95b4c99e-cfb6-41e5-901c-630148cb507e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2E9330AB-5D57-4E91-894D-212B54AA4ADC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723376" y="1283506"/>
            <a:ext cx="5292725" cy="4827587"/>
            <a:chOff x="3652838" y="1006476"/>
            <a:chExt cx="5292725" cy="4827587"/>
          </a:xfrm>
        </p:grpSpPr>
        <p:sp>
          <p:nvSpPr>
            <p:cNvPr id="19" name="îŝḻiḓe">
              <a:extLst>
                <a:ext uri="{FF2B5EF4-FFF2-40B4-BE49-F238E27FC236}">
                  <a16:creationId xmlns:a16="http://schemas.microsoft.com/office/drawing/2014/main" id="{87949E42-71B3-4825-AF5F-3CD2E55CA677}"/>
                </a:ext>
              </a:extLst>
            </p:cNvPr>
            <p:cNvSpPr/>
            <p:nvPr/>
          </p:nvSpPr>
          <p:spPr bwMode="auto">
            <a:xfrm>
              <a:off x="5051425" y="5684838"/>
              <a:ext cx="1182688" cy="149225"/>
            </a:xfrm>
            <a:prstGeom prst="ellipse">
              <a:avLst/>
            </a:prstGeom>
            <a:solidFill>
              <a:srgbClr val="E0E0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îśļíďè">
              <a:extLst>
                <a:ext uri="{FF2B5EF4-FFF2-40B4-BE49-F238E27FC236}">
                  <a16:creationId xmlns:a16="http://schemas.microsoft.com/office/drawing/2014/main" id="{6DF74199-0830-42DE-A279-A87FC1D6D205}"/>
                </a:ext>
              </a:extLst>
            </p:cNvPr>
            <p:cNvSpPr/>
            <p:nvPr/>
          </p:nvSpPr>
          <p:spPr bwMode="auto">
            <a:xfrm>
              <a:off x="4919663" y="1716088"/>
              <a:ext cx="2581275" cy="3309938"/>
            </a:xfrm>
            <a:custGeom>
              <a:avLst/>
              <a:gdLst>
                <a:gd name="T0" fmla="*/ 438 w 450"/>
                <a:gd name="T1" fmla="*/ 95 h 578"/>
                <a:gd name="T2" fmla="*/ 189 w 450"/>
                <a:gd name="T3" fmla="*/ 3 h 578"/>
                <a:gd name="T4" fmla="*/ 171 w 450"/>
                <a:gd name="T5" fmla="*/ 12 h 578"/>
                <a:gd name="T6" fmla="*/ 3 w 450"/>
                <a:gd name="T7" fmla="*/ 464 h 578"/>
                <a:gd name="T8" fmla="*/ 11 w 450"/>
                <a:gd name="T9" fmla="*/ 483 h 578"/>
                <a:gd name="T10" fmla="*/ 260 w 450"/>
                <a:gd name="T11" fmla="*/ 575 h 578"/>
                <a:gd name="T12" fmla="*/ 279 w 450"/>
                <a:gd name="T13" fmla="*/ 567 h 578"/>
                <a:gd name="T14" fmla="*/ 447 w 450"/>
                <a:gd name="T15" fmla="*/ 114 h 578"/>
                <a:gd name="T16" fmla="*/ 438 w 450"/>
                <a:gd name="T17" fmla="*/ 95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0" h="578">
                  <a:moveTo>
                    <a:pt x="438" y="95"/>
                  </a:moveTo>
                  <a:cubicBezTo>
                    <a:pt x="189" y="3"/>
                    <a:pt x="189" y="3"/>
                    <a:pt x="189" y="3"/>
                  </a:cubicBezTo>
                  <a:cubicBezTo>
                    <a:pt x="182" y="0"/>
                    <a:pt x="174" y="4"/>
                    <a:pt x="171" y="12"/>
                  </a:cubicBezTo>
                  <a:cubicBezTo>
                    <a:pt x="3" y="464"/>
                    <a:pt x="3" y="464"/>
                    <a:pt x="3" y="464"/>
                  </a:cubicBezTo>
                  <a:cubicBezTo>
                    <a:pt x="0" y="472"/>
                    <a:pt x="4" y="480"/>
                    <a:pt x="11" y="483"/>
                  </a:cubicBezTo>
                  <a:cubicBezTo>
                    <a:pt x="260" y="575"/>
                    <a:pt x="260" y="575"/>
                    <a:pt x="260" y="575"/>
                  </a:cubicBezTo>
                  <a:cubicBezTo>
                    <a:pt x="268" y="578"/>
                    <a:pt x="276" y="574"/>
                    <a:pt x="279" y="567"/>
                  </a:cubicBezTo>
                  <a:cubicBezTo>
                    <a:pt x="447" y="114"/>
                    <a:pt x="447" y="114"/>
                    <a:pt x="447" y="114"/>
                  </a:cubicBezTo>
                  <a:cubicBezTo>
                    <a:pt x="450" y="107"/>
                    <a:pt x="446" y="98"/>
                    <a:pt x="438" y="95"/>
                  </a:cubicBezTo>
                </a:path>
              </a:pathLst>
            </a:custGeom>
            <a:gradFill>
              <a:gsLst>
                <a:gs pos="0">
                  <a:srgbClr val="771C74"/>
                </a:gs>
                <a:gs pos="44000">
                  <a:srgbClr val="2458A7"/>
                </a:gs>
                <a:gs pos="82000">
                  <a:srgbClr val="00C7E5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ïŝliďè">
              <a:extLst>
                <a:ext uri="{FF2B5EF4-FFF2-40B4-BE49-F238E27FC236}">
                  <a16:creationId xmlns:a16="http://schemas.microsoft.com/office/drawing/2014/main" id="{FBFE5680-52A8-4604-A698-EDD0E513282A}"/>
                </a:ext>
              </a:extLst>
            </p:cNvPr>
            <p:cNvSpPr/>
            <p:nvPr/>
          </p:nvSpPr>
          <p:spPr bwMode="auto">
            <a:xfrm>
              <a:off x="4897438" y="1184276"/>
              <a:ext cx="4048125" cy="4379913"/>
            </a:xfrm>
            <a:custGeom>
              <a:avLst/>
              <a:gdLst>
                <a:gd name="T0" fmla="*/ 167 w 706"/>
                <a:gd name="T1" fmla="*/ 58 h 765"/>
                <a:gd name="T2" fmla="*/ 45 w 706"/>
                <a:gd name="T3" fmla="*/ 165 h 765"/>
                <a:gd name="T4" fmla="*/ 28 w 706"/>
                <a:gd name="T5" fmla="*/ 315 h 765"/>
                <a:gd name="T6" fmla="*/ 225 w 706"/>
                <a:gd name="T7" fmla="*/ 458 h 765"/>
                <a:gd name="T8" fmla="*/ 218 w 706"/>
                <a:gd name="T9" fmla="*/ 674 h 765"/>
                <a:gd name="T10" fmla="*/ 328 w 706"/>
                <a:gd name="T11" fmla="*/ 755 h 765"/>
                <a:gd name="T12" fmla="*/ 608 w 706"/>
                <a:gd name="T13" fmla="*/ 245 h 765"/>
                <a:gd name="T14" fmla="*/ 167 w 706"/>
                <a:gd name="T15" fmla="*/ 58 h 7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06" h="765">
                  <a:moveTo>
                    <a:pt x="167" y="58"/>
                  </a:moveTo>
                  <a:cubicBezTo>
                    <a:pt x="149" y="65"/>
                    <a:pt x="83" y="93"/>
                    <a:pt x="45" y="165"/>
                  </a:cubicBezTo>
                  <a:cubicBezTo>
                    <a:pt x="38" y="180"/>
                    <a:pt x="0" y="252"/>
                    <a:pt x="28" y="315"/>
                  </a:cubicBezTo>
                  <a:cubicBezTo>
                    <a:pt x="64" y="399"/>
                    <a:pt x="175" y="379"/>
                    <a:pt x="225" y="458"/>
                  </a:cubicBezTo>
                  <a:cubicBezTo>
                    <a:pt x="269" y="526"/>
                    <a:pt x="179" y="593"/>
                    <a:pt x="218" y="674"/>
                  </a:cubicBezTo>
                  <a:cubicBezTo>
                    <a:pt x="238" y="716"/>
                    <a:pt x="285" y="752"/>
                    <a:pt x="328" y="755"/>
                  </a:cubicBezTo>
                  <a:cubicBezTo>
                    <a:pt x="463" y="765"/>
                    <a:pt x="706" y="474"/>
                    <a:pt x="608" y="245"/>
                  </a:cubicBezTo>
                  <a:cubicBezTo>
                    <a:pt x="536" y="79"/>
                    <a:pt x="306" y="0"/>
                    <a:pt x="167" y="58"/>
                  </a:cubicBezTo>
                </a:path>
              </a:pathLst>
            </a:custGeom>
            <a:gradFill>
              <a:gsLst>
                <a:gs pos="0">
                  <a:srgbClr val="771C74"/>
                </a:gs>
                <a:gs pos="47000">
                  <a:srgbClr val="2458A7"/>
                </a:gs>
                <a:gs pos="82000">
                  <a:srgbClr val="00C7E5"/>
                </a:gs>
              </a:gsLst>
              <a:lin ang="27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îśľide">
              <a:extLst>
                <a:ext uri="{FF2B5EF4-FFF2-40B4-BE49-F238E27FC236}">
                  <a16:creationId xmlns:a16="http://schemas.microsoft.com/office/drawing/2014/main" id="{B76AA96E-0804-4B31-BBE5-66DA3335F83A}"/>
                </a:ext>
              </a:extLst>
            </p:cNvPr>
            <p:cNvSpPr/>
            <p:nvPr/>
          </p:nvSpPr>
          <p:spPr bwMode="auto">
            <a:xfrm>
              <a:off x="4111625" y="1201738"/>
              <a:ext cx="3670300" cy="4140200"/>
            </a:xfrm>
            <a:custGeom>
              <a:avLst/>
              <a:gdLst>
                <a:gd name="T0" fmla="*/ 347 w 640"/>
                <a:gd name="T1" fmla="*/ 707 h 723"/>
                <a:gd name="T2" fmla="*/ 347 w 640"/>
                <a:gd name="T3" fmla="*/ 711 h 723"/>
                <a:gd name="T4" fmla="*/ 397 w 640"/>
                <a:gd name="T5" fmla="*/ 723 h 723"/>
                <a:gd name="T6" fmla="*/ 391 w 640"/>
                <a:gd name="T7" fmla="*/ 718 h 723"/>
                <a:gd name="T8" fmla="*/ 347 w 640"/>
                <a:gd name="T9" fmla="*/ 707 h 723"/>
                <a:gd name="T10" fmla="*/ 252 w 640"/>
                <a:gd name="T11" fmla="*/ 610 h 723"/>
                <a:gd name="T12" fmla="*/ 273 w 640"/>
                <a:gd name="T13" fmla="*/ 659 h 723"/>
                <a:gd name="T14" fmla="*/ 314 w 640"/>
                <a:gd name="T15" fmla="*/ 695 h 723"/>
                <a:gd name="T16" fmla="*/ 314 w 640"/>
                <a:gd name="T17" fmla="*/ 691 h 723"/>
                <a:gd name="T18" fmla="*/ 276 w 640"/>
                <a:gd name="T19" fmla="*/ 656 h 723"/>
                <a:gd name="T20" fmla="*/ 256 w 640"/>
                <a:gd name="T21" fmla="*/ 612 h 723"/>
                <a:gd name="T22" fmla="*/ 252 w 640"/>
                <a:gd name="T23" fmla="*/ 610 h 723"/>
                <a:gd name="T24" fmla="*/ 167 w 640"/>
                <a:gd name="T25" fmla="*/ 337 h 723"/>
                <a:gd name="T26" fmla="*/ 165 w 640"/>
                <a:gd name="T27" fmla="*/ 341 h 723"/>
                <a:gd name="T28" fmla="*/ 188 w 640"/>
                <a:gd name="T29" fmla="*/ 346 h 723"/>
                <a:gd name="T30" fmla="*/ 183 w 640"/>
                <a:gd name="T31" fmla="*/ 341 h 723"/>
                <a:gd name="T32" fmla="*/ 167 w 640"/>
                <a:gd name="T33" fmla="*/ 337 h 723"/>
                <a:gd name="T34" fmla="*/ 618 w 640"/>
                <a:gd name="T35" fmla="*/ 93 h 723"/>
                <a:gd name="T36" fmla="*/ 617 w 640"/>
                <a:gd name="T37" fmla="*/ 98 h 723"/>
                <a:gd name="T38" fmla="*/ 620 w 640"/>
                <a:gd name="T39" fmla="*/ 100 h 723"/>
                <a:gd name="T40" fmla="*/ 640 w 640"/>
                <a:gd name="T41" fmla="*/ 114 h 723"/>
                <a:gd name="T42" fmla="*/ 618 w 640"/>
                <a:gd name="T43" fmla="*/ 93 h 723"/>
                <a:gd name="T44" fmla="*/ 457 w 640"/>
                <a:gd name="T45" fmla="*/ 14 h 723"/>
                <a:gd name="T46" fmla="*/ 463 w 640"/>
                <a:gd name="T47" fmla="*/ 20 h 723"/>
                <a:gd name="T48" fmla="*/ 513 w 640"/>
                <a:gd name="T49" fmla="*/ 36 h 723"/>
                <a:gd name="T50" fmla="*/ 513 w 640"/>
                <a:gd name="T51" fmla="*/ 32 h 723"/>
                <a:gd name="T52" fmla="*/ 457 w 640"/>
                <a:gd name="T53" fmla="*/ 14 h 723"/>
                <a:gd name="T54" fmla="*/ 279 w 640"/>
                <a:gd name="T55" fmla="*/ 3 h 723"/>
                <a:gd name="T56" fmla="*/ 21 w 640"/>
                <a:gd name="T57" fmla="*/ 127 h 723"/>
                <a:gd name="T58" fmla="*/ 37 w 640"/>
                <a:gd name="T59" fmla="*/ 279 h 723"/>
                <a:gd name="T60" fmla="*/ 70 w 640"/>
                <a:gd name="T61" fmla="*/ 311 h 723"/>
                <a:gd name="T62" fmla="*/ 68 w 640"/>
                <a:gd name="T63" fmla="*/ 305 h 723"/>
                <a:gd name="T64" fmla="*/ 40 w 640"/>
                <a:gd name="T65" fmla="*/ 277 h 723"/>
                <a:gd name="T66" fmla="*/ 25 w 640"/>
                <a:gd name="T67" fmla="*/ 129 h 723"/>
                <a:gd name="T68" fmla="*/ 94 w 640"/>
                <a:gd name="T69" fmla="*/ 62 h 723"/>
                <a:gd name="T70" fmla="*/ 102 w 640"/>
                <a:gd name="T71" fmla="*/ 57 h 723"/>
                <a:gd name="T72" fmla="*/ 271 w 640"/>
                <a:gd name="T73" fmla="*/ 8 h 723"/>
                <a:gd name="T74" fmla="*/ 279 w 640"/>
                <a:gd name="T75" fmla="*/ 3 h 723"/>
                <a:gd name="T76" fmla="*/ 337 w 640"/>
                <a:gd name="T77" fmla="*/ 0 h 723"/>
                <a:gd name="T78" fmla="*/ 283 w 640"/>
                <a:gd name="T79" fmla="*/ 3 h 723"/>
                <a:gd name="T80" fmla="*/ 276 w 640"/>
                <a:gd name="T81" fmla="*/ 8 h 723"/>
                <a:gd name="T82" fmla="*/ 283 w 640"/>
                <a:gd name="T83" fmla="*/ 7 h 723"/>
                <a:gd name="T84" fmla="*/ 337 w 640"/>
                <a:gd name="T85" fmla="*/ 4 h 723"/>
                <a:gd name="T86" fmla="*/ 459 w 640"/>
                <a:gd name="T87" fmla="*/ 19 h 723"/>
                <a:gd name="T88" fmla="*/ 453 w 640"/>
                <a:gd name="T89" fmla="*/ 13 h 723"/>
                <a:gd name="T90" fmla="*/ 337 w 640"/>
                <a:gd name="T91" fmla="*/ 0 h 7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40" h="723">
                  <a:moveTo>
                    <a:pt x="347" y="707"/>
                  </a:moveTo>
                  <a:cubicBezTo>
                    <a:pt x="347" y="708"/>
                    <a:pt x="347" y="709"/>
                    <a:pt x="347" y="711"/>
                  </a:cubicBezTo>
                  <a:cubicBezTo>
                    <a:pt x="362" y="716"/>
                    <a:pt x="379" y="721"/>
                    <a:pt x="397" y="723"/>
                  </a:cubicBezTo>
                  <a:cubicBezTo>
                    <a:pt x="395" y="722"/>
                    <a:pt x="393" y="720"/>
                    <a:pt x="391" y="718"/>
                  </a:cubicBezTo>
                  <a:cubicBezTo>
                    <a:pt x="376" y="716"/>
                    <a:pt x="361" y="712"/>
                    <a:pt x="347" y="707"/>
                  </a:cubicBezTo>
                  <a:moveTo>
                    <a:pt x="252" y="610"/>
                  </a:moveTo>
                  <a:cubicBezTo>
                    <a:pt x="255" y="627"/>
                    <a:pt x="261" y="643"/>
                    <a:pt x="273" y="659"/>
                  </a:cubicBezTo>
                  <a:cubicBezTo>
                    <a:pt x="284" y="673"/>
                    <a:pt x="297" y="685"/>
                    <a:pt x="314" y="695"/>
                  </a:cubicBezTo>
                  <a:cubicBezTo>
                    <a:pt x="314" y="694"/>
                    <a:pt x="314" y="692"/>
                    <a:pt x="314" y="691"/>
                  </a:cubicBezTo>
                  <a:cubicBezTo>
                    <a:pt x="299" y="681"/>
                    <a:pt x="286" y="670"/>
                    <a:pt x="276" y="656"/>
                  </a:cubicBezTo>
                  <a:cubicBezTo>
                    <a:pt x="266" y="642"/>
                    <a:pt x="260" y="627"/>
                    <a:pt x="256" y="612"/>
                  </a:cubicBezTo>
                  <a:cubicBezTo>
                    <a:pt x="252" y="610"/>
                    <a:pt x="252" y="610"/>
                    <a:pt x="252" y="610"/>
                  </a:cubicBezTo>
                  <a:moveTo>
                    <a:pt x="167" y="337"/>
                  </a:moveTo>
                  <a:cubicBezTo>
                    <a:pt x="166" y="338"/>
                    <a:pt x="166" y="339"/>
                    <a:pt x="165" y="341"/>
                  </a:cubicBezTo>
                  <a:cubicBezTo>
                    <a:pt x="173" y="342"/>
                    <a:pt x="181" y="344"/>
                    <a:pt x="188" y="346"/>
                  </a:cubicBezTo>
                  <a:cubicBezTo>
                    <a:pt x="186" y="344"/>
                    <a:pt x="184" y="343"/>
                    <a:pt x="183" y="341"/>
                  </a:cubicBezTo>
                  <a:cubicBezTo>
                    <a:pt x="177" y="339"/>
                    <a:pt x="172" y="338"/>
                    <a:pt x="167" y="337"/>
                  </a:cubicBezTo>
                  <a:moveTo>
                    <a:pt x="618" y="93"/>
                  </a:moveTo>
                  <a:cubicBezTo>
                    <a:pt x="617" y="98"/>
                    <a:pt x="617" y="98"/>
                    <a:pt x="617" y="98"/>
                  </a:cubicBezTo>
                  <a:cubicBezTo>
                    <a:pt x="618" y="99"/>
                    <a:pt x="619" y="100"/>
                    <a:pt x="620" y="100"/>
                  </a:cubicBezTo>
                  <a:cubicBezTo>
                    <a:pt x="626" y="105"/>
                    <a:pt x="633" y="109"/>
                    <a:pt x="640" y="114"/>
                  </a:cubicBezTo>
                  <a:cubicBezTo>
                    <a:pt x="633" y="107"/>
                    <a:pt x="625" y="100"/>
                    <a:pt x="618" y="93"/>
                  </a:cubicBezTo>
                  <a:moveTo>
                    <a:pt x="457" y="14"/>
                  </a:moveTo>
                  <a:cubicBezTo>
                    <a:pt x="459" y="16"/>
                    <a:pt x="461" y="18"/>
                    <a:pt x="463" y="20"/>
                  </a:cubicBezTo>
                  <a:cubicBezTo>
                    <a:pt x="480" y="24"/>
                    <a:pt x="497" y="29"/>
                    <a:pt x="513" y="36"/>
                  </a:cubicBezTo>
                  <a:cubicBezTo>
                    <a:pt x="513" y="32"/>
                    <a:pt x="513" y="32"/>
                    <a:pt x="513" y="32"/>
                  </a:cubicBezTo>
                  <a:cubicBezTo>
                    <a:pt x="495" y="25"/>
                    <a:pt x="477" y="19"/>
                    <a:pt x="457" y="14"/>
                  </a:cubicBezTo>
                  <a:moveTo>
                    <a:pt x="279" y="3"/>
                  </a:moveTo>
                  <a:cubicBezTo>
                    <a:pt x="155" y="16"/>
                    <a:pt x="51" y="65"/>
                    <a:pt x="21" y="127"/>
                  </a:cubicBezTo>
                  <a:cubicBezTo>
                    <a:pt x="0" y="170"/>
                    <a:pt x="7" y="235"/>
                    <a:pt x="37" y="279"/>
                  </a:cubicBezTo>
                  <a:cubicBezTo>
                    <a:pt x="46" y="293"/>
                    <a:pt x="58" y="304"/>
                    <a:pt x="70" y="311"/>
                  </a:cubicBezTo>
                  <a:cubicBezTo>
                    <a:pt x="68" y="305"/>
                    <a:pt x="68" y="305"/>
                    <a:pt x="68" y="305"/>
                  </a:cubicBezTo>
                  <a:cubicBezTo>
                    <a:pt x="58" y="298"/>
                    <a:pt x="48" y="289"/>
                    <a:pt x="40" y="277"/>
                  </a:cubicBezTo>
                  <a:cubicBezTo>
                    <a:pt x="11" y="234"/>
                    <a:pt x="4" y="171"/>
                    <a:pt x="25" y="129"/>
                  </a:cubicBezTo>
                  <a:cubicBezTo>
                    <a:pt x="37" y="104"/>
                    <a:pt x="61" y="81"/>
                    <a:pt x="94" y="62"/>
                  </a:cubicBezTo>
                  <a:cubicBezTo>
                    <a:pt x="96" y="60"/>
                    <a:pt x="99" y="58"/>
                    <a:pt x="102" y="57"/>
                  </a:cubicBezTo>
                  <a:cubicBezTo>
                    <a:pt x="147" y="33"/>
                    <a:pt x="206" y="15"/>
                    <a:pt x="271" y="8"/>
                  </a:cubicBezTo>
                  <a:cubicBezTo>
                    <a:pt x="274" y="6"/>
                    <a:pt x="276" y="5"/>
                    <a:pt x="279" y="3"/>
                  </a:cubicBezTo>
                  <a:moveTo>
                    <a:pt x="337" y="0"/>
                  </a:moveTo>
                  <a:cubicBezTo>
                    <a:pt x="319" y="0"/>
                    <a:pt x="301" y="1"/>
                    <a:pt x="283" y="3"/>
                  </a:cubicBezTo>
                  <a:cubicBezTo>
                    <a:pt x="281" y="4"/>
                    <a:pt x="278" y="6"/>
                    <a:pt x="276" y="8"/>
                  </a:cubicBezTo>
                  <a:cubicBezTo>
                    <a:pt x="278" y="7"/>
                    <a:pt x="280" y="7"/>
                    <a:pt x="283" y="7"/>
                  </a:cubicBezTo>
                  <a:cubicBezTo>
                    <a:pt x="301" y="5"/>
                    <a:pt x="319" y="4"/>
                    <a:pt x="337" y="4"/>
                  </a:cubicBezTo>
                  <a:cubicBezTo>
                    <a:pt x="380" y="4"/>
                    <a:pt x="421" y="9"/>
                    <a:pt x="459" y="19"/>
                  </a:cubicBezTo>
                  <a:cubicBezTo>
                    <a:pt x="457" y="17"/>
                    <a:pt x="455" y="15"/>
                    <a:pt x="453" y="13"/>
                  </a:cubicBezTo>
                  <a:cubicBezTo>
                    <a:pt x="417" y="5"/>
                    <a:pt x="378" y="0"/>
                    <a:pt x="337" y="0"/>
                  </a:cubicBezTo>
                </a:path>
              </a:pathLst>
            </a:custGeom>
            <a:solidFill>
              <a:srgbClr val="00C6E5">
                <a:alpha val="15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íṧľîḍê">
              <a:extLst>
                <a:ext uri="{FF2B5EF4-FFF2-40B4-BE49-F238E27FC236}">
                  <a16:creationId xmlns:a16="http://schemas.microsoft.com/office/drawing/2014/main" id="{CFC98202-184B-4480-A433-D95ED0678D82}"/>
                </a:ext>
              </a:extLst>
            </p:cNvPr>
            <p:cNvSpPr/>
            <p:nvPr/>
          </p:nvSpPr>
          <p:spPr bwMode="auto">
            <a:xfrm>
              <a:off x="5551488" y="3479801"/>
              <a:ext cx="96838" cy="1225550"/>
            </a:xfrm>
            <a:custGeom>
              <a:avLst/>
              <a:gdLst>
                <a:gd name="T0" fmla="*/ 1 w 17"/>
                <a:gd name="T1" fmla="*/ 212 h 214"/>
                <a:gd name="T2" fmla="*/ 1 w 17"/>
                <a:gd name="T3" fmla="*/ 212 h 214"/>
                <a:gd name="T4" fmla="*/ 5 w 17"/>
                <a:gd name="T5" fmla="*/ 214 h 214"/>
                <a:gd name="T6" fmla="*/ 5 w 17"/>
                <a:gd name="T7" fmla="*/ 214 h 214"/>
                <a:gd name="T8" fmla="*/ 1 w 17"/>
                <a:gd name="T9" fmla="*/ 212 h 214"/>
                <a:gd name="T10" fmla="*/ 4 w 17"/>
                <a:gd name="T11" fmla="*/ 156 h 214"/>
                <a:gd name="T12" fmla="*/ 2 w 17"/>
                <a:gd name="T13" fmla="*/ 158 h 214"/>
                <a:gd name="T14" fmla="*/ 4 w 17"/>
                <a:gd name="T15" fmla="*/ 159 h 214"/>
                <a:gd name="T16" fmla="*/ 4 w 17"/>
                <a:gd name="T17" fmla="*/ 156 h 214"/>
                <a:gd name="T18" fmla="*/ 3 w 17"/>
                <a:gd name="T19" fmla="*/ 0 h 214"/>
                <a:gd name="T20" fmla="*/ 0 w 17"/>
                <a:gd name="T21" fmla="*/ 2 h 214"/>
                <a:gd name="T22" fmla="*/ 8 w 17"/>
                <a:gd name="T23" fmla="*/ 103 h 214"/>
                <a:gd name="T24" fmla="*/ 12 w 17"/>
                <a:gd name="T25" fmla="*/ 98 h 214"/>
                <a:gd name="T26" fmla="*/ 3 w 17"/>
                <a:gd name="T27" fmla="*/ 0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" h="214">
                  <a:moveTo>
                    <a:pt x="1" y="212"/>
                  </a:moveTo>
                  <a:cubicBezTo>
                    <a:pt x="1" y="212"/>
                    <a:pt x="1" y="212"/>
                    <a:pt x="1" y="212"/>
                  </a:cubicBezTo>
                  <a:cubicBezTo>
                    <a:pt x="5" y="214"/>
                    <a:pt x="5" y="214"/>
                    <a:pt x="5" y="214"/>
                  </a:cubicBezTo>
                  <a:cubicBezTo>
                    <a:pt x="5" y="214"/>
                    <a:pt x="5" y="214"/>
                    <a:pt x="5" y="214"/>
                  </a:cubicBezTo>
                  <a:cubicBezTo>
                    <a:pt x="1" y="212"/>
                    <a:pt x="1" y="212"/>
                    <a:pt x="1" y="212"/>
                  </a:cubicBezTo>
                  <a:moveTo>
                    <a:pt x="4" y="156"/>
                  </a:moveTo>
                  <a:cubicBezTo>
                    <a:pt x="3" y="157"/>
                    <a:pt x="3" y="157"/>
                    <a:pt x="2" y="158"/>
                  </a:cubicBezTo>
                  <a:cubicBezTo>
                    <a:pt x="4" y="159"/>
                    <a:pt x="4" y="159"/>
                    <a:pt x="4" y="159"/>
                  </a:cubicBezTo>
                  <a:cubicBezTo>
                    <a:pt x="4" y="158"/>
                    <a:pt x="4" y="157"/>
                    <a:pt x="4" y="156"/>
                  </a:cubicBezTo>
                  <a:moveTo>
                    <a:pt x="3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4" y="36"/>
                    <a:pt x="12" y="69"/>
                    <a:pt x="8" y="103"/>
                  </a:cubicBezTo>
                  <a:cubicBezTo>
                    <a:pt x="9" y="101"/>
                    <a:pt x="11" y="100"/>
                    <a:pt x="12" y="98"/>
                  </a:cubicBezTo>
                  <a:cubicBezTo>
                    <a:pt x="16" y="66"/>
                    <a:pt x="17" y="33"/>
                    <a:pt x="3" y="0"/>
                  </a:cubicBezTo>
                </a:path>
              </a:pathLst>
            </a:custGeom>
            <a:solidFill>
              <a:srgbClr val="00C6E5">
                <a:alpha val="11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iSľíďè">
              <a:extLst>
                <a:ext uri="{FF2B5EF4-FFF2-40B4-BE49-F238E27FC236}">
                  <a16:creationId xmlns:a16="http://schemas.microsoft.com/office/drawing/2014/main" id="{CE75C5E2-555D-4B80-9185-0816E6FE144D}"/>
                </a:ext>
              </a:extLst>
            </p:cNvPr>
            <p:cNvSpPr/>
            <p:nvPr/>
          </p:nvSpPr>
          <p:spPr bwMode="auto">
            <a:xfrm>
              <a:off x="5160963" y="1773238"/>
              <a:ext cx="3378200" cy="3584575"/>
            </a:xfrm>
            <a:custGeom>
              <a:avLst/>
              <a:gdLst>
                <a:gd name="T0" fmla="*/ 0 w 589"/>
                <a:gd name="T1" fmla="*/ 241 h 626"/>
                <a:gd name="T2" fmla="*/ 5 w 589"/>
                <a:gd name="T3" fmla="*/ 246 h 626"/>
                <a:gd name="T4" fmla="*/ 33 w 589"/>
                <a:gd name="T5" fmla="*/ 258 h 626"/>
                <a:gd name="T6" fmla="*/ 35 w 589"/>
                <a:gd name="T7" fmla="*/ 255 h 626"/>
                <a:gd name="T8" fmla="*/ 0 w 589"/>
                <a:gd name="T9" fmla="*/ 241 h 626"/>
                <a:gd name="T10" fmla="*/ 516 w 589"/>
                <a:gd name="T11" fmla="*/ 103 h 626"/>
                <a:gd name="T12" fmla="*/ 512 w 589"/>
                <a:gd name="T13" fmla="*/ 104 h 626"/>
                <a:gd name="T14" fmla="*/ 413 w 589"/>
                <a:gd name="T15" fmla="*/ 566 h 626"/>
                <a:gd name="T16" fmla="*/ 414 w 589"/>
                <a:gd name="T17" fmla="*/ 568 h 626"/>
                <a:gd name="T18" fmla="*/ 413 w 589"/>
                <a:gd name="T19" fmla="*/ 566 h 626"/>
                <a:gd name="T20" fmla="*/ 256 w 589"/>
                <a:gd name="T21" fmla="*/ 622 h 626"/>
                <a:gd name="T22" fmla="*/ 245 w 589"/>
                <a:gd name="T23" fmla="*/ 622 h 626"/>
                <a:gd name="T24" fmla="*/ 208 w 589"/>
                <a:gd name="T25" fmla="*/ 618 h 626"/>
                <a:gd name="T26" fmla="*/ 214 w 589"/>
                <a:gd name="T27" fmla="*/ 623 h 626"/>
                <a:gd name="T28" fmla="*/ 245 w 589"/>
                <a:gd name="T29" fmla="*/ 626 h 626"/>
                <a:gd name="T30" fmla="*/ 256 w 589"/>
                <a:gd name="T31" fmla="*/ 626 h 626"/>
                <a:gd name="T32" fmla="*/ 415 w 589"/>
                <a:gd name="T33" fmla="*/ 570 h 626"/>
                <a:gd name="T34" fmla="*/ 414 w 589"/>
                <a:gd name="T35" fmla="*/ 568 h 626"/>
                <a:gd name="T36" fmla="*/ 415 w 589"/>
                <a:gd name="T37" fmla="*/ 570 h 626"/>
                <a:gd name="T38" fmla="*/ 516 w 589"/>
                <a:gd name="T39" fmla="*/ 103 h 626"/>
                <a:gd name="T40" fmla="*/ 437 w 589"/>
                <a:gd name="T41" fmla="*/ 0 h 626"/>
                <a:gd name="T42" fmla="*/ 478 w 589"/>
                <a:gd name="T43" fmla="*/ 46 h 626"/>
                <a:gd name="T44" fmla="*/ 480 w 589"/>
                <a:gd name="T45" fmla="*/ 48 h 626"/>
                <a:gd name="T46" fmla="*/ 483 w 589"/>
                <a:gd name="T47" fmla="*/ 46 h 626"/>
                <a:gd name="T48" fmla="*/ 481 w 589"/>
                <a:gd name="T49" fmla="*/ 43 h 626"/>
                <a:gd name="T50" fmla="*/ 457 w 589"/>
                <a:gd name="T51" fmla="*/ 14 h 626"/>
                <a:gd name="T52" fmla="*/ 437 w 589"/>
                <a:gd name="T53" fmla="*/ 0 h 6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89" h="626">
                  <a:moveTo>
                    <a:pt x="0" y="241"/>
                  </a:moveTo>
                  <a:cubicBezTo>
                    <a:pt x="1" y="243"/>
                    <a:pt x="3" y="244"/>
                    <a:pt x="5" y="246"/>
                  </a:cubicBezTo>
                  <a:cubicBezTo>
                    <a:pt x="15" y="249"/>
                    <a:pt x="25" y="253"/>
                    <a:pt x="33" y="258"/>
                  </a:cubicBezTo>
                  <a:cubicBezTo>
                    <a:pt x="35" y="255"/>
                    <a:pt x="35" y="255"/>
                    <a:pt x="35" y="255"/>
                  </a:cubicBezTo>
                  <a:cubicBezTo>
                    <a:pt x="24" y="248"/>
                    <a:pt x="12" y="244"/>
                    <a:pt x="0" y="241"/>
                  </a:cubicBezTo>
                  <a:moveTo>
                    <a:pt x="516" y="103"/>
                  </a:moveTo>
                  <a:cubicBezTo>
                    <a:pt x="515" y="103"/>
                    <a:pt x="513" y="104"/>
                    <a:pt x="512" y="104"/>
                  </a:cubicBezTo>
                  <a:cubicBezTo>
                    <a:pt x="585" y="265"/>
                    <a:pt x="528" y="479"/>
                    <a:pt x="413" y="566"/>
                  </a:cubicBezTo>
                  <a:cubicBezTo>
                    <a:pt x="414" y="568"/>
                    <a:pt x="414" y="568"/>
                    <a:pt x="414" y="568"/>
                  </a:cubicBezTo>
                  <a:cubicBezTo>
                    <a:pt x="413" y="566"/>
                    <a:pt x="413" y="566"/>
                    <a:pt x="413" y="566"/>
                  </a:cubicBezTo>
                  <a:cubicBezTo>
                    <a:pt x="353" y="612"/>
                    <a:pt x="296" y="622"/>
                    <a:pt x="256" y="622"/>
                  </a:cubicBezTo>
                  <a:cubicBezTo>
                    <a:pt x="252" y="622"/>
                    <a:pt x="249" y="622"/>
                    <a:pt x="245" y="622"/>
                  </a:cubicBezTo>
                  <a:cubicBezTo>
                    <a:pt x="232" y="622"/>
                    <a:pt x="220" y="620"/>
                    <a:pt x="208" y="618"/>
                  </a:cubicBezTo>
                  <a:cubicBezTo>
                    <a:pt x="210" y="620"/>
                    <a:pt x="212" y="622"/>
                    <a:pt x="214" y="623"/>
                  </a:cubicBezTo>
                  <a:cubicBezTo>
                    <a:pt x="224" y="625"/>
                    <a:pt x="234" y="626"/>
                    <a:pt x="245" y="626"/>
                  </a:cubicBezTo>
                  <a:cubicBezTo>
                    <a:pt x="248" y="626"/>
                    <a:pt x="252" y="626"/>
                    <a:pt x="256" y="626"/>
                  </a:cubicBezTo>
                  <a:cubicBezTo>
                    <a:pt x="297" y="626"/>
                    <a:pt x="354" y="616"/>
                    <a:pt x="415" y="570"/>
                  </a:cubicBezTo>
                  <a:cubicBezTo>
                    <a:pt x="414" y="568"/>
                    <a:pt x="414" y="568"/>
                    <a:pt x="414" y="568"/>
                  </a:cubicBezTo>
                  <a:cubicBezTo>
                    <a:pt x="415" y="570"/>
                    <a:pt x="415" y="570"/>
                    <a:pt x="415" y="570"/>
                  </a:cubicBezTo>
                  <a:cubicBezTo>
                    <a:pt x="531" y="481"/>
                    <a:pt x="589" y="265"/>
                    <a:pt x="516" y="103"/>
                  </a:cubicBezTo>
                  <a:moveTo>
                    <a:pt x="437" y="0"/>
                  </a:moveTo>
                  <a:cubicBezTo>
                    <a:pt x="452" y="14"/>
                    <a:pt x="466" y="29"/>
                    <a:pt x="478" y="46"/>
                  </a:cubicBezTo>
                  <a:cubicBezTo>
                    <a:pt x="479" y="47"/>
                    <a:pt x="479" y="47"/>
                    <a:pt x="480" y="48"/>
                  </a:cubicBezTo>
                  <a:cubicBezTo>
                    <a:pt x="481" y="47"/>
                    <a:pt x="482" y="46"/>
                    <a:pt x="483" y="46"/>
                  </a:cubicBezTo>
                  <a:cubicBezTo>
                    <a:pt x="483" y="45"/>
                    <a:pt x="482" y="44"/>
                    <a:pt x="481" y="43"/>
                  </a:cubicBezTo>
                  <a:cubicBezTo>
                    <a:pt x="474" y="33"/>
                    <a:pt x="466" y="23"/>
                    <a:pt x="457" y="14"/>
                  </a:cubicBezTo>
                  <a:cubicBezTo>
                    <a:pt x="450" y="9"/>
                    <a:pt x="443" y="5"/>
                    <a:pt x="437" y="0"/>
                  </a:cubicBezTo>
                </a:path>
              </a:pathLst>
            </a:custGeom>
            <a:solidFill>
              <a:srgbClr val="00C6E5">
                <a:alpha val="54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îṧľíḑé">
              <a:extLst>
                <a:ext uri="{FF2B5EF4-FFF2-40B4-BE49-F238E27FC236}">
                  <a16:creationId xmlns:a16="http://schemas.microsoft.com/office/drawing/2014/main" id="{8E414FD0-E4A1-4B05-AC47-447A0868BFCD}"/>
                </a:ext>
              </a:extLst>
            </p:cNvPr>
            <p:cNvSpPr/>
            <p:nvPr/>
          </p:nvSpPr>
          <p:spPr bwMode="auto">
            <a:xfrm>
              <a:off x="5435600" y="1081088"/>
              <a:ext cx="1411288" cy="388938"/>
            </a:xfrm>
            <a:custGeom>
              <a:avLst/>
              <a:gdLst>
                <a:gd name="T0" fmla="*/ 228 w 246"/>
                <a:gd name="T1" fmla="*/ 40 h 68"/>
                <a:gd name="T2" fmla="*/ 240 w 246"/>
                <a:gd name="T3" fmla="*/ 57 h 68"/>
                <a:gd name="T4" fmla="*/ 243 w 246"/>
                <a:gd name="T5" fmla="*/ 63 h 68"/>
                <a:gd name="T6" fmla="*/ 246 w 246"/>
                <a:gd name="T7" fmla="*/ 64 h 68"/>
                <a:gd name="T8" fmla="*/ 242 w 246"/>
                <a:gd name="T9" fmla="*/ 56 h 68"/>
                <a:gd name="T10" fmla="*/ 232 w 246"/>
                <a:gd name="T11" fmla="*/ 41 h 68"/>
                <a:gd name="T12" fmla="*/ 228 w 246"/>
                <a:gd name="T13" fmla="*/ 40 h 68"/>
                <a:gd name="T14" fmla="*/ 45 w 246"/>
                <a:gd name="T15" fmla="*/ 29 h 68"/>
                <a:gd name="T16" fmla="*/ 40 w 246"/>
                <a:gd name="T17" fmla="*/ 29 h 68"/>
                <a:gd name="T18" fmla="*/ 0 w 246"/>
                <a:gd name="T19" fmla="*/ 68 h 68"/>
                <a:gd name="T20" fmla="*/ 3 w 246"/>
                <a:gd name="T21" fmla="*/ 67 h 68"/>
                <a:gd name="T22" fmla="*/ 45 w 246"/>
                <a:gd name="T23" fmla="*/ 29 h 68"/>
                <a:gd name="T24" fmla="*/ 131 w 246"/>
                <a:gd name="T25" fmla="*/ 0 h 68"/>
                <a:gd name="T26" fmla="*/ 53 w 246"/>
                <a:gd name="T27" fmla="*/ 21 h 68"/>
                <a:gd name="T28" fmla="*/ 48 w 246"/>
                <a:gd name="T29" fmla="*/ 24 h 68"/>
                <a:gd name="T30" fmla="*/ 51 w 246"/>
                <a:gd name="T31" fmla="*/ 24 h 68"/>
                <a:gd name="T32" fmla="*/ 52 w 246"/>
                <a:gd name="T33" fmla="*/ 24 h 68"/>
                <a:gd name="T34" fmla="*/ 54 w 246"/>
                <a:gd name="T35" fmla="*/ 23 h 68"/>
                <a:gd name="T36" fmla="*/ 131 w 246"/>
                <a:gd name="T37" fmla="*/ 2 h 68"/>
                <a:gd name="T38" fmla="*/ 157 w 246"/>
                <a:gd name="T39" fmla="*/ 5 h 68"/>
                <a:gd name="T40" fmla="*/ 222 w 246"/>
                <a:gd name="T41" fmla="*/ 34 h 68"/>
                <a:gd name="T42" fmla="*/ 226 w 246"/>
                <a:gd name="T43" fmla="*/ 35 h 68"/>
                <a:gd name="T44" fmla="*/ 157 w 246"/>
                <a:gd name="T45" fmla="*/ 3 h 68"/>
                <a:gd name="T46" fmla="*/ 131 w 246"/>
                <a:gd name="T4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46" h="68">
                  <a:moveTo>
                    <a:pt x="228" y="40"/>
                  </a:moveTo>
                  <a:cubicBezTo>
                    <a:pt x="233" y="45"/>
                    <a:pt x="237" y="51"/>
                    <a:pt x="240" y="57"/>
                  </a:cubicBezTo>
                  <a:cubicBezTo>
                    <a:pt x="241" y="59"/>
                    <a:pt x="242" y="61"/>
                    <a:pt x="243" y="63"/>
                  </a:cubicBezTo>
                  <a:cubicBezTo>
                    <a:pt x="244" y="64"/>
                    <a:pt x="245" y="64"/>
                    <a:pt x="246" y="64"/>
                  </a:cubicBezTo>
                  <a:cubicBezTo>
                    <a:pt x="245" y="61"/>
                    <a:pt x="243" y="58"/>
                    <a:pt x="242" y="56"/>
                  </a:cubicBezTo>
                  <a:cubicBezTo>
                    <a:pt x="239" y="50"/>
                    <a:pt x="236" y="45"/>
                    <a:pt x="232" y="41"/>
                  </a:cubicBezTo>
                  <a:cubicBezTo>
                    <a:pt x="230" y="40"/>
                    <a:pt x="229" y="40"/>
                    <a:pt x="228" y="40"/>
                  </a:cubicBezTo>
                  <a:moveTo>
                    <a:pt x="45" y="29"/>
                  </a:moveTo>
                  <a:cubicBezTo>
                    <a:pt x="43" y="29"/>
                    <a:pt x="42" y="29"/>
                    <a:pt x="40" y="29"/>
                  </a:cubicBezTo>
                  <a:cubicBezTo>
                    <a:pt x="26" y="39"/>
                    <a:pt x="12" y="52"/>
                    <a:pt x="0" y="68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15" y="52"/>
                    <a:pt x="29" y="39"/>
                    <a:pt x="45" y="29"/>
                  </a:cubicBezTo>
                  <a:moveTo>
                    <a:pt x="131" y="0"/>
                  </a:moveTo>
                  <a:cubicBezTo>
                    <a:pt x="109" y="0"/>
                    <a:pt x="82" y="5"/>
                    <a:pt x="53" y="21"/>
                  </a:cubicBezTo>
                  <a:cubicBezTo>
                    <a:pt x="51" y="22"/>
                    <a:pt x="50" y="23"/>
                    <a:pt x="48" y="24"/>
                  </a:cubicBezTo>
                  <a:cubicBezTo>
                    <a:pt x="49" y="24"/>
                    <a:pt x="50" y="24"/>
                    <a:pt x="51" y="24"/>
                  </a:cubicBezTo>
                  <a:cubicBezTo>
                    <a:pt x="52" y="24"/>
                    <a:pt x="52" y="24"/>
                    <a:pt x="52" y="24"/>
                  </a:cubicBezTo>
                  <a:cubicBezTo>
                    <a:pt x="53" y="24"/>
                    <a:pt x="54" y="23"/>
                    <a:pt x="54" y="23"/>
                  </a:cubicBezTo>
                  <a:cubicBezTo>
                    <a:pt x="83" y="7"/>
                    <a:pt x="109" y="2"/>
                    <a:pt x="131" y="2"/>
                  </a:cubicBezTo>
                  <a:cubicBezTo>
                    <a:pt x="141" y="2"/>
                    <a:pt x="150" y="3"/>
                    <a:pt x="157" y="5"/>
                  </a:cubicBezTo>
                  <a:cubicBezTo>
                    <a:pt x="184" y="10"/>
                    <a:pt x="207" y="20"/>
                    <a:pt x="222" y="34"/>
                  </a:cubicBezTo>
                  <a:cubicBezTo>
                    <a:pt x="224" y="35"/>
                    <a:pt x="225" y="35"/>
                    <a:pt x="226" y="35"/>
                  </a:cubicBezTo>
                  <a:cubicBezTo>
                    <a:pt x="210" y="20"/>
                    <a:pt x="187" y="9"/>
                    <a:pt x="157" y="3"/>
                  </a:cubicBezTo>
                  <a:cubicBezTo>
                    <a:pt x="150" y="1"/>
                    <a:pt x="141" y="0"/>
                    <a:pt x="131" y="0"/>
                  </a:cubicBezTo>
                </a:path>
              </a:pathLst>
            </a:custGeom>
            <a:solidFill>
              <a:srgbClr val="F7F7F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íṥlídê">
              <a:extLst>
                <a:ext uri="{FF2B5EF4-FFF2-40B4-BE49-F238E27FC236}">
                  <a16:creationId xmlns:a16="http://schemas.microsoft.com/office/drawing/2014/main" id="{B25CC092-AB71-48FC-A92A-A5EC3C759D41}"/>
                </a:ext>
              </a:extLst>
            </p:cNvPr>
            <p:cNvSpPr/>
            <p:nvPr/>
          </p:nvSpPr>
          <p:spPr bwMode="auto">
            <a:xfrm>
              <a:off x="5126038" y="1441451"/>
              <a:ext cx="1773238" cy="1689100"/>
            </a:xfrm>
            <a:custGeom>
              <a:avLst/>
              <a:gdLst>
                <a:gd name="T0" fmla="*/ 37 w 309"/>
                <a:gd name="T1" fmla="*/ 279 h 295"/>
                <a:gd name="T2" fmla="*/ 37 w 309"/>
                <a:gd name="T3" fmla="*/ 279 h 295"/>
                <a:gd name="T4" fmla="*/ 35 w 309"/>
                <a:gd name="T5" fmla="*/ 280 h 295"/>
                <a:gd name="T6" fmla="*/ 47 w 309"/>
                <a:gd name="T7" fmla="*/ 295 h 295"/>
                <a:gd name="T8" fmla="*/ 48 w 309"/>
                <a:gd name="T9" fmla="*/ 293 h 295"/>
                <a:gd name="T10" fmla="*/ 37 w 309"/>
                <a:gd name="T11" fmla="*/ 279 h 295"/>
                <a:gd name="T12" fmla="*/ 3 w 309"/>
                <a:gd name="T13" fmla="*/ 139 h 295"/>
                <a:gd name="T14" fmla="*/ 2 w 309"/>
                <a:gd name="T15" fmla="*/ 140 h 295"/>
                <a:gd name="T16" fmla="*/ 1 w 309"/>
                <a:gd name="T17" fmla="*/ 141 h 295"/>
                <a:gd name="T18" fmla="*/ 0 w 309"/>
                <a:gd name="T19" fmla="*/ 175 h 295"/>
                <a:gd name="T20" fmla="*/ 2 w 309"/>
                <a:gd name="T21" fmla="*/ 174 h 295"/>
                <a:gd name="T22" fmla="*/ 3 w 309"/>
                <a:gd name="T23" fmla="*/ 139 h 295"/>
                <a:gd name="T24" fmla="*/ 297 w 309"/>
                <a:gd name="T25" fmla="*/ 0 h 295"/>
                <a:gd name="T26" fmla="*/ 292 w 309"/>
                <a:gd name="T27" fmla="*/ 73 h 295"/>
                <a:gd name="T28" fmla="*/ 285 w 309"/>
                <a:gd name="T29" fmla="*/ 100 h 295"/>
                <a:gd name="T30" fmla="*/ 287 w 309"/>
                <a:gd name="T31" fmla="*/ 101 h 295"/>
                <a:gd name="T32" fmla="*/ 294 w 309"/>
                <a:gd name="T33" fmla="*/ 74 h 295"/>
                <a:gd name="T34" fmla="*/ 300 w 309"/>
                <a:gd name="T35" fmla="*/ 1 h 295"/>
                <a:gd name="T36" fmla="*/ 297 w 309"/>
                <a:gd name="T37" fmla="*/ 0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9" h="295">
                  <a:moveTo>
                    <a:pt x="37" y="279"/>
                  </a:moveTo>
                  <a:cubicBezTo>
                    <a:pt x="37" y="279"/>
                    <a:pt x="37" y="279"/>
                    <a:pt x="37" y="279"/>
                  </a:cubicBezTo>
                  <a:cubicBezTo>
                    <a:pt x="35" y="280"/>
                    <a:pt x="35" y="280"/>
                    <a:pt x="35" y="280"/>
                  </a:cubicBezTo>
                  <a:cubicBezTo>
                    <a:pt x="39" y="285"/>
                    <a:pt x="43" y="290"/>
                    <a:pt x="47" y="295"/>
                  </a:cubicBezTo>
                  <a:cubicBezTo>
                    <a:pt x="48" y="293"/>
                    <a:pt x="48" y="293"/>
                    <a:pt x="48" y="293"/>
                  </a:cubicBezTo>
                  <a:cubicBezTo>
                    <a:pt x="44" y="288"/>
                    <a:pt x="41" y="284"/>
                    <a:pt x="37" y="279"/>
                  </a:cubicBezTo>
                  <a:moveTo>
                    <a:pt x="3" y="139"/>
                  </a:moveTo>
                  <a:cubicBezTo>
                    <a:pt x="3" y="139"/>
                    <a:pt x="3" y="139"/>
                    <a:pt x="2" y="140"/>
                  </a:cubicBezTo>
                  <a:cubicBezTo>
                    <a:pt x="2" y="140"/>
                    <a:pt x="2" y="141"/>
                    <a:pt x="1" y="141"/>
                  </a:cubicBezTo>
                  <a:cubicBezTo>
                    <a:pt x="0" y="152"/>
                    <a:pt x="0" y="163"/>
                    <a:pt x="0" y="175"/>
                  </a:cubicBezTo>
                  <a:cubicBezTo>
                    <a:pt x="2" y="174"/>
                    <a:pt x="2" y="174"/>
                    <a:pt x="2" y="174"/>
                  </a:cubicBezTo>
                  <a:cubicBezTo>
                    <a:pt x="2" y="162"/>
                    <a:pt x="2" y="150"/>
                    <a:pt x="3" y="139"/>
                  </a:cubicBezTo>
                  <a:moveTo>
                    <a:pt x="297" y="0"/>
                  </a:moveTo>
                  <a:cubicBezTo>
                    <a:pt x="307" y="25"/>
                    <a:pt x="300" y="48"/>
                    <a:pt x="292" y="73"/>
                  </a:cubicBezTo>
                  <a:cubicBezTo>
                    <a:pt x="290" y="82"/>
                    <a:pt x="287" y="91"/>
                    <a:pt x="285" y="100"/>
                  </a:cubicBezTo>
                  <a:cubicBezTo>
                    <a:pt x="287" y="101"/>
                    <a:pt x="287" y="101"/>
                    <a:pt x="287" y="101"/>
                  </a:cubicBezTo>
                  <a:cubicBezTo>
                    <a:pt x="289" y="91"/>
                    <a:pt x="292" y="83"/>
                    <a:pt x="294" y="74"/>
                  </a:cubicBezTo>
                  <a:cubicBezTo>
                    <a:pt x="302" y="49"/>
                    <a:pt x="309" y="26"/>
                    <a:pt x="300" y="1"/>
                  </a:cubicBezTo>
                  <a:cubicBezTo>
                    <a:pt x="299" y="1"/>
                    <a:pt x="298" y="1"/>
                    <a:pt x="297" y="0"/>
                  </a:cubicBezTo>
                </a:path>
              </a:pathLst>
            </a:custGeom>
            <a:solidFill>
              <a:srgbClr val="00D0E8">
                <a:alpha val="34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ï$ḷïďê">
              <a:extLst>
                <a:ext uri="{FF2B5EF4-FFF2-40B4-BE49-F238E27FC236}">
                  <a16:creationId xmlns:a16="http://schemas.microsoft.com/office/drawing/2014/main" id="{CDFD4D60-2572-444A-B5F5-7BCF5A0E472C}"/>
                </a:ext>
              </a:extLst>
            </p:cNvPr>
            <p:cNvSpPr/>
            <p:nvPr/>
          </p:nvSpPr>
          <p:spPr bwMode="auto">
            <a:xfrm>
              <a:off x="5665788" y="1217613"/>
              <a:ext cx="1101725" cy="98425"/>
            </a:xfrm>
            <a:custGeom>
              <a:avLst/>
              <a:gdLst>
                <a:gd name="T0" fmla="*/ 182 w 192"/>
                <a:gd name="T1" fmla="*/ 10 h 17"/>
                <a:gd name="T2" fmla="*/ 188 w 192"/>
                <a:gd name="T3" fmla="*/ 16 h 17"/>
                <a:gd name="T4" fmla="*/ 192 w 192"/>
                <a:gd name="T5" fmla="*/ 17 h 17"/>
                <a:gd name="T6" fmla="*/ 186 w 192"/>
                <a:gd name="T7" fmla="*/ 11 h 17"/>
                <a:gd name="T8" fmla="*/ 182 w 192"/>
                <a:gd name="T9" fmla="*/ 10 h 17"/>
                <a:gd name="T10" fmla="*/ 12 w 192"/>
                <a:gd name="T11" fmla="*/ 0 h 17"/>
                <a:gd name="T12" fmla="*/ 11 w 192"/>
                <a:gd name="T13" fmla="*/ 0 h 17"/>
                <a:gd name="T14" fmla="*/ 8 w 192"/>
                <a:gd name="T15" fmla="*/ 0 h 17"/>
                <a:gd name="T16" fmla="*/ 0 w 192"/>
                <a:gd name="T17" fmla="*/ 5 h 17"/>
                <a:gd name="T18" fmla="*/ 5 w 192"/>
                <a:gd name="T19" fmla="*/ 5 h 17"/>
                <a:gd name="T20" fmla="*/ 12 w 192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2" h="17">
                  <a:moveTo>
                    <a:pt x="182" y="10"/>
                  </a:moveTo>
                  <a:cubicBezTo>
                    <a:pt x="184" y="12"/>
                    <a:pt x="186" y="14"/>
                    <a:pt x="188" y="16"/>
                  </a:cubicBezTo>
                  <a:cubicBezTo>
                    <a:pt x="189" y="16"/>
                    <a:pt x="190" y="16"/>
                    <a:pt x="192" y="17"/>
                  </a:cubicBezTo>
                  <a:cubicBezTo>
                    <a:pt x="190" y="15"/>
                    <a:pt x="188" y="13"/>
                    <a:pt x="186" y="11"/>
                  </a:cubicBezTo>
                  <a:cubicBezTo>
                    <a:pt x="185" y="11"/>
                    <a:pt x="184" y="11"/>
                    <a:pt x="182" y="10"/>
                  </a:cubicBezTo>
                  <a:moveTo>
                    <a:pt x="12" y="0"/>
                  </a:moveTo>
                  <a:cubicBezTo>
                    <a:pt x="12" y="0"/>
                    <a:pt x="12" y="0"/>
                    <a:pt x="11" y="0"/>
                  </a:cubicBezTo>
                  <a:cubicBezTo>
                    <a:pt x="10" y="0"/>
                    <a:pt x="9" y="0"/>
                    <a:pt x="8" y="0"/>
                  </a:cubicBezTo>
                  <a:cubicBezTo>
                    <a:pt x="5" y="2"/>
                    <a:pt x="3" y="3"/>
                    <a:pt x="0" y="5"/>
                  </a:cubicBezTo>
                  <a:cubicBezTo>
                    <a:pt x="2" y="5"/>
                    <a:pt x="3" y="5"/>
                    <a:pt x="5" y="5"/>
                  </a:cubicBezTo>
                  <a:cubicBezTo>
                    <a:pt x="7" y="3"/>
                    <a:pt x="10" y="1"/>
                    <a:pt x="12" y="0"/>
                  </a:cubicBezTo>
                </a:path>
              </a:pathLst>
            </a:custGeom>
            <a:solidFill>
              <a:srgbClr val="2FB3CF">
                <a:alpha val="29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ïṡļîḓê">
              <a:extLst>
                <a:ext uri="{FF2B5EF4-FFF2-40B4-BE49-F238E27FC236}">
                  <a16:creationId xmlns:a16="http://schemas.microsoft.com/office/drawing/2014/main" id="{E1DE39AA-41DD-4161-96FD-E93FF959B12A}"/>
                </a:ext>
              </a:extLst>
            </p:cNvPr>
            <p:cNvSpPr/>
            <p:nvPr/>
          </p:nvSpPr>
          <p:spPr bwMode="auto">
            <a:xfrm>
              <a:off x="5516563" y="2335213"/>
              <a:ext cx="1990725" cy="1254125"/>
            </a:xfrm>
            <a:custGeom>
              <a:avLst/>
              <a:gdLst>
                <a:gd name="T0" fmla="*/ 37 w 347"/>
                <a:gd name="T1" fmla="*/ 182 h 219"/>
                <a:gd name="T2" fmla="*/ 35 w 347"/>
                <a:gd name="T3" fmla="*/ 183 h 219"/>
                <a:gd name="T4" fmla="*/ 166 w 347"/>
                <a:gd name="T5" fmla="*/ 219 h 219"/>
                <a:gd name="T6" fmla="*/ 185 w 347"/>
                <a:gd name="T7" fmla="*/ 219 h 219"/>
                <a:gd name="T8" fmla="*/ 237 w 347"/>
                <a:gd name="T9" fmla="*/ 215 h 219"/>
                <a:gd name="T10" fmla="*/ 237 w 347"/>
                <a:gd name="T11" fmla="*/ 213 h 219"/>
                <a:gd name="T12" fmla="*/ 185 w 347"/>
                <a:gd name="T13" fmla="*/ 217 h 219"/>
                <a:gd name="T14" fmla="*/ 166 w 347"/>
                <a:gd name="T15" fmla="*/ 217 h 219"/>
                <a:gd name="T16" fmla="*/ 37 w 347"/>
                <a:gd name="T17" fmla="*/ 182 h 219"/>
                <a:gd name="T18" fmla="*/ 1 w 347"/>
                <a:gd name="T19" fmla="*/ 157 h 219"/>
                <a:gd name="T20" fmla="*/ 0 w 347"/>
                <a:gd name="T21" fmla="*/ 159 h 219"/>
                <a:gd name="T22" fmla="*/ 7 w 347"/>
                <a:gd name="T23" fmla="*/ 164 h 219"/>
                <a:gd name="T24" fmla="*/ 8 w 347"/>
                <a:gd name="T25" fmla="*/ 163 h 219"/>
                <a:gd name="T26" fmla="*/ 1 w 347"/>
                <a:gd name="T27" fmla="*/ 157 h 219"/>
                <a:gd name="T28" fmla="*/ 336 w 347"/>
                <a:gd name="T29" fmla="*/ 84 h 219"/>
                <a:gd name="T30" fmla="*/ 339 w 347"/>
                <a:gd name="T31" fmla="*/ 99 h 219"/>
                <a:gd name="T32" fmla="*/ 339 w 347"/>
                <a:gd name="T33" fmla="*/ 102 h 219"/>
                <a:gd name="T34" fmla="*/ 328 w 347"/>
                <a:gd name="T35" fmla="*/ 168 h 219"/>
                <a:gd name="T36" fmla="*/ 269 w 347"/>
                <a:gd name="T37" fmla="*/ 206 h 219"/>
                <a:gd name="T38" fmla="*/ 268 w 347"/>
                <a:gd name="T39" fmla="*/ 208 h 219"/>
                <a:gd name="T40" fmla="*/ 329 w 347"/>
                <a:gd name="T41" fmla="*/ 169 h 219"/>
                <a:gd name="T42" fmla="*/ 336 w 347"/>
                <a:gd name="T43" fmla="*/ 84 h 219"/>
                <a:gd name="T44" fmla="*/ 261 w 347"/>
                <a:gd name="T45" fmla="*/ 31 h 219"/>
                <a:gd name="T46" fmla="*/ 259 w 347"/>
                <a:gd name="T47" fmla="*/ 32 h 219"/>
                <a:gd name="T48" fmla="*/ 272 w 347"/>
                <a:gd name="T49" fmla="*/ 37 h 219"/>
                <a:gd name="T50" fmla="*/ 295 w 347"/>
                <a:gd name="T51" fmla="*/ 46 h 219"/>
                <a:gd name="T52" fmla="*/ 296 w 347"/>
                <a:gd name="T53" fmla="*/ 46 h 219"/>
                <a:gd name="T54" fmla="*/ 299 w 347"/>
                <a:gd name="T55" fmla="*/ 47 h 219"/>
                <a:gd name="T56" fmla="*/ 299 w 347"/>
                <a:gd name="T57" fmla="*/ 46 h 219"/>
                <a:gd name="T58" fmla="*/ 273 w 347"/>
                <a:gd name="T59" fmla="*/ 35 h 219"/>
                <a:gd name="T60" fmla="*/ 261 w 347"/>
                <a:gd name="T61" fmla="*/ 31 h 219"/>
                <a:gd name="T62" fmla="*/ 222 w 347"/>
                <a:gd name="T63" fmla="*/ 0 h 219"/>
                <a:gd name="T64" fmla="*/ 220 w 347"/>
                <a:gd name="T65" fmla="*/ 1 h 219"/>
                <a:gd name="T66" fmla="*/ 230 w 347"/>
                <a:gd name="T67" fmla="*/ 15 h 219"/>
                <a:gd name="T68" fmla="*/ 231 w 347"/>
                <a:gd name="T69" fmla="*/ 13 h 219"/>
                <a:gd name="T70" fmla="*/ 222 w 347"/>
                <a:gd name="T71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7" h="219">
                  <a:moveTo>
                    <a:pt x="37" y="182"/>
                  </a:moveTo>
                  <a:cubicBezTo>
                    <a:pt x="35" y="183"/>
                    <a:pt x="35" y="183"/>
                    <a:pt x="35" y="183"/>
                  </a:cubicBezTo>
                  <a:cubicBezTo>
                    <a:pt x="71" y="204"/>
                    <a:pt x="116" y="216"/>
                    <a:pt x="166" y="219"/>
                  </a:cubicBezTo>
                  <a:cubicBezTo>
                    <a:pt x="173" y="219"/>
                    <a:pt x="179" y="219"/>
                    <a:pt x="185" y="219"/>
                  </a:cubicBezTo>
                  <a:cubicBezTo>
                    <a:pt x="203" y="219"/>
                    <a:pt x="221" y="218"/>
                    <a:pt x="237" y="215"/>
                  </a:cubicBezTo>
                  <a:cubicBezTo>
                    <a:pt x="237" y="213"/>
                    <a:pt x="237" y="213"/>
                    <a:pt x="237" y="213"/>
                  </a:cubicBezTo>
                  <a:cubicBezTo>
                    <a:pt x="221" y="216"/>
                    <a:pt x="204" y="217"/>
                    <a:pt x="185" y="217"/>
                  </a:cubicBezTo>
                  <a:cubicBezTo>
                    <a:pt x="179" y="217"/>
                    <a:pt x="173" y="217"/>
                    <a:pt x="166" y="217"/>
                  </a:cubicBezTo>
                  <a:cubicBezTo>
                    <a:pt x="117" y="214"/>
                    <a:pt x="73" y="202"/>
                    <a:pt x="37" y="182"/>
                  </a:cubicBezTo>
                  <a:moveTo>
                    <a:pt x="1" y="157"/>
                  </a:moveTo>
                  <a:cubicBezTo>
                    <a:pt x="0" y="159"/>
                    <a:pt x="0" y="159"/>
                    <a:pt x="0" y="159"/>
                  </a:cubicBezTo>
                  <a:cubicBezTo>
                    <a:pt x="2" y="161"/>
                    <a:pt x="5" y="163"/>
                    <a:pt x="7" y="164"/>
                  </a:cubicBezTo>
                  <a:cubicBezTo>
                    <a:pt x="8" y="163"/>
                    <a:pt x="8" y="163"/>
                    <a:pt x="8" y="163"/>
                  </a:cubicBezTo>
                  <a:cubicBezTo>
                    <a:pt x="6" y="161"/>
                    <a:pt x="4" y="159"/>
                    <a:pt x="1" y="157"/>
                  </a:cubicBezTo>
                  <a:moveTo>
                    <a:pt x="336" y="84"/>
                  </a:moveTo>
                  <a:cubicBezTo>
                    <a:pt x="339" y="99"/>
                    <a:pt x="339" y="99"/>
                    <a:pt x="339" y="99"/>
                  </a:cubicBezTo>
                  <a:cubicBezTo>
                    <a:pt x="339" y="100"/>
                    <a:pt x="339" y="101"/>
                    <a:pt x="339" y="102"/>
                  </a:cubicBezTo>
                  <a:cubicBezTo>
                    <a:pt x="343" y="125"/>
                    <a:pt x="339" y="151"/>
                    <a:pt x="328" y="168"/>
                  </a:cubicBezTo>
                  <a:cubicBezTo>
                    <a:pt x="317" y="184"/>
                    <a:pt x="296" y="197"/>
                    <a:pt x="269" y="206"/>
                  </a:cubicBezTo>
                  <a:cubicBezTo>
                    <a:pt x="268" y="208"/>
                    <a:pt x="268" y="208"/>
                    <a:pt x="268" y="208"/>
                  </a:cubicBezTo>
                  <a:cubicBezTo>
                    <a:pt x="296" y="199"/>
                    <a:pt x="318" y="186"/>
                    <a:pt x="329" y="169"/>
                  </a:cubicBezTo>
                  <a:cubicBezTo>
                    <a:pt x="344" y="147"/>
                    <a:pt x="347" y="112"/>
                    <a:pt x="336" y="84"/>
                  </a:cubicBezTo>
                  <a:moveTo>
                    <a:pt x="261" y="31"/>
                  </a:moveTo>
                  <a:cubicBezTo>
                    <a:pt x="259" y="32"/>
                    <a:pt x="259" y="32"/>
                    <a:pt x="259" y="32"/>
                  </a:cubicBezTo>
                  <a:cubicBezTo>
                    <a:pt x="263" y="34"/>
                    <a:pt x="268" y="36"/>
                    <a:pt x="272" y="37"/>
                  </a:cubicBezTo>
                  <a:cubicBezTo>
                    <a:pt x="280" y="40"/>
                    <a:pt x="288" y="43"/>
                    <a:pt x="295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7" y="46"/>
                    <a:pt x="298" y="46"/>
                    <a:pt x="299" y="47"/>
                  </a:cubicBezTo>
                  <a:cubicBezTo>
                    <a:pt x="299" y="46"/>
                    <a:pt x="299" y="46"/>
                    <a:pt x="299" y="46"/>
                  </a:cubicBezTo>
                  <a:cubicBezTo>
                    <a:pt x="291" y="42"/>
                    <a:pt x="282" y="39"/>
                    <a:pt x="273" y="35"/>
                  </a:cubicBezTo>
                  <a:cubicBezTo>
                    <a:pt x="269" y="34"/>
                    <a:pt x="265" y="33"/>
                    <a:pt x="261" y="31"/>
                  </a:cubicBezTo>
                  <a:moveTo>
                    <a:pt x="222" y="0"/>
                  </a:moveTo>
                  <a:cubicBezTo>
                    <a:pt x="220" y="1"/>
                    <a:pt x="220" y="1"/>
                    <a:pt x="220" y="1"/>
                  </a:cubicBezTo>
                  <a:cubicBezTo>
                    <a:pt x="223" y="6"/>
                    <a:pt x="226" y="11"/>
                    <a:pt x="230" y="15"/>
                  </a:cubicBezTo>
                  <a:cubicBezTo>
                    <a:pt x="231" y="13"/>
                    <a:pt x="231" y="13"/>
                    <a:pt x="231" y="13"/>
                  </a:cubicBezTo>
                  <a:cubicBezTo>
                    <a:pt x="228" y="10"/>
                    <a:pt x="224" y="5"/>
                    <a:pt x="222" y="0"/>
                  </a:cubicBezTo>
                </a:path>
              </a:pathLst>
            </a:custGeom>
            <a:solidFill>
              <a:srgbClr val="00D0E8">
                <a:alpha val="34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ïsḻïḍê">
              <a:extLst>
                <a:ext uri="{FF2B5EF4-FFF2-40B4-BE49-F238E27FC236}">
                  <a16:creationId xmlns:a16="http://schemas.microsoft.com/office/drawing/2014/main" id="{1245EE54-F27A-4128-9A3B-87EB4E6AF875}"/>
                </a:ext>
              </a:extLst>
            </p:cNvPr>
            <p:cNvSpPr/>
            <p:nvPr/>
          </p:nvSpPr>
          <p:spPr bwMode="auto">
            <a:xfrm>
              <a:off x="5332413" y="1917701"/>
              <a:ext cx="1755775" cy="1397000"/>
            </a:xfrm>
            <a:custGeom>
              <a:avLst/>
              <a:gdLst>
                <a:gd name="T0" fmla="*/ 1106 w 1106"/>
                <a:gd name="T1" fmla="*/ 137 h 880"/>
                <a:gd name="T2" fmla="*/ 1008 w 1106"/>
                <a:gd name="T3" fmla="*/ 202 h 880"/>
                <a:gd name="T4" fmla="*/ 138 w 1106"/>
                <a:gd name="T5" fmla="*/ 786 h 880"/>
                <a:gd name="T6" fmla="*/ 0 w 1106"/>
                <a:gd name="T7" fmla="*/ 880 h 880"/>
                <a:gd name="T8" fmla="*/ 188 w 1106"/>
                <a:gd name="T9" fmla="*/ 367 h 880"/>
                <a:gd name="T10" fmla="*/ 326 w 1106"/>
                <a:gd name="T11" fmla="*/ 277 h 880"/>
                <a:gd name="T12" fmla="*/ 640 w 1106"/>
                <a:gd name="T13" fmla="*/ 68 h 880"/>
                <a:gd name="T14" fmla="*/ 737 w 1106"/>
                <a:gd name="T15" fmla="*/ 0 h 880"/>
                <a:gd name="T16" fmla="*/ 1106 w 1106"/>
                <a:gd name="T17" fmla="*/ 137 h 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6" h="880">
                  <a:moveTo>
                    <a:pt x="1106" y="137"/>
                  </a:moveTo>
                  <a:lnTo>
                    <a:pt x="1008" y="202"/>
                  </a:lnTo>
                  <a:lnTo>
                    <a:pt x="138" y="786"/>
                  </a:lnTo>
                  <a:lnTo>
                    <a:pt x="0" y="880"/>
                  </a:lnTo>
                  <a:lnTo>
                    <a:pt x="188" y="367"/>
                  </a:lnTo>
                  <a:lnTo>
                    <a:pt x="326" y="277"/>
                  </a:lnTo>
                  <a:lnTo>
                    <a:pt x="640" y="68"/>
                  </a:lnTo>
                  <a:lnTo>
                    <a:pt x="737" y="0"/>
                  </a:lnTo>
                  <a:lnTo>
                    <a:pt x="1106" y="137"/>
                  </a:lnTo>
                  <a:close/>
                </a:path>
              </a:pathLst>
            </a:custGeom>
            <a:solidFill>
              <a:srgbClr val="EEEDF3">
                <a:alpha val="25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iṣḷïḓe">
              <a:extLst>
                <a:ext uri="{FF2B5EF4-FFF2-40B4-BE49-F238E27FC236}">
                  <a16:creationId xmlns:a16="http://schemas.microsoft.com/office/drawing/2014/main" id="{9F78ADD9-E0BB-421E-93BE-C8909BE9F876}"/>
                </a:ext>
              </a:extLst>
            </p:cNvPr>
            <p:cNvSpPr/>
            <p:nvPr/>
          </p:nvSpPr>
          <p:spPr bwMode="auto">
            <a:xfrm>
              <a:off x="5332413" y="1917701"/>
              <a:ext cx="1755775" cy="1397000"/>
            </a:xfrm>
            <a:custGeom>
              <a:avLst/>
              <a:gdLst>
                <a:gd name="T0" fmla="*/ 1106 w 1106"/>
                <a:gd name="T1" fmla="*/ 137 h 880"/>
                <a:gd name="T2" fmla="*/ 1008 w 1106"/>
                <a:gd name="T3" fmla="*/ 202 h 880"/>
                <a:gd name="T4" fmla="*/ 138 w 1106"/>
                <a:gd name="T5" fmla="*/ 786 h 880"/>
                <a:gd name="T6" fmla="*/ 0 w 1106"/>
                <a:gd name="T7" fmla="*/ 880 h 880"/>
                <a:gd name="T8" fmla="*/ 188 w 1106"/>
                <a:gd name="T9" fmla="*/ 367 h 880"/>
                <a:gd name="T10" fmla="*/ 326 w 1106"/>
                <a:gd name="T11" fmla="*/ 277 h 880"/>
                <a:gd name="T12" fmla="*/ 640 w 1106"/>
                <a:gd name="T13" fmla="*/ 68 h 880"/>
                <a:gd name="T14" fmla="*/ 737 w 1106"/>
                <a:gd name="T15" fmla="*/ 0 h 880"/>
                <a:gd name="T16" fmla="*/ 1106 w 1106"/>
                <a:gd name="T17" fmla="*/ 137 h 8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06" h="880">
                  <a:moveTo>
                    <a:pt x="1106" y="137"/>
                  </a:moveTo>
                  <a:lnTo>
                    <a:pt x="1008" y="202"/>
                  </a:lnTo>
                  <a:lnTo>
                    <a:pt x="138" y="786"/>
                  </a:lnTo>
                  <a:lnTo>
                    <a:pt x="0" y="880"/>
                  </a:lnTo>
                  <a:lnTo>
                    <a:pt x="188" y="367"/>
                  </a:lnTo>
                  <a:lnTo>
                    <a:pt x="326" y="277"/>
                  </a:lnTo>
                  <a:lnTo>
                    <a:pt x="640" y="68"/>
                  </a:lnTo>
                  <a:lnTo>
                    <a:pt x="737" y="0"/>
                  </a:lnTo>
                  <a:lnTo>
                    <a:pt x="1106" y="13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iśḷïḓé">
              <a:extLst>
                <a:ext uri="{FF2B5EF4-FFF2-40B4-BE49-F238E27FC236}">
                  <a16:creationId xmlns:a16="http://schemas.microsoft.com/office/drawing/2014/main" id="{CD56F0D0-BB12-4B3A-A14F-51EA9E669B8F}"/>
                </a:ext>
              </a:extLst>
            </p:cNvPr>
            <p:cNvSpPr/>
            <p:nvPr/>
          </p:nvSpPr>
          <p:spPr bwMode="auto">
            <a:xfrm>
              <a:off x="5167313" y="2174876"/>
              <a:ext cx="2236788" cy="1574800"/>
            </a:xfrm>
            <a:custGeom>
              <a:avLst/>
              <a:gdLst>
                <a:gd name="T0" fmla="*/ 1409 w 1409"/>
                <a:gd name="T1" fmla="*/ 47 h 992"/>
                <a:gd name="T2" fmla="*/ 1307 w 1409"/>
                <a:gd name="T3" fmla="*/ 115 h 992"/>
                <a:gd name="T4" fmla="*/ 137 w 1409"/>
                <a:gd name="T5" fmla="*/ 898 h 992"/>
                <a:gd name="T6" fmla="*/ 137 w 1409"/>
                <a:gd name="T7" fmla="*/ 898 h 992"/>
                <a:gd name="T8" fmla="*/ 0 w 1409"/>
                <a:gd name="T9" fmla="*/ 992 h 992"/>
                <a:gd name="T10" fmla="*/ 68 w 1409"/>
                <a:gd name="T11" fmla="*/ 811 h 992"/>
                <a:gd name="T12" fmla="*/ 68 w 1409"/>
                <a:gd name="T13" fmla="*/ 811 h 992"/>
                <a:gd name="T14" fmla="*/ 206 w 1409"/>
                <a:gd name="T15" fmla="*/ 718 h 992"/>
                <a:gd name="T16" fmla="*/ 206 w 1409"/>
                <a:gd name="T17" fmla="*/ 718 h 992"/>
                <a:gd name="T18" fmla="*/ 1177 w 1409"/>
                <a:gd name="T19" fmla="*/ 65 h 992"/>
                <a:gd name="T20" fmla="*/ 1279 w 1409"/>
                <a:gd name="T21" fmla="*/ 0 h 992"/>
                <a:gd name="T22" fmla="*/ 1409 w 1409"/>
                <a:gd name="T23" fmla="*/ 47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9" h="992">
                  <a:moveTo>
                    <a:pt x="1409" y="47"/>
                  </a:moveTo>
                  <a:lnTo>
                    <a:pt x="1307" y="115"/>
                  </a:lnTo>
                  <a:lnTo>
                    <a:pt x="137" y="898"/>
                  </a:lnTo>
                  <a:lnTo>
                    <a:pt x="137" y="898"/>
                  </a:lnTo>
                  <a:lnTo>
                    <a:pt x="0" y="992"/>
                  </a:lnTo>
                  <a:lnTo>
                    <a:pt x="68" y="811"/>
                  </a:lnTo>
                  <a:lnTo>
                    <a:pt x="68" y="811"/>
                  </a:lnTo>
                  <a:lnTo>
                    <a:pt x="206" y="718"/>
                  </a:lnTo>
                  <a:lnTo>
                    <a:pt x="206" y="718"/>
                  </a:lnTo>
                  <a:lnTo>
                    <a:pt x="1177" y="65"/>
                  </a:lnTo>
                  <a:lnTo>
                    <a:pt x="1279" y="0"/>
                  </a:lnTo>
                  <a:lnTo>
                    <a:pt x="1409" y="47"/>
                  </a:lnTo>
                  <a:close/>
                </a:path>
              </a:pathLst>
            </a:custGeom>
            <a:solidFill>
              <a:srgbClr val="EEEDF3">
                <a:alpha val="25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ïSļíḓe">
              <a:extLst>
                <a:ext uri="{FF2B5EF4-FFF2-40B4-BE49-F238E27FC236}">
                  <a16:creationId xmlns:a16="http://schemas.microsoft.com/office/drawing/2014/main" id="{0B905591-BD2A-4739-B5CE-DD0ED786785C}"/>
                </a:ext>
              </a:extLst>
            </p:cNvPr>
            <p:cNvSpPr/>
            <p:nvPr/>
          </p:nvSpPr>
          <p:spPr bwMode="auto">
            <a:xfrm>
              <a:off x="5167313" y="2174876"/>
              <a:ext cx="2236788" cy="1574800"/>
            </a:xfrm>
            <a:custGeom>
              <a:avLst/>
              <a:gdLst>
                <a:gd name="T0" fmla="*/ 1409 w 1409"/>
                <a:gd name="T1" fmla="*/ 47 h 992"/>
                <a:gd name="T2" fmla="*/ 1307 w 1409"/>
                <a:gd name="T3" fmla="*/ 115 h 992"/>
                <a:gd name="T4" fmla="*/ 137 w 1409"/>
                <a:gd name="T5" fmla="*/ 898 h 992"/>
                <a:gd name="T6" fmla="*/ 137 w 1409"/>
                <a:gd name="T7" fmla="*/ 898 h 992"/>
                <a:gd name="T8" fmla="*/ 0 w 1409"/>
                <a:gd name="T9" fmla="*/ 992 h 992"/>
                <a:gd name="T10" fmla="*/ 68 w 1409"/>
                <a:gd name="T11" fmla="*/ 811 h 992"/>
                <a:gd name="T12" fmla="*/ 68 w 1409"/>
                <a:gd name="T13" fmla="*/ 811 h 992"/>
                <a:gd name="T14" fmla="*/ 206 w 1409"/>
                <a:gd name="T15" fmla="*/ 718 h 992"/>
                <a:gd name="T16" fmla="*/ 206 w 1409"/>
                <a:gd name="T17" fmla="*/ 718 h 992"/>
                <a:gd name="T18" fmla="*/ 1177 w 1409"/>
                <a:gd name="T19" fmla="*/ 65 h 992"/>
                <a:gd name="T20" fmla="*/ 1279 w 1409"/>
                <a:gd name="T21" fmla="*/ 0 h 992"/>
                <a:gd name="T22" fmla="*/ 1409 w 1409"/>
                <a:gd name="T23" fmla="*/ 47 h 9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09" h="992">
                  <a:moveTo>
                    <a:pt x="1409" y="47"/>
                  </a:moveTo>
                  <a:lnTo>
                    <a:pt x="1307" y="115"/>
                  </a:lnTo>
                  <a:lnTo>
                    <a:pt x="137" y="898"/>
                  </a:lnTo>
                  <a:lnTo>
                    <a:pt x="137" y="898"/>
                  </a:lnTo>
                  <a:lnTo>
                    <a:pt x="0" y="992"/>
                  </a:lnTo>
                  <a:lnTo>
                    <a:pt x="68" y="811"/>
                  </a:lnTo>
                  <a:lnTo>
                    <a:pt x="68" y="811"/>
                  </a:lnTo>
                  <a:lnTo>
                    <a:pt x="206" y="718"/>
                  </a:lnTo>
                  <a:lnTo>
                    <a:pt x="206" y="718"/>
                  </a:lnTo>
                  <a:lnTo>
                    <a:pt x="1177" y="65"/>
                  </a:lnTo>
                  <a:lnTo>
                    <a:pt x="1279" y="0"/>
                  </a:lnTo>
                  <a:lnTo>
                    <a:pt x="1409" y="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i$lîḍé">
              <a:extLst>
                <a:ext uri="{FF2B5EF4-FFF2-40B4-BE49-F238E27FC236}">
                  <a16:creationId xmlns:a16="http://schemas.microsoft.com/office/drawing/2014/main" id="{ABFF818C-7A24-491D-A680-DD7157C311A2}"/>
                </a:ext>
              </a:extLst>
            </p:cNvPr>
            <p:cNvSpPr/>
            <p:nvPr/>
          </p:nvSpPr>
          <p:spPr bwMode="auto">
            <a:xfrm>
              <a:off x="6583363" y="3629026"/>
              <a:ext cx="1273175" cy="841375"/>
            </a:xfrm>
            <a:custGeom>
              <a:avLst/>
              <a:gdLst>
                <a:gd name="T0" fmla="*/ 802 w 802"/>
                <a:gd name="T1" fmla="*/ 415 h 530"/>
                <a:gd name="T2" fmla="*/ 65 w 802"/>
                <a:gd name="T3" fmla="*/ 530 h 530"/>
                <a:gd name="T4" fmla="*/ 0 w 802"/>
                <a:gd name="T5" fmla="*/ 119 h 530"/>
                <a:gd name="T6" fmla="*/ 737 w 802"/>
                <a:gd name="T7" fmla="*/ 0 h 530"/>
                <a:gd name="T8" fmla="*/ 802 w 802"/>
                <a:gd name="T9" fmla="*/ 415 h 5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2" h="530">
                  <a:moveTo>
                    <a:pt x="802" y="415"/>
                  </a:moveTo>
                  <a:lnTo>
                    <a:pt x="65" y="530"/>
                  </a:lnTo>
                  <a:lnTo>
                    <a:pt x="0" y="119"/>
                  </a:lnTo>
                  <a:lnTo>
                    <a:pt x="737" y="0"/>
                  </a:lnTo>
                  <a:lnTo>
                    <a:pt x="802" y="415"/>
                  </a:lnTo>
                  <a:close/>
                </a:path>
              </a:pathLst>
            </a:custGeom>
            <a:solidFill>
              <a:srgbClr val="FF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ïš1íḍè">
              <a:extLst>
                <a:ext uri="{FF2B5EF4-FFF2-40B4-BE49-F238E27FC236}">
                  <a16:creationId xmlns:a16="http://schemas.microsoft.com/office/drawing/2014/main" id="{565F64A3-5D0F-47DA-B400-7D072729EC60}"/>
                </a:ext>
              </a:extLst>
            </p:cNvPr>
            <p:cNvSpPr/>
            <p:nvPr/>
          </p:nvSpPr>
          <p:spPr bwMode="auto">
            <a:xfrm>
              <a:off x="6583363" y="3629026"/>
              <a:ext cx="1169988" cy="423863"/>
            </a:xfrm>
            <a:custGeom>
              <a:avLst/>
              <a:gdLst>
                <a:gd name="T0" fmla="*/ 401 w 737"/>
                <a:gd name="T1" fmla="*/ 267 h 267"/>
                <a:gd name="T2" fmla="*/ 737 w 737"/>
                <a:gd name="T3" fmla="*/ 0 h 267"/>
                <a:gd name="T4" fmla="*/ 0 w 737"/>
                <a:gd name="T5" fmla="*/ 119 h 267"/>
                <a:gd name="T6" fmla="*/ 401 w 737"/>
                <a:gd name="T7" fmla="*/ 267 h 2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37" h="267">
                  <a:moveTo>
                    <a:pt x="401" y="267"/>
                  </a:moveTo>
                  <a:lnTo>
                    <a:pt x="737" y="0"/>
                  </a:lnTo>
                  <a:lnTo>
                    <a:pt x="0" y="119"/>
                  </a:lnTo>
                  <a:lnTo>
                    <a:pt x="401" y="267"/>
                  </a:lnTo>
                  <a:close/>
                </a:path>
              </a:pathLst>
            </a:custGeom>
            <a:solidFill>
              <a:srgbClr val="FF73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îṣlíḍé">
              <a:extLst>
                <a:ext uri="{FF2B5EF4-FFF2-40B4-BE49-F238E27FC236}">
                  <a16:creationId xmlns:a16="http://schemas.microsoft.com/office/drawing/2014/main" id="{B8B82369-9C14-4A66-9B5C-6D12CE64B20C}"/>
                </a:ext>
              </a:extLst>
            </p:cNvPr>
            <p:cNvSpPr/>
            <p:nvPr/>
          </p:nvSpPr>
          <p:spPr bwMode="auto">
            <a:xfrm>
              <a:off x="6067425" y="2438401"/>
              <a:ext cx="200025" cy="228600"/>
            </a:xfrm>
            <a:custGeom>
              <a:avLst/>
              <a:gdLst>
                <a:gd name="T0" fmla="*/ 21 w 35"/>
                <a:gd name="T1" fmla="*/ 40 h 40"/>
                <a:gd name="T2" fmla="*/ 18 w 35"/>
                <a:gd name="T3" fmla="*/ 8 h 40"/>
                <a:gd name="T4" fmla="*/ 14 w 35"/>
                <a:gd name="T5" fmla="*/ 40 h 40"/>
                <a:gd name="T6" fmla="*/ 21 w 35"/>
                <a:gd name="T7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40">
                  <a:moveTo>
                    <a:pt x="21" y="40"/>
                  </a:moveTo>
                  <a:cubicBezTo>
                    <a:pt x="29" y="33"/>
                    <a:pt x="35" y="0"/>
                    <a:pt x="18" y="8"/>
                  </a:cubicBezTo>
                  <a:cubicBezTo>
                    <a:pt x="0" y="17"/>
                    <a:pt x="14" y="40"/>
                    <a:pt x="14" y="40"/>
                  </a:cubicBezTo>
                  <a:lnTo>
                    <a:pt x="21" y="40"/>
                  </a:lnTo>
                  <a:close/>
                </a:path>
              </a:pathLst>
            </a:custGeom>
            <a:solidFill>
              <a:srgbClr val="01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iSľîďé">
              <a:extLst>
                <a:ext uri="{FF2B5EF4-FFF2-40B4-BE49-F238E27FC236}">
                  <a16:creationId xmlns:a16="http://schemas.microsoft.com/office/drawing/2014/main" id="{5B03D067-7022-45BA-90D7-5842DA1127E0}"/>
                </a:ext>
              </a:extLst>
            </p:cNvPr>
            <p:cNvSpPr/>
            <p:nvPr/>
          </p:nvSpPr>
          <p:spPr bwMode="auto">
            <a:xfrm>
              <a:off x="6038850" y="2759076"/>
              <a:ext cx="373063" cy="349250"/>
            </a:xfrm>
            <a:custGeom>
              <a:avLst/>
              <a:gdLst>
                <a:gd name="T0" fmla="*/ 31 w 65"/>
                <a:gd name="T1" fmla="*/ 57 h 61"/>
                <a:gd name="T2" fmla="*/ 62 w 65"/>
                <a:gd name="T3" fmla="*/ 50 h 61"/>
                <a:gd name="T4" fmla="*/ 52 w 65"/>
                <a:gd name="T5" fmla="*/ 36 h 61"/>
                <a:gd name="T6" fmla="*/ 51 w 65"/>
                <a:gd name="T7" fmla="*/ 27 h 61"/>
                <a:gd name="T8" fmla="*/ 56 w 65"/>
                <a:gd name="T9" fmla="*/ 9 h 61"/>
                <a:gd name="T10" fmla="*/ 24 w 65"/>
                <a:gd name="T11" fmla="*/ 0 h 61"/>
                <a:gd name="T12" fmla="*/ 22 w 65"/>
                <a:gd name="T13" fmla="*/ 22 h 61"/>
                <a:gd name="T14" fmla="*/ 21 w 65"/>
                <a:gd name="T15" fmla="*/ 25 h 61"/>
                <a:gd name="T16" fmla="*/ 9 w 65"/>
                <a:gd name="T17" fmla="*/ 34 h 61"/>
                <a:gd name="T18" fmla="*/ 31 w 65"/>
                <a:gd name="T19" fmla="*/ 57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5" h="61">
                  <a:moveTo>
                    <a:pt x="31" y="57"/>
                  </a:moveTo>
                  <a:cubicBezTo>
                    <a:pt x="46" y="61"/>
                    <a:pt x="58" y="54"/>
                    <a:pt x="62" y="50"/>
                  </a:cubicBezTo>
                  <a:cubicBezTo>
                    <a:pt x="65" y="46"/>
                    <a:pt x="55" y="41"/>
                    <a:pt x="52" y="36"/>
                  </a:cubicBezTo>
                  <a:cubicBezTo>
                    <a:pt x="51" y="34"/>
                    <a:pt x="50" y="31"/>
                    <a:pt x="51" y="27"/>
                  </a:cubicBezTo>
                  <a:cubicBezTo>
                    <a:pt x="51" y="22"/>
                    <a:pt x="53" y="16"/>
                    <a:pt x="56" y="9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4" y="0"/>
                    <a:pt x="23" y="16"/>
                    <a:pt x="22" y="22"/>
                  </a:cubicBezTo>
                  <a:cubicBezTo>
                    <a:pt x="22" y="23"/>
                    <a:pt x="22" y="24"/>
                    <a:pt x="21" y="25"/>
                  </a:cubicBezTo>
                  <a:cubicBezTo>
                    <a:pt x="20" y="29"/>
                    <a:pt x="15" y="30"/>
                    <a:pt x="9" y="34"/>
                  </a:cubicBezTo>
                  <a:cubicBezTo>
                    <a:pt x="0" y="39"/>
                    <a:pt x="15" y="53"/>
                    <a:pt x="31" y="57"/>
                  </a:cubicBezTo>
                  <a:close/>
                </a:path>
              </a:pathLst>
            </a:custGeom>
            <a:solidFill>
              <a:srgbClr val="F8B7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isļiḓé">
              <a:extLst>
                <a:ext uri="{FF2B5EF4-FFF2-40B4-BE49-F238E27FC236}">
                  <a16:creationId xmlns:a16="http://schemas.microsoft.com/office/drawing/2014/main" id="{7EB4B246-5244-4921-A7E6-25E69C092458}"/>
                </a:ext>
              </a:extLst>
            </p:cNvPr>
            <p:cNvSpPr/>
            <p:nvPr/>
          </p:nvSpPr>
          <p:spPr bwMode="auto">
            <a:xfrm>
              <a:off x="6164263" y="2759076"/>
              <a:ext cx="195263" cy="177800"/>
            </a:xfrm>
            <a:custGeom>
              <a:avLst/>
              <a:gdLst>
                <a:gd name="T0" fmla="*/ 0 w 34"/>
                <a:gd name="T1" fmla="*/ 22 h 31"/>
                <a:gd name="T2" fmla="*/ 0 w 34"/>
                <a:gd name="T3" fmla="*/ 23 h 31"/>
                <a:gd name="T4" fmla="*/ 10 w 34"/>
                <a:gd name="T5" fmla="*/ 31 h 31"/>
                <a:gd name="T6" fmla="*/ 29 w 34"/>
                <a:gd name="T7" fmla="*/ 25 h 31"/>
                <a:gd name="T8" fmla="*/ 34 w 34"/>
                <a:gd name="T9" fmla="*/ 9 h 31"/>
                <a:gd name="T10" fmla="*/ 2 w 34"/>
                <a:gd name="T11" fmla="*/ 0 h 31"/>
                <a:gd name="T12" fmla="*/ 0 w 34"/>
                <a:gd name="T13" fmla="*/ 22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" h="31">
                  <a:moveTo>
                    <a:pt x="0" y="22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3" y="27"/>
                    <a:pt x="7" y="30"/>
                    <a:pt x="10" y="31"/>
                  </a:cubicBezTo>
                  <a:cubicBezTo>
                    <a:pt x="15" y="31"/>
                    <a:pt x="22" y="29"/>
                    <a:pt x="29" y="25"/>
                  </a:cubicBezTo>
                  <a:cubicBezTo>
                    <a:pt x="30" y="20"/>
                    <a:pt x="32" y="15"/>
                    <a:pt x="34" y="9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16"/>
                    <a:pt x="0" y="22"/>
                  </a:cubicBezTo>
                  <a:close/>
                </a:path>
              </a:pathLst>
            </a:custGeom>
            <a:solidFill>
              <a:srgbClr val="E49F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íṥľïḓe">
              <a:extLst>
                <a:ext uri="{FF2B5EF4-FFF2-40B4-BE49-F238E27FC236}">
                  <a16:creationId xmlns:a16="http://schemas.microsoft.com/office/drawing/2014/main" id="{85FC2324-B28E-44FF-8EF6-483CE6B3D966}"/>
                </a:ext>
              </a:extLst>
            </p:cNvPr>
            <p:cNvSpPr/>
            <p:nvPr/>
          </p:nvSpPr>
          <p:spPr bwMode="auto">
            <a:xfrm>
              <a:off x="6118225" y="2443163"/>
              <a:ext cx="355600" cy="465138"/>
            </a:xfrm>
            <a:custGeom>
              <a:avLst/>
              <a:gdLst>
                <a:gd name="T0" fmla="*/ 53 w 62"/>
                <a:gd name="T1" fmla="*/ 45 h 81"/>
                <a:gd name="T2" fmla="*/ 40 w 62"/>
                <a:gd name="T3" fmla="*/ 74 h 81"/>
                <a:gd name="T4" fmla="*/ 19 w 62"/>
                <a:gd name="T5" fmla="*/ 81 h 81"/>
                <a:gd name="T6" fmla="*/ 2 w 62"/>
                <a:gd name="T7" fmla="*/ 60 h 81"/>
                <a:gd name="T8" fmla="*/ 5 w 62"/>
                <a:gd name="T9" fmla="*/ 18 h 81"/>
                <a:gd name="T10" fmla="*/ 30 w 62"/>
                <a:gd name="T11" fmla="*/ 1 h 81"/>
                <a:gd name="T12" fmla="*/ 53 w 62"/>
                <a:gd name="T13" fmla="*/ 4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2" h="81">
                  <a:moveTo>
                    <a:pt x="53" y="45"/>
                  </a:moveTo>
                  <a:cubicBezTo>
                    <a:pt x="49" y="60"/>
                    <a:pt x="47" y="68"/>
                    <a:pt x="40" y="74"/>
                  </a:cubicBezTo>
                  <a:cubicBezTo>
                    <a:pt x="32" y="79"/>
                    <a:pt x="25" y="81"/>
                    <a:pt x="19" y="81"/>
                  </a:cubicBezTo>
                  <a:cubicBezTo>
                    <a:pt x="12" y="80"/>
                    <a:pt x="3" y="67"/>
                    <a:pt x="2" y="60"/>
                  </a:cubicBezTo>
                  <a:cubicBezTo>
                    <a:pt x="1" y="53"/>
                    <a:pt x="0" y="35"/>
                    <a:pt x="5" y="18"/>
                  </a:cubicBezTo>
                  <a:cubicBezTo>
                    <a:pt x="7" y="9"/>
                    <a:pt x="19" y="0"/>
                    <a:pt x="30" y="1"/>
                  </a:cubicBezTo>
                  <a:cubicBezTo>
                    <a:pt x="41" y="3"/>
                    <a:pt x="62" y="7"/>
                    <a:pt x="53" y="45"/>
                  </a:cubicBezTo>
                  <a:close/>
                </a:path>
              </a:pathLst>
            </a:custGeom>
            <a:solidFill>
              <a:srgbClr val="F8B7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îṥlíďê">
              <a:extLst>
                <a:ext uri="{FF2B5EF4-FFF2-40B4-BE49-F238E27FC236}">
                  <a16:creationId xmlns:a16="http://schemas.microsoft.com/office/drawing/2014/main" id="{4E330DBC-3DD7-4547-AFCC-B7E118EE3FDB}"/>
                </a:ext>
              </a:extLst>
            </p:cNvPr>
            <p:cNvSpPr/>
            <p:nvPr/>
          </p:nvSpPr>
          <p:spPr bwMode="auto">
            <a:xfrm>
              <a:off x="6107113" y="2609851"/>
              <a:ext cx="68263" cy="125413"/>
            </a:xfrm>
            <a:custGeom>
              <a:avLst/>
              <a:gdLst>
                <a:gd name="T0" fmla="*/ 0 w 12"/>
                <a:gd name="T1" fmla="*/ 12 h 22"/>
                <a:gd name="T2" fmla="*/ 7 w 12"/>
                <a:gd name="T3" fmla="*/ 22 h 22"/>
                <a:gd name="T4" fmla="*/ 12 w 12"/>
                <a:gd name="T5" fmla="*/ 11 h 22"/>
                <a:gd name="T6" fmla="*/ 5 w 12"/>
                <a:gd name="T7" fmla="*/ 1 h 22"/>
                <a:gd name="T8" fmla="*/ 0 w 12"/>
                <a:gd name="T9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22">
                  <a:moveTo>
                    <a:pt x="0" y="12"/>
                  </a:moveTo>
                  <a:cubicBezTo>
                    <a:pt x="1" y="18"/>
                    <a:pt x="4" y="22"/>
                    <a:pt x="7" y="22"/>
                  </a:cubicBezTo>
                  <a:cubicBezTo>
                    <a:pt x="10" y="22"/>
                    <a:pt x="12" y="17"/>
                    <a:pt x="12" y="11"/>
                  </a:cubicBezTo>
                  <a:cubicBezTo>
                    <a:pt x="11" y="5"/>
                    <a:pt x="8" y="0"/>
                    <a:pt x="5" y="1"/>
                  </a:cubicBezTo>
                  <a:cubicBezTo>
                    <a:pt x="2" y="1"/>
                    <a:pt x="0" y="6"/>
                    <a:pt x="0" y="12"/>
                  </a:cubicBezTo>
                  <a:close/>
                </a:path>
              </a:pathLst>
            </a:custGeom>
            <a:solidFill>
              <a:srgbClr val="F8B7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ïŝḷíḋe">
              <a:extLst>
                <a:ext uri="{FF2B5EF4-FFF2-40B4-BE49-F238E27FC236}">
                  <a16:creationId xmlns:a16="http://schemas.microsoft.com/office/drawing/2014/main" id="{D078DEB5-D059-426A-B529-575CDC765CE5}"/>
                </a:ext>
              </a:extLst>
            </p:cNvPr>
            <p:cNvSpPr/>
            <p:nvPr/>
          </p:nvSpPr>
          <p:spPr bwMode="auto">
            <a:xfrm>
              <a:off x="5402263" y="2913063"/>
              <a:ext cx="1571625" cy="1089025"/>
            </a:xfrm>
            <a:custGeom>
              <a:avLst/>
              <a:gdLst>
                <a:gd name="T0" fmla="*/ 273 w 274"/>
                <a:gd name="T1" fmla="*/ 112 h 190"/>
                <a:gd name="T2" fmla="*/ 199 w 274"/>
                <a:gd name="T3" fmla="*/ 131 h 190"/>
                <a:gd name="T4" fmla="*/ 180 w 274"/>
                <a:gd name="T5" fmla="*/ 76 h 190"/>
                <a:gd name="T6" fmla="*/ 162 w 274"/>
                <a:gd name="T7" fmla="*/ 179 h 190"/>
                <a:gd name="T8" fmla="*/ 151 w 274"/>
                <a:gd name="T9" fmla="*/ 190 h 190"/>
                <a:gd name="T10" fmla="*/ 77 w 274"/>
                <a:gd name="T11" fmla="*/ 177 h 190"/>
                <a:gd name="T12" fmla="*/ 72 w 274"/>
                <a:gd name="T13" fmla="*/ 160 h 190"/>
                <a:gd name="T14" fmla="*/ 93 w 274"/>
                <a:gd name="T15" fmla="*/ 61 h 190"/>
                <a:gd name="T16" fmla="*/ 70 w 274"/>
                <a:gd name="T17" fmla="*/ 105 h 190"/>
                <a:gd name="T18" fmla="*/ 0 w 274"/>
                <a:gd name="T19" fmla="*/ 78 h 190"/>
                <a:gd name="T20" fmla="*/ 8 w 274"/>
                <a:gd name="T21" fmla="*/ 57 h 190"/>
                <a:gd name="T22" fmla="*/ 56 w 274"/>
                <a:gd name="T23" fmla="*/ 70 h 190"/>
                <a:gd name="T24" fmla="*/ 91 w 274"/>
                <a:gd name="T25" fmla="*/ 16 h 190"/>
                <a:gd name="T26" fmla="*/ 121 w 274"/>
                <a:gd name="T27" fmla="*/ 1 h 190"/>
                <a:gd name="T28" fmla="*/ 128 w 274"/>
                <a:gd name="T29" fmla="*/ 0 h 190"/>
                <a:gd name="T30" fmla="*/ 143 w 274"/>
                <a:gd name="T31" fmla="*/ 16 h 190"/>
                <a:gd name="T32" fmla="*/ 165 w 274"/>
                <a:gd name="T33" fmla="*/ 8 h 190"/>
                <a:gd name="T34" fmla="*/ 172 w 274"/>
                <a:gd name="T35" fmla="*/ 12 h 190"/>
                <a:gd name="T36" fmla="*/ 191 w 274"/>
                <a:gd name="T37" fmla="*/ 29 h 190"/>
                <a:gd name="T38" fmla="*/ 218 w 274"/>
                <a:gd name="T39" fmla="*/ 101 h 190"/>
                <a:gd name="T40" fmla="*/ 274 w 274"/>
                <a:gd name="T41" fmla="*/ 88 h 190"/>
                <a:gd name="T42" fmla="*/ 273 w 274"/>
                <a:gd name="T43" fmla="*/ 112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190">
                  <a:moveTo>
                    <a:pt x="273" y="112"/>
                  </a:moveTo>
                  <a:cubicBezTo>
                    <a:pt x="199" y="131"/>
                    <a:pt x="199" y="131"/>
                    <a:pt x="199" y="131"/>
                  </a:cubicBezTo>
                  <a:cubicBezTo>
                    <a:pt x="180" y="76"/>
                    <a:pt x="180" y="76"/>
                    <a:pt x="180" y="76"/>
                  </a:cubicBezTo>
                  <a:cubicBezTo>
                    <a:pt x="180" y="76"/>
                    <a:pt x="165" y="169"/>
                    <a:pt x="162" y="179"/>
                  </a:cubicBezTo>
                  <a:cubicBezTo>
                    <a:pt x="159" y="190"/>
                    <a:pt x="156" y="190"/>
                    <a:pt x="151" y="190"/>
                  </a:cubicBezTo>
                  <a:cubicBezTo>
                    <a:pt x="77" y="177"/>
                    <a:pt x="77" y="177"/>
                    <a:pt x="77" y="177"/>
                  </a:cubicBezTo>
                  <a:cubicBezTo>
                    <a:pt x="72" y="176"/>
                    <a:pt x="70" y="170"/>
                    <a:pt x="72" y="160"/>
                  </a:cubicBezTo>
                  <a:cubicBezTo>
                    <a:pt x="74" y="152"/>
                    <a:pt x="90" y="90"/>
                    <a:pt x="93" y="61"/>
                  </a:cubicBezTo>
                  <a:cubicBezTo>
                    <a:pt x="93" y="61"/>
                    <a:pt x="84" y="83"/>
                    <a:pt x="70" y="105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56" y="70"/>
                    <a:pt x="56" y="70"/>
                    <a:pt x="56" y="70"/>
                  </a:cubicBezTo>
                  <a:cubicBezTo>
                    <a:pt x="56" y="70"/>
                    <a:pt x="73" y="36"/>
                    <a:pt x="91" y="16"/>
                  </a:cubicBezTo>
                  <a:cubicBezTo>
                    <a:pt x="96" y="10"/>
                    <a:pt x="112" y="3"/>
                    <a:pt x="121" y="1"/>
                  </a:cubicBezTo>
                  <a:cubicBezTo>
                    <a:pt x="124" y="1"/>
                    <a:pt x="127" y="0"/>
                    <a:pt x="128" y="0"/>
                  </a:cubicBezTo>
                  <a:cubicBezTo>
                    <a:pt x="129" y="9"/>
                    <a:pt x="137" y="15"/>
                    <a:pt x="143" y="16"/>
                  </a:cubicBezTo>
                  <a:cubicBezTo>
                    <a:pt x="150" y="17"/>
                    <a:pt x="163" y="15"/>
                    <a:pt x="165" y="8"/>
                  </a:cubicBezTo>
                  <a:cubicBezTo>
                    <a:pt x="167" y="9"/>
                    <a:pt x="170" y="11"/>
                    <a:pt x="172" y="12"/>
                  </a:cubicBezTo>
                  <a:cubicBezTo>
                    <a:pt x="181" y="19"/>
                    <a:pt x="187" y="21"/>
                    <a:pt x="191" y="29"/>
                  </a:cubicBezTo>
                  <a:cubicBezTo>
                    <a:pt x="198" y="42"/>
                    <a:pt x="218" y="101"/>
                    <a:pt x="218" y="101"/>
                  </a:cubicBezTo>
                  <a:cubicBezTo>
                    <a:pt x="274" y="88"/>
                    <a:pt x="274" y="88"/>
                    <a:pt x="274" y="88"/>
                  </a:cubicBezTo>
                  <a:lnTo>
                    <a:pt x="273" y="112"/>
                  </a:lnTo>
                  <a:close/>
                </a:path>
              </a:pathLst>
            </a:custGeom>
            <a:gradFill>
              <a:gsLst>
                <a:gs pos="100000">
                  <a:srgbClr val="5F01A0"/>
                </a:gs>
                <a:gs pos="0">
                  <a:srgbClr val="3B01A0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íṥḷidé">
              <a:extLst>
                <a:ext uri="{FF2B5EF4-FFF2-40B4-BE49-F238E27FC236}">
                  <a16:creationId xmlns:a16="http://schemas.microsoft.com/office/drawing/2014/main" id="{5A096F7E-28DE-49CC-8D02-729565D75AD2}"/>
                </a:ext>
              </a:extLst>
            </p:cNvPr>
            <p:cNvSpPr/>
            <p:nvPr/>
          </p:nvSpPr>
          <p:spPr bwMode="auto">
            <a:xfrm>
              <a:off x="5808663" y="5530851"/>
              <a:ext cx="515938" cy="257175"/>
            </a:xfrm>
            <a:custGeom>
              <a:avLst/>
              <a:gdLst>
                <a:gd name="T0" fmla="*/ 37 w 90"/>
                <a:gd name="T1" fmla="*/ 11 h 45"/>
                <a:gd name="T2" fmla="*/ 56 w 90"/>
                <a:gd name="T3" fmla="*/ 28 h 45"/>
                <a:gd name="T4" fmla="*/ 76 w 90"/>
                <a:gd name="T5" fmla="*/ 41 h 45"/>
                <a:gd name="T6" fmla="*/ 33 w 90"/>
                <a:gd name="T7" fmla="*/ 37 h 45"/>
                <a:gd name="T8" fmla="*/ 16 w 90"/>
                <a:gd name="T9" fmla="*/ 35 h 45"/>
                <a:gd name="T10" fmla="*/ 5 w 90"/>
                <a:gd name="T11" fmla="*/ 20 h 45"/>
                <a:gd name="T12" fmla="*/ 37 w 90"/>
                <a:gd name="T13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45">
                  <a:moveTo>
                    <a:pt x="37" y="11"/>
                  </a:moveTo>
                  <a:cubicBezTo>
                    <a:pt x="38" y="14"/>
                    <a:pt x="46" y="22"/>
                    <a:pt x="56" y="28"/>
                  </a:cubicBezTo>
                  <a:cubicBezTo>
                    <a:pt x="67" y="33"/>
                    <a:pt x="90" y="38"/>
                    <a:pt x="76" y="41"/>
                  </a:cubicBezTo>
                  <a:cubicBezTo>
                    <a:pt x="63" y="45"/>
                    <a:pt x="54" y="44"/>
                    <a:pt x="33" y="37"/>
                  </a:cubicBezTo>
                  <a:cubicBezTo>
                    <a:pt x="25" y="35"/>
                    <a:pt x="26" y="35"/>
                    <a:pt x="16" y="35"/>
                  </a:cubicBezTo>
                  <a:cubicBezTo>
                    <a:pt x="7" y="35"/>
                    <a:pt x="0" y="38"/>
                    <a:pt x="5" y="20"/>
                  </a:cubicBezTo>
                  <a:cubicBezTo>
                    <a:pt x="9" y="2"/>
                    <a:pt x="32" y="0"/>
                    <a:pt x="37" y="11"/>
                  </a:cubicBezTo>
                  <a:close/>
                </a:path>
              </a:pathLst>
            </a:custGeom>
            <a:solidFill>
              <a:srgbClr val="400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îṡľîḍe">
              <a:extLst>
                <a:ext uri="{FF2B5EF4-FFF2-40B4-BE49-F238E27FC236}">
                  <a16:creationId xmlns:a16="http://schemas.microsoft.com/office/drawing/2014/main" id="{D58F7A46-283D-4FDF-AADD-7A6E05E55DD2}"/>
                </a:ext>
              </a:extLst>
            </p:cNvPr>
            <p:cNvSpPr/>
            <p:nvPr/>
          </p:nvSpPr>
          <p:spPr bwMode="auto">
            <a:xfrm>
              <a:off x="4879975" y="5072063"/>
              <a:ext cx="412750" cy="331788"/>
            </a:xfrm>
            <a:custGeom>
              <a:avLst/>
              <a:gdLst>
                <a:gd name="T0" fmla="*/ 40 w 72"/>
                <a:gd name="T1" fmla="*/ 16 h 58"/>
                <a:gd name="T2" fmla="*/ 21 w 72"/>
                <a:gd name="T3" fmla="*/ 35 h 58"/>
                <a:gd name="T4" fmla="*/ 8 w 72"/>
                <a:gd name="T5" fmla="*/ 51 h 58"/>
                <a:gd name="T6" fmla="*/ 45 w 72"/>
                <a:gd name="T7" fmla="*/ 41 h 58"/>
                <a:gd name="T8" fmla="*/ 62 w 72"/>
                <a:gd name="T9" fmla="*/ 35 h 58"/>
                <a:gd name="T10" fmla="*/ 70 w 72"/>
                <a:gd name="T11" fmla="*/ 18 h 58"/>
                <a:gd name="T12" fmla="*/ 40 w 72"/>
                <a:gd name="T13" fmla="*/ 1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58">
                  <a:moveTo>
                    <a:pt x="40" y="16"/>
                  </a:moveTo>
                  <a:cubicBezTo>
                    <a:pt x="39" y="19"/>
                    <a:pt x="30" y="28"/>
                    <a:pt x="21" y="35"/>
                  </a:cubicBezTo>
                  <a:cubicBezTo>
                    <a:pt x="11" y="43"/>
                    <a:pt x="0" y="47"/>
                    <a:pt x="8" y="51"/>
                  </a:cubicBezTo>
                  <a:cubicBezTo>
                    <a:pt x="21" y="58"/>
                    <a:pt x="27" y="52"/>
                    <a:pt x="45" y="41"/>
                  </a:cubicBezTo>
                  <a:cubicBezTo>
                    <a:pt x="53" y="37"/>
                    <a:pt x="53" y="39"/>
                    <a:pt x="62" y="35"/>
                  </a:cubicBezTo>
                  <a:cubicBezTo>
                    <a:pt x="67" y="33"/>
                    <a:pt x="72" y="30"/>
                    <a:pt x="70" y="18"/>
                  </a:cubicBezTo>
                  <a:cubicBezTo>
                    <a:pt x="66" y="0"/>
                    <a:pt x="42" y="5"/>
                    <a:pt x="40" y="16"/>
                  </a:cubicBezTo>
                  <a:close/>
                </a:path>
              </a:pathLst>
            </a:custGeom>
            <a:solidFill>
              <a:srgbClr val="400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ïṧlídê">
              <a:extLst>
                <a:ext uri="{FF2B5EF4-FFF2-40B4-BE49-F238E27FC236}">
                  <a16:creationId xmlns:a16="http://schemas.microsoft.com/office/drawing/2014/main" id="{D421E2A2-6C9F-4C7D-8AED-B4DE7223CA70}"/>
                </a:ext>
              </a:extLst>
            </p:cNvPr>
            <p:cNvSpPr/>
            <p:nvPr/>
          </p:nvSpPr>
          <p:spPr bwMode="auto">
            <a:xfrm>
              <a:off x="5103813" y="3846513"/>
              <a:ext cx="1227138" cy="1838325"/>
            </a:xfrm>
            <a:custGeom>
              <a:avLst/>
              <a:gdLst>
                <a:gd name="T0" fmla="*/ 213 w 214"/>
                <a:gd name="T1" fmla="*/ 23 h 321"/>
                <a:gd name="T2" fmla="*/ 196 w 214"/>
                <a:gd name="T3" fmla="*/ 137 h 321"/>
                <a:gd name="T4" fmla="*/ 193 w 214"/>
                <a:gd name="T5" fmla="*/ 150 h 321"/>
                <a:gd name="T6" fmla="*/ 191 w 214"/>
                <a:gd name="T7" fmla="*/ 163 h 321"/>
                <a:gd name="T8" fmla="*/ 186 w 214"/>
                <a:gd name="T9" fmla="*/ 188 h 321"/>
                <a:gd name="T10" fmla="*/ 183 w 214"/>
                <a:gd name="T11" fmla="*/ 201 h 321"/>
                <a:gd name="T12" fmla="*/ 165 w 214"/>
                <a:gd name="T13" fmla="*/ 295 h 321"/>
                <a:gd name="T14" fmla="*/ 165 w 214"/>
                <a:gd name="T15" fmla="*/ 309 h 321"/>
                <a:gd name="T16" fmla="*/ 163 w 214"/>
                <a:gd name="T17" fmla="*/ 310 h 321"/>
                <a:gd name="T18" fmla="*/ 153 w 214"/>
                <a:gd name="T19" fmla="*/ 306 h 321"/>
                <a:gd name="T20" fmla="*/ 152 w 214"/>
                <a:gd name="T21" fmla="*/ 306 h 321"/>
                <a:gd name="T22" fmla="*/ 127 w 214"/>
                <a:gd name="T23" fmla="*/ 317 h 321"/>
                <a:gd name="T24" fmla="*/ 129 w 214"/>
                <a:gd name="T25" fmla="*/ 295 h 321"/>
                <a:gd name="T26" fmla="*/ 150 w 214"/>
                <a:gd name="T27" fmla="*/ 188 h 321"/>
                <a:gd name="T28" fmla="*/ 152 w 214"/>
                <a:gd name="T29" fmla="*/ 175 h 321"/>
                <a:gd name="T30" fmla="*/ 156 w 214"/>
                <a:gd name="T31" fmla="*/ 159 h 321"/>
                <a:gd name="T32" fmla="*/ 157 w 214"/>
                <a:gd name="T33" fmla="*/ 137 h 321"/>
                <a:gd name="T34" fmla="*/ 158 w 214"/>
                <a:gd name="T35" fmla="*/ 123 h 321"/>
                <a:gd name="T36" fmla="*/ 159 w 214"/>
                <a:gd name="T37" fmla="*/ 63 h 321"/>
                <a:gd name="T38" fmla="*/ 158 w 214"/>
                <a:gd name="T39" fmla="*/ 62 h 321"/>
                <a:gd name="T40" fmla="*/ 141 w 214"/>
                <a:gd name="T41" fmla="*/ 58 h 321"/>
                <a:gd name="T42" fmla="*/ 141 w 214"/>
                <a:gd name="T43" fmla="*/ 58 h 321"/>
                <a:gd name="T44" fmla="*/ 80 w 214"/>
                <a:gd name="T45" fmla="*/ 94 h 321"/>
                <a:gd name="T46" fmla="*/ 71 w 214"/>
                <a:gd name="T47" fmla="*/ 105 h 321"/>
                <a:gd name="T48" fmla="*/ 71 w 214"/>
                <a:gd name="T49" fmla="*/ 106 h 321"/>
                <a:gd name="T50" fmla="*/ 60 w 214"/>
                <a:gd name="T51" fmla="*/ 141 h 321"/>
                <a:gd name="T52" fmla="*/ 57 w 214"/>
                <a:gd name="T53" fmla="*/ 149 h 321"/>
                <a:gd name="T54" fmla="*/ 55 w 214"/>
                <a:gd name="T55" fmla="*/ 153 h 321"/>
                <a:gd name="T56" fmla="*/ 31 w 214"/>
                <a:gd name="T57" fmla="*/ 217 h 321"/>
                <a:gd name="T58" fmla="*/ 31 w 214"/>
                <a:gd name="T59" fmla="*/ 229 h 321"/>
                <a:gd name="T60" fmla="*/ 17 w 214"/>
                <a:gd name="T61" fmla="*/ 235 h 321"/>
                <a:gd name="T62" fmla="*/ 2 w 214"/>
                <a:gd name="T63" fmla="*/ 229 h 321"/>
                <a:gd name="T64" fmla="*/ 0 w 214"/>
                <a:gd name="T65" fmla="*/ 228 h 321"/>
                <a:gd name="T66" fmla="*/ 22 w 214"/>
                <a:gd name="T67" fmla="*/ 141 h 321"/>
                <a:gd name="T68" fmla="*/ 25 w 214"/>
                <a:gd name="T69" fmla="*/ 128 h 321"/>
                <a:gd name="T70" fmla="*/ 36 w 214"/>
                <a:gd name="T71" fmla="*/ 92 h 321"/>
                <a:gd name="T72" fmla="*/ 44 w 214"/>
                <a:gd name="T73" fmla="*/ 81 h 321"/>
                <a:gd name="T74" fmla="*/ 121 w 214"/>
                <a:gd name="T75" fmla="*/ 6 h 321"/>
                <a:gd name="T76" fmla="*/ 126 w 214"/>
                <a:gd name="T77" fmla="*/ 1 h 321"/>
                <a:gd name="T78" fmla="*/ 170 w 214"/>
                <a:gd name="T79" fmla="*/ 10 h 321"/>
                <a:gd name="T80" fmla="*/ 213 w 214"/>
                <a:gd name="T81" fmla="*/ 23 h 3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" h="321">
                  <a:moveTo>
                    <a:pt x="213" y="23"/>
                  </a:moveTo>
                  <a:cubicBezTo>
                    <a:pt x="213" y="23"/>
                    <a:pt x="203" y="94"/>
                    <a:pt x="196" y="137"/>
                  </a:cubicBezTo>
                  <a:cubicBezTo>
                    <a:pt x="195" y="142"/>
                    <a:pt x="194" y="146"/>
                    <a:pt x="193" y="150"/>
                  </a:cubicBezTo>
                  <a:cubicBezTo>
                    <a:pt x="193" y="156"/>
                    <a:pt x="192" y="160"/>
                    <a:pt x="191" y="163"/>
                  </a:cubicBezTo>
                  <a:cubicBezTo>
                    <a:pt x="190" y="167"/>
                    <a:pt x="188" y="177"/>
                    <a:pt x="186" y="188"/>
                  </a:cubicBezTo>
                  <a:cubicBezTo>
                    <a:pt x="185" y="192"/>
                    <a:pt x="184" y="196"/>
                    <a:pt x="183" y="201"/>
                  </a:cubicBezTo>
                  <a:cubicBezTo>
                    <a:pt x="176" y="238"/>
                    <a:pt x="166" y="288"/>
                    <a:pt x="165" y="295"/>
                  </a:cubicBezTo>
                  <a:cubicBezTo>
                    <a:pt x="165" y="301"/>
                    <a:pt x="165" y="306"/>
                    <a:pt x="165" y="309"/>
                  </a:cubicBezTo>
                  <a:cubicBezTo>
                    <a:pt x="165" y="310"/>
                    <a:pt x="164" y="311"/>
                    <a:pt x="163" y="310"/>
                  </a:cubicBezTo>
                  <a:cubicBezTo>
                    <a:pt x="153" y="306"/>
                    <a:pt x="153" y="306"/>
                    <a:pt x="153" y="306"/>
                  </a:cubicBezTo>
                  <a:cubicBezTo>
                    <a:pt x="152" y="306"/>
                    <a:pt x="152" y="306"/>
                    <a:pt x="152" y="306"/>
                  </a:cubicBezTo>
                  <a:cubicBezTo>
                    <a:pt x="149" y="307"/>
                    <a:pt x="130" y="314"/>
                    <a:pt x="127" y="317"/>
                  </a:cubicBezTo>
                  <a:cubicBezTo>
                    <a:pt x="124" y="321"/>
                    <a:pt x="128" y="308"/>
                    <a:pt x="129" y="295"/>
                  </a:cubicBezTo>
                  <a:cubicBezTo>
                    <a:pt x="130" y="285"/>
                    <a:pt x="142" y="226"/>
                    <a:pt x="150" y="188"/>
                  </a:cubicBezTo>
                  <a:cubicBezTo>
                    <a:pt x="151" y="184"/>
                    <a:pt x="152" y="179"/>
                    <a:pt x="152" y="175"/>
                  </a:cubicBezTo>
                  <a:cubicBezTo>
                    <a:pt x="154" y="168"/>
                    <a:pt x="155" y="162"/>
                    <a:pt x="156" y="159"/>
                  </a:cubicBezTo>
                  <a:cubicBezTo>
                    <a:pt x="156" y="155"/>
                    <a:pt x="157" y="147"/>
                    <a:pt x="157" y="137"/>
                  </a:cubicBezTo>
                  <a:cubicBezTo>
                    <a:pt x="158" y="132"/>
                    <a:pt x="158" y="128"/>
                    <a:pt x="158" y="123"/>
                  </a:cubicBezTo>
                  <a:cubicBezTo>
                    <a:pt x="159" y="98"/>
                    <a:pt x="159" y="69"/>
                    <a:pt x="159" y="63"/>
                  </a:cubicBezTo>
                  <a:cubicBezTo>
                    <a:pt x="159" y="63"/>
                    <a:pt x="158" y="62"/>
                    <a:pt x="158" y="62"/>
                  </a:cubicBezTo>
                  <a:cubicBezTo>
                    <a:pt x="141" y="58"/>
                    <a:pt x="141" y="58"/>
                    <a:pt x="141" y="58"/>
                  </a:cubicBezTo>
                  <a:cubicBezTo>
                    <a:pt x="141" y="58"/>
                    <a:pt x="141" y="58"/>
                    <a:pt x="141" y="58"/>
                  </a:cubicBezTo>
                  <a:cubicBezTo>
                    <a:pt x="136" y="60"/>
                    <a:pt x="98" y="78"/>
                    <a:pt x="80" y="94"/>
                  </a:cubicBezTo>
                  <a:cubicBezTo>
                    <a:pt x="76" y="98"/>
                    <a:pt x="72" y="102"/>
                    <a:pt x="71" y="105"/>
                  </a:cubicBezTo>
                  <a:cubicBezTo>
                    <a:pt x="71" y="105"/>
                    <a:pt x="71" y="106"/>
                    <a:pt x="71" y="106"/>
                  </a:cubicBezTo>
                  <a:cubicBezTo>
                    <a:pt x="67" y="121"/>
                    <a:pt x="63" y="133"/>
                    <a:pt x="60" y="141"/>
                  </a:cubicBezTo>
                  <a:cubicBezTo>
                    <a:pt x="59" y="144"/>
                    <a:pt x="58" y="147"/>
                    <a:pt x="57" y="149"/>
                  </a:cubicBezTo>
                  <a:cubicBezTo>
                    <a:pt x="57" y="150"/>
                    <a:pt x="56" y="152"/>
                    <a:pt x="55" y="153"/>
                  </a:cubicBezTo>
                  <a:cubicBezTo>
                    <a:pt x="49" y="170"/>
                    <a:pt x="34" y="210"/>
                    <a:pt x="31" y="217"/>
                  </a:cubicBezTo>
                  <a:cubicBezTo>
                    <a:pt x="29" y="222"/>
                    <a:pt x="31" y="226"/>
                    <a:pt x="31" y="229"/>
                  </a:cubicBezTo>
                  <a:cubicBezTo>
                    <a:pt x="31" y="235"/>
                    <a:pt x="22" y="238"/>
                    <a:pt x="17" y="235"/>
                  </a:cubicBezTo>
                  <a:cubicBezTo>
                    <a:pt x="13" y="233"/>
                    <a:pt x="6" y="229"/>
                    <a:pt x="2" y="229"/>
                  </a:cubicBezTo>
                  <a:cubicBezTo>
                    <a:pt x="1" y="230"/>
                    <a:pt x="0" y="229"/>
                    <a:pt x="0" y="228"/>
                  </a:cubicBezTo>
                  <a:cubicBezTo>
                    <a:pt x="3" y="217"/>
                    <a:pt x="13" y="175"/>
                    <a:pt x="22" y="141"/>
                  </a:cubicBezTo>
                  <a:cubicBezTo>
                    <a:pt x="23" y="137"/>
                    <a:pt x="24" y="132"/>
                    <a:pt x="25" y="128"/>
                  </a:cubicBezTo>
                  <a:cubicBezTo>
                    <a:pt x="30" y="111"/>
                    <a:pt x="34" y="97"/>
                    <a:pt x="36" y="92"/>
                  </a:cubicBezTo>
                  <a:cubicBezTo>
                    <a:pt x="38" y="89"/>
                    <a:pt x="40" y="85"/>
                    <a:pt x="44" y="81"/>
                  </a:cubicBezTo>
                  <a:cubicBezTo>
                    <a:pt x="66" y="55"/>
                    <a:pt x="121" y="6"/>
                    <a:pt x="121" y="6"/>
                  </a:cubicBezTo>
                  <a:cubicBezTo>
                    <a:pt x="121" y="6"/>
                    <a:pt x="123" y="0"/>
                    <a:pt x="126" y="1"/>
                  </a:cubicBezTo>
                  <a:cubicBezTo>
                    <a:pt x="133" y="2"/>
                    <a:pt x="134" y="3"/>
                    <a:pt x="170" y="10"/>
                  </a:cubicBezTo>
                  <a:cubicBezTo>
                    <a:pt x="209" y="18"/>
                    <a:pt x="214" y="14"/>
                    <a:pt x="213" y="23"/>
                  </a:cubicBezTo>
                </a:path>
              </a:pathLst>
            </a:custGeom>
            <a:gradFill>
              <a:gsLst>
                <a:gs pos="100000">
                  <a:srgbClr val="FEB762"/>
                </a:gs>
                <a:gs pos="0">
                  <a:srgbClr val="F86D26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iṧḻiḓê">
              <a:extLst>
                <a:ext uri="{FF2B5EF4-FFF2-40B4-BE49-F238E27FC236}">
                  <a16:creationId xmlns:a16="http://schemas.microsoft.com/office/drawing/2014/main" id="{6A5EACDE-48E9-4464-9078-589C3D02B52A}"/>
                </a:ext>
              </a:extLst>
            </p:cNvPr>
            <p:cNvSpPr/>
            <p:nvPr/>
          </p:nvSpPr>
          <p:spPr bwMode="auto">
            <a:xfrm>
              <a:off x="6113463" y="2352676"/>
              <a:ext cx="406400" cy="206375"/>
            </a:xfrm>
            <a:custGeom>
              <a:avLst/>
              <a:gdLst>
                <a:gd name="T0" fmla="*/ 51 w 71"/>
                <a:gd name="T1" fmla="*/ 34 h 36"/>
                <a:gd name="T2" fmla="*/ 7 w 71"/>
                <a:gd name="T3" fmla="*/ 18 h 36"/>
                <a:gd name="T4" fmla="*/ 12 w 71"/>
                <a:gd name="T5" fmla="*/ 11 h 36"/>
                <a:gd name="T6" fmla="*/ 24 w 71"/>
                <a:gd name="T7" fmla="*/ 7 h 36"/>
                <a:gd name="T8" fmla="*/ 43 w 71"/>
                <a:gd name="T9" fmla="*/ 11 h 36"/>
                <a:gd name="T10" fmla="*/ 59 w 71"/>
                <a:gd name="T11" fmla="*/ 19 h 36"/>
                <a:gd name="T12" fmla="*/ 51 w 71"/>
                <a:gd name="T13" fmla="*/ 3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" h="36">
                  <a:moveTo>
                    <a:pt x="51" y="34"/>
                  </a:moveTo>
                  <a:cubicBezTo>
                    <a:pt x="30" y="32"/>
                    <a:pt x="15" y="28"/>
                    <a:pt x="7" y="18"/>
                  </a:cubicBezTo>
                  <a:cubicBezTo>
                    <a:pt x="0" y="8"/>
                    <a:pt x="7" y="7"/>
                    <a:pt x="12" y="11"/>
                  </a:cubicBezTo>
                  <a:cubicBezTo>
                    <a:pt x="12" y="11"/>
                    <a:pt x="16" y="1"/>
                    <a:pt x="24" y="7"/>
                  </a:cubicBezTo>
                  <a:cubicBezTo>
                    <a:pt x="24" y="7"/>
                    <a:pt x="35" y="0"/>
                    <a:pt x="43" y="11"/>
                  </a:cubicBezTo>
                  <a:cubicBezTo>
                    <a:pt x="43" y="11"/>
                    <a:pt x="58" y="7"/>
                    <a:pt x="59" y="19"/>
                  </a:cubicBezTo>
                  <a:cubicBezTo>
                    <a:pt x="59" y="19"/>
                    <a:pt x="71" y="36"/>
                    <a:pt x="51" y="34"/>
                  </a:cubicBezTo>
                  <a:close/>
                </a:path>
              </a:pathLst>
            </a:custGeom>
            <a:solidFill>
              <a:srgbClr val="01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iş1îḓe">
              <a:extLst>
                <a:ext uri="{FF2B5EF4-FFF2-40B4-BE49-F238E27FC236}">
                  <a16:creationId xmlns:a16="http://schemas.microsoft.com/office/drawing/2014/main" id="{848A658D-D446-455F-AFE6-8E45354FBBF0}"/>
                </a:ext>
              </a:extLst>
            </p:cNvPr>
            <p:cNvSpPr/>
            <p:nvPr/>
          </p:nvSpPr>
          <p:spPr bwMode="auto">
            <a:xfrm>
              <a:off x="6319838" y="2517776"/>
              <a:ext cx="177800" cy="246063"/>
            </a:xfrm>
            <a:custGeom>
              <a:avLst/>
              <a:gdLst>
                <a:gd name="T0" fmla="*/ 25 w 31"/>
                <a:gd name="T1" fmla="*/ 0 h 43"/>
                <a:gd name="T2" fmla="*/ 15 w 31"/>
                <a:gd name="T3" fmla="*/ 31 h 43"/>
                <a:gd name="T4" fmla="*/ 17 w 31"/>
                <a:gd name="T5" fmla="*/ 1 h 43"/>
                <a:gd name="T6" fmla="*/ 25 w 31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43">
                  <a:moveTo>
                    <a:pt x="25" y="0"/>
                  </a:moveTo>
                  <a:cubicBezTo>
                    <a:pt x="31" y="9"/>
                    <a:pt x="30" y="43"/>
                    <a:pt x="15" y="31"/>
                  </a:cubicBezTo>
                  <a:cubicBezTo>
                    <a:pt x="0" y="18"/>
                    <a:pt x="17" y="1"/>
                    <a:pt x="17" y="1"/>
                  </a:cubicBezTo>
                  <a:lnTo>
                    <a:pt x="25" y="0"/>
                  </a:lnTo>
                  <a:close/>
                </a:path>
              </a:pathLst>
            </a:custGeom>
            <a:solidFill>
              <a:srgbClr val="01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ïṣḻîḓe">
              <a:extLst>
                <a:ext uri="{FF2B5EF4-FFF2-40B4-BE49-F238E27FC236}">
                  <a16:creationId xmlns:a16="http://schemas.microsoft.com/office/drawing/2014/main" id="{C53DBB2E-F911-48C2-8338-5AABD465B32F}"/>
                </a:ext>
              </a:extLst>
            </p:cNvPr>
            <p:cNvSpPr/>
            <p:nvPr/>
          </p:nvSpPr>
          <p:spPr bwMode="auto">
            <a:xfrm>
              <a:off x="6376988" y="2649538"/>
              <a:ext cx="92075" cy="120650"/>
            </a:xfrm>
            <a:custGeom>
              <a:avLst/>
              <a:gdLst>
                <a:gd name="T0" fmla="*/ 3 w 16"/>
                <a:gd name="T1" fmla="*/ 8 h 21"/>
                <a:gd name="T2" fmla="*/ 3 w 16"/>
                <a:gd name="T3" fmla="*/ 20 h 21"/>
                <a:gd name="T4" fmla="*/ 13 w 16"/>
                <a:gd name="T5" fmla="*/ 13 h 21"/>
                <a:gd name="T6" fmla="*/ 14 w 16"/>
                <a:gd name="T7" fmla="*/ 1 h 21"/>
                <a:gd name="T8" fmla="*/ 3 w 16"/>
                <a:gd name="T9" fmla="*/ 8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21">
                  <a:moveTo>
                    <a:pt x="3" y="8"/>
                  </a:moveTo>
                  <a:cubicBezTo>
                    <a:pt x="0" y="13"/>
                    <a:pt x="0" y="18"/>
                    <a:pt x="3" y="20"/>
                  </a:cubicBezTo>
                  <a:cubicBezTo>
                    <a:pt x="6" y="21"/>
                    <a:pt x="10" y="18"/>
                    <a:pt x="13" y="13"/>
                  </a:cubicBezTo>
                  <a:cubicBezTo>
                    <a:pt x="16" y="8"/>
                    <a:pt x="16" y="3"/>
                    <a:pt x="14" y="1"/>
                  </a:cubicBezTo>
                  <a:cubicBezTo>
                    <a:pt x="11" y="0"/>
                    <a:pt x="6" y="3"/>
                    <a:pt x="3" y="8"/>
                  </a:cubicBezTo>
                  <a:close/>
                </a:path>
              </a:pathLst>
            </a:custGeom>
            <a:solidFill>
              <a:srgbClr val="F8B7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ï$ľîdè">
              <a:extLst>
                <a:ext uri="{FF2B5EF4-FFF2-40B4-BE49-F238E27FC236}">
                  <a16:creationId xmlns:a16="http://schemas.microsoft.com/office/drawing/2014/main" id="{AB505CB0-94F0-4D2F-A377-B2837345ABF3}"/>
                </a:ext>
              </a:extLst>
            </p:cNvPr>
            <p:cNvSpPr/>
            <p:nvPr/>
          </p:nvSpPr>
          <p:spPr bwMode="auto">
            <a:xfrm>
              <a:off x="5797550" y="3817938"/>
              <a:ext cx="544513" cy="155575"/>
            </a:xfrm>
            <a:custGeom>
              <a:avLst/>
              <a:gdLst>
                <a:gd name="T0" fmla="*/ 92 w 95"/>
                <a:gd name="T1" fmla="*/ 27 h 27"/>
                <a:gd name="T2" fmla="*/ 1 w 95"/>
                <a:gd name="T3" fmla="*/ 11 h 27"/>
                <a:gd name="T4" fmla="*/ 0 w 95"/>
                <a:gd name="T5" fmla="*/ 9 h 27"/>
                <a:gd name="T6" fmla="*/ 3 w 95"/>
                <a:gd name="T7" fmla="*/ 0 h 27"/>
                <a:gd name="T8" fmla="*/ 4 w 95"/>
                <a:gd name="T9" fmla="*/ 0 h 27"/>
                <a:gd name="T10" fmla="*/ 94 w 95"/>
                <a:gd name="T11" fmla="*/ 15 h 27"/>
                <a:gd name="T12" fmla="*/ 94 w 95"/>
                <a:gd name="T13" fmla="*/ 16 h 27"/>
                <a:gd name="T14" fmla="*/ 93 w 95"/>
                <a:gd name="T15" fmla="*/ 26 h 27"/>
                <a:gd name="T16" fmla="*/ 92 w 95"/>
                <a:gd name="T17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5" h="27">
                  <a:moveTo>
                    <a:pt x="92" y="27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0" y="11"/>
                    <a:pt x="0" y="10"/>
                    <a:pt x="0" y="9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94" y="15"/>
                    <a:pt x="94" y="15"/>
                    <a:pt x="94" y="15"/>
                  </a:cubicBezTo>
                  <a:cubicBezTo>
                    <a:pt x="94" y="15"/>
                    <a:pt x="95" y="16"/>
                    <a:pt x="94" y="16"/>
                  </a:cubicBezTo>
                  <a:cubicBezTo>
                    <a:pt x="93" y="26"/>
                    <a:pt x="93" y="26"/>
                    <a:pt x="93" y="26"/>
                  </a:cubicBezTo>
                  <a:cubicBezTo>
                    <a:pt x="93" y="27"/>
                    <a:pt x="92" y="27"/>
                    <a:pt x="92" y="27"/>
                  </a:cubicBezTo>
                  <a:close/>
                </a:path>
              </a:pathLst>
            </a:custGeom>
            <a:solidFill>
              <a:srgbClr val="01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ïs1iḋe">
              <a:extLst>
                <a:ext uri="{FF2B5EF4-FFF2-40B4-BE49-F238E27FC236}">
                  <a16:creationId xmlns:a16="http://schemas.microsoft.com/office/drawing/2014/main" id="{B2B0820E-3A62-40A4-9CA1-9B74F01C9D18}"/>
                </a:ext>
              </a:extLst>
            </p:cNvPr>
            <p:cNvSpPr/>
            <p:nvPr/>
          </p:nvSpPr>
          <p:spPr bwMode="auto">
            <a:xfrm>
              <a:off x="6096000" y="2913063"/>
              <a:ext cx="292100" cy="142875"/>
            </a:xfrm>
            <a:custGeom>
              <a:avLst/>
              <a:gdLst>
                <a:gd name="T0" fmla="*/ 51 w 51"/>
                <a:gd name="T1" fmla="*/ 12 h 25"/>
                <a:gd name="T2" fmla="*/ 23 w 51"/>
                <a:gd name="T3" fmla="*/ 23 h 25"/>
                <a:gd name="T4" fmla="*/ 0 w 51"/>
                <a:gd name="T5" fmla="*/ 1 h 25"/>
                <a:gd name="T6" fmla="*/ 7 w 51"/>
                <a:gd name="T7" fmla="*/ 0 h 25"/>
                <a:gd name="T8" fmla="*/ 22 w 51"/>
                <a:gd name="T9" fmla="*/ 16 h 25"/>
                <a:gd name="T10" fmla="*/ 44 w 51"/>
                <a:gd name="T11" fmla="*/ 8 h 25"/>
                <a:gd name="T12" fmla="*/ 51 w 51"/>
                <a:gd name="T13" fmla="*/ 12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25">
                  <a:moveTo>
                    <a:pt x="51" y="12"/>
                  </a:moveTo>
                  <a:cubicBezTo>
                    <a:pt x="44" y="21"/>
                    <a:pt x="34" y="25"/>
                    <a:pt x="23" y="23"/>
                  </a:cubicBezTo>
                  <a:cubicBezTo>
                    <a:pt x="12" y="21"/>
                    <a:pt x="3" y="12"/>
                    <a:pt x="0" y="1"/>
                  </a:cubicBezTo>
                  <a:cubicBezTo>
                    <a:pt x="3" y="1"/>
                    <a:pt x="6" y="0"/>
                    <a:pt x="7" y="0"/>
                  </a:cubicBezTo>
                  <a:cubicBezTo>
                    <a:pt x="8" y="9"/>
                    <a:pt x="16" y="15"/>
                    <a:pt x="22" y="16"/>
                  </a:cubicBezTo>
                  <a:cubicBezTo>
                    <a:pt x="29" y="17"/>
                    <a:pt x="42" y="15"/>
                    <a:pt x="44" y="8"/>
                  </a:cubicBezTo>
                  <a:cubicBezTo>
                    <a:pt x="46" y="9"/>
                    <a:pt x="49" y="11"/>
                    <a:pt x="51" y="12"/>
                  </a:cubicBezTo>
                  <a:close/>
                </a:path>
              </a:pathLst>
            </a:custGeom>
            <a:solidFill>
              <a:srgbClr val="EEF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îṥḷïḍé">
              <a:extLst>
                <a:ext uri="{FF2B5EF4-FFF2-40B4-BE49-F238E27FC236}">
                  <a16:creationId xmlns:a16="http://schemas.microsoft.com/office/drawing/2014/main" id="{CA8AECE0-842F-4718-B798-F71193DBA536}"/>
                </a:ext>
              </a:extLst>
            </p:cNvPr>
            <p:cNvSpPr/>
            <p:nvPr/>
          </p:nvSpPr>
          <p:spPr bwMode="auto">
            <a:xfrm>
              <a:off x="6457950" y="2484438"/>
              <a:ext cx="44450" cy="57150"/>
            </a:xfrm>
            <a:custGeom>
              <a:avLst/>
              <a:gdLst>
                <a:gd name="T0" fmla="*/ 7 w 8"/>
                <a:gd name="T1" fmla="*/ 6 h 10"/>
                <a:gd name="T2" fmla="*/ 5 w 8"/>
                <a:gd name="T3" fmla="*/ 0 h 10"/>
                <a:gd name="T4" fmla="*/ 0 w 8"/>
                <a:gd name="T5" fmla="*/ 8 h 10"/>
                <a:gd name="T6" fmla="*/ 7 w 8"/>
                <a:gd name="T7" fmla="*/ 6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0">
                  <a:moveTo>
                    <a:pt x="7" y="6"/>
                  </a:moveTo>
                  <a:cubicBezTo>
                    <a:pt x="8" y="4"/>
                    <a:pt x="7" y="1"/>
                    <a:pt x="5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3" y="10"/>
                    <a:pt x="6" y="9"/>
                    <a:pt x="7" y="6"/>
                  </a:cubicBezTo>
                  <a:close/>
                </a:path>
              </a:pathLst>
            </a:custGeom>
            <a:solidFill>
              <a:srgbClr val="01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iśḷïďe">
              <a:extLst>
                <a:ext uri="{FF2B5EF4-FFF2-40B4-BE49-F238E27FC236}">
                  <a16:creationId xmlns:a16="http://schemas.microsoft.com/office/drawing/2014/main" id="{649293DC-B968-452E-86A0-13A42EAF28B0}"/>
                </a:ext>
              </a:extLst>
            </p:cNvPr>
            <p:cNvSpPr/>
            <p:nvPr/>
          </p:nvSpPr>
          <p:spPr bwMode="auto">
            <a:xfrm>
              <a:off x="6096000" y="2414588"/>
              <a:ext cx="177800" cy="127000"/>
            </a:xfrm>
            <a:custGeom>
              <a:avLst/>
              <a:gdLst>
                <a:gd name="T0" fmla="*/ 18 w 31"/>
                <a:gd name="T1" fmla="*/ 19 h 22"/>
                <a:gd name="T2" fmla="*/ 28 w 31"/>
                <a:gd name="T3" fmla="*/ 0 h 22"/>
                <a:gd name="T4" fmla="*/ 0 w 31"/>
                <a:gd name="T5" fmla="*/ 9 h 22"/>
                <a:gd name="T6" fmla="*/ 18 w 31"/>
                <a:gd name="T7" fmla="*/ 1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2">
                  <a:moveTo>
                    <a:pt x="18" y="19"/>
                  </a:moveTo>
                  <a:cubicBezTo>
                    <a:pt x="26" y="16"/>
                    <a:pt x="31" y="8"/>
                    <a:pt x="28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" y="17"/>
                    <a:pt x="11" y="22"/>
                    <a:pt x="18" y="19"/>
                  </a:cubicBezTo>
                  <a:close/>
                </a:path>
              </a:pathLst>
            </a:custGeom>
            <a:solidFill>
              <a:srgbClr val="01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îSļiḓê">
              <a:extLst>
                <a:ext uri="{FF2B5EF4-FFF2-40B4-BE49-F238E27FC236}">
                  <a16:creationId xmlns:a16="http://schemas.microsoft.com/office/drawing/2014/main" id="{2FACD83D-C1FD-44FC-8268-D076C91CCAE0}"/>
                </a:ext>
              </a:extLst>
            </p:cNvPr>
            <p:cNvSpPr/>
            <p:nvPr/>
          </p:nvSpPr>
          <p:spPr bwMode="auto">
            <a:xfrm>
              <a:off x="6188075" y="2460626"/>
              <a:ext cx="107950" cy="103188"/>
            </a:xfrm>
            <a:custGeom>
              <a:avLst/>
              <a:gdLst>
                <a:gd name="T0" fmla="*/ 15 w 19"/>
                <a:gd name="T1" fmla="*/ 14 h 18"/>
                <a:gd name="T2" fmla="*/ 15 w 19"/>
                <a:gd name="T3" fmla="*/ 0 h 18"/>
                <a:gd name="T4" fmla="*/ 0 w 19"/>
                <a:gd name="T5" fmla="*/ 13 h 18"/>
                <a:gd name="T6" fmla="*/ 15 w 19"/>
                <a:gd name="T7" fmla="*/ 14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8">
                  <a:moveTo>
                    <a:pt x="15" y="14"/>
                  </a:moveTo>
                  <a:cubicBezTo>
                    <a:pt x="19" y="10"/>
                    <a:pt x="19" y="4"/>
                    <a:pt x="15" y="0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4" y="17"/>
                    <a:pt x="10" y="18"/>
                    <a:pt x="15" y="14"/>
                  </a:cubicBezTo>
                  <a:close/>
                </a:path>
              </a:pathLst>
            </a:custGeom>
            <a:solidFill>
              <a:srgbClr val="01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íṡ1iḑê">
              <a:extLst>
                <a:ext uri="{FF2B5EF4-FFF2-40B4-BE49-F238E27FC236}">
                  <a16:creationId xmlns:a16="http://schemas.microsoft.com/office/drawing/2014/main" id="{2E051E55-7382-438B-A715-DFDEF843A0B7}"/>
                </a:ext>
              </a:extLst>
            </p:cNvPr>
            <p:cNvSpPr/>
            <p:nvPr/>
          </p:nvSpPr>
          <p:spPr bwMode="auto">
            <a:xfrm>
              <a:off x="6457950" y="2524126"/>
              <a:ext cx="57150" cy="34925"/>
            </a:xfrm>
            <a:custGeom>
              <a:avLst/>
              <a:gdLst>
                <a:gd name="T0" fmla="*/ 6 w 10"/>
                <a:gd name="T1" fmla="*/ 5 h 6"/>
                <a:gd name="T2" fmla="*/ 10 w 10"/>
                <a:gd name="T3" fmla="*/ 0 h 6"/>
                <a:gd name="T4" fmla="*/ 0 w 10"/>
                <a:gd name="T5" fmla="*/ 1 h 6"/>
                <a:gd name="T6" fmla="*/ 6 w 10"/>
                <a:gd name="T7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6">
                  <a:moveTo>
                    <a:pt x="6" y="5"/>
                  </a:moveTo>
                  <a:cubicBezTo>
                    <a:pt x="8" y="5"/>
                    <a:pt x="10" y="2"/>
                    <a:pt x="1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4"/>
                    <a:pt x="3" y="6"/>
                    <a:pt x="6" y="5"/>
                  </a:cubicBezTo>
                  <a:close/>
                </a:path>
              </a:pathLst>
            </a:custGeom>
            <a:solidFill>
              <a:srgbClr val="0100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îṡļíḋé">
              <a:extLst>
                <a:ext uri="{FF2B5EF4-FFF2-40B4-BE49-F238E27FC236}">
                  <a16:creationId xmlns:a16="http://schemas.microsoft.com/office/drawing/2014/main" id="{E7976FAA-BC55-4DAA-A700-D32B08DAB3DA}"/>
                </a:ext>
              </a:extLst>
            </p:cNvPr>
            <p:cNvSpPr/>
            <p:nvPr/>
          </p:nvSpPr>
          <p:spPr bwMode="auto">
            <a:xfrm>
              <a:off x="4926013" y="1716088"/>
              <a:ext cx="2574925" cy="3309938"/>
            </a:xfrm>
            <a:custGeom>
              <a:avLst/>
              <a:gdLst>
                <a:gd name="T0" fmla="*/ 437 w 449"/>
                <a:gd name="T1" fmla="*/ 95 h 578"/>
                <a:gd name="T2" fmla="*/ 432 w 449"/>
                <a:gd name="T3" fmla="*/ 93 h 578"/>
                <a:gd name="T4" fmla="*/ 396 w 449"/>
                <a:gd name="T5" fmla="*/ 80 h 578"/>
                <a:gd name="T6" fmla="*/ 377 w 449"/>
                <a:gd name="T7" fmla="*/ 73 h 578"/>
                <a:gd name="T8" fmla="*/ 275 w 449"/>
                <a:gd name="T9" fmla="*/ 35 h 578"/>
                <a:gd name="T10" fmla="*/ 188 w 449"/>
                <a:gd name="T11" fmla="*/ 3 h 578"/>
                <a:gd name="T12" fmla="*/ 170 w 449"/>
                <a:gd name="T13" fmla="*/ 12 h 578"/>
                <a:gd name="T14" fmla="*/ 123 w 449"/>
                <a:gd name="T15" fmla="*/ 137 h 578"/>
                <a:gd name="T16" fmla="*/ 71 w 449"/>
                <a:gd name="T17" fmla="*/ 279 h 578"/>
                <a:gd name="T18" fmla="*/ 61 w 449"/>
                <a:gd name="T19" fmla="*/ 305 h 578"/>
                <a:gd name="T20" fmla="*/ 61 w 449"/>
                <a:gd name="T21" fmla="*/ 305 h 578"/>
                <a:gd name="T22" fmla="*/ 42 w 449"/>
                <a:gd name="T23" fmla="*/ 355 h 578"/>
                <a:gd name="T24" fmla="*/ 2 w 449"/>
                <a:gd name="T25" fmla="*/ 464 h 578"/>
                <a:gd name="T26" fmla="*/ 1 w 449"/>
                <a:gd name="T27" fmla="*/ 468 h 578"/>
                <a:gd name="T28" fmla="*/ 10 w 449"/>
                <a:gd name="T29" fmla="*/ 483 h 578"/>
                <a:gd name="T30" fmla="*/ 56 w 449"/>
                <a:gd name="T31" fmla="*/ 500 h 578"/>
                <a:gd name="T32" fmla="*/ 91 w 449"/>
                <a:gd name="T33" fmla="*/ 513 h 578"/>
                <a:gd name="T34" fmla="*/ 183 w 449"/>
                <a:gd name="T35" fmla="*/ 547 h 578"/>
                <a:gd name="T36" fmla="*/ 217 w 449"/>
                <a:gd name="T37" fmla="*/ 560 h 578"/>
                <a:gd name="T38" fmla="*/ 259 w 449"/>
                <a:gd name="T39" fmla="*/ 575 h 578"/>
                <a:gd name="T40" fmla="*/ 278 w 449"/>
                <a:gd name="T41" fmla="*/ 567 h 578"/>
                <a:gd name="T42" fmla="*/ 443 w 449"/>
                <a:gd name="T43" fmla="*/ 122 h 578"/>
                <a:gd name="T44" fmla="*/ 446 w 449"/>
                <a:gd name="T45" fmla="*/ 114 h 578"/>
                <a:gd name="T46" fmla="*/ 437 w 449"/>
                <a:gd name="T47" fmla="*/ 95 h 578"/>
                <a:gd name="T48" fmla="*/ 414 w 449"/>
                <a:gd name="T49" fmla="*/ 124 h 578"/>
                <a:gd name="T50" fmla="*/ 410 w 449"/>
                <a:gd name="T51" fmla="*/ 133 h 578"/>
                <a:gd name="T52" fmla="*/ 268 w 449"/>
                <a:gd name="T53" fmla="*/ 516 h 578"/>
                <a:gd name="T54" fmla="*/ 258 w 449"/>
                <a:gd name="T55" fmla="*/ 521 h 578"/>
                <a:gd name="T56" fmla="*/ 227 w 449"/>
                <a:gd name="T57" fmla="*/ 509 h 578"/>
                <a:gd name="T58" fmla="*/ 189 w 449"/>
                <a:gd name="T59" fmla="*/ 495 h 578"/>
                <a:gd name="T60" fmla="*/ 111 w 449"/>
                <a:gd name="T61" fmla="*/ 466 h 578"/>
                <a:gd name="T62" fmla="*/ 75 w 449"/>
                <a:gd name="T63" fmla="*/ 453 h 578"/>
                <a:gd name="T64" fmla="*/ 47 w 449"/>
                <a:gd name="T65" fmla="*/ 442 h 578"/>
                <a:gd name="T66" fmla="*/ 42 w 449"/>
                <a:gd name="T67" fmla="*/ 435 h 578"/>
                <a:gd name="T68" fmla="*/ 42 w 449"/>
                <a:gd name="T69" fmla="*/ 432 h 578"/>
                <a:gd name="T70" fmla="*/ 80 w 449"/>
                <a:gd name="T71" fmla="*/ 329 h 578"/>
                <a:gd name="T72" fmla="*/ 80 w 449"/>
                <a:gd name="T73" fmla="*/ 329 h 578"/>
                <a:gd name="T74" fmla="*/ 99 w 449"/>
                <a:gd name="T75" fmla="*/ 279 h 578"/>
                <a:gd name="T76" fmla="*/ 99 w 449"/>
                <a:gd name="T77" fmla="*/ 279 h 578"/>
                <a:gd name="T78" fmla="*/ 109 w 449"/>
                <a:gd name="T79" fmla="*/ 253 h 578"/>
                <a:gd name="T80" fmla="*/ 161 w 449"/>
                <a:gd name="T81" fmla="*/ 112 h 578"/>
                <a:gd name="T82" fmla="*/ 188 w 449"/>
                <a:gd name="T83" fmla="*/ 40 h 578"/>
                <a:gd name="T84" fmla="*/ 198 w 449"/>
                <a:gd name="T85" fmla="*/ 35 h 578"/>
                <a:gd name="T86" fmla="*/ 248 w 449"/>
                <a:gd name="T87" fmla="*/ 54 h 578"/>
                <a:gd name="T88" fmla="*/ 350 w 449"/>
                <a:gd name="T89" fmla="*/ 91 h 578"/>
                <a:gd name="T90" fmla="*/ 368 w 449"/>
                <a:gd name="T91" fmla="*/ 98 h 578"/>
                <a:gd name="T92" fmla="*/ 404 w 449"/>
                <a:gd name="T93" fmla="*/ 112 h 578"/>
                <a:gd name="T94" fmla="*/ 409 w 449"/>
                <a:gd name="T95" fmla="*/ 114 h 578"/>
                <a:gd name="T96" fmla="*/ 414 w 449"/>
                <a:gd name="T97" fmla="*/ 124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49" h="578">
                  <a:moveTo>
                    <a:pt x="437" y="95"/>
                  </a:moveTo>
                  <a:cubicBezTo>
                    <a:pt x="432" y="93"/>
                    <a:pt x="432" y="93"/>
                    <a:pt x="432" y="93"/>
                  </a:cubicBezTo>
                  <a:cubicBezTo>
                    <a:pt x="396" y="80"/>
                    <a:pt x="396" y="80"/>
                    <a:pt x="396" y="80"/>
                  </a:cubicBezTo>
                  <a:cubicBezTo>
                    <a:pt x="377" y="73"/>
                    <a:pt x="377" y="73"/>
                    <a:pt x="377" y="73"/>
                  </a:cubicBezTo>
                  <a:cubicBezTo>
                    <a:pt x="275" y="35"/>
                    <a:pt x="275" y="35"/>
                    <a:pt x="275" y="35"/>
                  </a:cubicBezTo>
                  <a:cubicBezTo>
                    <a:pt x="188" y="3"/>
                    <a:pt x="188" y="3"/>
                    <a:pt x="188" y="3"/>
                  </a:cubicBezTo>
                  <a:cubicBezTo>
                    <a:pt x="181" y="0"/>
                    <a:pt x="173" y="4"/>
                    <a:pt x="170" y="12"/>
                  </a:cubicBezTo>
                  <a:cubicBezTo>
                    <a:pt x="123" y="137"/>
                    <a:pt x="123" y="137"/>
                    <a:pt x="123" y="137"/>
                  </a:cubicBezTo>
                  <a:cubicBezTo>
                    <a:pt x="71" y="279"/>
                    <a:pt x="71" y="279"/>
                    <a:pt x="71" y="279"/>
                  </a:cubicBezTo>
                  <a:cubicBezTo>
                    <a:pt x="61" y="305"/>
                    <a:pt x="61" y="305"/>
                    <a:pt x="61" y="305"/>
                  </a:cubicBezTo>
                  <a:cubicBezTo>
                    <a:pt x="61" y="305"/>
                    <a:pt x="61" y="305"/>
                    <a:pt x="61" y="305"/>
                  </a:cubicBezTo>
                  <a:cubicBezTo>
                    <a:pt x="42" y="355"/>
                    <a:pt x="42" y="355"/>
                    <a:pt x="42" y="355"/>
                  </a:cubicBezTo>
                  <a:cubicBezTo>
                    <a:pt x="2" y="464"/>
                    <a:pt x="2" y="464"/>
                    <a:pt x="2" y="464"/>
                  </a:cubicBezTo>
                  <a:cubicBezTo>
                    <a:pt x="1" y="466"/>
                    <a:pt x="1" y="467"/>
                    <a:pt x="1" y="468"/>
                  </a:cubicBezTo>
                  <a:cubicBezTo>
                    <a:pt x="0" y="475"/>
                    <a:pt x="4" y="481"/>
                    <a:pt x="10" y="483"/>
                  </a:cubicBezTo>
                  <a:cubicBezTo>
                    <a:pt x="56" y="500"/>
                    <a:pt x="56" y="500"/>
                    <a:pt x="56" y="500"/>
                  </a:cubicBezTo>
                  <a:cubicBezTo>
                    <a:pt x="91" y="513"/>
                    <a:pt x="91" y="513"/>
                    <a:pt x="91" y="513"/>
                  </a:cubicBezTo>
                  <a:cubicBezTo>
                    <a:pt x="183" y="547"/>
                    <a:pt x="183" y="547"/>
                    <a:pt x="183" y="547"/>
                  </a:cubicBezTo>
                  <a:cubicBezTo>
                    <a:pt x="217" y="560"/>
                    <a:pt x="217" y="560"/>
                    <a:pt x="217" y="560"/>
                  </a:cubicBezTo>
                  <a:cubicBezTo>
                    <a:pt x="259" y="575"/>
                    <a:pt x="259" y="575"/>
                    <a:pt x="259" y="575"/>
                  </a:cubicBezTo>
                  <a:cubicBezTo>
                    <a:pt x="267" y="578"/>
                    <a:pt x="275" y="574"/>
                    <a:pt x="278" y="567"/>
                  </a:cubicBezTo>
                  <a:cubicBezTo>
                    <a:pt x="443" y="122"/>
                    <a:pt x="443" y="122"/>
                    <a:pt x="443" y="122"/>
                  </a:cubicBezTo>
                  <a:cubicBezTo>
                    <a:pt x="446" y="114"/>
                    <a:pt x="446" y="114"/>
                    <a:pt x="446" y="114"/>
                  </a:cubicBezTo>
                  <a:cubicBezTo>
                    <a:pt x="449" y="107"/>
                    <a:pt x="445" y="98"/>
                    <a:pt x="437" y="95"/>
                  </a:cubicBezTo>
                  <a:moveTo>
                    <a:pt x="414" y="124"/>
                  </a:moveTo>
                  <a:cubicBezTo>
                    <a:pt x="410" y="133"/>
                    <a:pt x="410" y="133"/>
                    <a:pt x="410" y="133"/>
                  </a:cubicBezTo>
                  <a:cubicBezTo>
                    <a:pt x="268" y="516"/>
                    <a:pt x="268" y="516"/>
                    <a:pt x="268" y="516"/>
                  </a:cubicBezTo>
                  <a:cubicBezTo>
                    <a:pt x="267" y="520"/>
                    <a:pt x="262" y="522"/>
                    <a:pt x="258" y="521"/>
                  </a:cubicBezTo>
                  <a:cubicBezTo>
                    <a:pt x="227" y="509"/>
                    <a:pt x="227" y="509"/>
                    <a:pt x="227" y="509"/>
                  </a:cubicBezTo>
                  <a:cubicBezTo>
                    <a:pt x="189" y="495"/>
                    <a:pt x="189" y="495"/>
                    <a:pt x="189" y="495"/>
                  </a:cubicBezTo>
                  <a:cubicBezTo>
                    <a:pt x="111" y="466"/>
                    <a:pt x="111" y="466"/>
                    <a:pt x="111" y="466"/>
                  </a:cubicBezTo>
                  <a:cubicBezTo>
                    <a:pt x="75" y="453"/>
                    <a:pt x="75" y="453"/>
                    <a:pt x="75" y="453"/>
                  </a:cubicBezTo>
                  <a:cubicBezTo>
                    <a:pt x="47" y="442"/>
                    <a:pt x="47" y="442"/>
                    <a:pt x="47" y="442"/>
                  </a:cubicBezTo>
                  <a:cubicBezTo>
                    <a:pt x="44" y="441"/>
                    <a:pt x="42" y="438"/>
                    <a:pt x="42" y="435"/>
                  </a:cubicBezTo>
                  <a:cubicBezTo>
                    <a:pt x="42" y="434"/>
                    <a:pt x="42" y="433"/>
                    <a:pt x="42" y="432"/>
                  </a:cubicBezTo>
                  <a:cubicBezTo>
                    <a:pt x="80" y="329"/>
                    <a:pt x="80" y="329"/>
                    <a:pt x="80" y="329"/>
                  </a:cubicBezTo>
                  <a:cubicBezTo>
                    <a:pt x="80" y="329"/>
                    <a:pt x="80" y="329"/>
                    <a:pt x="80" y="329"/>
                  </a:cubicBezTo>
                  <a:cubicBezTo>
                    <a:pt x="99" y="279"/>
                    <a:pt x="99" y="279"/>
                    <a:pt x="99" y="279"/>
                  </a:cubicBezTo>
                  <a:cubicBezTo>
                    <a:pt x="99" y="279"/>
                    <a:pt x="99" y="279"/>
                    <a:pt x="99" y="279"/>
                  </a:cubicBezTo>
                  <a:cubicBezTo>
                    <a:pt x="109" y="253"/>
                    <a:pt x="109" y="253"/>
                    <a:pt x="109" y="253"/>
                  </a:cubicBezTo>
                  <a:cubicBezTo>
                    <a:pt x="161" y="112"/>
                    <a:pt x="161" y="112"/>
                    <a:pt x="161" y="112"/>
                  </a:cubicBezTo>
                  <a:cubicBezTo>
                    <a:pt x="188" y="40"/>
                    <a:pt x="188" y="40"/>
                    <a:pt x="188" y="40"/>
                  </a:cubicBezTo>
                  <a:cubicBezTo>
                    <a:pt x="189" y="36"/>
                    <a:pt x="194" y="34"/>
                    <a:pt x="198" y="35"/>
                  </a:cubicBezTo>
                  <a:cubicBezTo>
                    <a:pt x="248" y="54"/>
                    <a:pt x="248" y="54"/>
                    <a:pt x="248" y="54"/>
                  </a:cubicBezTo>
                  <a:cubicBezTo>
                    <a:pt x="350" y="91"/>
                    <a:pt x="350" y="91"/>
                    <a:pt x="350" y="91"/>
                  </a:cubicBezTo>
                  <a:cubicBezTo>
                    <a:pt x="368" y="98"/>
                    <a:pt x="368" y="98"/>
                    <a:pt x="368" y="98"/>
                  </a:cubicBezTo>
                  <a:cubicBezTo>
                    <a:pt x="404" y="112"/>
                    <a:pt x="404" y="112"/>
                    <a:pt x="404" y="112"/>
                  </a:cubicBezTo>
                  <a:cubicBezTo>
                    <a:pt x="409" y="114"/>
                    <a:pt x="409" y="114"/>
                    <a:pt x="409" y="114"/>
                  </a:cubicBezTo>
                  <a:cubicBezTo>
                    <a:pt x="413" y="115"/>
                    <a:pt x="415" y="120"/>
                    <a:pt x="414" y="124"/>
                  </a:cubicBezTo>
                </a:path>
              </a:pathLst>
            </a:custGeom>
            <a:solidFill>
              <a:srgbClr val="EEEDF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ï$ļïde">
              <a:extLst>
                <a:ext uri="{FF2B5EF4-FFF2-40B4-BE49-F238E27FC236}">
                  <a16:creationId xmlns:a16="http://schemas.microsoft.com/office/drawing/2014/main" id="{01F81A57-687D-4CDC-AACE-23E7C71B1DF8}"/>
                </a:ext>
              </a:extLst>
            </p:cNvPr>
            <p:cNvSpPr/>
            <p:nvPr/>
          </p:nvSpPr>
          <p:spPr bwMode="auto">
            <a:xfrm>
              <a:off x="5964238" y="4848226"/>
              <a:ext cx="206375" cy="149225"/>
            </a:xfrm>
            <a:custGeom>
              <a:avLst/>
              <a:gdLst>
                <a:gd name="T0" fmla="*/ 2 w 36"/>
                <a:gd name="T1" fmla="*/ 0 h 26"/>
                <a:gd name="T2" fmla="*/ 2 w 36"/>
                <a:gd name="T3" fmla="*/ 0 h 26"/>
                <a:gd name="T4" fmla="*/ 0 w 36"/>
                <a:gd name="T5" fmla="*/ 13 h 26"/>
                <a:gd name="T6" fmla="*/ 33 w 36"/>
                <a:gd name="T7" fmla="*/ 26 h 26"/>
                <a:gd name="T8" fmla="*/ 36 w 36"/>
                <a:gd name="T9" fmla="*/ 13 h 26"/>
                <a:gd name="T10" fmla="*/ 2 w 36"/>
                <a:gd name="T11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26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4"/>
                    <a:pt x="1" y="9"/>
                    <a:pt x="0" y="13"/>
                  </a:cubicBezTo>
                  <a:cubicBezTo>
                    <a:pt x="33" y="26"/>
                    <a:pt x="33" y="26"/>
                    <a:pt x="33" y="26"/>
                  </a:cubicBezTo>
                  <a:cubicBezTo>
                    <a:pt x="34" y="21"/>
                    <a:pt x="35" y="17"/>
                    <a:pt x="36" y="13"/>
                  </a:cubicBezTo>
                  <a:cubicBezTo>
                    <a:pt x="2" y="0"/>
                    <a:pt x="2" y="0"/>
                    <a:pt x="2" y="0"/>
                  </a:cubicBezTo>
                </a:path>
              </a:pathLst>
            </a:custGeom>
            <a:solidFill>
              <a:srgbClr val="DC9B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íš1íḍè">
              <a:extLst>
                <a:ext uri="{FF2B5EF4-FFF2-40B4-BE49-F238E27FC236}">
                  <a16:creationId xmlns:a16="http://schemas.microsoft.com/office/drawing/2014/main" id="{79631092-DA11-48E1-9364-C96A878C3698}"/>
                </a:ext>
              </a:extLst>
            </p:cNvPr>
            <p:cNvSpPr/>
            <p:nvPr/>
          </p:nvSpPr>
          <p:spPr bwMode="auto">
            <a:xfrm>
              <a:off x="5229225" y="4579938"/>
              <a:ext cx="219075" cy="142875"/>
            </a:xfrm>
            <a:custGeom>
              <a:avLst/>
              <a:gdLst>
                <a:gd name="T0" fmla="*/ 3 w 38"/>
                <a:gd name="T1" fmla="*/ 0 h 25"/>
                <a:gd name="T2" fmla="*/ 3 w 38"/>
                <a:gd name="T3" fmla="*/ 0 h 25"/>
                <a:gd name="T4" fmla="*/ 0 w 38"/>
                <a:gd name="T5" fmla="*/ 13 h 25"/>
                <a:gd name="T6" fmla="*/ 33 w 38"/>
                <a:gd name="T7" fmla="*/ 25 h 25"/>
                <a:gd name="T8" fmla="*/ 35 w 38"/>
                <a:gd name="T9" fmla="*/ 21 h 25"/>
                <a:gd name="T10" fmla="*/ 38 w 38"/>
                <a:gd name="T11" fmla="*/ 13 h 25"/>
                <a:gd name="T12" fmla="*/ 3 w 38"/>
                <a:gd name="T1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5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4"/>
                    <a:pt x="1" y="9"/>
                    <a:pt x="0" y="13"/>
                  </a:cubicBezTo>
                  <a:cubicBezTo>
                    <a:pt x="33" y="25"/>
                    <a:pt x="33" y="25"/>
                    <a:pt x="33" y="25"/>
                  </a:cubicBezTo>
                  <a:cubicBezTo>
                    <a:pt x="34" y="24"/>
                    <a:pt x="35" y="22"/>
                    <a:pt x="35" y="21"/>
                  </a:cubicBezTo>
                  <a:cubicBezTo>
                    <a:pt x="36" y="19"/>
                    <a:pt x="37" y="16"/>
                    <a:pt x="38" y="13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DC9B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ísľide">
              <a:extLst>
                <a:ext uri="{FF2B5EF4-FFF2-40B4-BE49-F238E27FC236}">
                  <a16:creationId xmlns:a16="http://schemas.microsoft.com/office/drawing/2014/main" id="{CDFAA5C7-A4AE-48D7-B23D-4BB391487B0A}"/>
                </a:ext>
              </a:extLst>
            </p:cNvPr>
            <p:cNvSpPr/>
            <p:nvPr/>
          </p:nvSpPr>
          <p:spPr bwMode="auto">
            <a:xfrm>
              <a:off x="5597525" y="4476751"/>
              <a:ext cx="177800" cy="177800"/>
            </a:xfrm>
            <a:custGeom>
              <a:avLst/>
              <a:gdLst>
                <a:gd name="T0" fmla="*/ 11 w 31"/>
                <a:gd name="T1" fmla="*/ 29 h 31"/>
                <a:gd name="T2" fmla="*/ 11 w 31"/>
                <a:gd name="T3" fmla="*/ 29 h 31"/>
                <a:gd name="T4" fmla="*/ 3 w 31"/>
                <a:gd name="T5" fmla="*/ 11 h 31"/>
                <a:gd name="T6" fmla="*/ 20 w 31"/>
                <a:gd name="T7" fmla="*/ 3 h 31"/>
                <a:gd name="T8" fmla="*/ 28 w 31"/>
                <a:gd name="T9" fmla="*/ 21 h 31"/>
                <a:gd name="T10" fmla="*/ 11 w 31"/>
                <a:gd name="T11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" h="31">
                  <a:moveTo>
                    <a:pt x="11" y="29"/>
                  </a:moveTo>
                  <a:cubicBezTo>
                    <a:pt x="11" y="29"/>
                    <a:pt x="11" y="29"/>
                    <a:pt x="11" y="29"/>
                  </a:cubicBezTo>
                  <a:cubicBezTo>
                    <a:pt x="4" y="26"/>
                    <a:pt x="0" y="18"/>
                    <a:pt x="3" y="11"/>
                  </a:cubicBezTo>
                  <a:cubicBezTo>
                    <a:pt x="5" y="4"/>
                    <a:pt x="13" y="0"/>
                    <a:pt x="20" y="3"/>
                  </a:cubicBezTo>
                  <a:cubicBezTo>
                    <a:pt x="27" y="6"/>
                    <a:pt x="31" y="14"/>
                    <a:pt x="28" y="21"/>
                  </a:cubicBezTo>
                  <a:cubicBezTo>
                    <a:pt x="26" y="28"/>
                    <a:pt x="18" y="31"/>
                    <a:pt x="11" y="29"/>
                  </a:cubicBezTo>
                  <a:close/>
                </a:path>
              </a:pathLst>
            </a:custGeom>
            <a:solidFill>
              <a:srgbClr val="C8C7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ïṣľiḓê">
              <a:extLst>
                <a:ext uri="{FF2B5EF4-FFF2-40B4-BE49-F238E27FC236}">
                  <a16:creationId xmlns:a16="http://schemas.microsoft.com/office/drawing/2014/main" id="{CCEE09E4-4168-457C-804E-5981B1054EFE}"/>
                </a:ext>
              </a:extLst>
            </p:cNvPr>
            <p:cNvSpPr/>
            <p:nvPr/>
          </p:nvSpPr>
          <p:spPr bwMode="auto">
            <a:xfrm>
              <a:off x="5292725" y="3125788"/>
              <a:ext cx="188913" cy="193675"/>
            </a:xfrm>
            <a:custGeom>
              <a:avLst/>
              <a:gdLst>
                <a:gd name="T0" fmla="*/ 8 w 33"/>
                <a:gd name="T1" fmla="*/ 30 h 34"/>
                <a:gd name="T2" fmla="*/ 19 w 33"/>
                <a:gd name="T3" fmla="*/ 28 h 34"/>
                <a:gd name="T4" fmla="*/ 26 w 33"/>
                <a:gd name="T5" fmla="*/ 13 h 34"/>
                <a:gd name="T6" fmla="*/ 19 w 33"/>
                <a:gd name="T7" fmla="*/ 8 h 34"/>
                <a:gd name="T8" fmla="*/ 27 w 33"/>
                <a:gd name="T9" fmla="*/ 6 h 34"/>
                <a:gd name="T10" fmla="*/ 26 w 33"/>
                <a:gd name="T11" fmla="*/ 0 h 34"/>
                <a:gd name="T12" fmla="*/ 6 w 33"/>
                <a:gd name="T13" fmla="*/ 16 h 34"/>
                <a:gd name="T14" fmla="*/ 6 w 33"/>
                <a:gd name="T15" fmla="*/ 34 h 34"/>
                <a:gd name="T16" fmla="*/ 8 w 33"/>
                <a:gd name="T17" fmla="*/ 3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" h="34">
                  <a:moveTo>
                    <a:pt x="8" y="30"/>
                  </a:moveTo>
                  <a:cubicBezTo>
                    <a:pt x="11" y="31"/>
                    <a:pt x="17" y="30"/>
                    <a:pt x="19" y="28"/>
                  </a:cubicBezTo>
                  <a:cubicBezTo>
                    <a:pt x="22" y="27"/>
                    <a:pt x="25" y="19"/>
                    <a:pt x="26" y="13"/>
                  </a:cubicBezTo>
                  <a:cubicBezTo>
                    <a:pt x="26" y="7"/>
                    <a:pt x="19" y="8"/>
                    <a:pt x="19" y="8"/>
                  </a:cubicBezTo>
                  <a:cubicBezTo>
                    <a:pt x="19" y="8"/>
                    <a:pt x="22" y="6"/>
                    <a:pt x="27" y="6"/>
                  </a:cubicBezTo>
                  <a:cubicBezTo>
                    <a:pt x="31" y="5"/>
                    <a:pt x="33" y="0"/>
                    <a:pt x="26" y="0"/>
                  </a:cubicBezTo>
                  <a:cubicBezTo>
                    <a:pt x="19" y="0"/>
                    <a:pt x="13" y="3"/>
                    <a:pt x="6" y="16"/>
                  </a:cubicBezTo>
                  <a:cubicBezTo>
                    <a:pt x="6" y="16"/>
                    <a:pt x="0" y="29"/>
                    <a:pt x="6" y="34"/>
                  </a:cubicBezTo>
                  <a:lnTo>
                    <a:pt x="8" y="30"/>
                  </a:lnTo>
                  <a:close/>
                </a:path>
              </a:pathLst>
            </a:custGeom>
            <a:solidFill>
              <a:srgbClr val="F8B7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iṥḻïḍe">
              <a:extLst>
                <a:ext uri="{FF2B5EF4-FFF2-40B4-BE49-F238E27FC236}">
                  <a16:creationId xmlns:a16="http://schemas.microsoft.com/office/drawing/2014/main" id="{E895B408-D1F9-41F5-876E-3B858FFD35FB}"/>
                </a:ext>
              </a:extLst>
            </p:cNvPr>
            <p:cNvSpPr/>
            <p:nvPr/>
          </p:nvSpPr>
          <p:spPr bwMode="auto">
            <a:xfrm>
              <a:off x="7048500" y="3290888"/>
              <a:ext cx="107950" cy="201613"/>
            </a:xfrm>
            <a:custGeom>
              <a:avLst/>
              <a:gdLst>
                <a:gd name="T0" fmla="*/ 19 w 19"/>
                <a:gd name="T1" fmla="*/ 12 h 35"/>
                <a:gd name="T2" fmla="*/ 8 w 19"/>
                <a:gd name="T3" fmla="*/ 3 h 35"/>
                <a:gd name="T4" fmla="*/ 1 w 19"/>
                <a:gd name="T5" fmla="*/ 22 h 35"/>
                <a:gd name="T6" fmla="*/ 5 w 19"/>
                <a:gd name="T7" fmla="*/ 31 h 35"/>
                <a:gd name="T8" fmla="*/ 3 w 19"/>
                <a:gd name="T9" fmla="*/ 35 h 35"/>
                <a:gd name="T10" fmla="*/ 19 w 19"/>
                <a:gd name="T11" fmla="*/ 12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35">
                  <a:moveTo>
                    <a:pt x="19" y="12"/>
                  </a:moveTo>
                  <a:cubicBezTo>
                    <a:pt x="19" y="7"/>
                    <a:pt x="11" y="0"/>
                    <a:pt x="8" y="3"/>
                  </a:cubicBezTo>
                  <a:cubicBezTo>
                    <a:pt x="6" y="6"/>
                    <a:pt x="0" y="16"/>
                    <a:pt x="1" y="22"/>
                  </a:cubicBezTo>
                  <a:cubicBezTo>
                    <a:pt x="2" y="27"/>
                    <a:pt x="5" y="31"/>
                    <a:pt x="5" y="31"/>
                  </a:cubicBezTo>
                  <a:cubicBezTo>
                    <a:pt x="3" y="35"/>
                    <a:pt x="3" y="35"/>
                    <a:pt x="3" y="35"/>
                  </a:cubicBezTo>
                  <a:cubicBezTo>
                    <a:pt x="3" y="35"/>
                    <a:pt x="18" y="32"/>
                    <a:pt x="19" y="12"/>
                  </a:cubicBezTo>
                  <a:close/>
                </a:path>
              </a:pathLst>
            </a:custGeom>
            <a:solidFill>
              <a:srgbClr val="F8B7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ïŝ1iďé">
              <a:extLst>
                <a:ext uri="{FF2B5EF4-FFF2-40B4-BE49-F238E27FC236}">
                  <a16:creationId xmlns:a16="http://schemas.microsoft.com/office/drawing/2014/main" id="{475D0B27-B60A-49C8-9EB5-070DB0511D03}"/>
                </a:ext>
              </a:extLst>
            </p:cNvPr>
            <p:cNvSpPr/>
            <p:nvPr/>
          </p:nvSpPr>
          <p:spPr bwMode="auto">
            <a:xfrm>
              <a:off x="4627563" y="1384301"/>
              <a:ext cx="1870075" cy="869950"/>
            </a:xfrm>
            <a:custGeom>
              <a:avLst/>
              <a:gdLst>
                <a:gd name="T0" fmla="*/ 141 w 326"/>
                <a:gd name="T1" fmla="*/ 15 h 152"/>
                <a:gd name="T2" fmla="*/ 13 w 326"/>
                <a:gd name="T3" fmla="*/ 25 h 152"/>
                <a:gd name="T4" fmla="*/ 12 w 326"/>
                <a:gd name="T5" fmla="*/ 25 h 152"/>
                <a:gd name="T6" fmla="*/ 4 w 326"/>
                <a:gd name="T7" fmla="*/ 30 h 152"/>
                <a:gd name="T8" fmla="*/ 1 w 326"/>
                <a:gd name="T9" fmla="*/ 40 h 152"/>
                <a:gd name="T10" fmla="*/ 8 w 326"/>
                <a:gd name="T11" fmla="*/ 128 h 152"/>
                <a:gd name="T12" fmla="*/ 21 w 326"/>
                <a:gd name="T13" fmla="*/ 140 h 152"/>
                <a:gd name="T14" fmla="*/ 22 w 326"/>
                <a:gd name="T15" fmla="*/ 140 h 152"/>
                <a:gd name="T16" fmla="*/ 52 w 326"/>
                <a:gd name="T17" fmla="*/ 138 h 152"/>
                <a:gd name="T18" fmla="*/ 67 w 326"/>
                <a:gd name="T19" fmla="*/ 137 h 152"/>
                <a:gd name="T20" fmla="*/ 80 w 326"/>
                <a:gd name="T21" fmla="*/ 150 h 152"/>
                <a:gd name="T22" fmla="*/ 82 w 326"/>
                <a:gd name="T23" fmla="*/ 152 h 152"/>
                <a:gd name="T24" fmla="*/ 90 w 326"/>
                <a:gd name="T25" fmla="*/ 134 h 152"/>
                <a:gd name="T26" fmla="*/ 141 w 326"/>
                <a:gd name="T27" fmla="*/ 15 h 152"/>
                <a:gd name="T28" fmla="*/ 317 w 326"/>
                <a:gd name="T29" fmla="*/ 0 h 152"/>
                <a:gd name="T30" fmla="*/ 316 w 326"/>
                <a:gd name="T31" fmla="*/ 0 h 152"/>
                <a:gd name="T32" fmla="*/ 144 w 326"/>
                <a:gd name="T33" fmla="*/ 14 h 152"/>
                <a:gd name="T34" fmla="*/ 93 w 326"/>
                <a:gd name="T35" fmla="*/ 129 h 152"/>
                <a:gd name="T36" fmla="*/ 214 w 326"/>
                <a:gd name="T37" fmla="*/ 23 h 152"/>
                <a:gd name="T38" fmla="*/ 316 w 326"/>
                <a:gd name="T39" fmla="*/ 4 h 152"/>
                <a:gd name="T40" fmla="*/ 326 w 326"/>
                <a:gd name="T41" fmla="*/ 4 h 152"/>
                <a:gd name="T42" fmla="*/ 317 w 326"/>
                <a:gd name="T43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6" h="152">
                  <a:moveTo>
                    <a:pt x="141" y="15"/>
                  </a:moveTo>
                  <a:cubicBezTo>
                    <a:pt x="13" y="25"/>
                    <a:pt x="13" y="25"/>
                    <a:pt x="13" y="25"/>
                  </a:cubicBezTo>
                  <a:cubicBezTo>
                    <a:pt x="13" y="25"/>
                    <a:pt x="12" y="25"/>
                    <a:pt x="12" y="25"/>
                  </a:cubicBezTo>
                  <a:cubicBezTo>
                    <a:pt x="9" y="27"/>
                    <a:pt x="6" y="28"/>
                    <a:pt x="4" y="30"/>
                  </a:cubicBezTo>
                  <a:cubicBezTo>
                    <a:pt x="2" y="33"/>
                    <a:pt x="0" y="36"/>
                    <a:pt x="1" y="40"/>
                  </a:cubicBezTo>
                  <a:cubicBezTo>
                    <a:pt x="8" y="128"/>
                    <a:pt x="8" y="128"/>
                    <a:pt x="8" y="128"/>
                  </a:cubicBezTo>
                  <a:cubicBezTo>
                    <a:pt x="9" y="135"/>
                    <a:pt x="14" y="140"/>
                    <a:pt x="21" y="140"/>
                  </a:cubicBezTo>
                  <a:cubicBezTo>
                    <a:pt x="22" y="140"/>
                    <a:pt x="22" y="140"/>
                    <a:pt x="22" y="140"/>
                  </a:cubicBezTo>
                  <a:cubicBezTo>
                    <a:pt x="52" y="138"/>
                    <a:pt x="52" y="138"/>
                    <a:pt x="52" y="138"/>
                  </a:cubicBezTo>
                  <a:cubicBezTo>
                    <a:pt x="67" y="137"/>
                    <a:pt x="67" y="137"/>
                    <a:pt x="67" y="137"/>
                  </a:cubicBezTo>
                  <a:cubicBezTo>
                    <a:pt x="70" y="140"/>
                    <a:pt x="77" y="148"/>
                    <a:pt x="80" y="150"/>
                  </a:cubicBezTo>
                  <a:cubicBezTo>
                    <a:pt x="81" y="151"/>
                    <a:pt x="81" y="151"/>
                    <a:pt x="82" y="152"/>
                  </a:cubicBezTo>
                  <a:cubicBezTo>
                    <a:pt x="85" y="145"/>
                    <a:pt x="88" y="139"/>
                    <a:pt x="90" y="134"/>
                  </a:cubicBezTo>
                  <a:cubicBezTo>
                    <a:pt x="97" y="90"/>
                    <a:pt x="116" y="47"/>
                    <a:pt x="141" y="15"/>
                  </a:cubicBezTo>
                  <a:moveTo>
                    <a:pt x="317" y="0"/>
                  </a:moveTo>
                  <a:cubicBezTo>
                    <a:pt x="316" y="0"/>
                    <a:pt x="316" y="0"/>
                    <a:pt x="316" y="0"/>
                  </a:cubicBezTo>
                  <a:cubicBezTo>
                    <a:pt x="144" y="14"/>
                    <a:pt x="144" y="14"/>
                    <a:pt x="144" y="14"/>
                  </a:cubicBezTo>
                  <a:cubicBezTo>
                    <a:pt x="119" y="45"/>
                    <a:pt x="101" y="86"/>
                    <a:pt x="93" y="129"/>
                  </a:cubicBezTo>
                  <a:cubicBezTo>
                    <a:pt x="130" y="58"/>
                    <a:pt x="196" y="30"/>
                    <a:pt x="214" y="23"/>
                  </a:cubicBezTo>
                  <a:cubicBezTo>
                    <a:pt x="244" y="10"/>
                    <a:pt x="280" y="4"/>
                    <a:pt x="316" y="4"/>
                  </a:cubicBezTo>
                  <a:cubicBezTo>
                    <a:pt x="320" y="4"/>
                    <a:pt x="323" y="4"/>
                    <a:pt x="326" y="4"/>
                  </a:cubicBezTo>
                  <a:cubicBezTo>
                    <a:pt x="324" y="2"/>
                    <a:pt x="320" y="0"/>
                    <a:pt x="317" y="0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îŝ1íḓê">
              <a:extLst>
                <a:ext uri="{FF2B5EF4-FFF2-40B4-BE49-F238E27FC236}">
                  <a16:creationId xmlns:a16="http://schemas.microsoft.com/office/drawing/2014/main" id="{6EAE0F42-51EA-4055-A201-816D87BF72FD}"/>
                </a:ext>
              </a:extLst>
            </p:cNvPr>
            <p:cNvSpPr/>
            <p:nvPr/>
          </p:nvSpPr>
          <p:spPr bwMode="auto">
            <a:xfrm>
              <a:off x="5097463" y="1408113"/>
              <a:ext cx="1463675" cy="846138"/>
            </a:xfrm>
            <a:custGeom>
              <a:avLst/>
              <a:gdLst>
                <a:gd name="T0" fmla="*/ 8 w 255"/>
                <a:gd name="T1" fmla="*/ 130 h 148"/>
                <a:gd name="T2" fmla="*/ 0 w 255"/>
                <a:gd name="T3" fmla="*/ 148 h 148"/>
                <a:gd name="T4" fmla="*/ 2 w 255"/>
                <a:gd name="T5" fmla="*/ 148 h 148"/>
                <a:gd name="T6" fmla="*/ 6 w 255"/>
                <a:gd name="T7" fmla="*/ 147 h 148"/>
                <a:gd name="T8" fmla="*/ 8 w 255"/>
                <a:gd name="T9" fmla="*/ 130 h 148"/>
                <a:gd name="T10" fmla="*/ 234 w 255"/>
                <a:gd name="T11" fmla="*/ 0 h 148"/>
                <a:gd name="T12" fmla="*/ 132 w 255"/>
                <a:gd name="T13" fmla="*/ 19 h 148"/>
                <a:gd name="T14" fmla="*/ 11 w 255"/>
                <a:gd name="T15" fmla="*/ 125 h 148"/>
                <a:gd name="T16" fmla="*/ 8 w 255"/>
                <a:gd name="T17" fmla="*/ 145 h 148"/>
                <a:gd name="T18" fmla="*/ 18 w 255"/>
                <a:gd name="T19" fmla="*/ 130 h 148"/>
                <a:gd name="T20" fmla="*/ 92 w 255"/>
                <a:gd name="T21" fmla="*/ 124 h 148"/>
                <a:gd name="T22" fmla="*/ 119 w 255"/>
                <a:gd name="T23" fmla="*/ 121 h 148"/>
                <a:gd name="T24" fmla="*/ 140 w 255"/>
                <a:gd name="T25" fmla="*/ 66 h 148"/>
                <a:gd name="T26" fmla="*/ 153 w 255"/>
                <a:gd name="T27" fmla="*/ 56 h 148"/>
                <a:gd name="T28" fmla="*/ 158 w 255"/>
                <a:gd name="T29" fmla="*/ 57 h 148"/>
                <a:gd name="T30" fmla="*/ 245 w 255"/>
                <a:gd name="T31" fmla="*/ 89 h 148"/>
                <a:gd name="T32" fmla="*/ 255 w 255"/>
                <a:gd name="T33" fmla="*/ 93 h 148"/>
                <a:gd name="T34" fmla="*/ 248 w 255"/>
                <a:gd name="T35" fmla="*/ 8 h 148"/>
                <a:gd name="T36" fmla="*/ 244 w 255"/>
                <a:gd name="T37" fmla="*/ 0 h 148"/>
                <a:gd name="T38" fmla="*/ 234 w 255"/>
                <a:gd name="T3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5" h="148">
                  <a:moveTo>
                    <a:pt x="8" y="130"/>
                  </a:moveTo>
                  <a:cubicBezTo>
                    <a:pt x="6" y="135"/>
                    <a:pt x="3" y="141"/>
                    <a:pt x="0" y="148"/>
                  </a:cubicBezTo>
                  <a:cubicBezTo>
                    <a:pt x="1" y="148"/>
                    <a:pt x="2" y="148"/>
                    <a:pt x="2" y="148"/>
                  </a:cubicBezTo>
                  <a:cubicBezTo>
                    <a:pt x="4" y="148"/>
                    <a:pt x="5" y="148"/>
                    <a:pt x="6" y="147"/>
                  </a:cubicBezTo>
                  <a:cubicBezTo>
                    <a:pt x="6" y="141"/>
                    <a:pt x="7" y="136"/>
                    <a:pt x="8" y="130"/>
                  </a:cubicBezTo>
                  <a:moveTo>
                    <a:pt x="234" y="0"/>
                  </a:moveTo>
                  <a:cubicBezTo>
                    <a:pt x="198" y="0"/>
                    <a:pt x="162" y="6"/>
                    <a:pt x="132" y="19"/>
                  </a:cubicBezTo>
                  <a:cubicBezTo>
                    <a:pt x="114" y="26"/>
                    <a:pt x="48" y="54"/>
                    <a:pt x="11" y="125"/>
                  </a:cubicBezTo>
                  <a:cubicBezTo>
                    <a:pt x="10" y="131"/>
                    <a:pt x="9" y="138"/>
                    <a:pt x="8" y="145"/>
                  </a:cubicBezTo>
                  <a:cubicBezTo>
                    <a:pt x="11" y="141"/>
                    <a:pt x="16" y="133"/>
                    <a:pt x="18" y="130"/>
                  </a:cubicBezTo>
                  <a:cubicBezTo>
                    <a:pt x="92" y="124"/>
                    <a:pt x="92" y="124"/>
                    <a:pt x="92" y="124"/>
                  </a:cubicBezTo>
                  <a:cubicBezTo>
                    <a:pt x="119" y="121"/>
                    <a:pt x="119" y="121"/>
                    <a:pt x="119" y="121"/>
                  </a:cubicBezTo>
                  <a:cubicBezTo>
                    <a:pt x="140" y="66"/>
                    <a:pt x="140" y="66"/>
                    <a:pt x="140" y="66"/>
                  </a:cubicBezTo>
                  <a:cubicBezTo>
                    <a:pt x="142" y="60"/>
                    <a:pt x="148" y="56"/>
                    <a:pt x="153" y="56"/>
                  </a:cubicBezTo>
                  <a:cubicBezTo>
                    <a:pt x="155" y="56"/>
                    <a:pt x="157" y="56"/>
                    <a:pt x="158" y="57"/>
                  </a:cubicBezTo>
                  <a:cubicBezTo>
                    <a:pt x="245" y="89"/>
                    <a:pt x="245" y="89"/>
                    <a:pt x="245" y="89"/>
                  </a:cubicBezTo>
                  <a:cubicBezTo>
                    <a:pt x="255" y="93"/>
                    <a:pt x="255" y="93"/>
                    <a:pt x="255" y="93"/>
                  </a:cubicBezTo>
                  <a:cubicBezTo>
                    <a:pt x="248" y="8"/>
                    <a:pt x="248" y="8"/>
                    <a:pt x="248" y="8"/>
                  </a:cubicBezTo>
                  <a:cubicBezTo>
                    <a:pt x="248" y="5"/>
                    <a:pt x="246" y="2"/>
                    <a:pt x="244" y="0"/>
                  </a:cubicBezTo>
                  <a:cubicBezTo>
                    <a:pt x="241" y="0"/>
                    <a:pt x="238" y="0"/>
                    <a:pt x="234" y="0"/>
                  </a:cubicBezTo>
                </a:path>
              </a:pathLst>
            </a:custGeom>
            <a:solidFill>
              <a:schemeClr val="bg2">
                <a:lumMod val="25000"/>
                <a:alpha val="2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îşḻîḓè">
              <a:extLst>
                <a:ext uri="{FF2B5EF4-FFF2-40B4-BE49-F238E27FC236}">
                  <a16:creationId xmlns:a16="http://schemas.microsoft.com/office/drawing/2014/main" id="{3FA4D430-32C8-43A8-88B5-3CEB558BAD0E}"/>
                </a:ext>
              </a:extLst>
            </p:cNvPr>
            <p:cNvSpPr/>
            <p:nvPr/>
          </p:nvSpPr>
          <p:spPr bwMode="auto">
            <a:xfrm>
              <a:off x="4651375" y="1527176"/>
              <a:ext cx="44450" cy="28575"/>
            </a:xfrm>
            <a:custGeom>
              <a:avLst/>
              <a:gdLst>
                <a:gd name="T0" fmla="*/ 8 w 8"/>
                <a:gd name="T1" fmla="*/ 0 h 5"/>
                <a:gd name="T2" fmla="*/ 0 w 8"/>
                <a:gd name="T3" fmla="*/ 5 h 5"/>
                <a:gd name="T4" fmla="*/ 8 w 8"/>
                <a:gd name="T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5">
                  <a:moveTo>
                    <a:pt x="8" y="0"/>
                  </a:moveTo>
                  <a:cubicBezTo>
                    <a:pt x="5" y="1"/>
                    <a:pt x="2" y="3"/>
                    <a:pt x="0" y="5"/>
                  </a:cubicBezTo>
                  <a:cubicBezTo>
                    <a:pt x="2" y="3"/>
                    <a:pt x="5" y="2"/>
                    <a:pt x="8" y="0"/>
                  </a:cubicBezTo>
                </a:path>
              </a:pathLst>
            </a:custGeom>
            <a:solidFill>
              <a:srgbClr val="269E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íṡlîḓé">
              <a:extLst>
                <a:ext uri="{FF2B5EF4-FFF2-40B4-BE49-F238E27FC236}">
                  <a16:creationId xmlns:a16="http://schemas.microsoft.com/office/drawing/2014/main" id="{2F6ABDE8-8D1D-458C-8015-8E554FC17D2A}"/>
                </a:ext>
              </a:extLst>
            </p:cNvPr>
            <p:cNvSpPr/>
            <p:nvPr/>
          </p:nvSpPr>
          <p:spPr bwMode="auto">
            <a:xfrm>
              <a:off x="5143500" y="1465263"/>
              <a:ext cx="309563" cy="685800"/>
            </a:xfrm>
            <a:custGeom>
              <a:avLst/>
              <a:gdLst>
                <a:gd name="T0" fmla="*/ 54 w 54"/>
                <a:gd name="T1" fmla="*/ 0 h 120"/>
                <a:gd name="T2" fmla="*/ 51 w 54"/>
                <a:gd name="T3" fmla="*/ 1 h 120"/>
                <a:gd name="T4" fmla="*/ 0 w 54"/>
                <a:gd name="T5" fmla="*/ 120 h 120"/>
                <a:gd name="T6" fmla="*/ 2 w 54"/>
                <a:gd name="T7" fmla="*/ 116 h 120"/>
                <a:gd name="T8" fmla="*/ 3 w 54"/>
                <a:gd name="T9" fmla="*/ 115 h 120"/>
                <a:gd name="T10" fmla="*/ 54 w 54"/>
                <a:gd name="T11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4" h="120">
                  <a:moveTo>
                    <a:pt x="54" y="0"/>
                  </a:moveTo>
                  <a:cubicBezTo>
                    <a:pt x="51" y="1"/>
                    <a:pt x="51" y="1"/>
                    <a:pt x="51" y="1"/>
                  </a:cubicBezTo>
                  <a:cubicBezTo>
                    <a:pt x="26" y="33"/>
                    <a:pt x="7" y="76"/>
                    <a:pt x="0" y="120"/>
                  </a:cubicBezTo>
                  <a:cubicBezTo>
                    <a:pt x="1" y="119"/>
                    <a:pt x="2" y="117"/>
                    <a:pt x="2" y="116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11" y="72"/>
                    <a:pt x="29" y="31"/>
                    <a:pt x="54" y="0"/>
                  </a:cubicBezTo>
                </a:path>
              </a:pathLst>
            </a:custGeom>
            <a:solidFill>
              <a:srgbClr val="E4E4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íṣľîďè">
              <a:extLst>
                <a:ext uri="{FF2B5EF4-FFF2-40B4-BE49-F238E27FC236}">
                  <a16:creationId xmlns:a16="http://schemas.microsoft.com/office/drawing/2014/main" id="{55BE7DB4-3B96-4AD0-996F-8B1E75495545}"/>
                </a:ext>
              </a:extLst>
            </p:cNvPr>
            <p:cNvSpPr/>
            <p:nvPr/>
          </p:nvSpPr>
          <p:spPr bwMode="auto">
            <a:xfrm>
              <a:off x="5132388" y="2122488"/>
              <a:ext cx="28575" cy="127000"/>
            </a:xfrm>
            <a:custGeom>
              <a:avLst/>
              <a:gdLst>
                <a:gd name="T0" fmla="*/ 5 w 5"/>
                <a:gd name="T1" fmla="*/ 0 h 22"/>
                <a:gd name="T2" fmla="*/ 4 w 5"/>
                <a:gd name="T3" fmla="*/ 1 h 22"/>
                <a:gd name="T4" fmla="*/ 2 w 5"/>
                <a:gd name="T5" fmla="*/ 5 h 22"/>
                <a:gd name="T6" fmla="*/ 0 w 5"/>
                <a:gd name="T7" fmla="*/ 22 h 22"/>
                <a:gd name="T8" fmla="*/ 1 w 5"/>
                <a:gd name="T9" fmla="*/ 21 h 22"/>
                <a:gd name="T10" fmla="*/ 2 w 5"/>
                <a:gd name="T11" fmla="*/ 20 h 22"/>
                <a:gd name="T12" fmla="*/ 5 w 5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" h="22">
                  <a:moveTo>
                    <a:pt x="5" y="0"/>
                  </a:moveTo>
                  <a:cubicBezTo>
                    <a:pt x="5" y="0"/>
                    <a:pt x="5" y="0"/>
                    <a:pt x="4" y="1"/>
                  </a:cubicBezTo>
                  <a:cubicBezTo>
                    <a:pt x="4" y="2"/>
                    <a:pt x="3" y="4"/>
                    <a:pt x="2" y="5"/>
                  </a:cubicBezTo>
                  <a:cubicBezTo>
                    <a:pt x="1" y="11"/>
                    <a:pt x="0" y="16"/>
                    <a:pt x="0" y="22"/>
                  </a:cubicBezTo>
                  <a:cubicBezTo>
                    <a:pt x="1" y="22"/>
                    <a:pt x="1" y="21"/>
                    <a:pt x="1" y="21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3" y="13"/>
                    <a:pt x="4" y="6"/>
                    <a:pt x="5" y="0"/>
                  </a:cubicBezTo>
                </a:path>
              </a:pathLst>
            </a:custGeom>
            <a:solidFill>
              <a:srgbClr val="00A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iṥľiḑê">
              <a:extLst>
                <a:ext uri="{FF2B5EF4-FFF2-40B4-BE49-F238E27FC236}">
                  <a16:creationId xmlns:a16="http://schemas.microsoft.com/office/drawing/2014/main" id="{09BAFA8B-064C-45F8-8236-56591DB7F781}"/>
                </a:ext>
              </a:extLst>
            </p:cNvPr>
            <p:cNvSpPr/>
            <p:nvPr/>
          </p:nvSpPr>
          <p:spPr bwMode="auto">
            <a:xfrm>
              <a:off x="5953125" y="1917701"/>
              <a:ext cx="395288" cy="171450"/>
            </a:xfrm>
            <a:custGeom>
              <a:avLst/>
              <a:gdLst>
                <a:gd name="T0" fmla="*/ 16 w 69"/>
                <a:gd name="T1" fmla="*/ 0 h 30"/>
                <a:gd name="T2" fmla="*/ 9 w 69"/>
                <a:gd name="T3" fmla="*/ 5 h 30"/>
                <a:gd name="T4" fmla="*/ 0 w 69"/>
                <a:gd name="T5" fmla="*/ 30 h 30"/>
                <a:gd name="T6" fmla="*/ 59 w 69"/>
                <a:gd name="T7" fmla="*/ 25 h 30"/>
                <a:gd name="T8" fmla="*/ 69 w 69"/>
                <a:gd name="T9" fmla="*/ 19 h 30"/>
                <a:gd name="T10" fmla="*/ 19 w 69"/>
                <a:gd name="T11" fmla="*/ 0 h 30"/>
                <a:gd name="T12" fmla="*/ 16 w 69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30">
                  <a:moveTo>
                    <a:pt x="16" y="0"/>
                  </a:moveTo>
                  <a:cubicBezTo>
                    <a:pt x="13" y="0"/>
                    <a:pt x="10" y="2"/>
                    <a:pt x="9" y="5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59" y="25"/>
                    <a:pt x="59" y="25"/>
                    <a:pt x="59" y="25"/>
                  </a:cubicBezTo>
                  <a:cubicBezTo>
                    <a:pt x="69" y="19"/>
                    <a:pt x="69" y="19"/>
                    <a:pt x="69" y="19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7" y="0"/>
                    <a:pt x="16" y="0"/>
                  </a:cubicBezTo>
                </a:path>
              </a:pathLst>
            </a:custGeom>
            <a:solidFill>
              <a:srgbClr val="009C91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íś1îḑè">
              <a:extLst>
                <a:ext uri="{FF2B5EF4-FFF2-40B4-BE49-F238E27FC236}">
                  <a16:creationId xmlns:a16="http://schemas.microsoft.com/office/drawing/2014/main" id="{29C17A7C-13A5-4979-A94A-1FCF7E6FF912}"/>
                </a:ext>
              </a:extLst>
            </p:cNvPr>
            <p:cNvSpPr/>
            <p:nvPr/>
          </p:nvSpPr>
          <p:spPr bwMode="auto">
            <a:xfrm>
              <a:off x="6291263" y="2025651"/>
              <a:ext cx="125413" cy="34925"/>
            </a:xfrm>
            <a:custGeom>
              <a:avLst/>
              <a:gdLst>
                <a:gd name="T0" fmla="*/ 36 w 79"/>
                <a:gd name="T1" fmla="*/ 0 h 22"/>
                <a:gd name="T2" fmla="*/ 36 w 79"/>
                <a:gd name="T3" fmla="*/ 0 h 22"/>
                <a:gd name="T4" fmla="*/ 0 w 79"/>
                <a:gd name="T5" fmla="*/ 22 h 22"/>
                <a:gd name="T6" fmla="*/ 79 w 79"/>
                <a:gd name="T7" fmla="*/ 15 h 22"/>
                <a:gd name="T8" fmla="*/ 36 w 79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2">
                  <a:moveTo>
                    <a:pt x="36" y="0"/>
                  </a:moveTo>
                  <a:lnTo>
                    <a:pt x="36" y="0"/>
                  </a:lnTo>
                  <a:lnTo>
                    <a:pt x="0" y="22"/>
                  </a:lnTo>
                  <a:lnTo>
                    <a:pt x="79" y="15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DCD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iśḻîḍê">
              <a:extLst>
                <a:ext uri="{FF2B5EF4-FFF2-40B4-BE49-F238E27FC236}">
                  <a16:creationId xmlns:a16="http://schemas.microsoft.com/office/drawing/2014/main" id="{C748A162-9C3D-4DC6-912B-B251ABE236CF}"/>
                </a:ext>
              </a:extLst>
            </p:cNvPr>
            <p:cNvSpPr/>
            <p:nvPr/>
          </p:nvSpPr>
          <p:spPr bwMode="auto">
            <a:xfrm>
              <a:off x="6291263" y="2025651"/>
              <a:ext cx="125413" cy="34925"/>
            </a:xfrm>
            <a:custGeom>
              <a:avLst/>
              <a:gdLst>
                <a:gd name="T0" fmla="*/ 36 w 79"/>
                <a:gd name="T1" fmla="*/ 0 h 22"/>
                <a:gd name="T2" fmla="*/ 36 w 79"/>
                <a:gd name="T3" fmla="*/ 0 h 22"/>
                <a:gd name="T4" fmla="*/ 0 w 79"/>
                <a:gd name="T5" fmla="*/ 22 h 22"/>
                <a:gd name="T6" fmla="*/ 79 w 79"/>
                <a:gd name="T7" fmla="*/ 15 h 22"/>
                <a:gd name="T8" fmla="*/ 36 w 79"/>
                <a:gd name="T9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9" h="22">
                  <a:moveTo>
                    <a:pt x="36" y="0"/>
                  </a:moveTo>
                  <a:lnTo>
                    <a:pt x="36" y="0"/>
                  </a:lnTo>
                  <a:lnTo>
                    <a:pt x="0" y="22"/>
                  </a:lnTo>
                  <a:lnTo>
                    <a:pt x="79" y="15"/>
                  </a:lnTo>
                  <a:lnTo>
                    <a:pt x="36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iśḷîḍe">
              <a:extLst>
                <a:ext uri="{FF2B5EF4-FFF2-40B4-BE49-F238E27FC236}">
                  <a16:creationId xmlns:a16="http://schemas.microsoft.com/office/drawing/2014/main" id="{229141B4-7937-4880-892A-9919E7958B68}"/>
                </a:ext>
              </a:extLst>
            </p:cNvPr>
            <p:cNvSpPr/>
            <p:nvPr/>
          </p:nvSpPr>
          <p:spPr bwMode="auto">
            <a:xfrm>
              <a:off x="5780088" y="1728788"/>
              <a:ext cx="785813" cy="371475"/>
            </a:xfrm>
            <a:custGeom>
              <a:avLst/>
              <a:gdLst>
                <a:gd name="T0" fmla="*/ 34 w 137"/>
                <a:gd name="T1" fmla="*/ 0 h 65"/>
                <a:gd name="T2" fmla="*/ 21 w 137"/>
                <a:gd name="T3" fmla="*/ 10 h 65"/>
                <a:gd name="T4" fmla="*/ 0 w 137"/>
                <a:gd name="T5" fmla="*/ 65 h 65"/>
                <a:gd name="T6" fmla="*/ 30 w 137"/>
                <a:gd name="T7" fmla="*/ 63 h 65"/>
                <a:gd name="T8" fmla="*/ 39 w 137"/>
                <a:gd name="T9" fmla="*/ 38 h 65"/>
                <a:gd name="T10" fmla="*/ 46 w 137"/>
                <a:gd name="T11" fmla="*/ 33 h 65"/>
                <a:gd name="T12" fmla="*/ 49 w 137"/>
                <a:gd name="T13" fmla="*/ 33 h 65"/>
                <a:gd name="T14" fmla="*/ 99 w 137"/>
                <a:gd name="T15" fmla="*/ 52 h 65"/>
                <a:gd name="T16" fmla="*/ 111 w 137"/>
                <a:gd name="T17" fmla="*/ 56 h 65"/>
                <a:gd name="T18" fmla="*/ 124 w 137"/>
                <a:gd name="T19" fmla="*/ 55 h 65"/>
                <a:gd name="T20" fmla="*/ 136 w 137"/>
                <a:gd name="T21" fmla="*/ 41 h 65"/>
                <a:gd name="T22" fmla="*/ 136 w 137"/>
                <a:gd name="T23" fmla="*/ 37 h 65"/>
                <a:gd name="T24" fmla="*/ 126 w 137"/>
                <a:gd name="T25" fmla="*/ 33 h 65"/>
                <a:gd name="T26" fmla="*/ 39 w 137"/>
                <a:gd name="T27" fmla="*/ 1 h 65"/>
                <a:gd name="T28" fmla="*/ 34 w 137"/>
                <a:gd name="T2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7" h="65">
                  <a:moveTo>
                    <a:pt x="34" y="0"/>
                  </a:moveTo>
                  <a:cubicBezTo>
                    <a:pt x="29" y="0"/>
                    <a:pt x="23" y="4"/>
                    <a:pt x="21" y="10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30" y="63"/>
                    <a:pt x="30" y="63"/>
                    <a:pt x="30" y="63"/>
                  </a:cubicBezTo>
                  <a:cubicBezTo>
                    <a:pt x="39" y="38"/>
                    <a:pt x="39" y="38"/>
                    <a:pt x="39" y="38"/>
                  </a:cubicBezTo>
                  <a:cubicBezTo>
                    <a:pt x="40" y="35"/>
                    <a:pt x="43" y="33"/>
                    <a:pt x="46" y="33"/>
                  </a:cubicBezTo>
                  <a:cubicBezTo>
                    <a:pt x="47" y="33"/>
                    <a:pt x="48" y="33"/>
                    <a:pt x="49" y="33"/>
                  </a:cubicBezTo>
                  <a:cubicBezTo>
                    <a:pt x="99" y="52"/>
                    <a:pt x="99" y="52"/>
                    <a:pt x="99" y="52"/>
                  </a:cubicBezTo>
                  <a:cubicBezTo>
                    <a:pt x="111" y="56"/>
                    <a:pt x="111" y="56"/>
                    <a:pt x="111" y="56"/>
                  </a:cubicBezTo>
                  <a:cubicBezTo>
                    <a:pt x="124" y="55"/>
                    <a:pt x="124" y="55"/>
                    <a:pt x="124" y="55"/>
                  </a:cubicBezTo>
                  <a:cubicBezTo>
                    <a:pt x="131" y="55"/>
                    <a:pt x="137" y="48"/>
                    <a:pt x="136" y="41"/>
                  </a:cubicBezTo>
                  <a:cubicBezTo>
                    <a:pt x="136" y="37"/>
                    <a:pt x="136" y="37"/>
                    <a:pt x="136" y="37"/>
                  </a:cubicBezTo>
                  <a:cubicBezTo>
                    <a:pt x="126" y="33"/>
                    <a:pt x="126" y="33"/>
                    <a:pt x="126" y="33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38" y="0"/>
                    <a:pt x="36" y="0"/>
                    <a:pt x="34" y="0"/>
                  </a:cubicBezTo>
                </a:path>
              </a:pathLst>
            </a:custGeom>
            <a:solidFill>
              <a:srgbClr val="DCD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ï$ḻíďè">
              <a:extLst>
                <a:ext uri="{FF2B5EF4-FFF2-40B4-BE49-F238E27FC236}">
                  <a16:creationId xmlns:a16="http://schemas.microsoft.com/office/drawing/2014/main" id="{C29D813A-9EBA-4EC0-B9D4-2E61414BC1B4}"/>
                </a:ext>
              </a:extLst>
            </p:cNvPr>
            <p:cNvSpPr/>
            <p:nvPr/>
          </p:nvSpPr>
          <p:spPr bwMode="auto">
            <a:xfrm>
              <a:off x="7042150" y="1292226"/>
              <a:ext cx="654050" cy="476250"/>
            </a:xfrm>
            <a:custGeom>
              <a:avLst/>
              <a:gdLst>
                <a:gd name="T0" fmla="*/ 2 w 114"/>
                <a:gd name="T1" fmla="*/ 20 h 83"/>
                <a:gd name="T2" fmla="*/ 0 w 114"/>
                <a:gd name="T3" fmla="*/ 35 h 83"/>
                <a:gd name="T4" fmla="*/ 106 w 114"/>
                <a:gd name="T5" fmla="*/ 83 h 83"/>
                <a:gd name="T6" fmla="*/ 106 w 114"/>
                <a:gd name="T7" fmla="*/ 82 h 83"/>
                <a:gd name="T8" fmla="*/ 2 w 114"/>
                <a:gd name="T9" fmla="*/ 20 h 83"/>
                <a:gd name="T10" fmla="*/ 11 w 114"/>
                <a:gd name="T11" fmla="*/ 0 h 83"/>
                <a:gd name="T12" fmla="*/ 3 w 114"/>
                <a:gd name="T13" fmla="*/ 6 h 83"/>
                <a:gd name="T14" fmla="*/ 2 w 114"/>
                <a:gd name="T15" fmla="*/ 16 h 83"/>
                <a:gd name="T16" fmla="*/ 107 w 114"/>
                <a:gd name="T17" fmla="*/ 77 h 83"/>
                <a:gd name="T18" fmla="*/ 114 w 114"/>
                <a:gd name="T19" fmla="*/ 19 h 83"/>
                <a:gd name="T20" fmla="*/ 107 w 114"/>
                <a:gd name="T21" fmla="*/ 11 h 83"/>
                <a:gd name="T22" fmla="*/ 12 w 114"/>
                <a:gd name="T23" fmla="*/ 0 h 83"/>
                <a:gd name="T24" fmla="*/ 11 w 114"/>
                <a:gd name="T25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83">
                  <a:moveTo>
                    <a:pt x="2" y="20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37" y="46"/>
                    <a:pt x="73" y="62"/>
                    <a:pt x="106" y="83"/>
                  </a:cubicBezTo>
                  <a:cubicBezTo>
                    <a:pt x="106" y="82"/>
                    <a:pt x="106" y="82"/>
                    <a:pt x="106" y="82"/>
                  </a:cubicBezTo>
                  <a:cubicBezTo>
                    <a:pt x="76" y="56"/>
                    <a:pt x="41" y="35"/>
                    <a:pt x="2" y="20"/>
                  </a:cubicBezTo>
                  <a:moveTo>
                    <a:pt x="11" y="0"/>
                  </a:moveTo>
                  <a:cubicBezTo>
                    <a:pt x="7" y="0"/>
                    <a:pt x="4" y="2"/>
                    <a:pt x="3" y="6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42" y="31"/>
                    <a:pt x="77" y="52"/>
                    <a:pt x="107" y="77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4" y="15"/>
                    <a:pt x="111" y="12"/>
                    <a:pt x="107" y="11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iSḷîḋe">
              <a:extLst>
                <a:ext uri="{FF2B5EF4-FFF2-40B4-BE49-F238E27FC236}">
                  <a16:creationId xmlns:a16="http://schemas.microsoft.com/office/drawing/2014/main" id="{40B915AD-19E5-4D6A-835E-D54A59BAAC6B}"/>
                </a:ext>
              </a:extLst>
            </p:cNvPr>
            <p:cNvSpPr/>
            <p:nvPr/>
          </p:nvSpPr>
          <p:spPr bwMode="auto">
            <a:xfrm>
              <a:off x="6989763" y="1493838"/>
              <a:ext cx="660400" cy="492125"/>
            </a:xfrm>
            <a:custGeom>
              <a:avLst/>
              <a:gdLst>
                <a:gd name="T0" fmla="*/ 9 w 115"/>
                <a:gd name="T1" fmla="*/ 0 h 86"/>
                <a:gd name="T2" fmla="*/ 1 w 115"/>
                <a:gd name="T3" fmla="*/ 67 h 86"/>
                <a:gd name="T4" fmla="*/ 7 w 115"/>
                <a:gd name="T5" fmla="*/ 75 h 86"/>
                <a:gd name="T6" fmla="*/ 103 w 115"/>
                <a:gd name="T7" fmla="*/ 86 h 86"/>
                <a:gd name="T8" fmla="*/ 104 w 115"/>
                <a:gd name="T9" fmla="*/ 86 h 86"/>
                <a:gd name="T10" fmla="*/ 111 w 115"/>
                <a:gd name="T11" fmla="*/ 80 h 86"/>
                <a:gd name="T12" fmla="*/ 115 w 115"/>
                <a:gd name="T13" fmla="*/ 48 h 86"/>
                <a:gd name="T14" fmla="*/ 9 w 115"/>
                <a:gd name="T15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86">
                  <a:moveTo>
                    <a:pt x="9" y="0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0" y="71"/>
                    <a:pt x="3" y="74"/>
                    <a:pt x="7" y="75"/>
                  </a:cubicBezTo>
                  <a:cubicBezTo>
                    <a:pt x="103" y="86"/>
                    <a:pt x="103" y="86"/>
                    <a:pt x="103" y="86"/>
                  </a:cubicBezTo>
                  <a:cubicBezTo>
                    <a:pt x="103" y="86"/>
                    <a:pt x="103" y="86"/>
                    <a:pt x="104" y="86"/>
                  </a:cubicBezTo>
                  <a:cubicBezTo>
                    <a:pt x="107" y="86"/>
                    <a:pt x="111" y="84"/>
                    <a:pt x="111" y="80"/>
                  </a:cubicBezTo>
                  <a:cubicBezTo>
                    <a:pt x="115" y="48"/>
                    <a:pt x="115" y="48"/>
                    <a:pt x="115" y="48"/>
                  </a:cubicBezTo>
                  <a:cubicBezTo>
                    <a:pt x="82" y="27"/>
                    <a:pt x="46" y="11"/>
                    <a:pt x="9" y="0"/>
                  </a:cubicBezTo>
                </a:path>
              </a:pathLst>
            </a:custGeom>
            <a:solidFill>
              <a:schemeClr val="bg2">
                <a:lumMod val="25000"/>
                <a:alpha val="2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íṣľiḋè">
              <a:extLst>
                <a:ext uri="{FF2B5EF4-FFF2-40B4-BE49-F238E27FC236}">
                  <a16:creationId xmlns:a16="http://schemas.microsoft.com/office/drawing/2014/main" id="{DB8A937B-0C09-4F9F-A2F0-8634E07BF07F}"/>
                </a:ext>
              </a:extLst>
            </p:cNvPr>
            <p:cNvSpPr/>
            <p:nvPr/>
          </p:nvSpPr>
          <p:spPr bwMode="auto">
            <a:xfrm>
              <a:off x="7053263" y="1384301"/>
              <a:ext cx="603250" cy="377825"/>
            </a:xfrm>
            <a:custGeom>
              <a:avLst/>
              <a:gdLst>
                <a:gd name="T0" fmla="*/ 0 w 105"/>
                <a:gd name="T1" fmla="*/ 0 h 66"/>
                <a:gd name="T2" fmla="*/ 0 w 105"/>
                <a:gd name="T3" fmla="*/ 4 h 66"/>
                <a:gd name="T4" fmla="*/ 104 w 105"/>
                <a:gd name="T5" fmla="*/ 66 h 66"/>
                <a:gd name="T6" fmla="*/ 105 w 105"/>
                <a:gd name="T7" fmla="*/ 61 h 66"/>
                <a:gd name="T8" fmla="*/ 0 w 105"/>
                <a:gd name="T9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66">
                  <a:moveTo>
                    <a:pt x="0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39" y="19"/>
                    <a:pt x="74" y="40"/>
                    <a:pt x="104" y="66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75" y="36"/>
                    <a:pt x="40" y="15"/>
                    <a:pt x="0" y="0"/>
                  </a:cubicBezTo>
                </a:path>
              </a:pathLst>
            </a:custGeom>
            <a:solidFill>
              <a:srgbClr val="2FB3CF">
                <a:alpha val="29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íŝḻïḑè">
              <a:extLst>
                <a:ext uri="{FF2B5EF4-FFF2-40B4-BE49-F238E27FC236}">
                  <a16:creationId xmlns:a16="http://schemas.microsoft.com/office/drawing/2014/main" id="{D66C7C0C-5E34-4E47-9C4E-5A19BEDAAD28}"/>
                </a:ext>
              </a:extLst>
            </p:cNvPr>
            <p:cNvSpPr/>
            <p:nvPr/>
          </p:nvSpPr>
          <p:spPr bwMode="auto">
            <a:xfrm>
              <a:off x="4427538" y="2471738"/>
              <a:ext cx="693738" cy="865188"/>
            </a:xfrm>
            <a:custGeom>
              <a:avLst/>
              <a:gdLst>
                <a:gd name="T0" fmla="*/ 15 w 121"/>
                <a:gd name="T1" fmla="*/ 89 h 151"/>
                <a:gd name="T2" fmla="*/ 26 w 121"/>
                <a:gd name="T3" fmla="*/ 123 h 151"/>
                <a:gd name="T4" fmla="*/ 42 w 121"/>
                <a:gd name="T5" fmla="*/ 135 h 151"/>
                <a:gd name="T6" fmla="*/ 47 w 121"/>
                <a:gd name="T7" fmla="*/ 134 h 151"/>
                <a:gd name="T8" fmla="*/ 58 w 121"/>
                <a:gd name="T9" fmla="*/ 131 h 151"/>
                <a:gd name="T10" fmla="*/ 86 w 121"/>
                <a:gd name="T11" fmla="*/ 149 h 151"/>
                <a:gd name="T12" fmla="*/ 91 w 121"/>
                <a:gd name="T13" fmla="*/ 151 h 151"/>
                <a:gd name="T14" fmla="*/ 100 w 121"/>
                <a:gd name="T15" fmla="*/ 145 h 151"/>
                <a:gd name="T16" fmla="*/ 110 w 121"/>
                <a:gd name="T17" fmla="*/ 119 h 151"/>
                <a:gd name="T18" fmla="*/ 94 w 121"/>
                <a:gd name="T19" fmla="*/ 115 h 151"/>
                <a:gd name="T20" fmla="*/ 15 w 121"/>
                <a:gd name="T21" fmla="*/ 89 h 151"/>
                <a:gd name="T22" fmla="*/ 105 w 121"/>
                <a:gd name="T23" fmla="*/ 0 h 151"/>
                <a:gd name="T24" fmla="*/ 14 w 121"/>
                <a:gd name="T25" fmla="*/ 29 h 151"/>
                <a:gd name="T26" fmla="*/ 3 w 121"/>
                <a:gd name="T27" fmla="*/ 51 h 151"/>
                <a:gd name="T28" fmla="*/ 13 w 121"/>
                <a:gd name="T29" fmla="*/ 83 h 151"/>
                <a:gd name="T30" fmla="*/ 94 w 121"/>
                <a:gd name="T31" fmla="*/ 111 h 151"/>
                <a:gd name="T32" fmla="*/ 112 w 121"/>
                <a:gd name="T33" fmla="*/ 115 h 151"/>
                <a:gd name="T34" fmla="*/ 112 w 121"/>
                <a:gd name="T35" fmla="*/ 114 h 151"/>
                <a:gd name="T36" fmla="*/ 121 w 121"/>
                <a:gd name="T37" fmla="*/ 111 h 151"/>
                <a:gd name="T38" fmla="*/ 110 w 121"/>
                <a:gd name="T39" fmla="*/ 90 h 151"/>
                <a:gd name="T40" fmla="*/ 105 w 121"/>
                <a:gd name="T4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1" h="151">
                  <a:moveTo>
                    <a:pt x="15" y="89"/>
                  </a:moveTo>
                  <a:cubicBezTo>
                    <a:pt x="26" y="123"/>
                    <a:pt x="26" y="123"/>
                    <a:pt x="26" y="123"/>
                  </a:cubicBezTo>
                  <a:cubicBezTo>
                    <a:pt x="28" y="130"/>
                    <a:pt x="35" y="135"/>
                    <a:pt x="42" y="135"/>
                  </a:cubicBezTo>
                  <a:cubicBezTo>
                    <a:pt x="44" y="135"/>
                    <a:pt x="46" y="135"/>
                    <a:pt x="47" y="134"/>
                  </a:cubicBezTo>
                  <a:cubicBezTo>
                    <a:pt x="58" y="131"/>
                    <a:pt x="58" y="131"/>
                    <a:pt x="58" y="131"/>
                  </a:cubicBezTo>
                  <a:cubicBezTo>
                    <a:pt x="58" y="131"/>
                    <a:pt x="78" y="145"/>
                    <a:pt x="86" y="149"/>
                  </a:cubicBezTo>
                  <a:cubicBezTo>
                    <a:pt x="87" y="150"/>
                    <a:pt x="89" y="151"/>
                    <a:pt x="91" y="151"/>
                  </a:cubicBezTo>
                  <a:cubicBezTo>
                    <a:pt x="94" y="151"/>
                    <a:pt x="98" y="148"/>
                    <a:pt x="100" y="145"/>
                  </a:cubicBezTo>
                  <a:cubicBezTo>
                    <a:pt x="102" y="139"/>
                    <a:pt x="107" y="126"/>
                    <a:pt x="110" y="119"/>
                  </a:cubicBezTo>
                  <a:cubicBezTo>
                    <a:pt x="105" y="117"/>
                    <a:pt x="99" y="116"/>
                    <a:pt x="94" y="115"/>
                  </a:cubicBezTo>
                  <a:cubicBezTo>
                    <a:pt x="66" y="110"/>
                    <a:pt x="39" y="105"/>
                    <a:pt x="15" y="89"/>
                  </a:cubicBezTo>
                  <a:moveTo>
                    <a:pt x="105" y="0"/>
                  </a:moveTo>
                  <a:cubicBezTo>
                    <a:pt x="14" y="29"/>
                    <a:pt x="14" y="29"/>
                    <a:pt x="14" y="29"/>
                  </a:cubicBezTo>
                  <a:cubicBezTo>
                    <a:pt x="5" y="32"/>
                    <a:pt x="0" y="42"/>
                    <a:pt x="3" y="51"/>
                  </a:cubicBezTo>
                  <a:cubicBezTo>
                    <a:pt x="13" y="83"/>
                    <a:pt x="13" y="83"/>
                    <a:pt x="13" y="83"/>
                  </a:cubicBezTo>
                  <a:cubicBezTo>
                    <a:pt x="37" y="100"/>
                    <a:pt x="66" y="106"/>
                    <a:pt x="94" y="111"/>
                  </a:cubicBezTo>
                  <a:cubicBezTo>
                    <a:pt x="100" y="112"/>
                    <a:pt x="106" y="114"/>
                    <a:pt x="112" y="115"/>
                  </a:cubicBezTo>
                  <a:cubicBezTo>
                    <a:pt x="112" y="114"/>
                    <a:pt x="112" y="114"/>
                    <a:pt x="112" y="114"/>
                  </a:cubicBezTo>
                  <a:cubicBezTo>
                    <a:pt x="121" y="111"/>
                    <a:pt x="121" y="111"/>
                    <a:pt x="121" y="111"/>
                  </a:cubicBezTo>
                  <a:cubicBezTo>
                    <a:pt x="117" y="105"/>
                    <a:pt x="113" y="98"/>
                    <a:pt x="110" y="90"/>
                  </a:cubicBezTo>
                  <a:cubicBezTo>
                    <a:pt x="97" y="60"/>
                    <a:pt x="98" y="27"/>
                    <a:pt x="105" y="0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ïṣlîḑé">
              <a:extLst>
                <a:ext uri="{FF2B5EF4-FFF2-40B4-BE49-F238E27FC236}">
                  <a16:creationId xmlns:a16="http://schemas.microsoft.com/office/drawing/2014/main" id="{890E1C3D-56E8-4FB4-85F4-9234759C0F19}"/>
                </a:ext>
              </a:extLst>
            </p:cNvPr>
            <p:cNvSpPr/>
            <p:nvPr/>
          </p:nvSpPr>
          <p:spPr bwMode="auto">
            <a:xfrm>
              <a:off x="4983163" y="2432051"/>
              <a:ext cx="436563" cy="676275"/>
            </a:xfrm>
            <a:custGeom>
              <a:avLst/>
              <a:gdLst>
                <a:gd name="T0" fmla="*/ 25 w 76"/>
                <a:gd name="T1" fmla="*/ 2 h 118"/>
                <a:gd name="T2" fmla="*/ 8 w 76"/>
                <a:gd name="T3" fmla="*/ 7 h 118"/>
                <a:gd name="T4" fmla="*/ 13 w 76"/>
                <a:gd name="T5" fmla="*/ 97 h 118"/>
                <a:gd name="T6" fmla="*/ 24 w 76"/>
                <a:gd name="T7" fmla="*/ 118 h 118"/>
                <a:gd name="T8" fmla="*/ 60 w 76"/>
                <a:gd name="T9" fmla="*/ 107 h 118"/>
                <a:gd name="T10" fmla="*/ 48 w 76"/>
                <a:gd name="T11" fmla="*/ 87 h 118"/>
                <a:gd name="T12" fmla="*/ 25 w 76"/>
                <a:gd name="T13" fmla="*/ 2 h 118"/>
                <a:gd name="T14" fmla="*/ 33 w 76"/>
                <a:gd name="T15" fmla="*/ 0 h 118"/>
                <a:gd name="T16" fmla="*/ 28 w 76"/>
                <a:gd name="T17" fmla="*/ 1 h 118"/>
                <a:gd name="T18" fmla="*/ 27 w 76"/>
                <a:gd name="T19" fmla="*/ 1 h 118"/>
                <a:gd name="T20" fmla="*/ 50 w 76"/>
                <a:gd name="T21" fmla="*/ 86 h 118"/>
                <a:gd name="T22" fmla="*/ 62 w 76"/>
                <a:gd name="T23" fmla="*/ 106 h 118"/>
                <a:gd name="T24" fmla="*/ 73 w 76"/>
                <a:gd name="T25" fmla="*/ 84 h 118"/>
                <a:gd name="T26" fmla="*/ 50 w 76"/>
                <a:gd name="T27" fmla="*/ 12 h 118"/>
                <a:gd name="T28" fmla="*/ 33 w 76"/>
                <a:gd name="T2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76" h="118">
                  <a:moveTo>
                    <a:pt x="25" y="2"/>
                  </a:moveTo>
                  <a:cubicBezTo>
                    <a:pt x="8" y="7"/>
                    <a:pt x="8" y="7"/>
                    <a:pt x="8" y="7"/>
                  </a:cubicBezTo>
                  <a:cubicBezTo>
                    <a:pt x="1" y="34"/>
                    <a:pt x="0" y="67"/>
                    <a:pt x="13" y="97"/>
                  </a:cubicBezTo>
                  <a:cubicBezTo>
                    <a:pt x="16" y="105"/>
                    <a:pt x="20" y="112"/>
                    <a:pt x="24" y="118"/>
                  </a:cubicBezTo>
                  <a:cubicBezTo>
                    <a:pt x="60" y="107"/>
                    <a:pt x="60" y="107"/>
                    <a:pt x="60" y="107"/>
                  </a:cubicBezTo>
                  <a:cubicBezTo>
                    <a:pt x="56" y="100"/>
                    <a:pt x="52" y="94"/>
                    <a:pt x="48" y="87"/>
                  </a:cubicBezTo>
                  <a:cubicBezTo>
                    <a:pt x="34" y="60"/>
                    <a:pt x="27" y="31"/>
                    <a:pt x="25" y="2"/>
                  </a:cubicBezTo>
                  <a:moveTo>
                    <a:pt x="33" y="0"/>
                  </a:moveTo>
                  <a:cubicBezTo>
                    <a:pt x="32" y="0"/>
                    <a:pt x="30" y="0"/>
                    <a:pt x="28" y="1"/>
                  </a:cubicBezTo>
                  <a:cubicBezTo>
                    <a:pt x="27" y="1"/>
                    <a:pt x="27" y="1"/>
                    <a:pt x="27" y="1"/>
                  </a:cubicBezTo>
                  <a:cubicBezTo>
                    <a:pt x="29" y="30"/>
                    <a:pt x="36" y="59"/>
                    <a:pt x="50" y="86"/>
                  </a:cubicBezTo>
                  <a:cubicBezTo>
                    <a:pt x="53" y="93"/>
                    <a:pt x="58" y="100"/>
                    <a:pt x="62" y="106"/>
                  </a:cubicBezTo>
                  <a:cubicBezTo>
                    <a:pt x="71" y="103"/>
                    <a:pt x="76" y="93"/>
                    <a:pt x="73" y="84"/>
                  </a:cubicBezTo>
                  <a:cubicBezTo>
                    <a:pt x="50" y="12"/>
                    <a:pt x="50" y="12"/>
                    <a:pt x="50" y="12"/>
                  </a:cubicBezTo>
                  <a:cubicBezTo>
                    <a:pt x="48" y="5"/>
                    <a:pt x="41" y="0"/>
                    <a:pt x="33" y="0"/>
                  </a:cubicBezTo>
                </a:path>
              </a:pathLst>
            </a:custGeom>
            <a:solidFill>
              <a:schemeClr val="bg2">
                <a:lumMod val="25000"/>
                <a:alpha val="2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îṣ1íḋè">
              <a:extLst>
                <a:ext uri="{FF2B5EF4-FFF2-40B4-BE49-F238E27FC236}">
                  <a16:creationId xmlns:a16="http://schemas.microsoft.com/office/drawing/2014/main" id="{74B35AA1-F6DA-410A-9240-40BF9E820679}"/>
                </a:ext>
              </a:extLst>
            </p:cNvPr>
            <p:cNvSpPr/>
            <p:nvPr/>
          </p:nvSpPr>
          <p:spPr bwMode="auto">
            <a:xfrm>
              <a:off x="4502150" y="2947988"/>
              <a:ext cx="566738" cy="206375"/>
            </a:xfrm>
            <a:custGeom>
              <a:avLst/>
              <a:gdLst>
                <a:gd name="T0" fmla="*/ 0 w 99"/>
                <a:gd name="T1" fmla="*/ 0 h 36"/>
                <a:gd name="T2" fmla="*/ 2 w 99"/>
                <a:gd name="T3" fmla="*/ 6 h 36"/>
                <a:gd name="T4" fmla="*/ 81 w 99"/>
                <a:gd name="T5" fmla="*/ 32 h 36"/>
                <a:gd name="T6" fmla="*/ 97 w 99"/>
                <a:gd name="T7" fmla="*/ 36 h 36"/>
                <a:gd name="T8" fmla="*/ 99 w 99"/>
                <a:gd name="T9" fmla="*/ 32 h 36"/>
                <a:gd name="T10" fmla="*/ 81 w 99"/>
                <a:gd name="T11" fmla="*/ 28 h 36"/>
                <a:gd name="T12" fmla="*/ 0 w 99"/>
                <a:gd name="T13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9" h="36">
                  <a:moveTo>
                    <a:pt x="0" y="0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6" y="22"/>
                    <a:pt x="53" y="27"/>
                    <a:pt x="81" y="32"/>
                  </a:cubicBezTo>
                  <a:cubicBezTo>
                    <a:pt x="86" y="33"/>
                    <a:pt x="92" y="34"/>
                    <a:pt x="97" y="36"/>
                  </a:cubicBezTo>
                  <a:cubicBezTo>
                    <a:pt x="98" y="34"/>
                    <a:pt x="98" y="33"/>
                    <a:pt x="99" y="32"/>
                  </a:cubicBezTo>
                  <a:cubicBezTo>
                    <a:pt x="93" y="31"/>
                    <a:pt x="87" y="29"/>
                    <a:pt x="81" y="28"/>
                  </a:cubicBezTo>
                  <a:cubicBezTo>
                    <a:pt x="53" y="23"/>
                    <a:pt x="24" y="17"/>
                    <a:pt x="0" y="0"/>
                  </a:cubicBezTo>
                </a:path>
              </a:pathLst>
            </a:custGeom>
            <a:solidFill>
              <a:srgbClr val="2FB3CF">
                <a:alpha val="32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ïSľïḍé">
              <a:extLst>
                <a:ext uri="{FF2B5EF4-FFF2-40B4-BE49-F238E27FC236}">
                  <a16:creationId xmlns:a16="http://schemas.microsoft.com/office/drawing/2014/main" id="{0A70BDB6-5A0E-4065-A59E-46E20CA87635}"/>
                </a:ext>
              </a:extLst>
            </p:cNvPr>
            <p:cNvSpPr/>
            <p:nvPr/>
          </p:nvSpPr>
          <p:spPr bwMode="auto">
            <a:xfrm>
              <a:off x="5126038" y="2438401"/>
              <a:ext cx="212725" cy="606425"/>
            </a:xfrm>
            <a:custGeom>
              <a:avLst/>
              <a:gdLst>
                <a:gd name="T0" fmla="*/ 2 w 37"/>
                <a:gd name="T1" fmla="*/ 0 h 106"/>
                <a:gd name="T2" fmla="*/ 0 w 37"/>
                <a:gd name="T3" fmla="*/ 1 h 106"/>
                <a:gd name="T4" fmla="*/ 23 w 37"/>
                <a:gd name="T5" fmla="*/ 86 h 106"/>
                <a:gd name="T6" fmla="*/ 35 w 37"/>
                <a:gd name="T7" fmla="*/ 106 h 106"/>
                <a:gd name="T8" fmla="*/ 37 w 37"/>
                <a:gd name="T9" fmla="*/ 105 h 106"/>
                <a:gd name="T10" fmla="*/ 37 w 37"/>
                <a:gd name="T11" fmla="*/ 105 h 106"/>
                <a:gd name="T12" fmla="*/ 25 w 37"/>
                <a:gd name="T13" fmla="*/ 85 h 106"/>
                <a:gd name="T14" fmla="*/ 2 w 37"/>
                <a:gd name="T15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106">
                  <a:moveTo>
                    <a:pt x="2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2" y="30"/>
                    <a:pt x="9" y="59"/>
                    <a:pt x="23" y="86"/>
                  </a:cubicBezTo>
                  <a:cubicBezTo>
                    <a:pt x="27" y="93"/>
                    <a:pt x="31" y="99"/>
                    <a:pt x="35" y="106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7" y="105"/>
                    <a:pt x="37" y="105"/>
                    <a:pt x="37" y="105"/>
                  </a:cubicBezTo>
                  <a:cubicBezTo>
                    <a:pt x="33" y="99"/>
                    <a:pt x="28" y="92"/>
                    <a:pt x="25" y="85"/>
                  </a:cubicBezTo>
                  <a:cubicBezTo>
                    <a:pt x="11" y="58"/>
                    <a:pt x="4" y="29"/>
                    <a:pt x="2" y="0"/>
                  </a:cubicBezTo>
                </a:path>
              </a:pathLst>
            </a:custGeom>
            <a:solidFill>
              <a:srgbClr val="00A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îṥḻîḋê">
              <a:extLst>
                <a:ext uri="{FF2B5EF4-FFF2-40B4-BE49-F238E27FC236}">
                  <a16:creationId xmlns:a16="http://schemas.microsoft.com/office/drawing/2014/main" id="{AD50AD6A-5025-4398-8E0C-79FC8689DDB0}"/>
                </a:ext>
              </a:extLst>
            </p:cNvPr>
            <p:cNvSpPr/>
            <p:nvPr/>
          </p:nvSpPr>
          <p:spPr bwMode="auto">
            <a:xfrm>
              <a:off x="6783388" y="2598738"/>
              <a:ext cx="447675" cy="566738"/>
            </a:xfrm>
            <a:custGeom>
              <a:avLst/>
              <a:gdLst>
                <a:gd name="T0" fmla="*/ 74 w 78"/>
                <a:gd name="T1" fmla="*/ 0 h 99"/>
                <a:gd name="T2" fmla="*/ 73 w 78"/>
                <a:gd name="T3" fmla="*/ 0 h 99"/>
                <a:gd name="T4" fmla="*/ 8 w 78"/>
                <a:gd name="T5" fmla="*/ 16 h 99"/>
                <a:gd name="T6" fmla="*/ 1 w 78"/>
                <a:gd name="T7" fmla="*/ 27 h 99"/>
                <a:gd name="T8" fmla="*/ 17 w 78"/>
                <a:gd name="T9" fmla="*/ 92 h 99"/>
                <a:gd name="T10" fmla="*/ 26 w 78"/>
                <a:gd name="T11" fmla="*/ 99 h 99"/>
                <a:gd name="T12" fmla="*/ 28 w 78"/>
                <a:gd name="T13" fmla="*/ 98 h 99"/>
                <a:gd name="T14" fmla="*/ 43 w 78"/>
                <a:gd name="T15" fmla="*/ 95 h 99"/>
                <a:gd name="T16" fmla="*/ 78 w 78"/>
                <a:gd name="T17" fmla="*/ 2 h 99"/>
                <a:gd name="T18" fmla="*/ 74 w 78"/>
                <a:gd name="T19" fmla="*/ 0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8" h="99">
                  <a:moveTo>
                    <a:pt x="74" y="0"/>
                  </a:moveTo>
                  <a:cubicBezTo>
                    <a:pt x="74" y="0"/>
                    <a:pt x="73" y="0"/>
                    <a:pt x="73" y="0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3" y="17"/>
                    <a:pt x="0" y="22"/>
                    <a:pt x="1" y="27"/>
                  </a:cubicBezTo>
                  <a:cubicBezTo>
                    <a:pt x="17" y="92"/>
                    <a:pt x="17" y="92"/>
                    <a:pt x="17" y="92"/>
                  </a:cubicBezTo>
                  <a:cubicBezTo>
                    <a:pt x="18" y="96"/>
                    <a:pt x="22" y="99"/>
                    <a:pt x="26" y="99"/>
                  </a:cubicBezTo>
                  <a:cubicBezTo>
                    <a:pt x="26" y="99"/>
                    <a:pt x="27" y="98"/>
                    <a:pt x="28" y="98"/>
                  </a:cubicBezTo>
                  <a:cubicBezTo>
                    <a:pt x="43" y="95"/>
                    <a:pt x="43" y="95"/>
                    <a:pt x="43" y="95"/>
                  </a:cubicBezTo>
                  <a:cubicBezTo>
                    <a:pt x="78" y="2"/>
                    <a:pt x="78" y="2"/>
                    <a:pt x="78" y="2"/>
                  </a:cubicBezTo>
                  <a:cubicBezTo>
                    <a:pt x="77" y="1"/>
                    <a:pt x="75" y="1"/>
                    <a:pt x="74" y="0"/>
                  </a:cubicBezTo>
                </a:path>
              </a:pathLst>
            </a:custGeom>
            <a:solidFill>
              <a:schemeClr val="bg2">
                <a:lumMod val="25000"/>
                <a:alpha val="2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íšḻíḋê">
              <a:extLst>
                <a:ext uri="{FF2B5EF4-FFF2-40B4-BE49-F238E27FC236}">
                  <a16:creationId xmlns:a16="http://schemas.microsoft.com/office/drawing/2014/main" id="{2EE03045-0F53-4B42-96AF-BAD1ED3AF322}"/>
                </a:ext>
              </a:extLst>
            </p:cNvPr>
            <p:cNvSpPr/>
            <p:nvPr/>
          </p:nvSpPr>
          <p:spPr bwMode="auto">
            <a:xfrm>
              <a:off x="7208838" y="2598738"/>
              <a:ext cx="22225" cy="11113"/>
            </a:xfrm>
            <a:custGeom>
              <a:avLst/>
              <a:gdLst>
                <a:gd name="T0" fmla="*/ 1 w 4"/>
                <a:gd name="T1" fmla="*/ 0 h 2"/>
                <a:gd name="T2" fmla="*/ 0 w 4"/>
                <a:gd name="T3" fmla="*/ 0 h 2"/>
                <a:gd name="T4" fmla="*/ 4 w 4"/>
                <a:gd name="T5" fmla="*/ 2 h 2"/>
                <a:gd name="T6" fmla="*/ 4 w 4"/>
                <a:gd name="T7" fmla="*/ 1 h 2"/>
                <a:gd name="T8" fmla="*/ 1 w 4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2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1"/>
                    <a:pt x="3" y="1"/>
                    <a:pt x="4" y="2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2" y="0"/>
                    <a:pt x="1" y="0"/>
                  </a:cubicBezTo>
                </a:path>
              </a:pathLst>
            </a:custGeom>
            <a:solidFill>
              <a:srgbClr val="00A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iṧļîḑe">
              <a:extLst>
                <a:ext uri="{FF2B5EF4-FFF2-40B4-BE49-F238E27FC236}">
                  <a16:creationId xmlns:a16="http://schemas.microsoft.com/office/drawing/2014/main" id="{A7B3F751-522C-46A0-932E-526A520B8023}"/>
                </a:ext>
              </a:extLst>
            </p:cNvPr>
            <p:cNvSpPr/>
            <p:nvPr/>
          </p:nvSpPr>
          <p:spPr bwMode="auto">
            <a:xfrm>
              <a:off x="7213600" y="2667001"/>
              <a:ext cx="247650" cy="430213"/>
            </a:xfrm>
            <a:custGeom>
              <a:avLst/>
              <a:gdLst>
                <a:gd name="T0" fmla="*/ 25 w 43"/>
                <a:gd name="T1" fmla="*/ 6 h 75"/>
                <a:gd name="T2" fmla="*/ 0 w 43"/>
                <a:gd name="T3" fmla="*/ 75 h 75"/>
                <a:gd name="T4" fmla="*/ 18 w 43"/>
                <a:gd name="T5" fmla="*/ 71 h 75"/>
                <a:gd name="T6" fmla="*/ 24 w 43"/>
                <a:gd name="T7" fmla="*/ 60 h 75"/>
                <a:gd name="T8" fmla="*/ 19 w 43"/>
                <a:gd name="T9" fmla="*/ 36 h 75"/>
                <a:gd name="T10" fmla="*/ 35 w 43"/>
                <a:gd name="T11" fmla="*/ 46 h 75"/>
                <a:gd name="T12" fmla="*/ 38 w 43"/>
                <a:gd name="T13" fmla="*/ 47 h 75"/>
                <a:gd name="T14" fmla="*/ 43 w 43"/>
                <a:gd name="T15" fmla="*/ 44 h 75"/>
                <a:gd name="T16" fmla="*/ 35 w 43"/>
                <a:gd name="T17" fmla="*/ 22 h 75"/>
                <a:gd name="T18" fmla="*/ 25 w 43"/>
                <a:gd name="T19" fmla="*/ 6 h 75"/>
                <a:gd name="T20" fmla="*/ 29 w 43"/>
                <a:gd name="T21" fmla="*/ 0 h 75"/>
                <a:gd name="T22" fmla="*/ 28 w 43"/>
                <a:gd name="T23" fmla="*/ 0 h 75"/>
                <a:gd name="T24" fmla="*/ 26 w 43"/>
                <a:gd name="T25" fmla="*/ 4 h 75"/>
                <a:gd name="T26" fmla="*/ 37 w 43"/>
                <a:gd name="T27" fmla="*/ 21 h 75"/>
                <a:gd name="T28" fmla="*/ 40 w 43"/>
                <a:gd name="T29" fmla="*/ 26 h 75"/>
                <a:gd name="T30" fmla="*/ 34 w 43"/>
                <a:gd name="T31" fmla="*/ 4 h 75"/>
                <a:gd name="T32" fmla="*/ 29 w 43"/>
                <a:gd name="T33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" h="75">
                  <a:moveTo>
                    <a:pt x="25" y="6"/>
                  </a:moveTo>
                  <a:cubicBezTo>
                    <a:pt x="0" y="75"/>
                    <a:pt x="0" y="75"/>
                    <a:pt x="0" y="75"/>
                  </a:cubicBezTo>
                  <a:cubicBezTo>
                    <a:pt x="18" y="71"/>
                    <a:pt x="18" y="71"/>
                    <a:pt x="18" y="71"/>
                  </a:cubicBezTo>
                  <a:cubicBezTo>
                    <a:pt x="23" y="70"/>
                    <a:pt x="26" y="65"/>
                    <a:pt x="24" y="60"/>
                  </a:cubicBezTo>
                  <a:cubicBezTo>
                    <a:pt x="19" y="36"/>
                    <a:pt x="19" y="36"/>
                    <a:pt x="19" y="36"/>
                  </a:cubicBezTo>
                  <a:cubicBezTo>
                    <a:pt x="35" y="46"/>
                    <a:pt x="35" y="46"/>
                    <a:pt x="35" y="46"/>
                  </a:cubicBezTo>
                  <a:cubicBezTo>
                    <a:pt x="36" y="47"/>
                    <a:pt x="37" y="47"/>
                    <a:pt x="38" y="47"/>
                  </a:cubicBezTo>
                  <a:cubicBezTo>
                    <a:pt x="40" y="47"/>
                    <a:pt x="42" y="46"/>
                    <a:pt x="43" y="44"/>
                  </a:cubicBezTo>
                  <a:cubicBezTo>
                    <a:pt x="41" y="36"/>
                    <a:pt x="39" y="29"/>
                    <a:pt x="35" y="22"/>
                  </a:cubicBezTo>
                  <a:cubicBezTo>
                    <a:pt x="33" y="16"/>
                    <a:pt x="29" y="11"/>
                    <a:pt x="25" y="6"/>
                  </a:cubicBezTo>
                  <a:moveTo>
                    <a:pt x="29" y="0"/>
                  </a:moveTo>
                  <a:cubicBezTo>
                    <a:pt x="29" y="0"/>
                    <a:pt x="28" y="0"/>
                    <a:pt x="28" y="0"/>
                  </a:cubicBezTo>
                  <a:cubicBezTo>
                    <a:pt x="26" y="4"/>
                    <a:pt x="26" y="4"/>
                    <a:pt x="26" y="4"/>
                  </a:cubicBezTo>
                  <a:cubicBezTo>
                    <a:pt x="30" y="9"/>
                    <a:pt x="34" y="14"/>
                    <a:pt x="37" y="21"/>
                  </a:cubicBezTo>
                  <a:cubicBezTo>
                    <a:pt x="38" y="23"/>
                    <a:pt x="39" y="24"/>
                    <a:pt x="40" y="26"/>
                  </a:cubicBezTo>
                  <a:cubicBezTo>
                    <a:pt x="34" y="4"/>
                    <a:pt x="34" y="4"/>
                    <a:pt x="34" y="4"/>
                  </a:cubicBezTo>
                  <a:cubicBezTo>
                    <a:pt x="34" y="1"/>
                    <a:pt x="31" y="0"/>
                    <a:pt x="29" y="0"/>
                  </a:cubicBezTo>
                </a:path>
              </a:pathLst>
            </a:custGeom>
            <a:solidFill>
              <a:schemeClr val="bg2">
                <a:lumMod val="25000"/>
                <a:alpha val="2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iṥľiḓé">
              <a:extLst>
                <a:ext uri="{FF2B5EF4-FFF2-40B4-BE49-F238E27FC236}">
                  <a16:creationId xmlns:a16="http://schemas.microsoft.com/office/drawing/2014/main" id="{47A06038-AE13-4A7F-988E-D445D8616CB4}"/>
                </a:ext>
              </a:extLst>
            </p:cNvPr>
            <p:cNvSpPr/>
            <p:nvPr/>
          </p:nvSpPr>
          <p:spPr bwMode="auto">
            <a:xfrm>
              <a:off x="7358063" y="2690813"/>
              <a:ext cx="103188" cy="228600"/>
            </a:xfrm>
            <a:custGeom>
              <a:avLst/>
              <a:gdLst>
                <a:gd name="T0" fmla="*/ 1 w 18"/>
                <a:gd name="T1" fmla="*/ 0 h 40"/>
                <a:gd name="T2" fmla="*/ 0 w 18"/>
                <a:gd name="T3" fmla="*/ 2 h 40"/>
                <a:gd name="T4" fmla="*/ 10 w 18"/>
                <a:gd name="T5" fmla="*/ 18 h 40"/>
                <a:gd name="T6" fmla="*/ 18 w 18"/>
                <a:gd name="T7" fmla="*/ 40 h 40"/>
                <a:gd name="T8" fmla="*/ 18 w 18"/>
                <a:gd name="T9" fmla="*/ 37 h 40"/>
                <a:gd name="T10" fmla="*/ 15 w 18"/>
                <a:gd name="T11" fmla="*/ 22 h 40"/>
                <a:gd name="T12" fmla="*/ 12 w 18"/>
                <a:gd name="T13" fmla="*/ 17 h 40"/>
                <a:gd name="T14" fmla="*/ 1 w 18"/>
                <a:gd name="T15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40">
                  <a:moveTo>
                    <a:pt x="1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4" y="7"/>
                    <a:pt x="8" y="12"/>
                    <a:pt x="10" y="18"/>
                  </a:cubicBezTo>
                  <a:cubicBezTo>
                    <a:pt x="14" y="25"/>
                    <a:pt x="16" y="32"/>
                    <a:pt x="18" y="40"/>
                  </a:cubicBezTo>
                  <a:cubicBezTo>
                    <a:pt x="18" y="39"/>
                    <a:pt x="18" y="38"/>
                    <a:pt x="18" y="37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4" y="20"/>
                    <a:pt x="13" y="19"/>
                    <a:pt x="12" y="17"/>
                  </a:cubicBezTo>
                  <a:cubicBezTo>
                    <a:pt x="9" y="10"/>
                    <a:pt x="5" y="5"/>
                    <a:pt x="1" y="0"/>
                  </a:cubicBezTo>
                </a:path>
              </a:pathLst>
            </a:custGeom>
            <a:solidFill>
              <a:srgbClr val="00A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išľiḍè">
              <a:extLst>
                <a:ext uri="{FF2B5EF4-FFF2-40B4-BE49-F238E27FC236}">
                  <a16:creationId xmlns:a16="http://schemas.microsoft.com/office/drawing/2014/main" id="{F91A2EFA-3C03-46EC-BA5D-30AB54EB763A}"/>
                </a:ext>
              </a:extLst>
            </p:cNvPr>
            <p:cNvSpPr/>
            <p:nvPr/>
          </p:nvSpPr>
          <p:spPr bwMode="auto">
            <a:xfrm>
              <a:off x="7031038" y="2603501"/>
              <a:ext cx="344488" cy="538163"/>
            </a:xfrm>
            <a:custGeom>
              <a:avLst/>
              <a:gdLst>
                <a:gd name="T0" fmla="*/ 35 w 60"/>
                <a:gd name="T1" fmla="*/ 0 h 94"/>
                <a:gd name="T2" fmla="*/ 35 w 60"/>
                <a:gd name="T3" fmla="*/ 1 h 94"/>
                <a:gd name="T4" fmla="*/ 0 w 60"/>
                <a:gd name="T5" fmla="*/ 94 h 94"/>
                <a:gd name="T6" fmla="*/ 32 w 60"/>
                <a:gd name="T7" fmla="*/ 86 h 94"/>
                <a:gd name="T8" fmla="*/ 57 w 60"/>
                <a:gd name="T9" fmla="*/ 17 h 94"/>
                <a:gd name="T10" fmla="*/ 58 w 60"/>
                <a:gd name="T11" fmla="*/ 15 h 94"/>
                <a:gd name="T12" fmla="*/ 60 w 60"/>
                <a:gd name="T13" fmla="*/ 11 h 94"/>
                <a:gd name="T14" fmla="*/ 57 w 60"/>
                <a:gd name="T15" fmla="*/ 13 h 94"/>
                <a:gd name="T16" fmla="*/ 47 w 60"/>
                <a:gd name="T17" fmla="*/ 30 h 94"/>
                <a:gd name="T18" fmla="*/ 41 w 60"/>
                <a:gd name="T19" fmla="*/ 6 h 94"/>
                <a:gd name="T20" fmla="*/ 35 w 60"/>
                <a:gd name="T21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94">
                  <a:moveTo>
                    <a:pt x="35" y="0"/>
                  </a:moveTo>
                  <a:cubicBezTo>
                    <a:pt x="35" y="1"/>
                    <a:pt x="35" y="1"/>
                    <a:pt x="35" y="1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32" y="86"/>
                    <a:pt x="32" y="86"/>
                    <a:pt x="32" y="86"/>
                  </a:cubicBezTo>
                  <a:cubicBezTo>
                    <a:pt x="57" y="17"/>
                    <a:pt x="57" y="17"/>
                    <a:pt x="57" y="17"/>
                  </a:cubicBezTo>
                  <a:cubicBezTo>
                    <a:pt x="58" y="15"/>
                    <a:pt x="58" y="15"/>
                    <a:pt x="58" y="15"/>
                  </a:cubicBezTo>
                  <a:cubicBezTo>
                    <a:pt x="60" y="11"/>
                    <a:pt x="60" y="11"/>
                    <a:pt x="60" y="11"/>
                  </a:cubicBezTo>
                  <a:cubicBezTo>
                    <a:pt x="58" y="11"/>
                    <a:pt x="57" y="12"/>
                    <a:pt x="57" y="13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1" y="6"/>
                    <a:pt x="41" y="6"/>
                    <a:pt x="41" y="6"/>
                  </a:cubicBezTo>
                  <a:cubicBezTo>
                    <a:pt x="40" y="3"/>
                    <a:pt x="38" y="1"/>
                    <a:pt x="35" y="0"/>
                  </a:cubicBezTo>
                </a:path>
              </a:pathLst>
            </a:custGeom>
            <a:solidFill>
              <a:srgbClr val="DCD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iṥlíḍe">
              <a:extLst>
                <a:ext uri="{FF2B5EF4-FFF2-40B4-BE49-F238E27FC236}">
                  <a16:creationId xmlns:a16="http://schemas.microsoft.com/office/drawing/2014/main" id="{FD0DC042-F0D9-41C8-935A-F567DDCCF4CE}"/>
                </a:ext>
              </a:extLst>
            </p:cNvPr>
            <p:cNvSpPr/>
            <p:nvPr/>
          </p:nvSpPr>
          <p:spPr bwMode="auto">
            <a:xfrm>
              <a:off x="3813175" y="2036763"/>
              <a:ext cx="350838" cy="441325"/>
            </a:xfrm>
            <a:custGeom>
              <a:avLst/>
              <a:gdLst>
                <a:gd name="T0" fmla="*/ 32 w 61"/>
                <a:gd name="T1" fmla="*/ 0 h 77"/>
                <a:gd name="T2" fmla="*/ 23 w 61"/>
                <a:gd name="T3" fmla="*/ 5 h 77"/>
                <a:gd name="T4" fmla="*/ 2 w 61"/>
                <a:gd name="T5" fmla="*/ 65 h 77"/>
                <a:gd name="T6" fmla="*/ 11 w 61"/>
                <a:gd name="T7" fmla="*/ 77 h 77"/>
                <a:gd name="T8" fmla="*/ 14 w 61"/>
                <a:gd name="T9" fmla="*/ 76 h 77"/>
                <a:gd name="T10" fmla="*/ 55 w 61"/>
                <a:gd name="T11" fmla="*/ 57 h 77"/>
                <a:gd name="T12" fmla="*/ 59 w 61"/>
                <a:gd name="T13" fmla="*/ 45 h 77"/>
                <a:gd name="T14" fmla="*/ 40 w 61"/>
                <a:gd name="T15" fmla="*/ 5 h 77"/>
                <a:gd name="T16" fmla="*/ 32 w 61"/>
                <a:gd name="T1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77">
                  <a:moveTo>
                    <a:pt x="32" y="0"/>
                  </a:moveTo>
                  <a:cubicBezTo>
                    <a:pt x="28" y="0"/>
                    <a:pt x="25" y="2"/>
                    <a:pt x="23" y="5"/>
                  </a:cubicBezTo>
                  <a:cubicBezTo>
                    <a:pt x="2" y="65"/>
                    <a:pt x="2" y="65"/>
                    <a:pt x="2" y="65"/>
                  </a:cubicBezTo>
                  <a:cubicBezTo>
                    <a:pt x="0" y="71"/>
                    <a:pt x="5" y="77"/>
                    <a:pt x="11" y="77"/>
                  </a:cubicBezTo>
                  <a:cubicBezTo>
                    <a:pt x="12" y="77"/>
                    <a:pt x="13" y="76"/>
                    <a:pt x="14" y="76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59" y="54"/>
                    <a:pt x="61" y="49"/>
                    <a:pt x="59" y="45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38" y="1"/>
                    <a:pt x="35" y="0"/>
                    <a:pt x="32" y="0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íSlíḍé">
              <a:extLst>
                <a:ext uri="{FF2B5EF4-FFF2-40B4-BE49-F238E27FC236}">
                  <a16:creationId xmlns:a16="http://schemas.microsoft.com/office/drawing/2014/main" id="{E96DCDD0-5484-447B-9A9F-F8F29F88655C}"/>
                </a:ext>
              </a:extLst>
            </p:cNvPr>
            <p:cNvSpPr/>
            <p:nvPr/>
          </p:nvSpPr>
          <p:spPr bwMode="auto">
            <a:xfrm>
              <a:off x="4043363" y="1127126"/>
              <a:ext cx="331788" cy="296863"/>
            </a:xfrm>
            <a:custGeom>
              <a:avLst/>
              <a:gdLst>
                <a:gd name="T0" fmla="*/ 29 w 58"/>
                <a:gd name="T1" fmla="*/ 0 h 52"/>
                <a:gd name="T2" fmla="*/ 21 w 58"/>
                <a:gd name="T3" fmla="*/ 1 h 52"/>
                <a:gd name="T4" fmla="*/ 4 w 58"/>
                <a:gd name="T5" fmla="*/ 34 h 52"/>
                <a:gd name="T6" fmla="*/ 29 w 58"/>
                <a:gd name="T7" fmla="*/ 52 h 52"/>
                <a:gd name="T8" fmla="*/ 36 w 58"/>
                <a:gd name="T9" fmla="*/ 51 h 52"/>
                <a:gd name="T10" fmla="*/ 53 w 58"/>
                <a:gd name="T11" fmla="*/ 18 h 52"/>
                <a:gd name="T12" fmla="*/ 29 w 58"/>
                <a:gd name="T1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52">
                  <a:moveTo>
                    <a:pt x="29" y="0"/>
                  </a:moveTo>
                  <a:cubicBezTo>
                    <a:pt x="26" y="0"/>
                    <a:pt x="23" y="1"/>
                    <a:pt x="21" y="1"/>
                  </a:cubicBezTo>
                  <a:cubicBezTo>
                    <a:pt x="7" y="6"/>
                    <a:pt x="0" y="20"/>
                    <a:pt x="4" y="34"/>
                  </a:cubicBezTo>
                  <a:cubicBezTo>
                    <a:pt x="7" y="45"/>
                    <a:pt x="18" y="52"/>
                    <a:pt x="29" y="52"/>
                  </a:cubicBezTo>
                  <a:cubicBezTo>
                    <a:pt x="31" y="52"/>
                    <a:pt x="34" y="52"/>
                    <a:pt x="36" y="51"/>
                  </a:cubicBezTo>
                  <a:cubicBezTo>
                    <a:pt x="50" y="47"/>
                    <a:pt x="58" y="32"/>
                    <a:pt x="53" y="18"/>
                  </a:cubicBezTo>
                  <a:cubicBezTo>
                    <a:pt x="50" y="7"/>
                    <a:pt x="40" y="0"/>
                    <a:pt x="29" y="0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îṡľíḋè">
              <a:extLst>
                <a:ext uri="{FF2B5EF4-FFF2-40B4-BE49-F238E27FC236}">
                  <a16:creationId xmlns:a16="http://schemas.microsoft.com/office/drawing/2014/main" id="{8244BFC4-C604-4C6B-A0C3-B1B36F2A94EB}"/>
                </a:ext>
              </a:extLst>
            </p:cNvPr>
            <p:cNvSpPr/>
            <p:nvPr/>
          </p:nvSpPr>
          <p:spPr bwMode="auto">
            <a:xfrm>
              <a:off x="8074025" y="4872038"/>
              <a:ext cx="223838" cy="200025"/>
            </a:xfrm>
            <a:custGeom>
              <a:avLst/>
              <a:gdLst>
                <a:gd name="T0" fmla="*/ 19 w 39"/>
                <a:gd name="T1" fmla="*/ 0 h 35"/>
                <a:gd name="T2" fmla="*/ 5 w 39"/>
                <a:gd name="T3" fmla="*/ 7 h 35"/>
                <a:gd name="T4" fmla="*/ 9 w 39"/>
                <a:gd name="T5" fmla="*/ 31 h 35"/>
                <a:gd name="T6" fmla="*/ 19 w 39"/>
                <a:gd name="T7" fmla="*/ 35 h 35"/>
                <a:gd name="T8" fmla="*/ 33 w 39"/>
                <a:gd name="T9" fmla="*/ 28 h 35"/>
                <a:gd name="T10" fmla="*/ 30 w 39"/>
                <a:gd name="T11" fmla="*/ 3 h 35"/>
                <a:gd name="T12" fmla="*/ 19 w 39"/>
                <a:gd name="T1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35">
                  <a:moveTo>
                    <a:pt x="19" y="0"/>
                  </a:moveTo>
                  <a:cubicBezTo>
                    <a:pt x="14" y="0"/>
                    <a:pt x="9" y="2"/>
                    <a:pt x="5" y="7"/>
                  </a:cubicBezTo>
                  <a:cubicBezTo>
                    <a:pt x="0" y="15"/>
                    <a:pt x="1" y="25"/>
                    <a:pt x="9" y="31"/>
                  </a:cubicBezTo>
                  <a:cubicBezTo>
                    <a:pt x="12" y="34"/>
                    <a:pt x="16" y="35"/>
                    <a:pt x="19" y="35"/>
                  </a:cubicBezTo>
                  <a:cubicBezTo>
                    <a:pt x="25" y="35"/>
                    <a:pt x="30" y="32"/>
                    <a:pt x="33" y="28"/>
                  </a:cubicBezTo>
                  <a:cubicBezTo>
                    <a:pt x="39" y="20"/>
                    <a:pt x="37" y="9"/>
                    <a:pt x="30" y="3"/>
                  </a:cubicBezTo>
                  <a:cubicBezTo>
                    <a:pt x="27" y="1"/>
                    <a:pt x="23" y="0"/>
                    <a:pt x="19" y="0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îśľiḑê">
              <a:extLst>
                <a:ext uri="{FF2B5EF4-FFF2-40B4-BE49-F238E27FC236}">
                  <a16:creationId xmlns:a16="http://schemas.microsoft.com/office/drawing/2014/main" id="{60252357-0408-4B9A-9FC6-3EA5808B10E1}"/>
                </a:ext>
              </a:extLst>
            </p:cNvPr>
            <p:cNvSpPr/>
            <p:nvPr/>
          </p:nvSpPr>
          <p:spPr bwMode="auto">
            <a:xfrm>
              <a:off x="7970838" y="2008188"/>
              <a:ext cx="276225" cy="263525"/>
            </a:xfrm>
            <a:custGeom>
              <a:avLst/>
              <a:gdLst>
                <a:gd name="T0" fmla="*/ 11 w 48"/>
                <a:gd name="T1" fmla="*/ 0 h 46"/>
                <a:gd name="T2" fmla="*/ 0 w 48"/>
                <a:gd name="T3" fmla="*/ 1 h 46"/>
                <a:gd name="T4" fmla="*/ 40 w 48"/>
                <a:gd name="T5" fmla="*/ 46 h 46"/>
                <a:gd name="T6" fmla="*/ 41 w 48"/>
                <a:gd name="T7" fmla="*/ 45 h 46"/>
                <a:gd name="T8" fmla="*/ 23 w 48"/>
                <a:gd name="T9" fmla="*/ 2 h 46"/>
                <a:gd name="T10" fmla="*/ 11 w 48"/>
                <a:gd name="T11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8" h="46">
                  <a:moveTo>
                    <a:pt x="11" y="0"/>
                  </a:moveTo>
                  <a:cubicBezTo>
                    <a:pt x="7" y="0"/>
                    <a:pt x="4" y="0"/>
                    <a:pt x="0" y="1"/>
                  </a:cubicBezTo>
                  <a:cubicBezTo>
                    <a:pt x="15" y="15"/>
                    <a:pt x="29" y="30"/>
                    <a:pt x="40" y="46"/>
                  </a:cubicBezTo>
                  <a:cubicBezTo>
                    <a:pt x="41" y="46"/>
                    <a:pt x="41" y="45"/>
                    <a:pt x="41" y="45"/>
                  </a:cubicBezTo>
                  <a:cubicBezTo>
                    <a:pt x="48" y="28"/>
                    <a:pt x="40" y="9"/>
                    <a:pt x="23" y="2"/>
                  </a:cubicBezTo>
                  <a:cubicBezTo>
                    <a:pt x="19" y="1"/>
                    <a:pt x="15" y="0"/>
                    <a:pt x="11" y="0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iṡḷíḑè">
              <a:extLst>
                <a:ext uri="{FF2B5EF4-FFF2-40B4-BE49-F238E27FC236}">
                  <a16:creationId xmlns:a16="http://schemas.microsoft.com/office/drawing/2014/main" id="{AFCF5F8E-CA7A-4691-82BE-8948C187147D}"/>
                </a:ext>
              </a:extLst>
            </p:cNvPr>
            <p:cNvSpPr/>
            <p:nvPr/>
          </p:nvSpPr>
          <p:spPr bwMode="auto">
            <a:xfrm>
              <a:off x="7816850" y="2014538"/>
              <a:ext cx="384175" cy="366713"/>
            </a:xfrm>
            <a:custGeom>
              <a:avLst/>
              <a:gdLst>
                <a:gd name="T0" fmla="*/ 17 w 67"/>
                <a:gd name="T1" fmla="*/ 6 h 64"/>
                <a:gd name="T2" fmla="*/ 7 w 67"/>
                <a:gd name="T3" fmla="*/ 19 h 64"/>
                <a:gd name="T4" fmla="*/ 25 w 67"/>
                <a:gd name="T5" fmla="*/ 62 h 64"/>
                <a:gd name="T6" fmla="*/ 38 w 67"/>
                <a:gd name="T7" fmla="*/ 64 h 64"/>
                <a:gd name="T8" fmla="*/ 49 w 67"/>
                <a:gd name="T9" fmla="*/ 62 h 64"/>
                <a:gd name="T10" fmla="*/ 17 w 67"/>
                <a:gd name="T11" fmla="*/ 6 h 64"/>
                <a:gd name="T12" fmla="*/ 27 w 67"/>
                <a:gd name="T13" fmla="*/ 0 h 64"/>
                <a:gd name="T14" fmla="*/ 20 w 67"/>
                <a:gd name="T15" fmla="*/ 4 h 64"/>
                <a:gd name="T16" fmla="*/ 53 w 67"/>
                <a:gd name="T17" fmla="*/ 61 h 64"/>
                <a:gd name="T18" fmla="*/ 67 w 67"/>
                <a:gd name="T19" fmla="*/ 45 h 64"/>
                <a:gd name="T20" fmla="*/ 27 w 67"/>
                <a:gd name="T21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64">
                  <a:moveTo>
                    <a:pt x="17" y="6"/>
                  </a:moveTo>
                  <a:cubicBezTo>
                    <a:pt x="13" y="9"/>
                    <a:pt x="9" y="14"/>
                    <a:pt x="7" y="19"/>
                  </a:cubicBezTo>
                  <a:cubicBezTo>
                    <a:pt x="0" y="36"/>
                    <a:pt x="8" y="55"/>
                    <a:pt x="25" y="62"/>
                  </a:cubicBezTo>
                  <a:cubicBezTo>
                    <a:pt x="29" y="64"/>
                    <a:pt x="33" y="64"/>
                    <a:pt x="38" y="64"/>
                  </a:cubicBezTo>
                  <a:cubicBezTo>
                    <a:pt x="42" y="64"/>
                    <a:pt x="46" y="64"/>
                    <a:pt x="49" y="62"/>
                  </a:cubicBezTo>
                  <a:cubicBezTo>
                    <a:pt x="40" y="43"/>
                    <a:pt x="30" y="24"/>
                    <a:pt x="17" y="6"/>
                  </a:cubicBezTo>
                  <a:moveTo>
                    <a:pt x="27" y="0"/>
                  </a:moveTo>
                  <a:cubicBezTo>
                    <a:pt x="25" y="1"/>
                    <a:pt x="22" y="2"/>
                    <a:pt x="20" y="4"/>
                  </a:cubicBezTo>
                  <a:cubicBezTo>
                    <a:pt x="33" y="22"/>
                    <a:pt x="44" y="41"/>
                    <a:pt x="53" y="61"/>
                  </a:cubicBezTo>
                  <a:cubicBezTo>
                    <a:pt x="59" y="57"/>
                    <a:pt x="64" y="52"/>
                    <a:pt x="67" y="45"/>
                  </a:cubicBezTo>
                  <a:cubicBezTo>
                    <a:pt x="56" y="29"/>
                    <a:pt x="42" y="14"/>
                    <a:pt x="27" y="0"/>
                  </a:cubicBezTo>
                </a:path>
              </a:pathLst>
            </a:custGeom>
            <a:solidFill>
              <a:schemeClr val="bg2">
                <a:lumMod val="25000"/>
                <a:alpha val="2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íśļîḋé">
              <a:extLst>
                <a:ext uri="{FF2B5EF4-FFF2-40B4-BE49-F238E27FC236}">
                  <a16:creationId xmlns:a16="http://schemas.microsoft.com/office/drawing/2014/main" id="{2A29BDC8-1185-4287-BD1F-C855E55B0DAD}"/>
                </a:ext>
              </a:extLst>
            </p:cNvPr>
            <p:cNvSpPr/>
            <p:nvPr/>
          </p:nvSpPr>
          <p:spPr bwMode="auto">
            <a:xfrm>
              <a:off x="7913688" y="2036763"/>
              <a:ext cx="206375" cy="333375"/>
            </a:xfrm>
            <a:custGeom>
              <a:avLst/>
              <a:gdLst>
                <a:gd name="T0" fmla="*/ 3 w 36"/>
                <a:gd name="T1" fmla="*/ 0 h 58"/>
                <a:gd name="T2" fmla="*/ 0 w 36"/>
                <a:gd name="T3" fmla="*/ 2 h 58"/>
                <a:gd name="T4" fmla="*/ 32 w 36"/>
                <a:gd name="T5" fmla="*/ 58 h 58"/>
                <a:gd name="T6" fmla="*/ 36 w 36"/>
                <a:gd name="T7" fmla="*/ 57 h 58"/>
                <a:gd name="T8" fmla="*/ 3 w 36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58">
                  <a:moveTo>
                    <a:pt x="3" y="0"/>
                  </a:moveTo>
                  <a:cubicBezTo>
                    <a:pt x="2" y="0"/>
                    <a:pt x="1" y="1"/>
                    <a:pt x="0" y="2"/>
                  </a:cubicBezTo>
                  <a:cubicBezTo>
                    <a:pt x="13" y="20"/>
                    <a:pt x="23" y="39"/>
                    <a:pt x="32" y="58"/>
                  </a:cubicBezTo>
                  <a:cubicBezTo>
                    <a:pt x="33" y="58"/>
                    <a:pt x="35" y="57"/>
                    <a:pt x="36" y="57"/>
                  </a:cubicBezTo>
                  <a:cubicBezTo>
                    <a:pt x="27" y="37"/>
                    <a:pt x="16" y="18"/>
                    <a:pt x="3" y="0"/>
                  </a:cubicBezTo>
                </a:path>
              </a:pathLst>
            </a:custGeom>
            <a:solidFill>
              <a:srgbClr val="2FB3CF">
                <a:alpha val="42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íšľîdé">
              <a:extLst>
                <a:ext uri="{FF2B5EF4-FFF2-40B4-BE49-F238E27FC236}">
                  <a16:creationId xmlns:a16="http://schemas.microsoft.com/office/drawing/2014/main" id="{E23E2AD6-BFBE-4D8A-B219-04E0032B4B88}"/>
                </a:ext>
              </a:extLst>
            </p:cNvPr>
            <p:cNvSpPr/>
            <p:nvPr/>
          </p:nvSpPr>
          <p:spPr bwMode="auto">
            <a:xfrm>
              <a:off x="4765675" y="3543301"/>
              <a:ext cx="452438" cy="509588"/>
            </a:xfrm>
            <a:custGeom>
              <a:avLst/>
              <a:gdLst>
                <a:gd name="T0" fmla="*/ 50 w 79"/>
                <a:gd name="T1" fmla="*/ 0 h 89"/>
                <a:gd name="T2" fmla="*/ 37 w 79"/>
                <a:gd name="T3" fmla="*/ 2 h 89"/>
                <a:gd name="T4" fmla="*/ 7 w 79"/>
                <a:gd name="T5" fmla="*/ 58 h 89"/>
                <a:gd name="T6" fmla="*/ 50 w 79"/>
                <a:gd name="T7" fmla="*/ 89 h 89"/>
                <a:gd name="T8" fmla="*/ 50 w 79"/>
                <a:gd name="T9" fmla="*/ 89 h 89"/>
                <a:gd name="T10" fmla="*/ 70 w 79"/>
                <a:gd name="T11" fmla="*/ 36 h 89"/>
                <a:gd name="T12" fmla="*/ 79 w 79"/>
                <a:gd name="T13" fmla="*/ 11 h 89"/>
                <a:gd name="T14" fmla="*/ 50 w 79"/>
                <a:gd name="T15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9" h="89">
                  <a:moveTo>
                    <a:pt x="50" y="0"/>
                  </a:moveTo>
                  <a:cubicBezTo>
                    <a:pt x="45" y="0"/>
                    <a:pt x="41" y="1"/>
                    <a:pt x="37" y="2"/>
                  </a:cubicBezTo>
                  <a:cubicBezTo>
                    <a:pt x="13" y="10"/>
                    <a:pt x="0" y="35"/>
                    <a:pt x="7" y="58"/>
                  </a:cubicBezTo>
                  <a:cubicBezTo>
                    <a:pt x="13" y="77"/>
                    <a:pt x="31" y="89"/>
                    <a:pt x="50" y="89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70" y="36"/>
                    <a:pt x="70" y="36"/>
                    <a:pt x="70" y="36"/>
                  </a:cubicBezTo>
                  <a:cubicBezTo>
                    <a:pt x="79" y="11"/>
                    <a:pt x="79" y="11"/>
                    <a:pt x="79" y="11"/>
                  </a:cubicBezTo>
                  <a:cubicBezTo>
                    <a:pt x="71" y="4"/>
                    <a:pt x="61" y="0"/>
                    <a:pt x="50" y="0"/>
                  </a:cubicBezTo>
                </a:path>
              </a:pathLst>
            </a:custGeom>
            <a:solidFill>
              <a:srgbClr val="EBEB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7" name="ïṧlïḍè">
              <a:extLst>
                <a:ext uri="{FF2B5EF4-FFF2-40B4-BE49-F238E27FC236}">
                  <a16:creationId xmlns:a16="http://schemas.microsoft.com/office/drawing/2014/main" id="{ED301B95-E146-47FA-9E7C-80A72352A9AE}"/>
                </a:ext>
              </a:extLst>
            </p:cNvPr>
            <p:cNvSpPr/>
            <p:nvPr/>
          </p:nvSpPr>
          <p:spPr bwMode="auto">
            <a:xfrm>
              <a:off x="5257800" y="3817938"/>
              <a:ext cx="46038" cy="131763"/>
            </a:xfrm>
            <a:custGeom>
              <a:avLst/>
              <a:gdLst>
                <a:gd name="T0" fmla="*/ 8 w 8"/>
                <a:gd name="T1" fmla="*/ 0 h 23"/>
                <a:gd name="T2" fmla="*/ 0 w 8"/>
                <a:gd name="T3" fmla="*/ 23 h 23"/>
                <a:gd name="T4" fmla="*/ 8 w 8"/>
                <a:gd name="T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3">
                  <a:moveTo>
                    <a:pt x="8" y="0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5" y="16"/>
                    <a:pt x="8" y="9"/>
                    <a:pt x="8" y="0"/>
                  </a:cubicBezTo>
                </a:path>
              </a:pathLst>
            </a:custGeom>
            <a:solidFill>
              <a:srgbClr val="269E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8" name="íṧḷïḍe">
              <a:extLst>
                <a:ext uri="{FF2B5EF4-FFF2-40B4-BE49-F238E27FC236}">
                  <a16:creationId xmlns:a16="http://schemas.microsoft.com/office/drawing/2014/main" id="{1E60EC2F-1A58-4E14-BD02-99C1A619A735}"/>
                </a:ext>
              </a:extLst>
            </p:cNvPr>
            <p:cNvSpPr/>
            <p:nvPr/>
          </p:nvSpPr>
          <p:spPr bwMode="auto">
            <a:xfrm>
              <a:off x="5051425" y="3606801"/>
              <a:ext cx="258763" cy="446088"/>
            </a:xfrm>
            <a:custGeom>
              <a:avLst/>
              <a:gdLst>
                <a:gd name="T0" fmla="*/ 29 w 45"/>
                <a:gd name="T1" fmla="*/ 0 h 78"/>
                <a:gd name="T2" fmla="*/ 20 w 45"/>
                <a:gd name="T3" fmla="*/ 25 h 78"/>
                <a:gd name="T4" fmla="*/ 0 w 45"/>
                <a:gd name="T5" fmla="*/ 78 h 78"/>
                <a:gd name="T6" fmla="*/ 13 w 45"/>
                <a:gd name="T7" fmla="*/ 76 h 78"/>
                <a:gd name="T8" fmla="*/ 36 w 45"/>
                <a:gd name="T9" fmla="*/ 60 h 78"/>
                <a:gd name="T10" fmla="*/ 44 w 45"/>
                <a:gd name="T11" fmla="*/ 37 h 78"/>
                <a:gd name="T12" fmla="*/ 42 w 45"/>
                <a:gd name="T13" fmla="*/ 21 h 78"/>
                <a:gd name="T14" fmla="*/ 29 w 45"/>
                <a:gd name="T15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" h="78">
                  <a:moveTo>
                    <a:pt x="29" y="0"/>
                  </a:moveTo>
                  <a:cubicBezTo>
                    <a:pt x="20" y="25"/>
                    <a:pt x="20" y="25"/>
                    <a:pt x="20" y="25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5" y="78"/>
                    <a:pt x="9" y="78"/>
                    <a:pt x="13" y="76"/>
                  </a:cubicBezTo>
                  <a:cubicBezTo>
                    <a:pt x="23" y="73"/>
                    <a:pt x="30" y="68"/>
                    <a:pt x="36" y="60"/>
                  </a:cubicBezTo>
                  <a:cubicBezTo>
                    <a:pt x="44" y="37"/>
                    <a:pt x="44" y="37"/>
                    <a:pt x="44" y="37"/>
                  </a:cubicBezTo>
                  <a:cubicBezTo>
                    <a:pt x="45" y="32"/>
                    <a:pt x="44" y="26"/>
                    <a:pt x="42" y="21"/>
                  </a:cubicBezTo>
                  <a:cubicBezTo>
                    <a:pt x="40" y="12"/>
                    <a:pt x="35" y="6"/>
                    <a:pt x="29" y="0"/>
                  </a:cubicBezTo>
                </a:path>
              </a:pathLst>
            </a:custGeom>
            <a:solidFill>
              <a:srgbClr val="DCD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ïṧḻíḋe">
              <a:extLst>
                <a:ext uri="{FF2B5EF4-FFF2-40B4-BE49-F238E27FC236}">
                  <a16:creationId xmlns:a16="http://schemas.microsoft.com/office/drawing/2014/main" id="{2427FCB9-C2F9-4353-B323-EA10BB042E55}"/>
                </a:ext>
              </a:extLst>
            </p:cNvPr>
            <p:cNvSpPr/>
            <p:nvPr/>
          </p:nvSpPr>
          <p:spPr bwMode="auto">
            <a:xfrm>
              <a:off x="4530725" y="1258888"/>
              <a:ext cx="2074863" cy="938213"/>
            </a:xfrm>
            <a:custGeom>
              <a:avLst/>
              <a:gdLst>
                <a:gd name="T0" fmla="*/ 338 w 362"/>
                <a:gd name="T1" fmla="*/ 1 h 164"/>
                <a:gd name="T2" fmla="*/ 13 w 362"/>
                <a:gd name="T3" fmla="*/ 27 h 164"/>
                <a:gd name="T4" fmla="*/ 0 w 362"/>
                <a:gd name="T5" fmla="*/ 43 h 164"/>
                <a:gd name="T6" fmla="*/ 8 w 362"/>
                <a:gd name="T7" fmla="*/ 138 h 164"/>
                <a:gd name="T8" fmla="*/ 23 w 362"/>
                <a:gd name="T9" fmla="*/ 151 h 164"/>
                <a:gd name="T10" fmla="*/ 55 w 362"/>
                <a:gd name="T11" fmla="*/ 148 h 164"/>
                <a:gd name="T12" fmla="*/ 71 w 362"/>
                <a:gd name="T13" fmla="*/ 147 h 164"/>
                <a:gd name="T14" fmla="*/ 85 w 362"/>
                <a:gd name="T15" fmla="*/ 162 h 164"/>
                <a:gd name="T16" fmla="*/ 95 w 362"/>
                <a:gd name="T17" fmla="*/ 161 h 164"/>
                <a:gd name="T18" fmla="*/ 107 w 362"/>
                <a:gd name="T19" fmla="*/ 144 h 164"/>
                <a:gd name="T20" fmla="*/ 186 w 362"/>
                <a:gd name="T21" fmla="*/ 137 h 164"/>
                <a:gd name="T22" fmla="*/ 348 w 362"/>
                <a:gd name="T23" fmla="*/ 124 h 164"/>
                <a:gd name="T24" fmla="*/ 361 w 362"/>
                <a:gd name="T25" fmla="*/ 109 h 164"/>
                <a:gd name="T26" fmla="*/ 353 w 362"/>
                <a:gd name="T27" fmla="*/ 14 h 164"/>
                <a:gd name="T28" fmla="*/ 338 w 362"/>
                <a:gd name="T29" fmla="*/ 1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2" h="164">
                  <a:moveTo>
                    <a:pt x="338" y="1"/>
                  </a:moveTo>
                  <a:cubicBezTo>
                    <a:pt x="13" y="27"/>
                    <a:pt x="13" y="27"/>
                    <a:pt x="13" y="27"/>
                  </a:cubicBezTo>
                  <a:cubicBezTo>
                    <a:pt x="5" y="28"/>
                    <a:pt x="0" y="35"/>
                    <a:pt x="0" y="43"/>
                  </a:cubicBezTo>
                  <a:cubicBezTo>
                    <a:pt x="8" y="138"/>
                    <a:pt x="8" y="138"/>
                    <a:pt x="8" y="138"/>
                  </a:cubicBezTo>
                  <a:cubicBezTo>
                    <a:pt x="9" y="146"/>
                    <a:pt x="16" y="151"/>
                    <a:pt x="23" y="151"/>
                  </a:cubicBezTo>
                  <a:cubicBezTo>
                    <a:pt x="55" y="148"/>
                    <a:pt x="55" y="148"/>
                    <a:pt x="55" y="148"/>
                  </a:cubicBezTo>
                  <a:cubicBezTo>
                    <a:pt x="71" y="147"/>
                    <a:pt x="71" y="147"/>
                    <a:pt x="71" y="147"/>
                  </a:cubicBezTo>
                  <a:cubicBezTo>
                    <a:pt x="74" y="150"/>
                    <a:pt x="82" y="159"/>
                    <a:pt x="85" y="162"/>
                  </a:cubicBezTo>
                  <a:cubicBezTo>
                    <a:pt x="88" y="164"/>
                    <a:pt x="93" y="164"/>
                    <a:pt x="95" y="161"/>
                  </a:cubicBezTo>
                  <a:cubicBezTo>
                    <a:pt x="98" y="157"/>
                    <a:pt x="104" y="148"/>
                    <a:pt x="107" y="144"/>
                  </a:cubicBezTo>
                  <a:cubicBezTo>
                    <a:pt x="186" y="137"/>
                    <a:pt x="186" y="137"/>
                    <a:pt x="186" y="137"/>
                  </a:cubicBezTo>
                  <a:cubicBezTo>
                    <a:pt x="348" y="124"/>
                    <a:pt x="348" y="124"/>
                    <a:pt x="348" y="124"/>
                  </a:cubicBezTo>
                  <a:cubicBezTo>
                    <a:pt x="356" y="123"/>
                    <a:pt x="362" y="116"/>
                    <a:pt x="361" y="109"/>
                  </a:cubicBezTo>
                  <a:cubicBezTo>
                    <a:pt x="353" y="14"/>
                    <a:pt x="353" y="14"/>
                    <a:pt x="353" y="14"/>
                  </a:cubicBezTo>
                  <a:cubicBezTo>
                    <a:pt x="353" y="6"/>
                    <a:pt x="346" y="0"/>
                    <a:pt x="338" y="1"/>
                  </a:cubicBezTo>
                  <a:close/>
                </a:path>
              </a:pathLst>
            </a:custGeom>
            <a:gradFill>
              <a:gsLst>
                <a:gs pos="0">
                  <a:srgbClr val="695694"/>
                </a:gs>
                <a:gs pos="36000">
                  <a:srgbClr val="4C84B1"/>
                </a:gs>
                <a:gs pos="82000">
                  <a:srgbClr val="00C7E5"/>
                </a:gs>
              </a:gsLst>
              <a:lin ang="27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ísľïďe">
              <a:extLst>
                <a:ext uri="{FF2B5EF4-FFF2-40B4-BE49-F238E27FC236}">
                  <a16:creationId xmlns:a16="http://schemas.microsoft.com/office/drawing/2014/main" id="{26FD6ED6-3164-4D30-A4B6-D67BEFE394EC}"/>
                </a:ext>
              </a:extLst>
            </p:cNvPr>
            <p:cNvSpPr/>
            <p:nvPr/>
          </p:nvSpPr>
          <p:spPr bwMode="auto">
            <a:xfrm>
              <a:off x="4748213" y="1555751"/>
              <a:ext cx="377825" cy="401638"/>
            </a:xfrm>
            <a:custGeom>
              <a:avLst/>
              <a:gdLst>
                <a:gd name="T0" fmla="*/ 41 w 66"/>
                <a:gd name="T1" fmla="*/ 35 h 70"/>
                <a:gd name="T2" fmla="*/ 45 w 66"/>
                <a:gd name="T3" fmla="*/ 23 h 70"/>
                <a:gd name="T4" fmla="*/ 45 w 66"/>
                <a:gd name="T5" fmla="*/ 15 h 70"/>
                <a:gd name="T6" fmla="*/ 28 w 66"/>
                <a:gd name="T7" fmla="*/ 0 h 70"/>
                <a:gd name="T8" fmla="*/ 13 w 66"/>
                <a:gd name="T9" fmla="*/ 17 h 70"/>
                <a:gd name="T10" fmla="*/ 14 w 66"/>
                <a:gd name="T11" fmla="*/ 25 h 70"/>
                <a:gd name="T12" fmla="*/ 20 w 66"/>
                <a:gd name="T13" fmla="*/ 37 h 70"/>
                <a:gd name="T14" fmla="*/ 1 w 66"/>
                <a:gd name="T15" fmla="*/ 61 h 70"/>
                <a:gd name="T16" fmla="*/ 8 w 66"/>
                <a:gd name="T17" fmla="*/ 69 h 70"/>
                <a:gd name="T18" fmla="*/ 59 w 66"/>
                <a:gd name="T19" fmla="*/ 65 h 70"/>
                <a:gd name="T20" fmla="*/ 65 w 66"/>
                <a:gd name="T21" fmla="*/ 56 h 70"/>
                <a:gd name="T22" fmla="*/ 41 w 66"/>
                <a:gd name="T23" fmla="*/ 35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" h="70">
                  <a:moveTo>
                    <a:pt x="41" y="35"/>
                  </a:moveTo>
                  <a:cubicBezTo>
                    <a:pt x="44" y="32"/>
                    <a:pt x="46" y="28"/>
                    <a:pt x="45" y="23"/>
                  </a:cubicBezTo>
                  <a:cubicBezTo>
                    <a:pt x="45" y="15"/>
                    <a:pt x="45" y="15"/>
                    <a:pt x="45" y="15"/>
                  </a:cubicBezTo>
                  <a:cubicBezTo>
                    <a:pt x="44" y="7"/>
                    <a:pt x="37" y="0"/>
                    <a:pt x="28" y="0"/>
                  </a:cubicBezTo>
                  <a:cubicBezTo>
                    <a:pt x="19" y="1"/>
                    <a:pt x="13" y="8"/>
                    <a:pt x="13" y="17"/>
                  </a:cubicBezTo>
                  <a:cubicBezTo>
                    <a:pt x="14" y="25"/>
                    <a:pt x="14" y="25"/>
                    <a:pt x="14" y="25"/>
                  </a:cubicBezTo>
                  <a:cubicBezTo>
                    <a:pt x="15" y="30"/>
                    <a:pt x="17" y="34"/>
                    <a:pt x="20" y="37"/>
                  </a:cubicBezTo>
                  <a:cubicBezTo>
                    <a:pt x="10" y="41"/>
                    <a:pt x="3" y="50"/>
                    <a:pt x="1" y="61"/>
                  </a:cubicBezTo>
                  <a:cubicBezTo>
                    <a:pt x="0" y="66"/>
                    <a:pt x="4" y="70"/>
                    <a:pt x="8" y="69"/>
                  </a:cubicBezTo>
                  <a:cubicBezTo>
                    <a:pt x="59" y="65"/>
                    <a:pt x="59" y="65"/>
                    <a:pt x="59" y="65"/>
                  </a:cubicBezTo>
                  <a:cubicBezTo>
                    <a:pt x="63" y="65"/>
                    <a:pt x="66" y="60"/>
                    <a:pt x="65" y="56"/>
                  </a:cubicBezTo>
                  <a:cubicBezTo>
                    <a:pt x="61" y="46"/>
                    <a:pt x="52" y="38"/>
                    <a:pt x="41" y="3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iS1îḓè">
              <a:extLst>
                <a:ext uri="{FF2B5EF4-FFF2-40B4-BE49-F238E27FC236}">
                  <a16:creationId xmlns:a16="http://schemas.microsoft.com/office/drawing/2014/main" id="{DF3BB26E-6966-4003-A127-ABA85340E75E}"/>
                </a:ext>
              </a:extLst>
            </p:cNvPr>
            <p:cNvSpPr/>
            <p:nvPr/>
          </p:nvSpPr>
          <p:spPr bwMode="auto">
            <a:xfrm>
              <a:off x="5310188" y="1487488"/>
              <a:ext cx="504825" cy="412750"/>
            </a:xfrm>
            <a:custGeom>
              <a:avLst/>
              <a:gdLst>
                <a:gd name="T0" fmla="*/ 74 w 88"/>
                <a:gd name="T1" fmla="*/ 0 h 72"/>
                <a:gd name="T2" fmla="*/ 10 w 88"/>
                <a:gd name="T3" fmla="*/ 6 h 72"/>
                <a:gd name="T4" fmla="*/ 1 w 88"/>
                <a:gd name="T5" fmla="*/ 16 h 72"/>
                <a:gd name="T6" fmla="*/ 3 w 88"/>
                <a:gd name="T7" fmla="*/ 48 h 72"/>
                <a:gd name="T8" fmla="*/ 14 w 88"/>
                <a:gd name="T9" fmla="*/ 57 h 72"/>
                <a:gd name="T10" fmla="*/ 20 w 88"/>
                <a:gd name="T11" fmla="*/ 56 h 72"/>
                <a:gd name="T12" fmla="*/ 33 w 88"/>
                <a:gd name="T13" fmla="*/ 69 h 72"/>
                <a:gd name="T14" fmla="*/ 41 w 88"/>
                <a:gd name="T15" fmla="*/ 69 h 72"/>
                <a:gd name="T16" fmla="*/ 51 w 88"/>
                <a:gd name="T17" fmla="*/ 53 h 72"/>
                <a:gd name="T18" fmla="*/ 78 w 88"/>
                <a:gd name="T19" fmla="*/ 51 h 72"/>
                <a:gd name="T20" fmla="*/ 87 w 88"/>
                <a:gd name="T21" fmla="*/ 41 h 72"/>
                <a:gd name="T22" fmla="*/ 85 w 88"/>
                <a:gd name="T23" fmla="*/ 9 h 72"/>
                <a:gd name="T24" fmla="*/ 74 w 88"/>
                <a:gd name="T2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" h="72">
                  <a:moveTo>
                    <a:pt x="74" y="0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4" y="6"/>
                    <a:pt x="0" y="11"/>
                    <a:pt x="1" y="16"/>
                  </a:cubicBezTo>
                  <a:cubicBezTo>
                    <a:pt x="3" y="48"/>
                    <a:pt x="3" y="48"/>
                    <a:pt x="3" y="48"/>
                  </a:cubicBezTo>
                  <a:cubicBezTo>
                    <a:pt x="4" y="53"/>
                    <a:pt x="8" y="57"/>
                    <a:pt x="14" y="57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0" y="56"/>
                    <a:pt x="29" y="66"/>
                    <a:pt x="33" y="69"/>
                  </a:cubicBezTo>
                  <a:cubicBezTo>
                    <a:pt x="35" y="72"/>
                    <a:pt x="39" y="71"/>
                    <a:pt x="41" y="69"/>
                  </a:cubicBezTo>
                  <a:cubicBezTo>
                    <a:pt x="44" y="65"/>
                    <a:pt x="51" y="53"/>
                    <a:pt x="51" y="53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84" y="51"/>
                    <a:pt x="88" y="46"/>
                    <a:pt x="87" y="41"/>
                  </a:cubicBezTo>
                  <a:cubicBezTo>
                    <a:pt x="85" y="9"/>
                    <a:pt x="85" y="9"/>
                    <a:pt x="85" y="9"/>
                  </a:cubicBezTo>
                  <a:cubicBezTo>
                    <a:pt x="84" y="4"/>
                    <a:pt x="80" y="0"/>
                    <a:pt x="7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islïḍê">
              <a:extLst>
                <a:ext uri="{FF2B5EF4-FFF2-40B4-BE49-F238E27FC236}">
                  <a16:creationId xmlns:a16="http://schemas.microsoft.com/office/drawing/2014/main" id="{BA407CFE-E517-4EE4-8301-B78B549540DD}"/>
                </a:ext>
              </a:extLst>
            </p:cNvPr>
            <p:cNvSpPr/>
            <p:nvPr/>
          </p:nvSpPr>
          <p:spPr bwMode="auto">
            <a:xfrm>
              <a:off x="5384800" y="1538288"/>
              <a:ext cx="344488" cy="74613"/>
            </a:xfrm>
            <a:custGeom>
              <a:avLst/>
              <a:gdLst>
                <a:gd name="T0" fmla="*/ 4 w 60"/>
                <a:gd name="T1" fmla="*/ 13 h 13"/>
                <a:gd name="T2" fmla="*/ 0 w 60"/>
                <a:gd name="T3" fmla="*/ 9 h 13"/>
                <a:gd name="T4" fmla="*/ 3 w 60"/>
                <a:gd name="T5" fmla="*/ 5 h 13"/>
                <a:gd name="T6" fmla="*/ 56 w 60"/>
                <a:gd name="T7" fmla="*/ 0 h 13"/>
                <a:gd name="T8" fmla="*/ 60 w 60"/>
                <a:gd name="T9" fmla="*/ 4 h 13"/>
                <a:gd name="T10" fmla="*/ 56 w 60"/>
                <a:gd name="T11" fmla="*/ 8 h 13"/>
                <a:gd name="T12" fmla="*/ 4 w 60"/>
                <a:gd name="T1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3">
                  <a:moveTo>
                    <a:pt x="4" y="13"/>
                  </a:moveTo>
                  <a:cubicBezTo>
                    <a:pt x="2" y="13"/>
                    <a:pt x="0" y="11"/>
                    <a:pt x="0" y="9"/>
                  </a:cubicBezTo>
                  <a:cubicBezTo>
                    <a:pt x="0" y="7"/>
                    <a:pt x="1" y="5"/>
                    <a:pt x="3" y="5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8" y="0"/>
                    <a:pt x="60" y="2"/>
                    <a:pt x="60" y="4"/>
                  </a:cubicBezTo>
                  <a:cubicBezTo>
                    <a:pt x="60" y="6"/>
                    <a:pt x="59" y="8"/>
                    <a:pt x="56" y="8"/>
                  </a:cubicBezTo>
                  <a:cubicBezTo>
                    <a:pt x="4" y="13"/>
                    <a:pt x="4" y="13"/>
                    <a:pt x="4" y="13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î$ḻídê">
              <a:extLst>
                <a:ext uri="{FF2B5EF4-FFF2-40B4-BE49-F238E27FC236}">
                  <a16:creationId xmlns:a16="http://schemas.microsoft.com/office/drawing/2014/main" id="{FBDAA4E4-1F25-4D5B-AA17-09FB1461E44A}"/>
                </a:ext>
              </a:extLst>
            </p:cNvPr>
            <p:cNvSpPr/>
            <p:nvPr/>
          </p:nvSpPr>
          <p:spPr bwMode="auto">
            <a:xfrm>
              <a:off x="5391150" y="1619251"/>
              <a:ext cx="342900" cy="68263"/>
            </a:xfrm>
            <a:custGeom>
              <a:avLst/>
              <a:gdLst>
                <a:gd name="T0" fmla="*/ 4 w 60"/>
                <a:gd name="T1" fmla="*/ 12 h 12"/>
                <a:gd name="T2" fmla="*/ 0 w 60"/>
                <a:gd name="T3" fmla="*/ 9 h 12"/>
                <a:gd name="T4" fmla="*/ 4 w 60"/>
                <a:gd name="T5" fmla="*/ 5 h 12"/>
                <a:gd name="T6" fmla="*/ 56 w 60"/>
                <a:gd name="T7" fmla="*/ 0 h 12"/>
                <a:gd name="T8" fmla="*/ 60 w 60"/>
                <a:gd name="T9" fmla="*/ 4 h 12"/>
                <a:gd name="T10" fmla="*/ 57 w 60"/>
                <a:gd name="T11" fmla="*/ 8 h 12"/>
                <a:gd name="T12" fmla="*/ 4 w 60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0" h="12">
                  <a:moveTo>
                    <a:pt x="4" y="12"/>
                  </a:moveTo>
                  <a:cubicBezTo>
                    <a:pt x="2" y="12"/>
                    <a:pt x="0" y="11"/>
                    <a:pt x="0" y="9"/>
                  </a:cubicBezTo>
                  <a:cubicBezTo>
                    <a:pt x="0" y="7"/>
                    <a:pt x="1" y="5"/>
                    <a:pt x="4" y="5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58" y="0"/>
                    <a:pt x="60" y="2"/>
                    <a:pt x="60" y="4"/>
                  </a:cubicBezTo>
                  <a:cubicBezTo>
                    <a:pt x="60" y="6"/>
                    <a:pt x="59" y="8"/>
                    <a:pt x="57" y="8"/>
                  </a:cubicBezTo>
                  <a:cubicBezTo>
                    <a:pt x="4" y="12"/>
                    <a:pt x="4" y="12"/>
                    <a:pt x="4" y="12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îṥḻîďè">
              <a:extLst>
                <a:ext uri="{FF2B5EF4-FFF2-40B4-BE49-F238E27FC236}">
                  <a16:creationId xmlns:a16="http://schemas.microsoft.com/office/drawing/2014/main" id="{1483B97F-7AF1-4601-B1AB-64CC9DA2C5F7}"/>
                </a:ext>
              </a:extLst>
            </p:cNvPr>
            <p:cNvSpPr/>
            <p:nvPr/>
          </p:nvSpPr>
          <p:spPr bwMode="auto">
            <a:xfrm>
              <a:off x="5395913" y="1711326"/>
              <a:ext cx="184150" cy="57150"/>
            </a:xfrm>
            <a:custGeom>
              <a:avLst/>
              <a:gdLst>
                <a:gd name="T0" fmla="*/ 4 w 32"/>
                <a:gd name="T1" fmla="*/ 10 h 10"/>
                <a:gd name="T2" fmla="*/ 0 w 32"/>
                <a:gd name="T3" fmla="*/ 7 h 10"/>
                <a:gd name="T4" fmla="*/ 4 w 32"/>
                <a:gd name="T5" fmla="*/ 2 h 10"/>
                <a:gd name="T6" fmla="*/ 27 w 32"/>
                <a:gd name="T7" fmla="*/ 0 h 10"/>
                <a:gd name="T8" fmla="*/ 32 w 32"/>
                <a:gd name="T9" fmla="*/ 4 h 10"/>
                <a:gd name="T10" fmla="*/ 28 w 32"/>
                <a:gd name="T11" fmla="*/ 8 h 10"/>
                <a:gd name="T12" fmla="*/ 4 w 32"/>
                <a:gd name="T13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" h="10">
                  <a:moveTo>
                    <a:pt x="4" y="10"/>
                  </a:moveTo>
                  <a:cubicBezTo>
                    <a:pt x="2" y="10"/>
                    <a:pt x="0" y="9"/>
                    <a:pt x="0" y="7"/>
                  </a:cubicBezTo>
                  <a:cubicBezTo>
                    <a:pt x="0" y="4"/>
                    <a:pt x="1" y="2"/>
                    <a:pt x="4" y="2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9" y="0"/>
                    <a:pt x="31" y="2"/>
                    <a:pt x="32" y="4"/>
                  </a:cubicBezTo>
                  <a:cubicBezTo>
                    <a:pt x="32" y="6"/>
                    <a:pt x="30" y="8"/>
                    <a:pt x="28" y="8"/>
                  </a:cubicBezTo>
                  <a:cubicBezTo>
                    <a:pt x="4" y="10"/>
                    <a:pt x="4" y="10"/>
                    <a:pt x="4" y="10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ïsļiḋê">
              <a:extLst>
                <a:ext uri="{FF2B5EF4-FFF2-40B4-BE49-F238E27FC236}">
                  <a16:creationId xmlns:a16="http://schemas.microsoft.com/office/drawing/2014/main" id="{73631AE7-232E-4995-9E57-4441FEA137F2}"/>
                </a:ext>
              </a:extLst>
            </p:cNvPr>
            <p:cNvSpPr/>
            <p:nvPr/>
          </p:nvSpPr>
          <p:spPr bwMode="auto">
            <a:xfrm>
              <a:off x="6096000" y="1447801"/>
              <a:ext cx="338138" cy="382588"/>
            </a:xfrm>
            <a:custGeom>
              <a:avLst/>
              <a:gdLst>
                <a:gd name="T0" fmla="*/ 59 w 59"/>
                <a:gd name="T1" fmla="*/ 51 h 67"/>
                <a:gd name="T2" fmla="*/ 51 w 59"/>
                <a:gd name="T3" fmla="*/ 35 h 67"/>
                <a:gd name="T4" fmla="*/ 51 w 59"/>
                <a:gd name="T5" fmla="*/ 28 h 67"/>
                <a:gd name="T6" fmla="*/ 30 w 59"/>
                <a:gd name="T7" fmla="*/ 6 h 67"/>
                <a:gd name="T8" fmla="*/ 29 w 59"/>
                <a:gd name="T9" fmla="*/ 4 h 67"/>
                <a:gd name="T10" fmla="*/ 25 w 59"/>
                <a:gd name="T11" fmla="*/ 0 h 67"/>
                <a:gd name="T12" fmla="*/ 21 w 59"/>
                <a:gd name="T13" fmla="*/ 5 h 67"/>
                <a:gd name="T14" fmla="*/ 21 w 59"/>
                <a:gd name="T15" fmla="*/ 7 h 67"/>
                <a:gd name="T16" fmla="*/ 4 w 59"/>
                <a:gd name="T17" fmla="*/ 32 h 67"/>
                <a:gd name="T18" fmla="*/ 5 w 59"/>
                <a:gd name="T19" fmla="*/ 38 h 67"/>
                <a:gd name="T20" fmla="*/ 5 w 59"/>
                <a:gd name="T21" fmla="*/ 38 h 67"/>
                <a:gd name="T22" fmla="*/ 0 w 59"/>
                <a:gd name="T23" fmla="*/ 56 h 67"/>
                <a:gd name="T24" fmla="*/ 1 w 59"/>
                <a:gd name="T25" fmla="*/ 59 h 67"/>
                <a:gd name="T26" fmla="*/ 4 w 59"/>
                <a:gd name="T27" fmla="*/ 62 h 67"/>
                <a:gd name="T28" fmla="*/ 15 w 59"/>
                <a:gd name="T29" fmla="*/ 61 h 67"/>
                <a:gd name="T30" fmla="*/ 16 w 59"/>
                <a:gd name="T31" fmla="*/ 63 h 67"/>
                <a:gd name="T32" fmla="*/ 31 w 59"/>
                <a:gd name="T33" fmla="*/ 66 h 67"/>
                <a:gd name="T34" fmla="*/ 44 w 59"/>
                <a:gd name="T35" fmla="*/ 61 h 67"/>
                <a:gd name="T36" fmla="*/ 45 w 59"/>
                <a:gd name="T37" fmla="*/ 58 h 67"/>
                <a:gd name="T38" fmla="*/ 56 w 59"/>
                <a:gd name="T39" fmla="*/ 57 h 67"/>
                <a:gd name="T40" fmla="*/ 59 w 59"/>
                <a:gd name="T41" fmla="*/ 54 h 67"/>
                <a:gd name="T42" fmla="*/ 59 w 59"/>
                <a:gd name="T43" fmla="*/ 51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59" h="67">
                  <a:moveTo>
                    <a:pt x="59" y="51"/>
                  </a:moveTo>
                  <a:cubicBezTo>
                    <a:pt x="58" y="45"/>
                    <a:pt x="55" y="39"/>
                    <a:pt x="51" y="35"/>
                  </a:cubicBezTo>
                  <a:cubicBezTo>
                    <a:pt x="51" y="28"/>
                    <a:pt x="51" y="28"/>
                    <a:pt x="51" y="28"/>
                  </a:cubicBezTo>
                  <a:cubicBezTo>
                    <a:pt x="50" y="16"/>
                    <a:pt x="41" y="7"/>
                    <a:pt x="30" y="6"/>
                  </a:cubicBezTo>
                  <a:cubicBezTo>
                    <a:pt x="29" y="4"/>
                    <a:pt x="29" y="4"/>
                    <a:pt x="29" y="4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3" y="1"/>
                    <a:pt x="21" y="3"/>
                    <a:pt x="21" y="5"/>
                  </a:cubicBezTo>
                  <a:cubicBezTo>
                    <a:pt x="21" y="7"/>
                    <a:pt x="21" y="7"/>
                    <a:pt x="21" y="7"/>
                  </a:cubicBezTo>
                  <a:cubicBezTo>
                    <a:pt x="11" y="10"/>
                    <a:pt x="3" y="20"/>
                    <a:pt x="4" y="32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5" y="38"/>
                    <a:pt x="5" y="38"/>
                    <a:pt x="5" y="38"/>
                  </a:cubicBezTo>
                  <a:cubicBezTo>
                    <a:pt x="1" y="44"/>
                    <a:pt x="0" y="50"/>
                    <a:pt x="0" y="56"/>
                  </a:cubicBezTo>
                  <a:cubicBezTo>
                    <a:pt x="1" y="59"/>
                    <a:pt x="1" y="59"/>
                    <a:pt x="1" y="59"/>
                  </a:cubicBezTo>
                  <a:cubicBezTo>
                    <a:pt x="1" y="61"/>
                    <a:pt x="2" y="62"/>
                    <a:pt x="4" y="62"/>
                  </a:cubicBezTo>
                  <a:cubicBezTo>
                    <a:pt x="15" y="61"/>
                    <a:pt x="15" y="61"/>
                    <a:pt x="15" y="61"/>
                  </a:cubicBezTo>
                  <a:cubicBezTo>
                    <a:pt x="15" y="62"/>
                    <a:pt x="15" y="63"/>
                    <a:pt x="16" y="63"/>
                  </a:cubicBezTo>
                  <a:cubicBezTo>
                    <a:pt x="20" y="66"/>
                    <a:pt x="25" y="67"/>
                    <a:pt x="31" y="66"/>
                  </a:cubicBezTo>
                  <a:cubicBezTo>
                    <a:pt x="36" y="66"/>
                    <a:pt x="40" y="64"/>
                    <a:pt x="44" y="61"/>
                  </a:cubicBezTo>
                  <a:cubicBezTo>
                    <a:pt x="45" y="60"/>
                    <a:pt x="45" y="59"/>
                    <a:pt x="45" y="58"/>
                  </a:cubicBezTo>
                  <a:cubicBezTo>
                    <a:pt x="56" y="57"/>
                    <a:pt x="56" y="57"/>
                    <a:pt x="56" y="57"/>
                  </a:cubicBezTo>
                  <a:cubicBezTo>
                    <a:pt x="58" y="57"/>
                    <a:pt x="59" y="56"/>
                    <a:pt x="59" y="54"/>
                  </a:cubicBezTo>
                  <a:lnTo>
                    <a:pt x="59" y="5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işḻiḓè">
              <a:extLst>
                <a:ext uri="{FF2B5EF4-FFF2-40B4-BE49-F238E27FC236}">
                  <a16:creationId xmlns:a16="http://schemas.microsoft.com/office/drawing/2014/main" id="{AB7E3066-3073-4B2A-939E-EB4B9E401C62}"/>
                </a:ext>
              </a:extLst>
            </p:cNvPr>
            <p:cNvSpPr/>
            <p:nvPr/>
          </p:nvSpPr>
          <p:spPr bwMode="auto">
            <a:xfrm>
              <a:off x="6003925" y="1711326"/>
              <a:ext cx="142875" cy="147638"/>
            </a:xfrm>
            <a:custGeom>
              <a:avLst/>
              <a:gdLst>
                <a:gd name="T0" fmla="*/ 25 w 25"/>
                <a:gd name="T1" fmla="*/ 12 h 26"/>
                <a:gd name="T2" fmla="*/ 14 w 25"/>
                <a:gd name="T3" fmla="*/ 25 h 26"/>
                <a:gd name="T4" fmla="*/ 0 w 25"/>
                <a:gd name="T5" fmla="*/ 14 h 26"/>
                <a:gd name="T6" fmla="*/ 11 w 25"/>
                <a:gd name="T7" fmla="*/ 1 h 26"/>
                <a:gd name="T8" fmla="*/ 25 w 25"/>
                <a:gd name="T9" fmla="*/ 1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6">
                  <a:moveTo>
                    <a:pt x="25" y="12"/>
                  </a:moveTo>
                  <a:cubicBezTo>
                    <a:pt x="25" y="19"/>
                    <a:pt x="20" y="25"/>
                    <a:pt x="14" y="25"/>
                  </a:cubicBezTo>
                  <a:cubicBezTo>
                    <a:pt x="7" y="26"/>
                    <a:pt x="1" y="21"/>
                    <a:pt x="0" y="14"/>
                  </a:cubicBezTo>
                  <a:cubicBezTo>
                    <a:pt x="0" y="7"/>
                    <a:pt x="5" y="1"/>
                    <a:pt x="11" y="1"/>
                  </a:cubicBezTo>
                  <a:cubicBezTo>
                    <a:pt x="18" y="0"/>
                    <a:pt x="24" y="5"/>
                    <a:pt x="25" y="12"/>
                  </a:cubicBezTo>
                  <a:close/>
                </a:path>
              </a:pathLst>
            </a:custGeom>
            <a:solidFill>
              <a:srgbClr val="FF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íṣ1íḓè">
              <a:extLst>
                <a:ext uri="{FF2B5EF4-FFF2-40B4-BE49-F238E27FC236}">
                  <a16:creationId xmlns:a16="http://schemas.microsoft.com/office/drawing/2014/main" id="{094C858D-5CDB-457B-803A-ECC17624C8C5}"/>
                </a:ext>
              </a:extLst>
            </p:cNvPr>
            <p:cNvSpPr/>
            <p:nvPr/>
          </p:nvSpPr>
          <p:spPr bwMode="auto">
            <a:xfrm>
              <a:off x="7064375" y="1155701"/>
              <a:ext cx="752475" cy="755650"/>
            </a:xfrm>
            <a:custGeom>
              <a:avLst/>
              <a:gdLst>
                <a:gd name="T0" fmla="*/ 110 w 131"/>
                <a:gd name="T1" fmla="*/ 131 h 132"/>
                <a:gd name="T2" fmla="*/ 7 w 131"/>
                <a:gd name="T3" fmla="*/ 119 h 132"/>
                <a:gd name="T4" fmla="*/ 0 w 131"/>
                <a:gd name="T5" fmla="*/ 110 h 132"/>
                <a:gd name="T6" fmla="*/ 13 w 131"/>
                <a:gd name="T7" fmla="*/ 8 h 132"/>
                <a:gd name="T8" fmla="*/ 21 w 131"/>
                <a:gd name="T9" fmla="*/ 1 h 132"/>
                <a:gd name="T10" fmla="*/ 124 w 131"/>
                <a:gd name="T11" fmla="*/ 13 h 132"/>
                <a:gd name="T12" fmla="*/ 131 w 131"/>
                <a:gd name="T13" fmla="*/ 22 h 132"/>
                <a:gd name="T14" fmla="*/ 119 w 131"/>
                <a:gd name="T15" fmla="*/ 124 h 132"/>
                <a:gd name="T16" fmla="*/ 110 w 131"/>
                <a:gd name="T17" fmla="*/ 13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1" h="132">
                  <a:moveTo>
                    <a:pt x="110" y="131"/>
                  </a:moveTo>
                  <a:cubicBezTo>
                    <a:pt x="7" y="119"/>
                    <a:pt x="7" y="119"/>
                    <a:pt x="7" y="119"/>
                  </a:cubicBezTo>
                  <a:cubicBezTo>
                    <a:pt x="3" y="119"/>
                    <a:pt x="0" y="115"/>
                    <a:pt x="0" y="110"/>
                  </a:cubicBezTo>
                  <a:cubicBezTo>
                    <a:pt x="13" y="8"/>
                    <a:pt x="13" y="8"/>
                    <a:pt x="13" y="8"/>
                  </a:cubicBezTo>
                  <a:cubicBezTo>
                    <a:pt x="13" y="3"/>
                    <a:pt x="17" y="0"/>
                    <a:pt x="21" y="1"/>
                  </a:cubicBezTo>
                  <a:cubicBezTo>
                    <a:pt x="124" y="13"/>
                    <a:pt x="124" y="13"/>
                    <a:pt x="124" y="13"/>
                  </a:cubicBezTo>
                  <a:cubicBezTo>
                    <a:pt x="128" y="14"/>
                    <a:pt x="131" y="18"/>
                    <a:pt x="131" y="22"/>
                  </a:cubicBezTo>
                  <a:cubicBezTo>
                    <a:pt x="119" y="124"/>
                    <a:pt x="119" y="124"/>
                    <a:pt x="119" y="124"/>
                  </a:cubicBezTo>
                  <a:cubicBezTo>
                    <a:pt x="118" y="129"/>
                    <a:pt x="114" y="132"/>
                    <a:pt x="110" y="131"/>
                  </a:cubicBezTo>
                  <a:close/>
                </a:path>
              </a:pathLst>
            </a:custGeom>
            <a:solidFill>
              <a:srgbClr val="F8AA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ïšľiḓe">
              <a:extLst>
                <a:ext uri="{FF2B5EF4-FFF2-40B4-BE49-F238E27FC236}">
                  <a16:creationId xmlns:a16="http://schemas.microsoft.com/office/drawing/2014/main" id="{0120F307-02D8-4B27-8BF6-804B58100708}"/>
                </a:ext>
              </a:extLst>
            </p:cNvPr>
            <p:cNvSpPr/>
            <p:nvPr/>
          </p:nvSpPr>
          <p:spPr bwMode="auto">
            <a:xfrm>
              <a:off x="7134225" y="1223963"/>
              <a:ext cx="612775" cy="619125"/>
            </a:xfrm>
            <a:custGeom>
              <a:avLst/>
              <a:gdLst>
                <a:gd name="T0" fmla="*/ 0 w 107"/>
                <a:gd name="T1" fmla="*/ 92 h 108"/>
                <a:gd name="T2" fmla="*/ 11 w 107"/>
                <a:gd name="T3" fmla="*/ 5 h 108"/>
                <a:gd name="T4" fmla="*/ 16 w 107"/>
                <a:gd name="T5" fmla="*/ 1 h 108"/>
                <a:gd name="T6" fmla="*/ 103 w 107"/>
                <a:gd name="T7" fmla="*/ 11 h 108"/>
                <a:gd name="T8" fmla="*/ 107 w 107"/>
                <a:gd name="T9" fmla="*/ 17 h 108"/>
                <a:gd name="T10" fmla="*/ 97 w 107"/>
                <a:gd name="T11" fmla="*/ 103 h 108"/>
                <a:gd name="T12" fmla="*/ 91 w 107"/>
                <a:gd name="T13" fmla="*/ 107 h 108"/>
                <a:gd name="T14" fmla="*/ 4 w 107"/>
                <a:gd name="T15" fmla="*/ 97 h 108"/>
                <a:gd name="T16" fmla="*/ 0 w 107"/>
                <a:gd name="T17" fmla="*/ 9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8">
                  <a:moveTo>
                    <a:pt x="0" y="92"/>
                  </a:moveTo>
                  <a:cubicBezTo>
                    <a:pt x="11" y="5"/>
                    <a:pt x="11" y="5"/>
                    <a:pt x="11" y="5"/>
                  </a:cubicBezTo>
                  <a:cubicBezTo>
                    <a:pt x="11" y="2"/>
                    <a:pt x="13" y="0"/>
                    <a:pt x="16" y="1"/>
                  </a:cubicBezTo>
                  <a:cubicBezTo>
                    <a:pt x="103" y="11"/>
                    <a:pt x="103" y="11"/>
                    <a:pt x="103" y="11"/>
                  </a:cubicBezTo>
                  <a:cubicBezTo>
                    <a:pt x="105" y="11"/>
                    <a:pt x="107" y="14"/>
                    <a:pt x="107" y="17"/>
                  </a:cubicBezTo>
                  <a:cubicBezTo>
                    <a:pt x="97" y="103"/>
                    <a:pt x="97" y="103"/>
                    <a:pt x="97" y="103"/>
                  </a:cubicBezTo>
                  <a:cubicBezTo>
                    <a:pt x="96" y="106"/>
                    <a:pt x="94" y="108"/>
                    <a:pt x="91" y="107"/>
                  </a:cubicBezTo>
                  <a:cubicBezTo>
                    <a:pt x="4" y="97"/>
                    <a:pt x="4" y="97"/>
                    <a:pt x="4" y="97"/>
                  </a:cubicBezTo>
                  <a:cubicBezTo>
                    <a:pt x="2" y="97"/>
                    <a:pt x="0" y="94"/>
                    <a:pt x="0" y="92"/>
                  </a:cubicBezTo>
                  <a:close/>
                </a:path>
              </a:pathLst>
            </a:custGeom>
            <a:solidFill>
              <a:srgbClr val="FFBB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is1îḋè">
              <a:extLst>
                <a:ext uri="{FF2B5EF4-FFF2-40B4-BE49-F238E27FC236}">
                  <a16:creationId xmlns:a16="http://schemas.microsoft.com/office/drawing/2014/main" id="{068DDA18-B9F0-4CE5-9A6D-6665D8A108F3}"/>
                </a:ext>
              </a:extLst>
            </p:cNvPr>
            <p:cNvSpPr/>
            <p:nvPr/>
          </p:nvSpPr>
          <p:spPr bwMode="auto">
            <a:xfrm>
              <a:off x="7213600" y="1568451"/>
              <a:ext cx="407988" cy="211138"/>
            </a:xfrm>
            <a:custGeom>
              <a:avLst/>
              <a:gdLst>
                <a:gd name="T0" fmla="*/ 42 w 71"/>
                <a:gd name="T1" fmla="*/ 2 h 37"/>
                <a:gd name="T2" fmla="*/ 31 w 71"/>
                <a:gd name="T3" fmla="*/ 10 h 37"/>
                <a:gd name="T4" fmla="*/ 25 w 71"/>
                <a:gd name="T5" fmla="*/ 10 h 37"/>
                <a:gd name="T6" fmla="*/ 19 w 71"/>
                <a:gd name="T7" fmla="*/ 9 h 37"/>
                <a:gd name="T8" fmla="*/ 3 w 71"/>
                <a:gd name="T9" fmla="*/ 21 h 37"/>
                <a:gd name="T10" fmla="*/ 5 w 71"/>
                <a:gd name="T11" fmla="*/ 29 h 37"/>
                <a:gd name="T12" fmla="*/ 7 w 71"/>
                <a:gd name="T13" fmla="*/ 29 h 37"/>
                <a:gd name="T14" fmla="*/ 44 w 71"/>
                <a:gd name="T15" fmla="*/ 34 h 37"/>
                <a:gd name="T16" fmla="*/ 65 w 71"/>
                <a:gd name="T17" fmla="*/ 36 h 37"/>
                <a:gd name="T18" fmla="*/ 69 w 71"/>
                <a:gd name="T19" fmla="*/ 29 h 37"/>
                <a:gd name="T20" fmla="*/ 48 w 71"/>
                <a:gd name="T21" fmla="*/ 3 h 37"/>
                <a:gd name="T22" fmla="*/ 42 w 71"/>
                <a:gd name="T23" fmla="*/ 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" h="37">
                  <a:moveTo>
                    <a:pt x="42" y="2"/>
                  </a:moveTo>
                  <a:cubicBezTo>
                    <a:pt x="31" y="10"/>
                    <a:pt x="31" y="10"/>
                    <a:pt x="31" y="10"/>
                  </a:cubicBezTo>
                  <a:cubicBezTo>
                    <a:pt x="29" y="12"/>
                    <a:pt x="26" y="12"/>
                    <a:pt x="25" y="10"/>
                  </a:cubicBezTo>
                  <a:cubicBezTo>
                    <a:pt x="23" y="8"/>
                    <a:pt x="20" y="7"/>
                    <a:pt x="19" y="9"/>
                  </a:cubicBezTo>
                  <a:cubicBezTo>
                    <a:pt x="3" y="21"/>
                    <a:pt x="3" y="21"/>
                    <a:pt x="3" y="21"/>
                  </a:cubicBezTo>
                  <a:cubicBezTo>
                    <a:pt x="0" y="24"/>
                    <a:pt x="1" y="29"/>
                    <a:pt x="5" y="29"/>
                  </a:cubicBezTo>
                  <a:cubicBezTo>
                    <a:pt x="7" y="29"/>
                    <a:pt x="7" y="29"/>
                    <a:pt x="7" y="29"/>
                  </a:cubicBezTo>
                  <a:cubicBezTo>
                    <a:pt x="44" y="34"/>
                    <a:pt x="44" y="34"/>
                    <a:pt x="44" y="34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9" y="37"/>
                    <a:pt x="71" y="32"/>
                    <a:pt x="69" y="29"/>
                  </a:cubicBezTo>
                  <a:cubicBezTo>
                    <a:pt x="48" y="3"/>
                    <a:pt x="48" y="3"/>
                    <a:pt x="48" y="3"/>
                  </a:cubicBezTo>
                  <a:cubicBezTo>
                    <a:pt x="47" y="1"/>
                    <a:pt x="44" y="0"/>
                    <a:pt x="42" y="2"/>
                  </a:cubicBezTo>
                  <a:close/>
                </a:path>
              </a:pathLst>
            </a:custGeom>
            <a:solidFill>
              <a:srgbClr val="ED9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iṣlîďé">
              <a:extLst>
                <a:ext uri="{FF2B5EF4-FFF2-40B4-BE49-F238E27FC236}">
                  <a16:creationId xmlns:a16="http://schemas.microsoft.com/office/drawing/2014/main" id="{5D19BE47-AF9F-4278-89FD-81A439BA38D3}"/>
                </a:ext>
              </a:extLst>
            </p:cNvPr>
            <p:cNvSpPr/>
            <p:nvPr/>
          </p:nvSpPr>
          <p:spPr bwMode="auto">
            <a:xfrm>
              <a:off x="7248525" y="1423988"/>
              <a:ext cx="96838" cy="98425"/>
            </a:xfrm>
            <a:custGeom>
              <a:avLst/>
              <a:gdLst>
                <a:gd name="T0" fmla="*/ 17 w 17"/>
                <a:gd name="T1" fmla="*/ 9 h 17"/>
                <a:gd name="T2" fmla="*/ 8 w 17"/>
                <a:gd name="T3" fmla="*/ 16 h 17"/>
                <a:gd name="T4" fmla="*/ 1 w 17"/>
                <a:gd name="T5" fmla="*/ 7 h 17"/>
                <a:gd name="T6" fmla="*/ 10 w 17"/>
                <a:gd name="T7" fmla="*/ 0 h 17"/>
                <a:gd name="T8" fmla="*/ 17 w 17"/>
                <a:gd name="T9" fmla="*/ 9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7" y="9"/>
                  </a:moveTo>
                  <a:cubicBezTo>
                    <a:pt x="16" y="13"/>
                    <a:pt x="12" y="17"/>
                    <a:pt x="8" y="16"/>
                  </a:cubicBezTo>
                  <a:cubicBezTo>
                    <a:pt x="4" y="15"/>
                    <a:pt x="0" y="12"/>
                    <a:pt x="1" y="7"/>
                  </a:cubicBezTo>
                  <a:cubicBezTo>
                    <a:pt x="1" y="3"/>
                    <a:pt x="5" y="0"/>
                    <a:pt x="10" y="0"/>
                  </a:cubicBezTo>
                  <a:cubicBezTo>
                    <a:pt x="14" y="1"/>
                    <a:pt x="17" y="5"/>
                    <a:pt x="17" y="9"/>
                  </a:cubicBezTo>
                  <a:close/>
                </a:path>
              </a:pathLst>
            </a:custGeom>
            <a:solidFill>
              <a:srgbClr val="ED9E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îšḻiďè">
              <a:extLst>
                <a:ext uri="{FF2B5EF4-FFF2-40B4-BE49-F238E27FC236}">
                  <a16:creationId xmlns:a16="http://schemas.microsoft.com/office/drawing/2014/main" id="{2F297B03-47CB-4E72-BBD6-C51E82208BFB}"/>
                </a:ext>
              </a:extLst>
            </p:cNvPr>
            <p:cNvSpPr/>
            <p:nvPr/>
          </p:nvSpPr>
          <p:spPr bwMode="auto">
            <a:xfrm>
              <a:off x="4267200" y="2324101"/>
              <a:ext cx="1060450" cy="990600"/>
            </a:xfrm>
            <a:custGeom>
              <a:avLst/>
              <a:gdLst>
                <a:gd name="T0" fmla="*/ 134 w 185"/>
                <a:gd name="T1" fmla="*/ 3 h 173"/>
                <a:gd name="T2" fmla="*/ 15 w 185"/>
                <a:gd name="T3" fmla="*/ 41 h 173"/>
                <a:gd name="T4" fmla="*/ 3 w 185"/>
                <a:gd name="T5" fmla="*/ 64 h 173"/>
                <a:gd name="T6" fmla="*/ 27 w 185"/>
                <a:gd name="T7" fmla="*/ 142 h 173"/>
                <a:gd name="T8" fmla="*/ 51 w 185"/>
                <a:gd name="T9" fmla="*/ 154 h 173"/>
                <a:gd name="T10" fmla="*/ 62 w 185"/>
                <a:gd name="T11" fmla="*/ 150 h 173"/>
                <a:gd name="T12" fmla="*/ 92 w 185"/>
                <a:gd name="T13" fmla="*/ 170 h 173"/>
                <a:gd name="T14" fmla="*/ 107 w 185"/>
                <a:gd name="T15" fmla="*/ 165 h 173"/>
                <a:gd name="T16" fmla="*/ 120 w 185"/>
                <a:gd name="T17" fmla="*/ 132 h 173"/>
                <a:gd name="T18" fmla="*/ 170 w 185"/>
                <a:gd name="T19" fmla="*/ 116 h 173"/>
                <a:gd name="T20" fmla="*/ 182 w 185"/>
                <a:gd name="T21" fmla="*/ 93 h 173"/>
                <a:gd name="T22" fmla="*/ 157 w 185"/>
                <a:gd name="T23" fmla="*/ 15 h 173"/>
                <a:gd name="T24" fmla="*/ 134 w 185"/>
                <a:gd name="T25" fmla="*/ 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5" h="173">
                  <a:moveTo>
                    <a:pt x="134" y="3"/>
                  </a:moveTo>
                  <a:cubicBezTo>
                    <a:pt x="15" y="41"/>
                    <a:pt x="15" y="41"/>
                    <a:pt x="15" y="41"/>
                  </a:cubicBezTo>
                  <a:cubicBezTo>
                    <a:pt x="5" y="44"/>
                    <a:pt x="0" y="55"/>
                    <a:pt x="3" y="64"/>
                  </a:cubicBezTo>
                  <a:cubicBezTo>
                    <a:pt x="27" y="142"/>
                    <a:pt x="27" y="142"/>
                    <a:pt x="27" y="142"/>
                  </a:cubicBezTo>
                  <a:cubicBezTo>
                    <a:pt x="30" y="152"/>
                    <a:pt x="41" y="157"/>
                    <a:pt x="51" y="154"/>
                  </a:cubicBezTo>
                  <a:cubicBezTo>
                    <a:pt x="62" y="150"/>
                    <a:pt x="62" y="150"/>
                    <a:pt x="62" y="150"/>
                  </a:cubicBezTo>
                  <a:cubicBezTo>
                    <a:pt x="62" y="150"/>
                    <a:pt x="84" y="166"/>
                    <a:pt x="92" y="170"/>
                  </a:cubicBezTo>
                  <a:cubicBezTo>
                    <a:pt x="97" y="173"/>
                    <a:pt x="104" y="171"/>
                    <a:pt x="107" y="165"/>
                  </a:cubicBezTo>
                  <a:cubicBezTo>
                    <a:pt x="111" y="157"/>
                    <a:pt x="120" y="132"/>
                    <a:pt x="120" y="132"/>
                  </a:cubicBezTo>
                  <a:cubicBezTo>
                    <a:pt x="170" y="116"/>
                    <a:pt x="170" y="116"/>
                    <a:pt x="170" y="116"/>
                  </a:cubicBezTo>
                  <a:cubicBezTo>
                    <a:pt x="180" y="113"/>
                    <a:pt x="185" y="103"/>
                    <a:pt x="182" y="93"/>
                  </a:cubicBezTo>
                  <a:cubicBezTo>
                    <a:pt x="157" y="15"/>
                    <a:pt x="157" y="15"/>
                    <a:pt x="157" y="15"/>
                  </a:cubicBezTo>
                  <a:cubicBezTo>
                    <a:pt x="154" y="6"/>
                    <a:pt x="144" y="0"/>
                    <a:pt x="134" y="3"/>
                  </a:cubicBezTo>
                  <a:close/>
                </a:path>
              </a:pathLst>
            </a:custGeom>
            <a:gradFill>
              <a:gsLst>
                <a:gs pos="0">
                  <a:srgbClr val="ED1E79"/>
                </a:gs>
                <a:gs pos="38000">
                  <a:srgbClr val="921369"/>
                </a:gs>
                <a:gs pos="80000">
                  <a:srgbClr val="2FB3CF"/>
                </a:gs>
              </a:gsLst>
              <a:lin ang="27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ïṥļíďè">
              <a:extLst>
                <a:ext uri="{FF2B5EF4-FFF2-40B4-BE49-F238E27FC236}">
                  <a16:creationId xmlns:a16="http://schemas.microsoft.com/office/drawing/2014/main" id="{F4E89AE9-80D0-4502-B12D-5504779A642A}"/>
                </a:ext>
              </a:extLst>
            </p:cNvPr>
            <p:cNvSpPr/>
            <p:nvPr/>
          </p:nvSpPr>
          <p:spPr bwMode="auto">
            <a:xfrm>
              <a:off x="4432300" y="2500313"/>
              <a:ext cx="631825" cy="252413"/>
            </a:xfrm>
            <a:custGeom>
              <a:avLst/>
              <a:gdLst>
                <a:gd name="T0" fmla="*/ 105 w 110"/>
                <a:gd name="T1" fmla="*/ 13 h 44"/>
                <a:gd name="T2" fmla="*/ 9 w 110"/>
                <a:gd name="T3" fmla="*/ 43 h 44"/>
                <a:gd name="T4" fmla="*/ 1 w 110"/>
                <a:gd name="T5" fmla="*/ 39 h 44"/>
                <a:gd name="T6" fmla="*/ 5 w 110"/>
                <a:gd name="T7" fmla="*/ 32 h 44"/>
                <a:gd name="T8" fmla="*/ 102 w 110"/>
                <a:gd name="T9" fmla="*/ 1 h 44"/>
                <a:gd name="T10" fmla="*/ 109 w 110"/>
                <a:gd name="T11" fmla="*/ 5 h 44"/>
                <a:gd name="T12" fmla="*/ 105 w 110"/>
                <a:gd name="T13" fmla="*/ 1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44">
                  <a:moveTo>
                    <a:pt x="105" y="13"/>
                  </a:moveTo>
                  <a:cubicBezTo>
                    <a:pt x="9" y="43"/>
                    <a:pt x="9" y="43"/>
                    <a:pt x="9" y="43"/>
                  </a:cubicBezTo>
                  <a:cubicBezTo>
                    <a:pt x="5" y="44"/>
                    <a:pt x="2" y="42"/>
                    <a:pt x="1" y="39"/>
                  </a:cubicBezTo>
                  <a:cubicBezTo>
                    <a:pt x="0" y="36"/>
                    <a:pt x="2" y="33"/>
                    <a:pt x="5" y="32"/>
                  </a:cubicBezTo>
                  <a:cubicBezTo>
                    <a:pt x="102" y="1"/>
                    <a:pt x="102" y="1"/>
                    <a:pt x="102" y="1"/>
                  </a:cubicBezTo>
                  <a:cubicBezTo>
                    <a:pt x="105" y="0"/>
                    <a:pt x="108" y="2"/>
                    <a:pt x="109" y="5"/>
                  </a:cubicBezTo>
                  <a:cubicBezTo>
                    <a:pt x="110" y="8"/>
                    <a:pt x="109" y="12"/>
                    <a:pt x="105" y="13"/>
                  </a:cubicBezTo>
                  <a:close/>
                </a:path>
              </a:pathLst>
            </a:custGeom>
            <a:solidFill>
              <a:srgbClr val="FFB6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ïśḷîḓê">
              <a:extLst>
                <a:ext uri="{FF2B5EF4-FFF2-40B4-BE49-F238E27FC236}">
                  <a16:creationId xmlns:a16="http://schemas.microsoft.com/office/drawing/2014/main" id="{8FD536C8-E286-47F1-8AB4-383F0571184C}"/>
                </a:ext>
              </a:extLst>
            </p:cNvPr>
            <p:cNvSpPr/>
            <p:nvPr/>
          </p:nvSpPr>
          <p:spPr bwMode="auto">
            <a:xfrm>
              <a:off x="4484688" y="2655888"/>
              <a:ext cx="630238" cy="252413"/>
            </a:xfrm>
            <a:custGeom>
              <a:avLst/>
              <a:gdLst>
                <a:gd name="T0" fmla="*/ 105 w 110"/>
                <a:gd name="T1" fmla="*/ 13 h 44"/>
                <a:gd name="T2" fmla="*/ 8 w 110"/>
                <a:gd name="T3" fmla="*/ 43 h 44"/>
                <a:gd name="T4" fmla="*/ 1 w 110"/>
                <a:gd name="T5" fmla="*/ 40 h 44"/>
                <a:gd name="T6" fmla="*/ 5 w 110"/>
                <a:gd name="T7" fmla="*/ 32 h 44"/>
                <a:gd name="T8" fmla="*/ 101 w 110"/>
                <a:gd name="T9" fmla="*/ 1 h 44"/>
                <a:gd name="T10" fmla="*/ 109 w 110"/>
                <a:gd name="T11" fmla="*/ 5 h 44"/>
                <a:gd name="T12" fmla="*/ 105 w 110"/>
                <a:gd name="T13" fmla="*/ 1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44">
                  <a:moveTo>
                    <a:pt x="105" y="13"/>
                  </a:moveTo>
                  <a:cubicBezTo>
                    <a:pt x="8" y="43"/>
                    <a:pt x="8" y="43"/>
                    <a:pt x="8" y="43"/>
                  </a:cubicBezTo>
                  <a:cubicBezTo>
                    <a:pt x="5" y="44"/>
                    <a:pt x="2" y="43"/>
                    <a:pt x="1" y="40"/>
                  </a:cubicBezTo>
                  <a:cubicBezTo>
                    <a:pt x="0" y="36"/>
                    <a:pt x="1" y="33"/>
                    <a:pt x="5" y="32"/>
                  </a:cubicBezTo>
                  <a:cubicBezTo>
                    <a:pt x="101" y="1"/>
                    <a:pt x="101" y="1"/>
                    <a:pt x="101" y="1"/>
                  </a:cubicBezTo>
                  <a:cubicBezTo>
                    <a:pt x="105" y="0"/>
                    <a:pt x="108" y="2"/>
                    <a:pt x="109" y="5"/>
                  </a:cubicBezTo>
                  <a:cubicBezTo>
                    <a:pt x="110" y="8"/>
                    <a:pt x="108" y="12"/>
                    <a:pt x="105" y="13"/>
                  </a:cubicBezTo>
                  <a:close/>
                </a:path>
              </a:pathLst>
            </a:custGeom>
            <a:solidFill>
              <a:srgbClr val="FFB6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iṣľîde">
              <a:extLst>
                <a:ext uri="{FF2B5EF4-FFF2-40B4-BE49-F238E27FC236}">
                  <a16:creationId xmlns:a16="http://schemas.microsoft.com/office/drawing/2014/main" id="{C0B99DDE-5E0A-4E5E-8819-6F6233111B3A}"/>
                </a:ext>
              </a:extLst>
            </p:cNvPr>
            <p:cNvSpPr/>
            <p:nvPr/>
          </p:nvSpPr>
          <p:spPr bwMode="auto">
            <a:xfrm>
              <a:off x="4530725" y="2913063"/>
              <a:ext cx="327025" cy="155575"/>
            </a:xfrm>
            <a:custGeom>
              <a:avLst/>
              <a:gdLst>
                <a:gd name="T0" fmla="*/ 53 w 57"/>
                <a:gd name="T1" fmla="*/ 12 h 27"/>
                <a:gd name="T2" fmla="*/ 9 w 57"/>
                <a:gd name="T3" fmla="*/ 26 h 27"/>
                <a:gd name="T4" fmla="*/ 1 w 57"/>
                <a:gd name="T5" fmla="*/ 22 h 27"/>
                <a:gd name="T6" fmla="*/ 5 w 57"/>
                <a:gd name="T7" fmla="*/ 14 h 27"/>
                <a:gd name="T8" fmla="*/ 49 w 57"/>
                <a:gd name="T9" fmla="*/ 1 h 27"/>
                <a:gd name="T10" fmla="*/ 56 w 57"/>
                <a:gd name="T11" fmla="*/ 4 h 27"/>
                <a:gd name="T12" fmla="*/ 53 w 57"/>
                <a:gd name="T13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27">
                  <a:moveTo>
                    <a:pt x="53" y="12"/>
                  </a:moveTo>
                  <a:cubicBezTo>
                    <a:pt x="9" y="26"/>
                    <a:pt x="9" y="26"/>
                    <a:pt x="9" y="26"/>
                  </a:cubicBezTo>
                  <a:cubicBezTo>
                    <a:pt x="6" y="27"/>
                    <a:pt x="2" y="25"/>
                    <a:pt x="1" y="22"/>
                  </a:cubicBezTo>
                  <a:cubicBezTo>
                    <a:pt x="0" y="19"/>
                    <a:pt x="2" y="15"/>
                    <a:pt x="5" y="14"/>
                  </a:cubicBezTo>
                  <a:cubicBezTo>
                    <a:pt x="49" y="1"/>
                    <a:pt x="49" y="1"/>
                    <a:pt x="49" y="1"/>
                  </a:cubicBezTo>
                  <a:cubicBezTo>
                    <a:pt x="52" y="0"/>
                    <a:pt x="55" y="1"/>
                    <a:pt x="56" y="4"/>
                  </a:cubicBezTo>
                  <a:cubicBezTo>
                    <a:pt x="57" y="8"/>
                    <a:pt x="56" y="11"/>
                    <a:pt x="53" y="12"/>
                  </a:cubicBezTo>
                  <a:close/>
                </a:path>
              </a:pathLst>
            </a:custGeom>
            <a:solidFill>
              <a:srgbClr val="FFB6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ïṡḷîďe">
              <a:extLst>
                <a:ext uri="{FF2B5EF4-FFF2-40B4-BE49-F238E27FC236}">
                  <a16:creationId xmlns:a16="http://schemas.microsoft.com/office/drawing/2014/main" id="{CAF774F8-787A-4440-BDEA-C3561AED6B92}"/>
                </a:ext>
              </a:extLst>
            </p:cNvPr>
            <p:cNvSpPr/>
            <p:nvPr/>
          </p:nvSpPr>
          <p:spPr bwMode="auto">
            <a:xfrm>
              <a:off x="6789738" y="2484438"/>
              <a:ext cx="728663" cy="617538"/>
            </a:xfrm>
            <a:custGeom>
              <a:avLst/>
              <a:gdLst>
                <a:gd name="T0" fmla="*/ 106 w 127"/>
                <a:gd name="T1" fmla="*/ 17 h 108"/>
                <a:gd name="T2" fmla="*/ 96 w 127"/>
                <a:gd name="T3" fmla="*/ 34 h 108"/>
                <a:gd name="T4" fmla="*/ 89 w 127"/>
                <a:gd name="T5" fmla="*/ 9 h 108"/>
                <a:gd name="T6" fmla="*/ 78 w 127"/>
                <a:gd name="T7" fmla="*/ 2 h 108"/>
                <a:gd name="T8" fmla="*/ 8 w 127"/>
                <a:gd name="T9" fmla="*/ 18 h 108"/>
                <a:gd name="T10" fmla="*/ 1 w 127"/>
                <a:gd name="T11" fmla="*/ 30 h 108"/>
                <a:gd name="T12" fmla="*/ 18 w 127"/>
                <a:gd name="T13" fmla="*/ 100 h 108"/>
                <a:gd name="T14" fmla="*/ 29 w 127"/>
                <a:gd name="T15" fmla="*/ 107 h 108"/>
                <a:gd name="T16" fmla="*/ 99 w 127"/>
                <a:gd name="T17" fmla="*/ 90 h 108"/>
                <a:gd name="T18" fmla="*/ 106 w 127"/>
                <a:gd name="T19" fmla="*/ 79 h 108"/>
                <a:gd name="T20" fmla="*/ 100 w 127"/>
                <a:gd name="T21" fmla="*/ 53 h 108"/>
                <a:gd name="T22" fmla="*/ 118 w 127"/>
                <a:gd name="T23" fmla="*/ 64 h 108"/>
                <a:gd name="T24" fmla="*/ 126 w 127"/>
                <a:gd name="T25" fmla="*/ 58 h 108"/>
                <a:gd name="T26" fmla="*/ 117 w 127"/>
                <a:gd name="T27" fmla="*/ 18 h 108"/>
                <a:gd name="T28" fmla="*/ 106 w 127"/>
                <a:gd name="T29" fmla="*/ 17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7" h="108">
                  <a:moveTo>
                    <a:pt x="106" y="17"/>
                  </a:moveTo>
                  <a:cubicBezTo>
                    <a:pt x="96" y="34"/>
                    <a:pt x="96" y="34"/>
                    <a:pt x="96" y="34"/>
                  </a:cubicBezTo>
                  <a:cubicBezTo>
                    <a:pt x="89" y="9"/>
                    <a:pt x="89" y="9"/>
                    <a:pt x="89" y="9"/>
                  </a:cubicBezTo>
                  <a:cubicBezTo>
                    <a:pt x="88" y="4"/>
                    <a:pt x="83" y="0"/>
                    <a:pt x="78" y="2"/>
                  </a:cubicBezTo>
                  <a:cubicBezTo>
                    <a:pt x="8" y="18"/>
                    <a:pt x="8" y="18"/>
                    <a:pt x="8" y="18"/>
                  </a:cubicBezTo>
                  <a:cubicBezTo>
                    <a:pt x="3" y="20"/>
                    <a:pt x="0" y="25"/>
                    <a:pt x="1" y="30"/>
                  </a:cubicBezTo>
                  <a:cubicBezTo>
                    <a:pt x="18" y="100"/>
                    <a:pt x="18" y="100"/>
                    <a:pt x="18" y="100"/>
                  </a:cubicBezTo>
                  <a:cubicBezTo>
                    <a:pt x="19" y="105"/>
                    <a:pt x="24" y="108"/>
                    <a:pt x="29" y="107"/>
                  </a:cubicBezTo>
                  <a:cubicBezTo>
                    <a:pt x="99" y="90"/>
                    <a:pt x="99" y="90"/>
                    <a:pt x="99" y="90"/>
                  </a:cubicBezTo>
                  <a:cubicBezTo>
                    <a:pt x="104" y="89"/>
                    <a:pt x="107" y="84"/>
                    <a:pt x="106" y="79"/>
                  </a:cubicBezTo>
                  <a:cubicBezTo>
                    <a:pt x="100" y="53"/>
                    <a:pt x="100" y="53"/>
                    <a:pt x="100" y="53"/>
                  </a:cubicBezTo>
                  <a:cubicBezTo>
                    <a:pt x="118" y="64"/>
                    <a:pt x="118" y="64"/>
                    <a:pt x="118" y="64"/>
                  </a:cubicBezTo>
                  <a:cubicBezTo>
                    <a:pt x="122" y="67"/>
                    <a:pt x="127" y="63"/>
                    <a:pt x="126" y="58"/>
                  </a:cubicBezTo>
                  <a:cubicBezTo>
                    <a:pt x="117" y="18"/>
                    <a:pt x="117" y="18"/>
                    <a:pt x="117" y="18"/>
                  </a:cubicBezTo>
                  <a:cubicBezTo>
                    <a:pt x="116" y="13"/>
                    <a:pt x="109" y="12"/>
                    <a:pt x="106" y="17"/>
                  </a:cubicBezTo>
                  <a:close/>
                </a:path>
              </a:pathLst>
            </a:custGeom>
            <a:solidFill>
              <a:srgbClr val="FF3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iŝļíḓê">
              <a:extLst>
                <a:ext uri="{FF2B5EF4-FFF2-40B4-BE49-F238E27FC236}">
                  <a16:creationId xmlns:a16="http://schemas.microsoft.com/office/drawing/2014/main" id="{1CC9606F-E1DE-4CFD-BAA0-811D542F5D95}"/>
                </a:ext>
              </a:extLst>
            </p:cNvPr>
            <p:cNvSpPr/>
            <p:nvPr/>
          </p:nvSpPr>
          <p:spPr bwMode="auto">
            <a:xfrm>
              <a:off x="7024688" y="2684463"/>
              <a:ext cx="149225" cy="239713"/>
            </a:xfrm>
            <a:custGeom>
              <a:avLst/>
              <a:gdLst>
                <a:gd name="T0" fmla="*/ 0 w 94"/>
                <a:gd name="T1" fmla="*/ 0 h 151"/>
                <a:gd name="T2" fmla="*/ 94 w 94"/>
                <a:gd name="T3" fmla="*/ 58 h 151"/>
                <a:gd name="T4" fmla="*/ 36 w 94"/>
                <a:gd name="T5" fmla="*/ 151 h 151"/>
                <a:gd name="T6" fmla="*/ 0 w 94"/>
                <a:gd name="T7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51">
                  <a:moveTo>
                    <a:pt x="0" y="0"/>
                  </a:moveTo>
                  <a:lnTo>
                    <a:pt x="94" y="58"/>
                  </a:lnTo>
                  <a:lnTo>
                    <a:pt x="36" y="15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íṣḻiḋe">
              <a:extLst>
                <a:ext uri="{FF2B5EF4-FFF2-40B4-BE49-F238E27FC236}">
                  <a16:creationId xmlns:a16="http://schemas.microsoft.com/office/drawing/2014/main" id="{2465F6D0-B1E4-4447-B8E1-05D5A6B4CB3D}"/>
                </a:ext>
              </a:extLst>
            </p:cNvPr>
            <p:cNvSpPr/>
            <p:nvPr/>
          </p:nvSpPr>
          <p:spPr bwMode="auto">
            <a:xfrm>
              <a:off x="7024688" y="2684463"/>
              <a:ext cx="149225" cy="239713"/>
            </a:xfrm>
            <a:custGeom>
              <a:avLst/>
              <a:gdLst>
                <a:gd name="T0" fmla="*/ 0 w 94"/>
                <a:gd name="T1" fmla="*/ 0 h 151"/>
                <a:gd name="T2" fmla="*/ 94 w 94"/>
                <a:gd name="T3" fmla="*/ 58 h 151"/>
                <a:gd name="T4" fmla="*/ 36 w 94"/>
                <a:gd name="T5" fmla="*/ 151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4" h="151">
                  <a:moveTo>
                    <a:pt x="0" y="0"/>
                  </a:moveTo>
                  <a:lnTo>
                    <a:pt x="94" y="58"/>
                  </a:lnTo>
                  <a:lnTo>
                    <a:pt x="36" y="15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íŝlîďê">
              <a:extLst>
                <a:ext uri="{FF2B5EF4-FFF2-40B4-BE49-F238E27FC236}">
                  <a16:creationId xmlns:a16="http://schemas.microsoft.com/office/drawing/2014/main" id="{6EEA1848-B891-4C7C-8420-1609E12CF20F}"/>
                </a:ext>
              </a:extLst>
            </p:cNvPr>
            <p:cNvSpPr/>
            <p:nvPr/>
          </p:nvSpPr>
          <p:spPr bwMode="auto">
            <a:xfrm>
              <a:off x="3652838" y="1946276"/>
              <a:ext cx="373063" cy="503238"/>
            </a:xfrm>
            <a:custGeom>
              <a:avLst/>
              <a:gdLst>
                <a:gd name="T0" fmla="*/ 63 w 65"/>
                <a:gd name="T1" fmla="*/ 51 h 88"/>
                <a:gd name="T2" fmla="*/ 42 w 65"/>
                <a:gd name="T3" fmla="*/ 8 h 88"/>
                <a:gd name="T4" fmla="*/ 25 w 65"/>
                <a:gd name="T5" fmla="*/ 9 h 88"/>
                <a:gd name="T6" fmla="*/ 2 w 65"/>
                <a:gd name="T7" fmla="*/ 72 h 88"/>
                <a:gd name="T8" fmla="*/ 15 w 65"/>
                <a:gd name="T9" fmla="*/ 84 h 88"/>
                <a:gd name="T10" fmla="*/ 59 w 65"/>
                <a:gd name="T11" fmla="*/ 63 h 88"/>
                <a:gd name="T12" fmla="*/ 63 w 65"/>
                <a:gd name="T13" fmla="*/ 5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" h="88">
                  <a:moveTo>
                    <a:pt x="63" y="51"/>
                  </a:moveTo>
                  <a:cubicBezTo>
                    <a:pt x="42" y="8"/>
                    <a:pt x="42" y="8"/>
                    <a:pt x="42" y="8"/>
                  </a:cubicBezTo>
                  <a:cubicBezTo>
                    <a:pt x="39" y="0"/>
                    <a:pt x="28" y="1"/>
                    <a:pt x="25" y="9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0" y="80"/>
                    <a:pt x="8" y="88"/>
                    <a:pt x="15" y="84"/>
                  </a:cubicBezTo>
                  <a:cubicBezTo>
                    <a:pt x="59" y="63"/>
                    <a:pt x="59" y="63"/>
                    <a:pt x="59" y="63"/>
                  </a:cubicBezTo>
                  <a:cubicBezTo>
                    <a:pt x="63" y="61"/>
                    <a:pt x="65" y="55"/>
                    <a:pt x="63" y="51"/>
                  </a:cubicBezTo>
                  <a:close/>
                </a:path>
              </a:pathLst>
            </a:custGeom>
            <a:solidFill>
              <a:srgbClr val="FF7D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îṣḻiḑè">
              <a:extLst>
                <a:ext uri="{FF2B5EF4-FFF2-40B4-BE49-F238E27FC236}">
                  <a16:creationId xmlns:a16="http://schemas.microsoft.com/office/drawing/2014/main" id="{47308D76-A152-41D2-A466-7423096F5B4B}"/>
                </a:ext>
              </a:extLst>
            </p:cNvPr>
            <p:cNvSpPr/>
            <p:nvPr/>
          </p:nvSpPr>
          <p:spPr bwMode="auto">
            <a:xfrm>
              <a:off x="3744913" y="2128838"/>
              <a:ext cx="195263" cy="182563"/>
            </a:xfrm>
            <a:custGeom>
              <a:avLst/>
              <a:gdLst>
                <a:gd name="T0" fmla="*/ 34 w 34"/>
                <a:gd name="T1" fmla="*/ 12 h 32"/>
                <a:gd name="T2" fmla="*/ 29 w 34"/>
                <a:gd name="T3" fmla="*/ 4 h 32"/>
                <a:gd name="T4" fmla="*/ 29 w 34"/>
                <a:gd name="T5" fmla="*/ 3 h 32"/>
                <a:gd name="T6" fmla="*/ 28 w 34"/>
                <a:gd name="T7" fmla="*/ 0 h 32"/>
                <a:gd name="T8" fmla="*/ 25 w 34"/>
                <a:gd name="T9" fmla="*/ 1 h 32"/>
                <a:gd name="T10" fmla="*/ 18 w 34"/>
                <a:gd name="T11" fmla="*/ 21 h 32"/>
                <a:gd name="T12" fmla="*/ 13 w 34"/>
                <a:gd name="T13" fmla="*/ 18 h 32"/>
                <a:gd name="T14" fmla="*/ 1 w 34"/>
                <a:gd name="T15" fmla="*/ 21 h 32"/>
                <a:gd name="T16" fmla="*/ 9 w 34"/>
                <a:gd name="T17" fmla="*/ 30 h 32"/>
                <a:gd name="T18" fmla="*/ 20 w 34"/>
                <a:gd name="T19" fmla="*/ 28 h 32"/>
                <a:gd name="T20" fmla="*/ 20 w 34"/>
                <a:gd name="T21" fmla="*/ 28 h 32"/>
                <a:gd name="T22" fmla="*/ 25 w 34"/>
                <a:gd name="T23" fmla="*/ 14 h 32"/>
                <a:gd name="T24" fmla="*/ 28 w 34"/>
                <a:gd name="T25" fmla="*/ 18 h 32"/>
                <a:gd name="T26" fmla="*/ 33 w 34"/>
                <a:gd name="T27" fmla="*/ 18 h 32"/>
                <a:gd name="T28" fmla="*/ 34 w 34"/>
                <a:gd name="T29" fmla="*/ 14 h 32"/>
                <a:gd name="T30" fmla="*/ 34 w 34"/>
                <a:gd name="T31" fmla="*/ 12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4" h="32">
                  <a:moveTo>
                    <a:pt x="34" y="12"/>
                  </a:moveTo>
                  <a:cubicBezTo>
                    <a:pt x="29" y="4"/>
                    <a:pt x="29" y="4"/>
                    <a:pt x="29" y="4"/>
                  </a:cubicBezTo>
                  <a:cubicBezTo>
                    <a:pt x="29" y="3"/>
                    <a:pt x="29" y="3"/>
                    <a:pt x="29" y="3"/>
                  </a:cubicBezTo>
                  <a:cubicBezTo>
                    <a:pt x="30" y="2"/>
                    <a:pt x="29" y="1"/>
                    <a:pt x="28" y="0"/>
                  </a:cubicBezTo>
                  <a:cubicBezTo>
                    <a:pt x="27" y="0"/>
                    <a:pt x="26" y="0"/>
                    <a:pt x="25" y="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0"/>
                    <a:pt x="15" y="19"/>
                    <a:pt x="13" y="18"/>
                  </a:cubicBezTo>
                  <a:cubicBezTo>
                    <a:pt x="8" y="16"/>
                    <a:pt x="2" y="17"/>
                    <a:pt x="1" y="21"/>
                  </a:cubicBezTo>
                  <a:cubicBezTo>
                    <a:pt x="0" y="24"/>
                    <a:pt x="3" y="29"/>
                    <a:pt x="9" y="30"/>
                  </a:cubicBezTo>
                  <a:cubicBezTo>
                    <a:pt x="14" y="32"/>
                    <a:pt x="19" y="31"/>
                    <a:pt x="20" y="28"/>
                  </a:cubicBezTo>
                  <a:cubicBezTo>
                    <a:pt x="20" y="28"/>
                    <a:pt x="20" y="28"/>
                    <a:pt x="20" y="28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28" y="18"/>
                    <a:pt x="28" y="18"/>
                    <a:pt x="28" y="18"/>
                  </a:cubicBezTo>
                  <a:cubicBezTo>
                    <a:pt x="29" y="20"/>
                    <a:pt x="32" y="20"/>
                    <a:pt x="33" y="18"/>
                  </a:cubicBezTo>
                  <a:cubicBezTo>
                    <a:pt x="34" y="14"/>
                    <a:pt x="34" y="14"/>
                    <a:pt x="34" y="14"/>
                  </a:cubicBezTo>
                  <a:cubicBezTo>
                    <a:pt x="34" y="13"/>
                    <a:pt x="34" y="12"/>
                    <a:pt x="34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isḻïḋé">
              <a:extLst>
                <a:ext uri="{FF2B5EF4-FFF2-40B4-BE49-F238E27FC236}">
                  <a16:creationId xmlns:a16="http://schemas.microsoft.com/office/drawing/2014/main" id="{9B7CD0FC-1ABF-418A-970A-D91B7B3CE51D}"/>
                </a:ext>
              </a:extLst>
            </p:cNvPr>
            <p:cNvSpPr/>
            <p:nvPr/>
          </p:nvSpPr>
          <p:spPr bwMode="auto">
            <a:xfrm>
              <a:off x="3940175" y="1006476"/>
              <a:ext cx="355600" cy="355600"/>
            </a:xfrm>
            <a:custGeom>
              <a:avLst/>
              <a:gdLst>
                <a:gd name="T0" fmla="*/ 57 w 62"/>
                <a:gd name="T1" fmla="*/ 23 h 62"/>
                <a:gd name="T2" fmla="*/ 39 w 62"/>
                <a:gd name="T3" fmla="*/ 58 h 62"/>
                <a:gd name="T4" fmla="*/ 4 w 62"/>
                <a:gd name="T5" fmla="*/ 40 h 62"/>
                <a:gd name="T6" fmla="*/ 23 w 62"/>
                <a:gd name="T7" fmla="*/ 5 h 62"/>
                <a:gd name="T8" fmla="*/ 57 w 62"/>
                <a:gd name="T9" fmla="*/ 2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62">
                  <a:moveTo>
                    <a:pt x="57" y="23"/>
                  </a:moveTo>
                  <a:cubicBezTo>
                    <a:pt x="62" y="37"/>
                    <a:pt x="54" y="53"/>
                    <a:pt x="39" y="58"/>
                  </a:cubicBezTo>
                  <a:cubicBezTo>
                    <a:pt x="25" y="62"/>
                    <a:pt x="9" y="54"/>
                    <a:pt x="4" y="40"/>
                  </a:cubicBezTo>
                  <a:cubicBezTo>
                    <a:pt x="0" y="25"/>
                    <a:pt x="8" y="9"/>
                    <a:pt x="23" y="5"/>
                  </a:cubicBezTo>
                  <a:cubicBezTo>
                    <a:pt x="37" y="0"/>
                    <a:pt x="53" y="8"/>
                    <a:pt x="57" y="23"/>
                  </a:cubicBezTo>
                  <a:close/>
                </a:path>
              </a:pathLst>
            </a:custGeom>
            <a:solidFill>
              <a:srgbClr val="FF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îśļíḋe">
              <a:extLst>
                <a:ext uri="{FF2B5EF4-FFF2-40B4-BE49-F238E27FC236}">
                  <a16:creationId xmlns:a16="http://schemas.microsoft.com/office/drawing/2014/main" id="{7DA70098-3549-4D6D-9451-6C50945C0747}"/>
                </a:ext>
              </a:extLst>
            </p:cNvPr>
            <p:cNvSpPr/>
            <p:nvPr/>
          </p:nvSpPr>
          <p:spPr bwMode="auto">
            <a:xfrm>
              <a:off x="4008438" y="1092201"/>
              <a:ext cx="206375" cy="188913"/>
            </a:xfrm>
            <a:custGeom>
              <a:avLst/>
              <a:gdLst>
                <a:gd name="T0" fmla="*/ 30 w 36"/>
                <a:gd name="T1" fmla="*/ 3 h 33"/>
                <a:gd name="T2" fmla="*/ 16 w 36"/>
                <a:gd name="T3" fmla="*/ 7 h 33"/>
                <a:gd name="T4" fmla="*/ 2 w 36"/>
                <a:gd name="T5" fmla="*/ 11 h 33"/>
                <a:gd name="T6" fmla="*/ 7 w 36"/>
                <a:gd name="T7" fmla="*/ 24 h 33"/>
                <a:gd name="T8" fmla="*/ 21 w 36"/>
                <a:gd name="T9" fmla="*/ 32 h 33"/>
                <a:gd name="T10" fmla="*/ 26 w 36"/>
                <a:gd name="T11" fmla="*/ 30 h 33"/>
                <a:gd name="T12" fmla="*/ 33 w 36"/>
                <a:gd name="T13" fmla="*/ 16 h 33"/>
                <a:gd name="T14" fmla="*/ 30 w 36"/>
                <a:gd name="T15" fmla="*/ 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6" h="33">
                  <a:moveTo>
                    <a:pt x="30" y="3"/>
                  </a:moveTo>
                  <a:cubicBezTo>
                    <a:pt x="25" y="0"/>
                    <a:pt x="19" y="2"/>
                    <a:pt x="16" y="7"/>
                  </a:cubicBezTo>
                  <a:cubicBezTo>
                    <a:pt x="11" y="4"/>
                    <a:pt x="5" y="6"/>
                    <a:pt x="2" y="11"/>
                  </a:cubicBezTo>
                  <a:cubicBezTo>
                    <a:pt x="0" y="16"/>
                    <a:pt x="2" y="22"/>
                    <a:pt x="7" y="24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5" y="32"/>
                    <a:pt x="26" y="30"/>
                  </a:cubicBezTo>
                  <a:cubicBezTo>
                    <a:pt x="33" y="16"/>
                    <a:pt x="33" y="16"/>
                    <a:pt x="33" y="16"/>
                  </a:cubicBezTo>
                  <a:cubicBezTo>
                    <a:pt x="36" y="11"/>
                    <a:pt x="34" y="5"/>
                    <a:pt x="30" y="3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ïṡļïḋe">
              <a:extLst>
                <a:ext uri="{FF2B5EF4-FFF2-40B4-BE49-F238E27FC236}">
                  <a16:creationId xmlns:a16="http://schemas.microsoft.com/office/drawing/2014/main" id="{DC86A2A1-C2F5-48DD-9B28-6FF1B5CEF2B4}"/>
                </a:ext>
              </a:extLst>
            </p:cNvPr>
            <p:cNvSpPr/>
            <p:nvPr/>
          </p:nvSpPr>
          <p:spPr bwMode="auto">
            <a:xfrm>
              <a:off x="8154988" y="4918076"/>
              <a:ext cx="241300" cy="239713"/>
            </a:xfrm>
            <a:custGeom>
              <a:avLst/>
              <a:gdLst>
                <a:gd name="T0" fmla="*/ 36 w 42"/>
                <a:gd name="T1" fmla="*/ 32 h 42"/>
                <a:gd name="T2" fmla="*/ 9 w 42"/>
                <a:gd name="T3" fmla="*/ 36 h 42"/>
                <a:gd name="T4" fmla="*/ 6 w 42"/>
                <a:gd name="T5" fmla="*/ 10 h 42"/>
                <a:gd name="T6" fmla="*/ 32 w 42"/>
                <a:gd name="T7" fmla="*/ 6 h 42"/>
                <a:gd name="T8" fmla="*/ 36 w 42"/>
                <a:gd name="T9" fmla="*/ 3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2">
                  <a:moveTo>
                    <a:pt x="36" y="32"/>
                  </a:moveTo>
                  <a:cubicBezTo>
                    <a:pt x="29" y="41"/>
                    <a:pt x="18" y="42"/>
                    <a:pt x="9" y="36"/>
                  </a:cubicBezTo>
                  <a:cubicBezTo>
                    <a:pt x="1" y="30"/>
                    <a:pt x="0" y="18"/>
                    <a:pt x="6" y="10"/>
                  </a:cubicBezTo>
                  <a:cubicBezTo>
                    <a:pt x="12" y="2"/>
                    <a:pt x="24" y="0"/>
                    <a:pt x="32" y="6"/>
                  </a:cubicBezTo>
                  <a:cubicBezTo>
                    <a:pt x="40" y="12"/>
                    <a:pt x="42" y="24"/>
                    <a:pt x="36" y="32"/>
                  </a:cubicBezTo>
                  <a:close/>
                </a:path>
              </a:pathLst>
            </a:custGeom>
            <a:solidFill>
              <a:srgbClr val="FF31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işľídè">
              <a:extLst>
                <a:ext uri="{FF2B5EF4-FFF2-40B4-BE49-F238E27FC236}">
                  <a16:creationId xmlns:a16="http://schemas.microsoft.com/office/drawing/2014/main" id="{0CD615AB-A82C-482C-8AD5-C966546541BA}"/>
                </a:ext>
              </a:extLst>
            </p:cNvPr>
            <p:cNvSpPr/>
            <p:nvPr/>
          </p:nvSpPr>
          <p:spPr bwMode="auto">
            <a:xfrm>
              <a:off x="8218488" y="4975226"/>
              <a:ext cx="119063" cy="120650"/>
            </a:xfrm>
            <a:custGeom>
              <a:avLst/>
              <a:gdLst>
                <a:gd name="T0" fmla="*/ 21 w 21"/>
                <a:gd name="T1" fmla="*/ 12 h 21"/>
                <a:gd name="T2" fmla="*/ 14 w 21"/>
                <a:gd name="T3" fmla="*/ 6 h 21"/>
                <a:gd name="T4" fmla="*/ 6 w 21"/>
                <a:gd name="T5" fmla="*/ 0 h 21"/>
                <a:gd name="T6" fmla="*/ 0 w 21"/>
                <a:gd name="T7" fmla="*/ 8 h 21"/>
                <a:gd name="T8" fmla="*/ 2 w 21"/>
                <a:gd name="T9" fmla="*/ 18 h 21"/>
                <a:gd name="T10" fmla="*/ 5 w 21"/>
                <a:gd name="T11" fmla="*/ 21 h 21"/>
                <a:gd name="T12" fmla="*/ 15 w 21"/>
                <a:gd name="T13" fmla="*/ 19 h 21"/>
                <a:gd name="T14" fmla="*/ 21 w 21"/>
                <a:gd name="T15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21">
                  <a:moveTo>
                    <a:pt x="21" y="12"/>
                  </a:moveTo>
                  <a:cubicBezTo>
                    <a:pt x="21" y="8"/>
                    <a:pt x="17" y="5"/>
                    <a:pt x="14" y="6"/>
                  </a:cubicBezTo>
                  <a:cubicBezTo>
                    <a:pt x="13" y="2"/>
                    <a:pt x="9" y="0"/>
                    <a:pt x="6" y="0"/>
                  </a:cubicBezTo>
                  <a:cubicBezTo>
                    <a:pt x="2" y="1"/>
                    <a:pt x="0" y="4"/>
                    <a:pt x="0" y="8"/>
                  </a:cubicBezTo>
                  <a:cubicBezTo>
                    <a:pt x="2" y="18"/>
                    <a:pt x="2" y="18"/>
                    <a:pt x="2" y="18"/>
                  </a:cubicBezTo>
                  <a:cubicBezTo>
                    <a:pt x="2" y="20"/>
                    <a:pt x="3" y="21"/>
                    <a:pt x="5" y="21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9" y="19"/>
                    <a:pt x="21" y="15"/>
                    <a:pt x="21" y="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ïṡľïdè">
              <a:extLst>
                <a:ext uri="{FF2B5EF4-FFF2-40B4-BE49-F238E27FC236}">
                  <a16:creationId xmlns:a16="http://schemas.microsoft.com/office/drawing/2014/main" id="{2F0F20F5-F996-49CA-B308-FBC19E5631B7}"/>
                </a:ext>
              </a:extLst>
            </p:cNvPr>
            <p:cNvSpPr/>
            <p:nvPr/>
          </p:nvSpPr>
          <p:spPr bwMode="auto">
            <a:xfrm>
              <a:off x="7937500" y="1847851"/>
              <a:ext cx="458788" cy="458788"/>
            </a:xfrm>
            <a:custGeom>
              <a:avLst/>
              <a:gdLst>
                <a:gd name="T0" fmla="*/ 73 w 80"/>
                <a:gd name="T1" fmla="*/ 53 h 80"/>
                <a:gd name="T2" fmla="*/ 27 w 80"/>
                <a:gd name="T3" fmla="*/ 73 h 80"/>
                <a:gd name="T4" fmla="*/ 7 w 80"/>
                <a:gd name="T5" fmla="*/ 27 h 80"/>
                <a:gd name="T6" fmla="*/ 53 w 80"/>
                <a:gd name="T7" fmla="*/ 7 h 80"/>
                <a:gd name="T8" fmla="*/ 73 w 80"/>
                <a:gd name="T9" fmla="*/ 53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80">
                  <a:moveTo>
                    <a:pt x="73" y="53"/>
                  </a:moveTo>
                  <a:cubicBezTo>
                    <a:pt x="65" y="71"/>
                    <a:pt x="45" y="80"/>
                    <a:pt x="27" y="73"/>
                  </a:cubicBezTo>
                  <a:cubicBezTo>
                    <a:pt x="9" y="65"/>
                    <a:pt x="0" y="45"/>
                    <a:pt x="7" y="27"/>
                  </a:cubicBezTo>
                  <a:cubicBezTo>
                    <a:pt x="15" y="9"/>
                    <a:pt x="35" y="0"/>
                    <a:pt x="53" y="7"/>
                  </a:cubicBezTo>
                  <a:cubicBezTo>
                    <a:pt x="71" y="15"/>
                    <a:pt x="80" y="35"/>
                    <a:pt x="73" y="53"/>
                  </a:cubicBezTo>
                  <a:close/>
                </a:path>
              </a:pathLst>
            </a:custGeom>
            <a:gradFill>
              <a:gsLst>
                <a:gs pos="0">
                  <a:srgbClr val="695694"/>
                </a:gs>
                <a:gs pos="36000">
                  <a:srgbClr val="4C84B1"/>
                </a:gs>
                <a:gs pos="82000">
                  <a:srgbClr val="00C7E5"/>
                </a:gs>
              </a:gsLst>
              <a:lin ang="27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5" name="iS1ídé">
              <a:extLst>
                <a:ext uri="{FF2B5EF4-FFF2-40B4-BE49-F238E27FC236}">
                  <a16:creationId xmlns:a16="http://schemas.microsoft.com/office/drawing/2014/main" id="{BEF66BE5-E967-4865-BC80-3A1D2364E167}"/>
                </a:ext>
              </a:extLst>
            </p:cNvPr>
            <p:cNvSpPr/>
            <p:nvPr/>
          </p:nvSpPr>
          <p:spPr bwMode="auto">
            <a:xfrm>
              <a:off x="8085138" y="1962151"/>
              <a:ext cx="212725" cy="241300"/>
            </a:xfrm>
            <a:custGeom>
              <a:avLst/>
              <a:gdLst>
                <a:gd name="T0" fmla="*/ 27 w 37"/>
                <a:gd name="T1" fmla="*/ 2 h 42"/>
                <a:gd name="T2" fmla="*/ 21 w 37"/>
                <a:gd name="T3" fmla="*/ 1 h 42"/>
                <a:gd name="T4" fmla="*/ 11 w 37"/>
                <a:gd name="T5" fmla="*/ 10 h 42"/>
                <a:gd name="T6" fmla="*/ 8 w 37"/>
                <a:gd name="T7" fmla="*/ 8 h 42"/>
                <a:gd name="T8" fmla="*/ 7 w 37"/>
                <a:gd name="T9" fmla="*/ 9 h 42"/>
                <a:gd name="T10" fmla="*/ 0 w 37"/>
                <a:gd name="T11" fmla="*/ 26 h 42"/>
                <a:gd name="T12" fmla="*/ 0 w 37"/>
                <a:gd name="T13" fmla="*/ 27 h 42"/>
                <a:gd name="T14" fmla="*/ 2 w 37"/>
                <a:gd name="T15" fmla="*/ 28 h 42"/>
                <a:gd name="T16" fmla="*/ 8 w 37"/>
                <a:gd name="T17" fmla="*/ 36 h 42"/>
                <a:gd name="T18" fmla="*/ 10 w 37"/>
                <a:gd name="T19" fmla="*/ 36 h 42"/>
                <a:gd name="T20" fmla="*/ 19 w 37"/>
                <a:gd name="T21" fmla="*/ 40 h 42"/>
                <a:gd name="T22" fmla="*/ 22 w 37"/>
                <a:gd name="T23" fmla="*/ 41 h 42"/>
                <a:gd name="T24" fmla="*/ 27 w 37"/>
                <a:gd name="T25" fmla="*/ 39 h 42"/>
                <a:gd name="T26" fmla="*/ 27 w 37"/>
                <a:gd name="T27" fmla="*/ 36 h 42"/>
                <a:gd name="T28" fmla="*/ 28 w 37"/>
                <a:gd name="T29" fmla="*/ 37 h 42"/>
                <a:gd name="T30" fmla="*/ 33 w 37"/>
                <a:gd name="T31" fmla="*/ 35 h 42"/>
                <a:gd name="T32" fmla="*/ 33 w 37"/>
                <a:gd name="T33" fmla="*/ 31 h 42"/>
                <a:gd name="T34" fmla="*/ 37 w 37"/>
                <a:gd name="T35" fmla="*/ 29 h 42"/>
                <a:gd name="T36" fmla="*/ 35 w 37"/>
                <a:gd name="T37" fmla="*/ 24 h 42"/>
                <a:gd name="T38" fmla="*/ 34 w 37"/>
                <a:gd name="T39" fmla="*/ 24 h 42"/>
                <a:gd name="T40" fmla="*/ 37 w 37"/>
                <a:gd name="T41" fmla="*/ 22 h 42"/>
                <a:gd name="T42" fmla="*/ 35 w 37"/>
                <a:gd name="T43" fmla="*/ 17 h 42"/>
                <a:gd name="T44" fmla="*/ 21 w 37"/>
                <a:gd name="T45" fmla="*/ 11 h 42"/>
                <a:gd name="T46" fmla="*/ 27 w 37"/>
                <a:gd name="T47" fmla="*/ 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7" h="42">
                  <a:moveTo>
                    <a:pt x="27" y="2"/>
                  </a:moveTo>
                  <a:cubicBezTo>
                    <a:pt x="25" y="0"/>
                    <a:pt x="23" y="0"/>
                    <a:pt x="21" y="1"/>
                  </a:cubicBezTo>
                  <a:cubicBezTo>
                    <a:pt x="21" y="1"/>
                    <a:pt x="17" y="6"/>
                    <a:pt x="11" y="10"/>
                  </a:cubicBezTo>
                  <a:cubicBezTo>
                    <a:pt x="8" y="8"/>
                    <a:pt x="8" y="8"/>
                    <a:pt x="8" y="8"/>
                  </a:cubicBezTo>
                  <a:cubicBezTo>
                    <a:pt x="7" y="9"/>
                    <a:pt x="7" y="9"/>
                    <a:pt x="7" y="9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" y="28"/>
                    <a:pt x="2" y="28"/>
                    <a:pt x="2" y="28"/>
                  </a:cubicBezTo>
                  <a:cubicBezTo>
                    <a:pt x="3" y="31"/>
                    <a:pt x="5" y="34"/>
                    <a:pt x="8" y="36"/>
                  </a:cubicBezTo>
                  <a:cubicBezTo>
                    <a:pt x="10" y="36"/>
                    <a:pt x="10" y="36"/>
                    <a:pt x="10" y="36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4" y="42"/>
                    <a:pt x="26" y="41"/>
                    <a:pt x="27" y="39"/>
                  </a:cubicBezTo>
                  <a:cubicBezTo>
                    <a:pt x="27" y="38"/>
                    <a:pt x="27" y="37"/>
                    <a:pt x="27" y="36"/>
                  </a:cubicBezTo>
                  <a:cubicBezTo>
                    <a:pt x="28" y="37"/>
                    <a:pt x="28" y="37"/>
                    <a:pt x="28" y="37"/>
                  </a:cubicBezTo>
                  <a:cubicBezTo>
                    <a:pt x="30" y="37"/>
                    <a:pt x="32" y="37"/>
                    <a:pt x="33" y="35"/>
                  </a:cubicBezTo>
                  <a:cubicBezTo>
                    <a:pt x="34" y="33"/>
                    <a:pt x="33" y="32"/>
                    <a:pt x="33" y="31"/>
                  </a:cubicBezTo>
                  <a:cubicBezTo>
                    <a:pt x="34" y="31"/>
                    <a:pt x="36" y="30"/>
                    <a:pt x="37" y="29"/>
                  </a:cubicBezTo>
                  <a:cubicBezTo>
                    <a:pt x="37" y="27"/>
                    <a:pt x="36" y="25"/>
                    <a:pt x="35" y="24"/>
                  </a:cubicBezTo>
                  <a:cubicBezTo>
                    <a:pt x="34" y="24"/>
                    <a:pt x="34" y="24"/>
                    <a:pt x="34" y="24"/>
                  </a:cubicBezTo>
                  <a:cubicBezTo>
                    <a:pt x="35" y="23"/>
                    <a:pt x="36" y="23"/>
                    <a:pt x="37" y="22"/>
                  </a:cubicBezTo>
                  <a:cubicBezTo>
                    <a:pt x="37" y="20"/>
                    <a:pt x="36" y="18"/>
                    <a:pt x="35" y="17"/>
                  </a:cubicBezTo>
                  <a:cubicBezTo>
                    <a:pt x="21" y="11"/>
                    <a:pt x="21" y="11"/>
                    <a:pt x="21" y="11"/>
                  </a:cubicBezTo>
                  <a:cubicBezTo>
                    <a:pt x="24" y="8"/>
                    <a:pt x="29" y="5"/>
                    <a:pt x="27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6" name="iṡlíḍe">
              <a:extLst>
                <a:ext uri="{FF2B5EF4-FFF2-40B4-BE49-F238E27FC236}">
                  <a16:creationId xmlns:a16="http://schemas.microsoft.com/office/drawing/2014/main" id="{E85A6572-F27C-457B-8D99-EA48D3AA75D9}"/>
                </a:ext>
              </a:extLst>
            </p:cNvPr>
            <p:cNvSpPr/>
            <p:nvPr/>
          </p:nvSpPr>
          <p:spPr bwMode="auto">
            <a:xfrm>
              <a:off x="8027988" y="1985963"/>
              <a:ext cx="87313" cy="131763"/>
            </a:xfrm>
            <a:custGeom>
              <a:avLst/>
              <a:gdLst>
                <a:gd name="T0" fmla="*/ 1 w 15"/>
                <a:gd name="T1" fmla="*/ 21 h 23"/>
                <a:gd name="T2" fmla="*/ 6 w 15"/>
                <a:gd name="T3" fmla="*/ 23 h 23"/>
                <a:gd name="T4" fmla="*/ 8 w 15"/>
                <a:gd name="T5" fmla="*/ 22 h 23"/>
                <a:gd name="T6" fmla="*/ 15 w 15"/>
                <a:gd name="T7" fmla="*/ 4 h 23"/>
                <a:gd name="T8" fmla="*/ 14 w 15"/>
                <a:gd name="T9" fmla="*/ 2 h 23"/>
                <a:gd name="T10" fmla="*/ 10 w 15"/>
                <a:gd name="T11" fmla="*/ 0 h 23"/>
                <a:gd name="T12" fmla="*/ 8 w 15"/>
                <a:gd name="T13" fmla="*/ 1 h 23"/>
                <a:gd name="T14" fmla="*/ 1 w 15"/>
                <a:gd name="T15" fmla="*/ 19 h 23"/>
                <a:gd name="T16" fmla="*/ 1 w 15"/>
                <a:gd name="T17" fmla="*/ 2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" h="23">
                  <a:moveTo>
                    <a:pt x="1" y="21"/>
                  </a:moveTo>
                  <a:cubicBezTo>
                    <a:pt x="6" y="23"/>
                    <a:pt x="6" y="23"/>
                    <a:pt x="6" y="23"/>
                  </a:cubicBezTo>
                  <a:cubicBezTo>
                    <a:pt x="7" y="23"/>
                    <a:pt x="7" y="22"/>
                    <a:pt x="8" y="22"/>
                  </a:cubicBezTo>
                  <a:cubicBezTo>
                    <a:pt x="15" y="4"/>
                    <a:pt x="15" y="4"/>
                    <a:pt x="15" y="4"/>
                  </a:cubicBezTo>
                  <a:cubicBezTo>
                    <a:pt x="15" y="3"/>
                    <a:pt x="15" y="2"/>
                    <a:pt x="14" y="2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9" y="0"/>
                    <a:pt x="8" y="0"/>
                    <a:pt x="8" y="1"/>
                  </a:cubicBezTo>
                  <a:cubicBezTo>
                    <a:pt x="1" y="19"/>
                    <a:pt x="1" y="19"/>
                    <a:pt x="1" y="19"/>
                  </a:cubicBezTo>
                  <a:cubicBezTo>
                    <a:pt x="0" y="20"/>
                    <a:pt x="1" y="20"/>
                    <a:pt x="1" y="2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7" name="íSľïḓé">
              <a:extLst>
                <a:ext uri="{FF2B5EF4-FFF2-40B4-BE49-F238E27FC236}">
                  <a16:creationId xmlns:a16="http://schemas.microsoft.com/office/drawing/2014/main" id="{2275A972-B9E2-466D-B55D-BAFD76B4FCC5}"/>
                </a:ext>
              </a:extLst>
            </p:cNvPr>
            <p:cNvSpPr/>
            <p:nvPr/>
          </p:nvSpPr>
          <p:spPr bwMode="auto">
            <a:xfrm>
              <a:off x="4627563" y="3543301"/>
              <a:ext cx="614363" cy="612775"/>
            </a:xfrm>
            <a:custGeom>
              <a:avLst/>
              <a:gdLst>
                <a:gd name="T0" fmla="*/ 99 w 107"/>
                <a:gd name="T1" fmla="*/ 40 h 107"/>
                <a:gd name="T2" fmla="*/ 68 w 107"/>
                <a:gd name="T3" fmla="*/ 100 h 107"/>
                <a:gd name="T4" fmla="*/ 8 w 107"/>
                <a:gd name="T5" fmla="*/ 68 h 107"/>
                <a:gd name="T6" fmla="*/ 40 w 107"/>
                <a:gd name="T7" fmla="*/ 8 h 107"/>
                <a:gd name="T8" fmla="*/ 99 w 107"/>
                <a:gd name="T9" fmla="*/ 4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7" h="107">
                  <a:moveTo>
                    <a:pt x="99" y="40"/>
                  </a:moveTo>
                  <a:cubicBezTo>
                    <a:pt x="107" y="65"/>
                    <a:pt x="93" y="92"/>
                    <a:pt x="68" y="100"/>
                  </a:cubicBezTo>
                  <a:cubicBezTo>
                    <a:pt x="43" y="107"/>
                    <a:pt x="16" y="93"/>
                    <a:pt x="8" y="68"/>
                  </a:cubicBezTo>
                  <a:cubicBezTo>
                    <a:pt x="0" y="43"/>
                    <a:pt x="14" y="16"/>
                    <a:pt x="40" y="8"/>
                  </a:cubicBezTo>
                  <a:cubicBezTo>
                    <a:pt x="65" y="0"/>
                    <a:pt x="92" y="14"/>
                    <a:pt x="99" y="40"/>
                  </a:cubicBezTo>
                  <a:close/>
                </a:path>
              </a:pathLst>
            </a:custGeom>
            <a:gradFill>
              <a:gsLst>
                <a:gs pos="100000">
                  <a:srgbClr val="5D69A0"/>
                </a:gs>
                <a:gs pos="0">
                  <a:srgbClr val="39A3C5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8" name="íŝlïḋé">
              <a:extLst>
                <a:ext uri="{FF2B5EF4-FFF2-40B4-BE49-F238E27FC236}">
                  <a16:creationId xmlns:a16="http://schemas.microsoft.com/office/drawing/2014/main" id="{C2B5C08E-FBF3-428F-BD58-2CC7A4A65502}"/>
                </a:ext>
              </a:extLst>
            </p:cNvPr>
            <p:cNvSpPr/>
            <p:nvPr/>
          </p:nvSpPr>
          <p:spPr bwMode="auto">
            <a:xfrm>
              <a:off x="4833938" y="3675063"/>
              <a:ext cx="292100" cy="309563"/>
            </a:xfrm>
            <a:custGeom>
              <a:avLst/>
              <a:gdLst>
                <a:gd name="T0" fmla="*/ 16 w 51"/>
                <a:gd name="T1" fmla="*/ 1 h 54"/>
                <a:gd name="T2" fmla="*/ 9 w 51"/>
                <a:gd name="T3" fmla="*/ 5 h 54"/>
                <a:gd name="T4" fmla="*/ 6 w 51"/>
                <a:gd name="T5" fmla="*/ 23 h 54"/>
                <a:gd name="T6" fmla="*/ 1 w 51"/>
                <a:gd name="T7" fmla="*/ 24 h 54"/>
                <a:gd name="T8" fmla="*/ 1 w 51"/>
                <a:gd name="T9" fmla="*/ 25 h 54"/>
                <a:gd name="T10" fmla="*/ 8 w 51"/>
                <a:gd name="T11" fmla="*/ 50 h 54"/>
                <a:gd name="T12" fmla="*/ 9 w 51"/>
                <a:gd name="T13" fmla="*/ 50 h 54"/>
                <a:gd name="T14" fmla="*/ 13 w 51"/>
                <a:gd name="T15" fmla="*/ 49 h 54"/>
                <a:gd name="T16" fmla="*/ 26 w 51"/>
                <a:gd name="T17" fmla="*/ 52 h 54"/>
                <a:gd name="T18" fmla="*/ 28 w 51"/>
                <a:gd name="T19" fmla="*/ 52 h 54"/>
                <a:gd name="T20" fmla="*/ 41 w 51"/>
                <a:gd name="T21" fmla="*/ 47 h 54"/>
                <a:gd name="T22" fmla="*/ 44 w 51"/>
                <a:gd name="T23" fmla="*/ 46 h 54"/>
                <a:gd name="T24" fmla="*/ 48 w 51"/>
                <a:gd name="T25" fmla="*/ 40 h 54"/>
                <a:gd name="T26" fmla="*/ 45 w 51"/>
                <a:gd name="T27" fmla="*/ 37 h 54"/>
                <a:gd name="T28" fmla="*/ 47 w 51"/>
                <a:gd name="T29" fmla="*/ 36 h 54"/>
                <a:gd name="T30" fmla="*/ 50 w 51"/>
                <a:gd name="T31" fmla="*/ 30 h 54"/>
                <a:gd name="T32" fmla="*/ 47 w 51"/>
                <a:gd name="T33" fmla="*/ 26 h 54"/>
                <a:gd name="T34" fmla="*/ 49 w 51"/>
                <a:gd name="T35" fmla="*/ 21 h 54"/>
                <a:gd name="T36" fmla="*/ 43 w 51"/>
                <a:gd name="T37" fmla="*/ 17 h 54"/>
                <a:gd name="T38" fmla="*/ 43 w 51"/>
                <a:gd name="T39" fmla="*/ 17 h 54"/>
                <a:gd name="T40" fmla="*/ 43 w 51"/>
                <a:gd name="T41" fmla="*/ 13 h 54"/>
                <a:gd name="T42" fmla="*/ 37 w 51"/>
                <a:gd name="T43" fmla="*/ 10 h 54"/>
                <a:gd name="T44" fmla="*/ 18 w 51"/>
                <a:gd name="T45" fmla="*/ 16 h 54"/>
                <a:gd name="T46" fmla="*/ 16 w 51"/>
                <a:gd name="T47" fmla="*/ 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51" h="54">
                  <a:moveTo>
                    <a:pt x="16" y="1"/>
                  </a:moveTo>
                  <a:cubicBezTo>
                    <a:pt x="13" y="0"/>
                    <a:pt x="10" y="2"/>
                    <a:pt x="9" y="5"/>
                  </a:cubicBezTo>
                  <a:cubicBezTo>
                    <a:pt x="9" y="5"/>
                    <a:pt x="9" y="13"/>
                    <a:pt x="6" y="23"/>
                  </a:cubicBezTo>
                  <a:cubicBezTo>
                    <a:pt x="1" y="24"/>
                    <a:pt x="1" y="24"/>
                    <a:pt x="1" y="24"/>
                  </a:cubicBezTo>
                  <a:cubicBezTo>
                    <a:pt x="1" y="24"/>
                    <a:pt x="0" y="25"/>
                    <a:pt x="1" y="25"/>
                  </a:cubicBez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9" y="50"/>
                    <a:pt x="9" y="50"/>
                  </a:cubicBezTo>
                  <a:cubicBezTo>
                    <a:pt x="13" y="49"/>
                    <a:pt x="13" y="49"/>
                    <a:pt x="13" y="49"/>
                  </a:cubicBezTo>
                  <a:cubicBezTo>
                    <a:pt x="16" y="53"/>
                    <a:pt x="21" y="54"/>
                    <a:pt x="26" y="52"/>
                  </a:cubicBezTo>
                  <a:cubicBezTo>
                    <a:pt x="28" y="52"/>
                    <a:pt x="28" y="52"/>
                    <a:pt x="28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47" y="46"/>
                    <a:pt x="48" y="43"/>
                    <a:pt x="48" y="40"/>
                  </a:cubicBezTo>
                  <a:cubicBezTo>
                    <a:pt x="47" y="39"/>
                    <a:pt x="46" y="37"/>
                    <a:pt x="45" y="37"/>
                  </a:cubicBezTo>
                  <a:cubicBezTo>
                    <a:pt x="47" y="36"/>
                    <a:pt x="47" y="36"/>
                    <a:pt x="47" y="36"/>
                  </a:cubicBezTo>
                  <a:cubicBezTo>
                    <a:pt x="50" y="35"/>
                    <a:pt x="51" y="32"/>
                    <a:pt x="50" y="30"/>
                  </a:cubicBezTo>
                  <a:cubicBezTo>
                    <a:pt x="50" y="28"/>
                    <a:pt x="49" y="27"/>
                    <a:pt x="47" y="26"/>
                  </a:cubicBezTo>
                  <a:cubicBezTo>
                    <a:pt x="49" y="25"/>
                    <a:pt x="50" y="23"/>
                    <a:pt x="49" y="21"/>
                  </a:cubicBezTo>
                  <a:cubicBezTo>
                    <a:pt x="48" y="18"/>
                    <a:pt x="45" y="16"/>
                    <a:pt x="43" y="17"/>
                  </a:cubicBezTo>
                  <a:cubicBezTo>
                    <a:pt x="43" y="17"/>
                    <a:pt x="43" y="17"/>
                    <a:pt x="43" y="17"/>
                  </a:cubicBezTo>
                  <a:cubicBezTo>
                    <a:pt x="43" y="16"/>
                    <a:pt x="44" y="15"/>
                    <a:pt x="43" y="13"/>
                  </a:cubicBezTo>
                  <a:cubicBezTo>
                    <a:pt x="42" y="10"/>
                    <a:pt x="39" y="9"/>
                    <a:pt x="37" y="10"/>
                  </a:cubicBezTo>
                  <a:cubicBezTo>
                    <a:pt x="18" y="16"/>
                    <a:pt x="18" y="16"/>
                    <a:pt x="18" y="16"/>
                  </a:cubicBezTo>
                  <a:cubicBezTo>
                    <a:pt x="19" y="10"/>
                    <a:pt x="20" y="2"/>
                    <a:pt x="1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9" name="ïšḻîdê">
              <a:extLst>
                <a:ext uri="{FF2B5EF4-FFF2-40B4-BE49-F238E27FC236}">
                  <a16:creationId xmlns:a16="http://schemas.microsoft.com/office/drawing/2014/main" id="{130240F0-0665-4E5D-B741-67F9BECCC207}"/>
                </a:ext>
              </a:extLst>
            </p:cNvPr>
            <p:cNvSpPr/>
            <p:nvPr/>
          </p:nvSpPr>
          <p:spPr bwMode="auto">
            <a:xfrm>
              <a:off x="4765675" y="3813176"/>
              <a:ext cx="103188" cy="182563"/>
            </a:xfrm>
            <a:custGeom>
              <a:avLst/>
              <a:gdLst>
                <a:gd name="T0" fmla="*/ 10 w 18"/>
                <a:gd name="T1" fmla="*/ 31 h 32"/>
                <a:gd name="T2" fmla="*/ 17 w 18"/>
                <a:gd name="T3" fmla="*/ 29 h 32"/>
                <a:gd name="T4" fmla="*/ 18 w 18"/>
                <a:gd name="T5" fmla="*/ 27 h 32"/>
                <a:gd name="T6" fmla="*/ 10 w 18"/>
                <a:gd name="T7" fmla="*/ 2 h 32"/>
                <a:gd name="T8" fmla="*/ 8 w 18"/>
                <a:gd name="T9" fmla="*/ 1 h 32"/>
                <a:gd name="T10" fmla="*/ 1 w 18"/>
                <a:gd name="T11" fmla="*/ 3 h 32"/>
                <a:gd name="T12" fmla="*/ 0 w 18"/>
                <a:gd name="T13" fmla="*/ 5 h 32"/>
                <a:gd name="T14" fmla="*/ 8 w 18"/>
                <a:gd name="T15" fmla="*/ 30 h 32"/>
                <a:gd name="T16" fmla="*/ 10 w 18"/>
                <a:gd name="T17" fmla="*/ 31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32">
                  <a:moveTo>
                    <a:pt x="10" y="31"/>
                  </a:moveTo>
                  <a:cubicBezTo>
                    <a:pt x="17" y="29"/>
                    <a:pt x="17" y="29"/>
                    <a:pt x="17" y="29"/>
                  </a:cubicBezTo>
                  <a:cubicBezTo>
                    <a:pt x="18" y="29"/>
                    <a:pt x="18" y="28"/>
                    <a:pt x="18" y="27"/>
                  </a:cubicBezTo>
                  <a:cubicBezTo>
                    <a:pt x="10" y="2"/>
                    <a:pt x="10" y="2"/>
                    <a:pt x="10" y="2"/>
                  </a:cubicBezTo>
                  <a:cubicBezTo>
                    <a:pt x="10" y="1"/>
                    <a:pt x="9" y="0"/>
                    <a:pt x="8" y="1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4"/>
                    <a:pt x="0" y="5"/>
                  </a:cubicBezTo>
                  <a:cubicBezTo>
                    <a:pt x="8" y="30"/>
                    <a:pt x="8" y="30"/>
                    <a:pt x="8" y="30"/>
                  </a:cubicBezTo>
                  <a:cubicBezTo>
                    <a:pt x="8" y="31"/>
                    <a:pt x="9" y="32"/>
                    <a:pt x="10" y="3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20" name="íṥľîḑé">
            <a:extLst>
              <a:ext uri="{FF2B5EF4-FFF2-40B4-BE49-F238E27FC236}">
                <a16:creationId xmlns:a16="http://schemas.microsoft.com/office/drawing/2014/main" id="{1D1B6E22-8363-49C1-907F-876718CAF32A}"/>
              </a:ext>
            </a:extLst>
          </p:cNvPr>
          <p:cNvSpPr/>
          <p:nvPr/>
        </p:nvSpPr>
        <p:spPr>
          <a:xfrm>
            <a:off x="1540" y="5488741"/>
            <a:ext cx="4549422" cy="74477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121" name="ïs1íḓê">
            <a:extLst>
              <a:ext uri="{FF2B5EF4-FFF2-40B4-BE49-F238E27FC236}">
                <a16:creationId xmlns:a16="http://schemas.microsoft.com/office/drawing/2014/main" id="{131B52FA-80CD-49A4-8DBC-3E27572578AA}"/>
              </a:ext>
            </a:extLst>
          </p:cNvPr>
          <p:cNvSpPr/>
          <p:nvPr/>
        </p:nvSpPr>
        <p:spPr>
          <a:xfrm>
            <a:off x="1540" y="4586420"/>
            <a:ext cx="5216653" cy="74477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6DE5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122" name="îśḻiḍè">
            <a:extLst>
              <a:ext uri="{FF2B5EF4-FFF2-40B4-BE49-F238E27FC236}">
                <a16:creationId xmlns:a16="http://schemas.microsoft.com/office/drawing/2014/main" id="{1D66262E-8F31-4797-9526-2C55E3418117}"/>
              </a:ext>
            </a:extLst>
          </p:cNvPr>
          <p:cNvSpPr/>
          <p:nvPr/>
        </p:nvSpPr>
        <p:spPr>
          <a:xfrm>
            <a:off x="1540" y="3705484"/>
            <a:ext cx="4549422" cy="74477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289A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123" name="îṣḻiďe">
            <a:extLst>
              <a:ext uri="{FF2B5EF4-FFF2-40B4-BE49-F238E27FC236}">
                <a16:creationId xmlns:a16="http://schemas.microsoft.com/office/drawing/2014/main" id="{630E2E67-B785-4D80-9539-53968B99778D}"/>
              </a:ext>
            </a:extLst>
          </p:cNvPr>
          <p:cNvSpPr/>
          <p:nvPr/>
        </p:nvSpPr>
        <p:spPr>
          <a:xfrm>
            <a:off x="1540" y="2803160"/>
            <a:ext cx="4845968" cy="744770"/>
          </a:xfrm>
          <a:prstGeom prst="rightArrow">
            <a:avLst>
              <a:gd name="adj1" fmla="val 100000"/>
              <a:gd name="adj2" fmla="val 50000"/>
            </a:avLst>
          </a:prstGeom>
          <a:solidFill>
            <a:srgbClr val="FFBB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124" name="išḷíḓe">
            <a:extLst>
              <a:ext uri="{FF2B5EF4-FFF2-40B4-BE49-F238E27FC236}">
                <a16:creationId xmlns:a16="http://schemas.microsoft.com/office/drawing/2014/main" id="{B15F9137-9E2F-4A69-8ACE-D9F905213B5D}"/>
              </a:ext>
            </a:extLst>
          </p:cNvPr>
          <p:cNvSpPr/>
          <p:nvPr/>
        </p:nvSpPr>
        <p:spPr>
          <a:xfrm>
            <a:off x="1540" y="1900836"/>
            <a:ext cx="4252876" cy="744770"/>
          </a:xfrm>
          <a:prstGeom prst="rightArrow">
            <a:avLst>
              <a:gd name="adj1" fmla="val 100000"/>
              <a:gd name="adj2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anchor="ctr">
            <a:normAutofit/>
          </a:bodyPr>
          <a:lstStyle/>
          <a:p>
            <a:pPr algn="ctr">
              <a:spcBef>
                <a:spcPct val="0"/>
              </a:spcBef>
            </a:pPr>
            <a:r>
              <a:rPr lang="en-US" altLang="zh-CN" sz="1600" b="1" dirty="0">
                <a:cs typeface="+mn-ea"/>
                <a:sym typeface="+mn-lt"/>
              </a:rPr>
              <a:t>Add Title Text</a:t>
            </a:r>
          </a:p>
        </p:txBody>
      </p:sp>
      <p:sp>
        <p:nvSpPr>
          <p:cNvPr id="125" name="ïṡľíḋê">
            <a:extLst>
              <a:ext uri="{FF2B5EF4-FFF2-40B4-BE49-F238E27FC236}">
                <a16:creationId xmlns:a16="http://schemas.microsoft.com/office/drawing/2014/main" id="{8245CA66-7823-4AA6-96F0-4EDB6A0A70BF}"/>
              </a:ext>
            </a:extLst>
          </p:cNvPr>
          <p:cNvSpPr/>
          <p:nvPr/>
        </p:nvSpPr>
        <p:spPr bwMode="auto">
          <a:xfrm>
            <a:off x="3548803" y="2015855"/>
            <a:ext cx="269789" cy="514731"/>
          </a:xfrm>
          <a:custGeom>
            <a:avLst/>
            <a:gdLst/>
            <a:ahLst/>
            <a:cxnLst>
              <a:cxn ang="0">
                <a:pos x="35" y="11"/>
              </a:cxn>
              <a:cxn ang="0">
                <a:pos x="29" y="11"/>
              </a:cxn>
              <a:cxn ang="0">
                <a:pos x="23" y="17"/>
              </a:cxn>
              <a:cxn ang="0">
                <a:pos x="23" y="25"/>
              </a:cxn>
              <a:cxn ang="0">
                <a:pos x="35" y="25"/>
              </a:cxn>
              <a:cxn ang="0">
                <a:pos x="33" y="37"/>
              </a:cxn>
              <a:cxn ang="0">
                <a:pos x="23" y="37"/>
              </a:cxn>
              <a:cxn ang="0">
                <a:pos x="23" y="67"/>
              </a:cxn>
              <a:cxn ang="0">
                <a:pos x="11" y="67"/>
              </a:cxn>
              <a:cxn ang="0">
                <a:pos x="11" y="37"/>
              </a:cxn>
              <a:cxn ang="0">
                <a:pos x="0" y="37"/>
              </a:cxn>
              <a:cxn ang="0">
                <a:pos x="0" y="25"/>
              </a:cxn>
              <a:cxn ang="0">
                <a:pos x="11" y="25"/>
              </a:cxn>
              <a:cxn ang="0">
                <a:pos x="11" y="16"/>
              </a:cxn>
              <a:cxn ang="0">
                <a:pos x="26" y="0"/>
              </a:cxn>
              <a:cxn ang="0">
                <a:pos x="35" y="1"/>
              </a:cxn>
              <a:cxn ang="0">
                <a:pos x="35" y="11"/>
              </a:cxn>
            </a:cxnLst>
            <a:rect l="0" t="0" r="r" b="b"/>
            <a:pathLst>
              <a:path w="35" h="67">
                <a:moveTo>
                  <a:pt x="35" y="11"/>
                </a:moveTo>
                <a:cubicBezTo>
                  <a:pt x="29" y="11"/>
                  <a:pt x="29" y="11"/>
                  <a:pt x="29" y="11"/>
                </a:cubicBezTo>
                <a:cubicBezTo>
                  <a:pt x="24" y="11"/>
                  <a:pt x="23" y="14"/>
                  <a:pt x="23" y="17"/>
                </a:cubicBezTo>
                <a:cubicBezTo>
                  <a:pt x="23" y="25"/>
                  <a:pt x="23" y="25"/>
                  <a:pt x="23" y="25"/>
                </a:cubicBezTo>
                <a:cubicBezTo>
                  <a:pt x="35" y="25"/>
                  <a:pt x="35" y="25"/>
                  <a:pt x="35" y="25"/>
                </a:cubicBezTo>
                <a:cubicBezTo>
                  <a:pt x="33" y="37"/>
                  <a:pt x="33" y="37"/>
                  <a:pt x="33" y="37"/>
                </a:cubicBezTo>
                <a:cubicBezTo>
                  <a:pt x="23" y="37"/>
                  <a:pt x="23" y="37"/>
                  <a:pt x="23" y="37"/>
                </a:cubicBezTo>
                <a:cubicBezTo>
                  <a:pt x="23" y="67"/>
                  <a:pt x="23" y="67"/>
                  <a:pt x="23" y="67"/>
                </a:cubicBezTo>
                <a:cubicBezTo>
                  <a:pt x="11" y="67"/>
                  <a:pt x="11" y="67"/>
                  <a:pt x="11" y="67"/>
                </a:cubicBezTo>
                <a:cubicBezTo>
                  <a:pt x="11" y="37"/>
                  <a:pt x="11" y="37"/>
                  <a:pt x="11" y="37"/>
                </a:cubicBezTo>
                <a:cubicBezTo>
                  <a:pt x="0" y="37"/>
                  <a:pt x="0" y="37"/>
                  <a:pt x="0" y="37"/>
                </a:cubicBezTo>
                <a:cubicBezTo>
                  <a:pt x="0" y="25"/>
                  <a:pt x="0" y="25"/>
                  <a:pt x="0" y="25"/>
                </a:cubicBezTo>
                <a:cubicBezTo>
                  <a:pt x="11" y="25"/>
                  <a:pt x="11" y="25"/>
                  <a:pt x="11" y="25"/>
                </a:cubicBezTo>
                <a:cubicBezTo>
                  <a:pt x="11" y="16"/>
                  <a:pt x="11" y="16"/>
                  <a:pt x="11" y="16"/>
                </a:cubicBezTo>
                <a:cubicBezTo>
                  <a:pt x="11" y="6"/>
                  <a:pt x="17" y="0"/>
                  <a:pt x="26" y="0"/>
                </a:cubicBezTo>
                <a:cubicBezTo>
                  <a:pt x="30" y="0"/>
                  <a:pt x="34" y="1"/>
                  <a:pt x="35" y="1"/>
                </a:cubicBezTo>
                <a:lnTo>
                  <a:pt x="35" y="11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6" name="ïṩḷíḍé">
            <a:extLst>
              <a:ext uri="{FF2B5EF4-FFF2-40B4-BE49-F238E27FC236}">
                <a16:creationId xmlns:a16="http://schemas.microsoft.com/office/drawing/2014/main" id="{DC9D4968-ED79-4308-A11C-6BE6B5CF151B}"/>
              </a:ext>
            </a:extLst>
          </p:cNvPr>
          <p:cNvSpPr/>
          <p:nvPr/>
        </p:nvSpPr>
        <p:spPr bwMode="auto">
          <a:xfrm>
            <a:off x="3886855" y="2976921"/>
            <a:ext cx="468491" cy="373435"/>
          </a:xfrm>
          <a:custGeom>
            <a:avLst/>
            <a:gdLst/>
            <a:ahLst/>
            <a:cxnLst>
              <a:cxn ang="0">
                <a:pos x="57" y="12"/>
              </a:cxn>
              <a:cxn ang="0">
                <a:pos x="57" y="14"/>
              </a:cxn>
              <a:cxn ang="0">
                <a:pos x="20" y="51"/>
              </a:cxn>
              <a:cxn ang="0">
                <a:pos x="0" y="45"/>
              </a:cxn>
              <a:cxn ang="0">
                <a:pos x="3" y="45"/>
              </a:cxn>
              <a:cxn ang="0">
                <a:pos x="19" y="40"/>
              </a:cxn>
              <a:cxn ang="0">
                <a:pos x="7" y="31"/>
              </a:cxn>
              <a:cxn ang="0">
                <a:pos x="10" y="31"/>
              </a:cxn>
              <a:cxn ang="0">
                <a:pos x="13" y="31"/>
              </a:cxn>
              <a:cxn ang="0">
                <a:pos x="3" y="18"/>
              </a:cxn>
              <a:cxn ang="0">
                <a:pos x="3" y="18"/>
              </a:cxn>
              <a:cxn ang="0">
                <a:pos x="9" y="19"/>
              </a:cxn>
              <a:cxn ang="0">
                <a:pos x="3" y="9"/>
              </a:cxn>
              <a:cxn ang="0">
                <a:pos x="5" y="2"/>
              </a:cxn>
              <a:cxn ang="0">
                <a:pos x="31" y="16"/>
              </a:cxn>
              <a:cxn ang="0">
                <a:pos x="31" y="13"/>
              </a:cxn>
              <a:cxn ang="0">
                <a:pos x="44" y="0"/>
              </a:cxn>
              <a:cxn ang="0">
                <a:pos x="54" y="4"/>
              </a:cxn>
              <a:cxn ang="0">
                <a:pos x="62" y="1"/>
              </a:cxn>
              <a:cxn ang="0">
                <a:pos x="56" y="8"/>
              </a:cxn>
              <a:cxn ang="0">
                <a:pos x="64" y="6"/>
              </a:cxn>
              <a:cxn ang="0">
                <a:pos x="57" y="12"/>
              </a:cxn>
            </a:cxnLst>
            <a:rect l="0" t="0" r="r" b="b"/>
            <a:pathLst>
              <a:path w="64" h="51">
                <a:moveTo>
                  <a:pt x="57" y="12"/>
                </a:moveTo>
                <a:cubicBezTo>
                  <a:pt x="57" y="13"/>
                  <a:pt x="57" y="14"/>
                  <a:pt x="57" y="14"/>
                </a:cubicBezTo>
                <a:cubicBezTo>
                  <a:pt x="57" y="31"/>
                  <a:pt x="44" y="51"/>
                  <a:pt x="20" y="51"/>
                </a:cubicBezTo>
                <a:cubicBezTo>
                  <a:pt x="13" y="51"/>
                  <a:pt x="6" y="49"/>
                  <a:pt x="0" y="45"/>
                </a:cubicBezTo>
                <a:cubicBezTo>
                  <a:pt x="1" y="45"/>
                  <a:pt x="2" y="45"/>
                  <a:pt x="3" y="45"/>
                </a:cubicBezTo>
                <a:cubicBezTo>
                  <a:pt x="9" y="45"/>
                  <a:pt x="15" y="43"/>
                  <a:pt x="19" y="40"/>
                </a:cubicBezTo>
                <a:cubicBezTo>
                  <a:pt x="14" y="40"/>
                  <a:pt x="9" y="36"/>
                  <a:pt x="7" y="31"/>
                </a:cubicBezTo>
                <a:cubicBezTo>
                  <a:pt x="8" y="31"/>
                  <a:pt x="9" y="31"/>
                  <a:pt x="10" y="31"/>
                </a:cubicBezTo>
                <a:cubicBezTo>
                  <a:pt x="11" y="31"/>
                  <a:pt x="12" y="31"/>
                  <a:pt x="13" y="31"/>
                </a:cubicBezTo>
                <a:cubicBezTo>
                  <a:pt x="7" y="29"/>
                  <a:pt x="3" y="24"/>
                  <a:pt x="3" y="18"/>
                </a:cubicBezTo>
                <a:cubicBezTo>
                  <a:pt x="3" y="18"/>
                  <a:pt x="3" y="18"/>
                  <a:pt x="3" y="18"/>
                </a:cubicBezTo>
                <a:cubicBezTo>
                  <a:pt x="5" y="19"/>
                  <a:pt x="7" y="19"/>
                  <a:pt x="9" y="19"/>
                </a:cubicBezTo>
                <a:cubicBezTo>
                  <a:pt x="5" y="17"/>
                  <a:pt x="3" y="13"/>
                  <a:pt x="3" y="9"/>
                </a:cubicBezTo>
                <a:cubicBezTo>
                  <a:pt x="3" y="6"/>
                  <a:pt x="4" y="4"/>
                  <a:pt x="5" y="2"/>
                </a:cubicBezTo>
                <a:cubicBezTo>
                  <a:pt x="11" y="10"/>
                  <a:pt x="21" y="15"/>
                  <a:pt x="31" y="16"/>
                </a:cubicBezTo>
                <a:cubicBezTo>
                  <a:pt x="31" y="15"/>
                  <a:pt x="31" y="14"/>
                  <a:pt x="31" y="13"/>
                </a:cubicBezTo>
                <a:cubicBezTo>
                  <a:pt x="31" y="5"/>
                  <a:pt x="37" y="0"/>
                  <a:pt x="44" y="0"/>
                </a:cubicBezTo>
                <a:cubicBezTo>
                  <a:pt x="48" y="0"/>
                  <a:pt x="51" y="1"/>
                  <a:pt x="54" y="4"/>
                </a:cubicBezTo>
                <a:cubicBezTo>
                  <a:pt x="56" y="3"/>
                  <a:pt x="59" y="2"/>
                  <a:pt x="62" y="1"/>
                </a:cubicBezTo>
                <a:cubicBezTo>
                  <a:pt x="61" y="4"/>
                  <a:pt x="59" y="6"/>
                  <a:pt x="56" y="8"/>
                </a:cubicBezTo>
                <a:cubicBezTo>
                  <a:pt x="59" y="7"/>
                  <a:pt x="61" y="7"/>
                  <a:pt x="64" y="6"/>
                </a:cubicBezTo>
                <a:cubicBezTo>
                  <a:pt x="62" y="8"/>
                  <a:pt x="60" y="11"/>
                  <a:pt x="57" y="12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7" name="í$ļïďè">
            <a:extLst>
              <a:ext uri="{FF2B5EF4-FFF2-40B4-BE49-F238E27FC236}">
                <a16:creationId xmlns:a16="http://schemas.microsoft.com/office/drawing/2014/main" id="{AA86FB53-415D-4AC9-8EA0-72C5DD159619}"/>
              </a:ext>
            </a:extLst>
          </p:cNvPr>
          <p:cNvSpPr/>
          <p:nvPr/>
        </p:nvSpPr>
        <p:spPr bwMode="auto">
          <a:xfrm>
            <a:off x="3568336" y="3886677"/>
            <a:ext cx="556973" cy="401625"/>
          </a:xfrm>
          <a:custGeom>
            <a:avLst/>
            <a:gdLst/>
            <a:ahLst/>
            <a:cxnLst>
              <a:cxn ang="0">
                <a:pos x="67" y="41"/>
              </a:cxn>
              <a:cxn ang="0">
                <a:pos x="59" y="48"/>
              </a:cxn>
              <a:cxn ang="0">
                <a:pos x="34" y="49"/>
              </a:cxn>
              <a:cxn ang="0">
                <a:pos x="8" y="48"/>
              </a:cxn>
              <a:cxn ang="0">
                <a:pos x="1" y="41"/>
              </a:cxn>
              <a:cxn ang="0">
                <a:pos x="0" y="25"/>
              </a:cxn>
              <a:cxn ang="0">
                <a:pos x="1" y="8"/>
              </a:cxn>
              <a:cxn ang="0">
                <a:pos x="8" y="1"/>
              </a:cxn>
              <a:cxn ang="0">
                <a:pos x="34" y="0"/>
              </a:cxn>
              <a:cxn ang="0">
                <a:pos x="59" y="1"/>
              </a:cxn>
              <a:cxn ang="0">
                <a:pos x="67" y="8"/>
              </a:cxn>
              <a:cxn ang="0">
                <a:pos x="68" y="25"/>
              </a:cxn>
              <a:cxn ang="0">
                <a:pos x="67" y="41"/>
              </a:cxn>
              <a:cxn ang="0">
                <a:pos x="47" y="23"/>
              </a:cxn>
              <a:cxn ang="0">
                <a:pos x="28" y="11"/>
              </a:cxn>
              <a:cxn ang="0">
                <a:pos x="25" y="10"/>
              </a:cxn>
              <a:cxn ang="0">
                <a:pos x="24" y="13"/>
              </a:cxn>
              <a:cxn ang="0">
                <a:pos x="24" y="37"/>
              </a:cxn>
              <a:cxn ang="0">
                <a:pos x="25" y="39"/>
              </a:cxn>
              <a:cxn ang="0">
                <a:pos x="26" y="39"/>
              </a:cxn>
              <a:cxn ang="0">
                <a:pos x="28" y="39"/>
              </a:cxn>
              <a:cxn ang="0">
                <a:pos x="47" y="27"/>
              </a:cxn>
              <a:cxn ang="0">
                <a:pos x="48" y="25"/>
              </a:cxn>
              <a:cxn ang="0">
                <a:pos x="47" y="23"/>
              </a:cxn>
            </a:cxnLst>
            <a:rect l="0" t="0" r="r" b="b"/>
            <a:pathLst>
              <a:path w="68" h="49">
                <a:moveTo>
                  <a:pt x="67" y="41"/>
                </a:moveTo>
                <a:cubicBezTo>
                  <a:pt x="66" y="45"/>
                  <a:pt x="63" y="48"/>
                  <a:pt x="59" y="48"/>
                </a:cubicBezTo>
                <a:cubicBezTo>
                  <a:pt x="51" y="49"/>
                  <a:pt x="42" y="49"/>
                  <a:pt x="34" y="49"/>
                </a:cubicBezTo>
                <a:cubicBezTo>
                  <a:pt x="25" y="49"/>
                  <a:pt x="17" y="49"/>
                  <a:pt x="8" y="48"/>
                </a:cubicBezTo>
                <a:cubicBezTo>
                  <a:pt x="5" y="48"/>
                  <a:pt x="2" y="45"/>
                  <a:pt x="1" y="41"/>
                </a:cubicBezTo>
                <a:cubicBezTo>
                  <a:pt x="0" y="36"/>
                  <a:pt x="0" y="30"/>
                  <a:pt x="0" y="25"/>
                </a:cubicBezTo>
                <a:cubicBezTo>
                  <a:pt x="0" y="19"/>
                  <a:pt x="0" y="14"/>
                  <a:pt x="1" y="8"/>
                </a:cubicBezTo>
                <a:cubicBezTo>
                  <a:pt x="2" y="5"/>
                  <a:pt x="5" y="2"/>
                  <a:pt x="8" y="1"/>
                </a:cubicBezTo>
                <a:cubicBezTo>
                  <a:pt x="17" y="0"/>
                  <a:pt x="25" y="0"/>
                  <a:pt x="34" y="0"/>
                </a:cubicBezTo>
                <a:cubicBezTo>
                  <a:pt x="42" y="0"/>
                  <a:pt x="51" y="0"/>
                  <a:pt x="59" y="1"/>
                </a:cubicBezTo>
                <a:cubicBezTo>
                  <a:pt x="63" y="2"/>
                  <a:pt x="66" y="5"/>
                  <a:pt x="67" y="8"/>
                </a:cubicBezTo>
                <a:cubicBezTo>
                  <a:pt x="68" y="14"/>
                  <a:pt x="68" y="19"/>
                  <a:pt x="68" y="25"/>
                </a:cubicBezTo>
                <a:cubicBezTo>
                  <a:pt x="68" y="30"/>
                  <a:pt x="68" y="36"/>
                  <a:pt x="67" y="41"/>
                </a:cubicBezTo>
                <a:close/>
                <a:moveTo>
                  <a:pt x="47" y="23"/>
                </a:moveTo>
                <a:cubicBezTo>
                  <a:pt x="28" y="11"/>
                  <a:pt x="28" y="11"/>
                  <a:pt x="28" y="11"/>
                </a:cubicBezTo>
                <a:cubicBezTo>
                  <a:pt x="27" y="10"/>
                  <a:pt x="26" y="10"/>
                  <a:pt x="25" y="10"/>
                </a:cubicBezTo>
                <a:cubicBezTo>
                  <a:pt x="25" y="11"/>
                  <a:pt x="24" y="12"/>
                  <a:pt x="24" y="13"/>
                </a:cubicBezTo>
                <a:cubicBezTo>
                  <a:pt x="24" y="37"/>
                  <a:pt x="24" y="37"/>
                  <a:pt x="24" y="37"/>
                </a:cubicBezTo>
                <a:cubicBezTo>
                  <a:pt x="24" y="38"/>
                  <a:pt x="25" y="39"/>
                  <a:pt x="25" y="39"/>
                </a:cubicBezTo>
                <a:cubicBezTo>
                  <a:pt x="26" y="39"/>
                  <a:pt x="26" y="39"/>
                  <a:pt x="26" y="39"/>
                </a:cubicBezTo>
                <a:cubicBezTo>
                  <a:pt x="27" y="39"/>
                  <a:pt x="27" y="39"/>
                  <a:pt x="28" y="39"/>
                </a:cubicBezTo>
                <a:cubicBezTo>
                  <a:pt x="47" y="27"/>
                  <a:pt x="47" y="27"/>
                  <a:pt x="47" y="27"/>
                </a:cubicBezTo>
                <a:cubicBezTo>
                  <a:pt x="48" y="26"/>
                  <a:pt x="48" y="26"/>
                  <a:pt x="48" y="25"/>
                </a:cubicBezTo>
                <a:cubicBezTo>
                  <a:pt x="48" y="24"/>
                  <a:pt x="48" y="23"/>
                  <a:pt x="47" y="23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8" name="işḷiḓé">
            <a:extLst>
              <a:ext uri="{FF2B5EF4-FFF2-40B4-BE49-F238E27FC236}">
                <a16:creationId xmlns:a16="http://schemas.microsoft.com/office/drawing/2014/main" id="{7AC29B1A-B97B-488F-9AD7-D95436A7CBAC}"/>
              </a:ext>
            </a:extLst>
          </p:cNvPr>
          <p:cNvSpPr/>
          <p:nvPr/>
        </p:nvSpPr>
        <p:spPr bwMode="auto">
          <a:xfrm>
            <a:off x="3777425" y="5659222"/>
            <a:ext cx="347884" cy="336190"/>
          </a:xfrm>
          <a:custGeom>
            <a:avLst/>
            <a:gdLst/>
            <a:ahLst/>
            <a:cxnLst>
              <a:cxn ang="0">
                <a:pos x="6" y="13"/>
              </a:cxn>
              <a:cxn ang="0">
                <a:pos x="6" y="13"/>
              </a:cxn>
              <a:cxn ang="0">
                <a:pos x="0" y="7"/>
              </a:cxn>
              <a:cxn ang="0">
                <a:pos x="6" y="0"/>
              </a:cxn>
              <a:cxn ang="0">
                <a:pos x="13" y="7"/>
              </a:cxn>
              <a:cxn ang="0">
                <a:pos x="6" y="13"/>
              </a:cxn>
              <a:cxn ang="0">
                <a:pos x="12" y="53"/>
              </a:cxn>
              <a:cxn ang="0">
                <a:pos x="0" y="53"/>
              </a:cxn>
              <a:cxn ang="0">
                <a:pos x="0" y="17"/>
              </a:cxn>
              <a:cxn ang="0">
                <a:pos x="12" y="17"/>
              </a:cxn>
              <a:cxn ang="0">
                <a:pos x="12" y="53"/>
              </a:cxn>
              <a:cxn ang="0">
                <a:pos x="55" y="53"/>
              </a:cxn>
              <a:cxn ang="0">
                <a:pos x="43" y="53"/>
              </a:cxn>
              <a:cxn ang="0">
                <a:pos x="43" y="34"/>
              </a:cxn>
              <a:cxn ang="0">
                <a:pos x="37" y="26"/>
              </a:cxn>
              <a:cxn ang="0">
                <a:pos x="31" y="30"/>
              </a:cxn>
              <a:cxn ang="0">
                <a:pos x="30" y="33"/>
              </a:cxn>
              <a:cxn ang="0">
                <a:pos x="30" y="53"/>
              </a:cxn>
              <a:cxn ang="0">
                <a:pos x="19" y="53"/>
              </a:cxn>
              <a:cxn ang="0">
                <a:pos x="19" y="17"/>
              </a:cxn>
              <a:cxn ang="0">
                <a:pos x="30" y="17"/>
              </a:cxn>
              <a:cxn ang="0">
                <a:pos x="30" y="23"/>
              </a:cxn>
              <a:cxn ang="0">
                <a:pos x="30" y="23"/>
              </a:cxn>
              <a:cxn ang="0">
                <a:pos x="41" y="17"/>
              </a:cxn>
              <a:cxn ang="0">
                <a:pos x="55" y="33"/>
              </a:cxn>
              <a:cxn ang="0">
                <a:pos x="55" y="53"/>
              </a:cxn>
            </a:cxnLst>
            <a:rect l="0" t="0" r="r" b="b"/>
            <a:pathLst>
              <a:path w="55" h="53">
                <a:moveTo>
                  <a:pt x="6" y="13"/>
                </a:moveTo>
                <a:cubicBezTo>
                  <a:pt x="6" y="13"/>
                  <a:pt x="6" y="13"/>
                  <a:pt x="6" y="13"/>
                </a:cubicBezTo>
                <a:cubicBezTo>
                  <a:pt x="2" y="13"/>
                  <a:pt x="0" y="10"/>
                  <a:pt x="0" y="7"/>
                </a:cubicBezTo>
                <a:cubicBezTo>
                  <a:pt x="0" y="3"/>
                  <a:pt x="2" y="0"/>
                  <a:pt x="6" y="0"/>
                </a:cubicBezTo>
                <a:cubicBezTo>
                  <a:pt x="10" y="0"/>
                  <a:pt x="13" y="3"/>
                  <a:pt x="13" y="7"/>
                </a:cubicBezTo>
                <a:cubicBezTo>
                  <a:pt x="13" y="10"/>
                  <a:pt x="10" y="13"/>
                  <a:pt x="6" y="13"/>
                </a:cubicBezTo>
                <a:close/>
                <a:moveTo>
                  <a:pt x="12" y="53"/>
                </a:moveTo>
                <a:cubicBezTo>
                  <a:pt x="0" y="53"/>
                  <a:pt x="0" y="53"/>
                  <a:pt x="0" y="53"/>
                </a:cubicBezTo>
                <a:cubicBezTo>
                  <a:pt x="0" y="17"/>
                  <a:pt x="0" y="17"/>
                  <a:pt x="0" y="17"/>
                </a:cubicBezTo>
                <a:cubicBezTo>
                  <a:pt x="12" y="17"/>
                  <a:pt x="12" y="17"/>
                  <a:pt x="12" y="17"/>
                </a:cubicBezTo>
                <a:lnTo>
                  <a:pt x="12" y="53"/>
                </a:lnTo>
                <a:close/>
                <a:moveTo>
                  <a:pt x="55" y="53"/>
                </a:moveTo>
                <a:cubicBezTo>
                  <a:pt x="43" y="53"/>
                  <a:pt x="43" y="53"/>
                  <a:pt x="43" y="53"/>
                </a:cubicBezTo>
                <a:cubicBezTo>
                  <a:pt x="43" y="34"/>
                  <a:pt x="43" y="34"/>
                  <a:pt x="43" y="34"/>
                </a:cubicBezTo>
                <a:cubicBezTo>
                  <a:pt x="43" y="29"/>
                  <a:pt x="41" y="26"/>
                  <a:pt x="37" y="26"/>
                </a:cubicBezTo>
                <a:cubicBezTo>
                  <a:pt x="34" y="26"/>
                  <a:pt x="32" y="28"/>
                  <a:pt x="31" y="30"/>
                </a:cubicBezTo>
                <a:cubicBezTo>
                  <a:pt x="31" y="31"/>
                  <a:pt x="30" y="32"/>
                  <a:pt x="30" y="33"/>
                </a:cubicBezTo>
                <a:cubicBezTo>
                  <a:pt x="30" y="53"/>
                  <a:pt x="30" y="53"/>
                  <a:pt x="30" y="53"/>
                </a:cubicBezTo>
                <a:cubicBezTo>
                  <a:pt x="19" y="53"/>
                  <a:pt x="19" y="53"/>
                  <a:pt x="19" y="53"/>
                </a:cubicBezTo>
                <a:cubicBezTo>
                  <a:pt x="19" y="21"/>
                  <a:pt x="19" y="17"/>
                  <a:pt x="19" y="17"/>
                </a:cubicBezTo>
                <a:cubicBezTo>
                  <a:pt x="30" y="17"/>
                  <a:pt x="30" y="17"/>
                  <a:pt x="30" y="17"/>
                </a:cubicBezTo>
                <a:cubicBezTo>
                  <a:pt x="30" y="23"/>
                  <a:pt x="30" y="23"/>
                  <a:pt x="30" y="23"/>
                </a:cubicBezTo>
                <a:cubicBezTo>
                  <a:pt x="30" y="23"/>
                  <a:pt x="30" y="23"/>
                  <a:pt x="30" y="23"/>
                </a:cubicBezTo>
                <a:cubicBezTo>
                  <a:pt x="32" y="20"/>
                  <a:pt x="35" y="17"/>
                  <a:pt x="41" y="17"/>
                </a:cubicBezTo>
                <a:cubicBezTo>
                  <a:pt x="49" y="17"/>
                  <a:pt x="55" y="22"/>
                  <a:pt x="55" y="33"/>
                </a:cubicBezTo>
                <a:lnTo>
                  <a:pt x="55" y="53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 fontScale="92500" lnSpcReduction="10000"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29" name="íṩļíḍê">
            <a:extLst>
              <a:ext uri="{FF2B5EF4-FFF2-40B4-BE49-F238E27FC236}">
                <a16:creationId xmlns:a16="http://schemas.microsoft.com/office/drawing/2014/main" id="{E68D0B55-E8D2-43E2-B86E-4F692A1A601F}"/>
              </a:ext>
            </a:extLst>
          </p:cNvPr>
          <p:cNvSpPr/>
          <p:nvPr/>
        </p:nvSpPr>
        <p:spPr bwMode="auto">
          <a:xfrm>
            <a:off x="4316162" y="4721251"/>
            <a:ext cx="448592" cy="472747"/>
          </a:xfrm>
          <a:custGeom>
            <a:avLst/>
            <a:gdLst/>
            <a:ahLst/>
            <a:cxnLst>
              <a:cxn ang="0">
                <a:pos x="38" y="47"/>
              </a:cxn>
              <a:cxn ang="0">
                <a:pos x="36" y="54"/>
              </a:cxn>
              <a:cxn ang="0">
                <a:pos x="17" y="63"/>
              </a:cxn>
              <a:cxn ang="0">
                <a:pos x="1" y="56"/>
              </a:cxn>
              <a:cxn ang="0">
                <a:pos x="0" y="51"/>
              </a:cxn>
              <a:cxn ang="0">
                <a:pos x="6" y="41"/>
              </a:cxn>
              <a:cxn ang="0">
                <a:pos x="21" y="37"/>
              </a:cxn>
              <a:cxn ang="0">
                <a:pos x="19" y="32"/>
              </a:cxn>
              <a:cxn ang="0">
                <a:pos x="20" y="28"/>
              </a:cxn>
              <a:cxn ang="0">
                <a:pos x="17" y="29"/>
              </a:cxn>
              <a:cxn ang="0">
                <a:pos x="4" y="16"/>
              </a:cxn>
              <a:cxn ang="0">
                <a:pos x="9" y="5"/>
              </a:cxn>
              <a:cxn ang="0">
                <a:pos x="24" y="0"/>
              </a:cxn>
              <a:cxn ang="0">
                <a:pos x="40" y="0"/>
              </a:cxn>
              <a:cxn ang="0">
                <a:pos x="35" y="3"/>
              </a:cxn>
              <a:cxn ang="0">
                <a:pos x="30" y="3"/>
              </a:cxn>
              <a:cxn ang="0">
                <a:pos x="35" y="14"/>
              </a:cxn>
              <a:cxn ang="0">
                <a:pos x="26" y="30"/>
              </a:cxn>
              <a:cxn ang="0">
                <a:pos x="38" y="47"/>
              </a:cxn>
              <a:cxn ang="0">
                <a:pos x="33" y="51"/>
              </a:cxn>
              <a:cxn ang="0">
                <a:pos x="24" y="40"/>
              </a:cxn>
              <a:cxn ang="0">
                <a:pos x="22" y="40"/>
              </a:cxn>
              <a:cxn ang="0">
                <a:pos x="7" y="49"/>
              </a:cxn>
              <a:cxn ang="0">
                <a:pos x="21" y="59"/>
              </a:cxn>
              <a:cxn ang="0">
                <a:pos x="33" y="51"/>
              </a:cxn>
              <a:cxn ang="0">
                <a:pos x="26" y="24"/>
              </a:cxn>
              <a:cxn ang="0">
                <a:pos x="28" y="18"/>
              </a:cxn>
              <a:cxn ang="0">
                <a:pos x="18" y="3"/>
              </a:cxn>
              <a:cxn ang="0">
                <a:pos x="13" y="6"/>
              </a:cxn>
              <a:cxn ang="0">
                <a:pos x="11" y="12"/>
              </a:cxn>
              <a:cxn ang="0">
                <a:pos x="21" y="26"/>
              </a:cxn>
              <a:cxn ang="0">
                <a:pos x="26" y="24"/>
              </a:cxn>
              <a:cxn ang="0">
                <a:pos x="60" y="26"/>
              </a:cxn>
              <a:cxn ang="0">
                <a:pos x="60" y="30"/>
              </a:cxn>
              <a:cxn ang="0">
                <a:pos x="52" y="30"/>
              </a:cxn>
              <a:cxn ang="0">
                <a:pos x="52" y="39"/>
              </a:cxn>
              <a:cxn ang="0">
                <a:pos x="48" y="39"/>
              </a:cxn>
              <a:cxn ang="0">
                <a:pos x="48" y="30"/>
              </a:cxn>
              <a:cxn ang="0">
                <a:pos x="40" y="30"/>
              </a:cxn>
              <a:cxn ang="0">
                <a:pos x="40" y="26"/>
              </a:cxn>
              <a:cxn ang="0">
                <a:pos x="48" y="26"/>
              </a:cxn>
              <a:cxn ang="0">
                <a:pos x="48" y="18"/>
              </a:cxn>
              <a:cxn ang="0">
                <a:pos x="52" y="18"/>
              </a:cxn>
              <a:cxn ang="0">
                <a:pos x="52" y="26"/>
              </a:cxn>
              <a:cxn ang="0">
                <a:pos x="60" y="26"/>
              </a:cxn>
            </a:cxnLst>
            <a:rect l="0" t="0" r="r" b="b"/>
            <a:pathLst>
              <a:path w="60" h="63">
                <a:moveTo>
                  <a:pt x="38" y="47"/>
                </a:moveTo>
                <a:cubicBezTo>
                  <a:pt x="38" y="50"/>
                  <a:pt x="37" y="52"/>
                  <a:pt x="36" y="54"/>
                </a:cubicBezTo>
                <a:cubicBezTo>
                  <a:pt x="32" y="61"/>
                  <a:pt x="24" y="63"/>
                  <a:pt x="17" y="63"/>
                </a:cubicBezTo>
                <a:cubicBezTo>
                  <a:pt x="11" y="63"/>
                  <a:pt x="4" y="61"/>
                  <a:pt x="1" y="56"/>
                </a:cubicBezTo>
                <a:cubicBezTo>
                  <a:pt x="0" y="55"/>
                  <a:pt x="0" y="53"/>
                  <a:pt x="0" y="51"/>
                </a:cubicBezTo>
                <a:cubicBezTo>
                  <a:pt x="0" y="47"/>
                  <a:pt x="2" y="43"/>
                  <a:pt x="6" y="41"/>
                </a:cubicBezTo>
                <a:cubicBezTo>
                  <a:pt x="10" y="38"/>
                  <a:pt x="16" y="38"/>
                  <a:pt x="21" y="37"/>
                </a:cubicBezTo>
                <a:cubicBezTo>
                  <a:pt x="20" y="35"/>
                  <a:pt x="19" y="34"/>
                  <a:pt x="19" y="32"/>
                </a:cubicBezTo>
                <a:cubicBezTo>
                  <a:pt x="19" y="30"/>
                  <a:pt x="19" y="29"/>
                  <a:pt x="20" y="28"/>
                </a:cubicBezTo>
                <a:cubicBezTo>
                  <a:pt x="19" y="29"/>
                  <a:pt x="18" y="29"/>
                  <a:pt x="17" y="29"/>
                </a:cubicBezTo>
                <a:cubicBezTo>
                  <a:pt x="10" y="29"/>
                  <a:pt x="4" y="23"/>
                  <a:pt x="4" y="16"/>
                </a:cubicBezTo>
                <a:cubicBezTo>
                  <a:pt x="4" y="11"/>
                  <a:pt x="6" y="7"/>
                  <a:pt x="9" y="5"/>
                </a:cubicBezTo>
                <a:cubicBezTo>
                  <a:pt x="13" y="1"/>
                  <a:pt x="19" y="0"/>
                  <a:pt x="24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35" y="3"/>
                  <a:pt x="35" y="3"/>
                  <a:pt x="35" y="3"/>
                </a:cubicBezTo>
                <a:cubicBezTo>
                  <a:pt x="30" y="3"/>
                  <a:pt x="30" y="3"/>
                  <a:pt x="30" y="3"/>
                </a:cubicBezTo>
                <a:cubicBezTo>
                  <a:pt x="33" y="6"/>
                  <a:pt x="35" y="9"/>
                  <a:pt x="35" y="14"/>
                </a:cubicBezTo>
                <a:cubicBezTo>
                  <a:pt x="35" y="24"/>
                  <a:pt x="26" y="25"/>
                  <a:pt x="26" y="30"/>
                </a:cubicBezTo>
                <a:cubicBezTo>
                  <a:pt x="26" y="35"/>
                  <a:pt x="38" y="37"/>
                  <a:pt x="38" y="47"/>
                </a:cubicBezTo>
                <a:close/>
                <a:moveTo>
                  <a:pt x="33" y="51"/>
                </a:moveTo>
                <a:cubicBezTo>
                  <a:pt x="33" y="45"/>
                  <a:pt x="28" y="42"/>
                  <a:pt x="24" y="40"/>
                </a:cubicBezTo>
                <a:cubicBezTo>
                  <a:pt x="23" y="40"/>
                  <a:pt x="23" y="40"/>
                  <a:pt x="22" y="40"/>
                </a:cubicBezTo>
                <a:cubicBezTo>
                  <a:pt x="16" y="40"/>
                  <a:pt x="7" y="42"/>
                  <a:pt x="7" y="49"/>
                </a:cubicBezTo>
                <a:cubicBezTo>
                  <a:pt x="7" y="57"/>
                  <a:pt x="15" y="59"/>
                  <a:pt x="21" y="59"/>
                </a:cubicBezTo>
                <a:cubicBezTo>
                  <a:pt x="26" y="59"/>
                  <a:pt x="33" y="57"/>
                  <a:pt x="33" y="51"/>
                </a:cubicBezTo>
                <a:close/>
                <a:moveTo>
                  <a:pt x="26" y="24"/>
                </a:moveTo>
                <a:cubicBezTo>
                  <a:pt x="28" y="22"/>
                  <a:pt x="28" y="20"/>
                  <a:pt x="28" y="18"/>
                </a:cubicBezTo>
                <a:cubicBezTo>
                  <a:pt x="28" y="12"/>
                  <a:pt x="25" y="3"/>
                  <a:pt x="18" y="3"/>
                </a:cubicBezTo>
                <a:cubicBezTo>
                  <a:pt x="16" y="3"/>
                  <a:pt x="14" y="4"/>
                  <a:pt x="13" y="6"/>
                </a:cubicBezTo>
                <a:cubicBezTo>
                  <a:pt x="11" y="7"/>
                  <a:pt x="11" y="9"/>
                  <a:pt x="11" y="12"/>
                </a:cubicBezTo>
                <a:cubicBezTo>
                  <a:pt x="11" y="17"/>
                  <a:pt x="14" y="26"/>
                  <a:pt x="21" y="26"/>
                </a:cubicBezTo>
                <a:cubicBezTo>
                  <a:pt x="23" y="26"/>
                  <a:pt x="25" y="25"/>
                  <a:pt x="26" y="24"/>
                </a:cubicBezTo>
                <a:close/>
                <a:moveTo>
                  <a:pt x="60" y="26"/>
                </a:moveTo>
                <a:cubicBezTo>
                  <a:pt x="60" y="30"/>
                  <a:pt x="60" y="30"/>
                  <a:pt x="60" y="30"/>
                </a:cubicBezTo>
                <a:cubicBezTo>
                  <a:pt x="52" y="30"/>
                  <a:pt x="52" y="30"/>
                  <a:pt x="52" y="30"/>
                </a:cubicBezTo>
                <a:cubicBezTo>
                  <a:pt x="52" y="39"/>
                  <a:pt x="52" y="39"/>
                  <a:pt x="52" y="39"/>
                </a:cubicBezTo>
                <a:cubicBezTo>
                  <a:pt x="48" y="39"/>
                  <a:pt x="48" y="39"/>
                  <a:pt x="48" y="39"/>
                </a:cubicBezTo>
                <a:cubicBezTo>
                  <a:pt x="48" y="30"/>
                  <a:pt x="48" y="30"/>
                  <a:pt x="48" y="30"/>
                </a:cubicBezTo>
                <a:cubicBezTo>
                  <a:pt x="40" y="30"/>
                  <a:pt x="40" y="30"/>
                  <a:pt x="40" y="30"/>
                </a:cubicBezTo>
                <a:cubicBezTo>
                  <a:pt x="40" y="26"/>
                  <a:pt x="40" y="26"/>
                  <a:pt x="40" y="26"/>
                </a:cubicBezTo>
                <a:cubicBezTo>
                  <a:pt x="48" y="26"/>
                  <a:pt x="48" y="26"/>
                  <a:pt x="48" y="26"/>
                </a:cubicBezTo>
                <a:cubicBezTo>
                  <a:pt x="48" y="18"/>
                  <a:pt x="48" y="18"/>
                  <a:pt x="48" y="18"/>
                </a:cubicBezTo>
                <a:cubicBezTo>
                  <a:pt x="52" y="18"/>
                  <a:pt x="52" y="18"/>
                  <a:pt x="52" y="18"/>
                </a:cubicBezTo>
                <a:cubicBezTo>
                  <a:pt x="52" y="26"/>
                  <a:pt x="52" y="26"/>
                  <a:pt x="52" y="26"/>
                </a:cubicBezTo>
                <a:lnTo>
                  <a:pt x="60" y="2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 wrap="square" lIns="91440" tIns="45720" rIns="91440" bIns="45720" anchor="ctr">
            <a:normAutofit/>
          </a:bodyPr>
          <a:lstStyle/>
          <a:p>
            <a:pPr algn="ctr"/>
            <a:endParaRPr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84809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0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0" grpId="0" animBg="1"/>
      <p:bldP spid="176" grpId="0" animBg="1"/>
      <p:bldP spid="184" grpId="0" animBg="1"/>
      <p:bldP spid="8" grpId="0" animBg="1"/>
      <p:bldP spid="8" grpId="1" animBg="1"/>
      <p:bldP spid="120" grpId="0" animBg="1"/>
      <p:bldP spid="121" grpId="0" animBg="1"/>
      <p:bldP spid="122" grpId="0" animBg="1"/>
      <p:bldP spid="123" grpId="0" animBg="1"/>
      <p:bldP spid="1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椭圆 159"/>
          <p:cNvSpPr/>
          <p:nvPr/>
        </p:nvSpPr>
        <p:spPr>
          <a:xfrm>
            <a:off x="10044113" y="5219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196513" y="15664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51799" y="13619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791245" y="8899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367389" y="5293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486657" y="7040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39057" y="9679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28159" y="10534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092753" y="12504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12777" y="6223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16966" y="21128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3e389758-1cc4-446f-90db-3216bfcb2a4f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50D0BDC0-E0EB-46DB-900F-AE07439570F3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41122" y="2273094"/>
            <a:ext cx="5961221" cy="4023627"/>
            <a:chOff x="2747975" y="1169194"/>
            <a:chExt cx="6696051" cy="4519613"/>
          </a:xfrm>
        </p:grpSpPr>
        <p:sp>
          <p:nvSpPr>
            <p:cNvPr id="19" name="iŝlíḋe">
              <a:extLst>
                <a:ext uri="{FF2B5EF4-FFF2-40B4-BE49-F238E27FC236}">
                  <a16:creationId xmlns:a16="http://schemas.microsoft.com/office/drawing/2014/main" id="{6BAB9065-D9ED-47EE-A532-AC4F294A70F8}"/>
                </a:ext>
              </a:extLst>
            </p:cNvPr>
            <p:cNvSpPr/>
            <p:nvPr/>
          </p:nvSpPr>
          <p:spPr bwMode="auto">
            <a:xfrm>
              <a:off x="2870446" y="4207354"/>
              <a:ext cx="1173063" cy="1428333"/>
            </a:xfrm>
            <a:custGeom>
              <a:avLst/>
              <a:gdLst>
                <a:gd name="T0" fmla="*/ 147 w 201"/>
                <a:gd name="T1" fmla="*/ 230 h 245"/>
                <a:gd name="T2" fmla="*/ 93 w 201"/>
                <a:gd name="T3" fmla="*/ 239 h 245"/>
                <a:gd name="T4" fmla="*/ 58 w 201"/>
                <a:gd name="T5" fmla="*/ 199 h 245"/>
                <a:gd name="T6" fmla="*/ 53 w 201"/>
                <a:gd name="T7" fmla="*/ 160 h 245"/>
                <a:gd name="T8" fmla="*/ 22 w 201"/>
                <a:gd name="T9" fmla="*/ 127 h 245"/>
                <a:gd name="T10" fmla="*/ 15 w 201"/>
                <a:gd name="T11" fmla="*/ 85 h 245"/>
                <a:gd name="T12" fmla="*/ 5 w 201"/>
                <a:gd name="T13" fmla="*/ 53 h 245"/>
                <a:gd name="T14" fmla="*/ 3 w 201"/>
                <a:gd name="T15" fmla="*/ 21 h 245"/>
                <a:gd name="T16" fmla="*/ 26 w 201"/>
                <a:gd name="T17" fmla="*/ 1 h 245"/>
                <a:gd name="T18" fmla="*/ 50 w 201"/>
                <a:gd name="T19" fmla="*/ 14 h 245"/>
                <a:gd name="T20" fmla="*/ 68 w 201"/>
                <a:gd name="T21" fmla="*/ 35 h 245"/>
                <a:gd name="T22" fmla="*/ 108 w 201"/>
                <a:gd name="T23" fmla="*/ 49 h 245"/>
                <a:gd name="T24" fmla="*/ 143 w 201"/>
                <a:gd name="T25" fmla="*/ 72 h 245"/>
                <a:gd name="T26" fmla="*/ 152 w 201"/>
                <a:gd name="T27" fmla="*/ 115 h 245"/>
                <a:gd name="T28" fmla="*/ 174 w 201"/>
                <a:gd name="T29" fmla="*/ 132 h 245"/>
                <a:gd name="T30" fmla="*/ 195 w 201"/>
                <a:gd name="T31" fmla="*/ 190 h 245"/>
                <a:gd name="T32" fmla="*/ 147 w 201"/>
                <a:gd name="T33" fmla="*/ 23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5">
                  <a:moveTo>
                    <a:pt x="147" y="230"/>
                  </a:moveTo>
                  <a:cubicBezTo>
                    <a:pt x="134" y="244"/>
                    <a:pt x="111" y="245"/>
                    <a:pt x="93" y="239"/>
                  </a:cubicBezTo>
                  <a:cubicBezTo>
                    <a:pt x="75" y="234"/>
                    <a:pt x="61" y="217"/>
                    <a:pt x="58" y="199"/>
                  </a:cubicBezTo>
                  <a:cubicBezTo>
                    <a:pt x="56" y="186"/>
                    <a:pt x="59" y="172"/>
                    <a:pt x="53" y="160"/>
                  </a:cubicBezTo>
                  <a:cubicBezTo>
                    <a:pt x="47" y="147"/>
                    <a:pt x="30" y="140"/>
                    <a:pt x="22" y="127"/>
                  </a:cubicBezTo>
                  <a:cubicBezTo>
                    <a:pt x="15" y="114"/>
                    <a:pt x="17" y="99"/>
                    <a:pt x="15" y="85"/>
                  </a:cubicBezTo>
                  <a:cubicBezTo>
                    <a:pt x="13" y="74"/>
                    <a:pt x="8" y="64"/>
                    <a:pt x="5" y="53"/>
                  </a:cubicBezTo>
                  <a:cubicBezTo>
                    <a:pt x="2" y="43"/>
                    <a:pt x="0" y="31"/>
                    <a:pt x="3" y="21"/>
                  </a:cubicBezTo>
                  <a:cubicBezTo>
                    <a:pt x="6" y="10"/>
                    <a:pt x="15" y="1"/>
                    <a:pt x="26" y="1"/>
                  </a:cubicBezTo>
                  <a:cubicBezTo>
                    <a:pt x="35" y="0"/>
                    <a:pt x="44" y="7"/>
                    <a:pt x="50" y="14"/>
                  </a:cubicBezTo>
                  <a:cubicBezTo>
                    <a:pt x="56" y="21"/>
                    <a:pt x="61" y="29"/>
                    <a:pt x="68" y="35"/>
                  </a:cubicBezTo>
                  <a:cubicBezTo>
                    <a:pt x="80" y="44"/>
                    <a:pt x="94" y="46"/>
                    <a:pt x="108" y="49"/>
                  </a:cubicBezTo>
                  <a:cubicBezTo>
                    <a:pt x="122" y="52"/>
                    <a:pt x="137" y="59"/>
                    <a:pt x="143" y="72"/>
                  </a:cubicBezTo>
                  <a:cubicBezTo>
                    <a:pt x="149" y="85"/>
                    <a:pt x="143" y="103"/>
                    <a:pt x="152" y="115"/>
                  </a:cubicBezTo>
                  <a:cubicBezTo>
                    <a:pt x="157" y="123"/>
                    <a:pt x="166" y="126"/>
                    <a:pt x="174" y="132"/>
                  </a:cubicBezTo>
                  <a:cubicBezTo>
                    <a:pt x="192" y="144"/>
                    <a:pt x="201" y="169"/>
                    <a:pt x="195" y="190"/>
                  </a:cubicBezTo>
                  <a:cubicBezTo>
                    <a:pt x="189" y="212"/>
                    <a:pt x="169" y="228"/>
                    <a:pt x="147" y="230"/>
                  </a:cubicBezTo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iṩlïḓê">
              <a:extLst>
                <a:ext uri="{FF2B5EF4-FFF2-40B4-BE49-F238E27FC236}">
                  <a16:creationId xmlns:a16="http://schemas.microsoft.com/office/drawing/2014/main" id="{F9842C7F-A82B-45E2-8785-A25395C54B12}"/>
                </a:ext>
              </a:extLst>
            </p:cNvPr>
            <p:cNvSpPr/>
            <p:nvPr/>
          </p:nvSpPr>
          <p:spPr bwMode="auto">
            <a:xfrm>
              <a:off x="3051938" y="4405078"/>
              <a:ext cx="815980" cy="1119944"/>
            </a:xfrm>
            <a:custGeom>
              <a:avLst/>
              <a:gdLst>
                <a:gd name="T0" fmla="*/ 140 w 140"/>
                <a:gd name="T1" fmla="*/ 192 h 192"/>
                <a:gd name="T2" fmla="*/ 138 w 140"/>
                <a:gd name="T3" fmla="*/ 190 h 192"/>
                <a:gd name="T4" fmla="*/ 132 w 140"/>
                <a:gd name="T5" fmla="*/ 186 h 192"/>
                <a:gd name="T6" fmla="*/ 115 w 140"/>
                <a:gd name="T7" fmla="*/ 167 h 192"/>
                <a:gd name="T8" fmla="*/ 93 w 140"/>
                <a:gd name="T9" fmla="*/ 137 h 192"/>
                <a:gd name="T10" fmla="*/ 66 w 140"/>
                <a:gd name="T11" fmla="*/ 99 h 192"/>
                <a:gd name="T12" fmla="*/ 19 w 140"/>
                <a:gd name="T13" fmla="*/ 29 h 192"/>
                <a:gd name="T14" fmla="*/ 5 w 140"/>
                <a:gd name="T15" fmla="*/ 8 h 192"/>
                <a:gd name="T16" fmla="*/ 1 w 140"/>
                <a:gd name="T17" fmla="*/ 3 h 192"/>
                <a:gd name="T18" fmla="*/ 0 w 140"/>
                <a:gd name="T19" fmla="*/ 0 h 192"/>
                <a:gd name="T20" fmla="*/ 1 w 140"/>
                <a:gd name="T21" fmla="*/ 2 h 192"/>
                <a:gd name="T22" fmla="*/ 5 w 140"/>
                <a:gd name="T23" fmla="*/ 8 h 192"/>
                <a:gd name="T24" fmla="*/ 20 w 140"/>
                <a:gd name="T25" fmla="*/ 29 h 192"/>
                <a:gd name="T26" fmla="*/ 68 w 140"/>
                <a:gd name="T27" fmla="*/ 97 h 192"/>
                <a:gd name="T28" fmla="*/ 94 w 140"/>
                <a:gd name="T29" fmla="*/ 135 h 192"/>
                <a:gd name="T30" fmla="*/ 116 w 140"/>
                <a:gd name="T31" fmla="*/ 166 h 192"/>
                <a:gd name="T32" fmla="*/ 133 w 140"/>
                <a:gd name="T33" fmla="*/ 185 h 192"/>
                <a:gd name="T34" fmla="*/ 138 w 140"/>
                <a:gd name="T35" fmla="*/ 190 h 192"/>
                <a:gd name="T36" fmla="*/ 140 w 140"/>
                <a:gd name="T37" fmla="*/ 19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0" h="192">
                  <a:moveTo>
                    <a:pt x="140" y="192"/>
                  </a:moveTo>
                  <a:cubicBezTo>
                    <a:pt x="140" y="192"/>
                    <a:pt x="139" y="191"/>
                    <a:pt x="138" y="190"/>
                  </a:cubicBezTo>
                  <a:cubicBezTo>
                    <a:pt x="136" y="189"/>
                    <a:pt x="135" y="188"/>
                    <a:pt x="132" y="186"/>
                  </a:cubicBezTo>
                  <a:cubicBezTo>
                    <a:pt x="128" y="182"/>
                    <a:pt x="122" y="175"/>
                    <a:pt x="115" y="167"/>
                  </a:cubicBezTo>
                  <a:cubicBezTo>
                    <a:pt x="108" y="159"/>
                    <a:pt x="101" y="148"/>
                    <a:pt x="93" y="137"/>
                  </a:cubicBezTo>
                  <a:cubicBezTo>
                    <a:pt x="85" y="125"/>
                    <a:pt x="76" y="112"/>
                    <a:pt x="66" y="99"/>
                  </a:cubicBezTo>
                  <a:cubicBezTo>
                    <a:pt x="48" y="72"/>
                    <a:pt x="31" y="47"/>
                    <a:pt x="19" y="29"/>
                  </a:cubicBezTo>
                  <a:cubicBezTo>
                    <a:pt x="13" y="21"/>
                    <a:pt x="8" y="13"/>
                    <a:pt x="5" y="8"/>
                  </a:cubicBezTo>
                  <a:cubicBezTo>
                    <a:pt x="3" y="6"/>
                    <a:pt x="2" y="4"/>
                    <a:pt x="1" y="3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1"/>
                    <a:pt x="1" y="2"/>
                  </a:cubicBezTo>
                  <a:cubicBezTo>
                    <a:pt x="2" y="4"/>
                    <a:pt x="4" y="6"/>
                    <a:pt x="5" y="8"/>
                  </a:cubicBezTo>
                  <a:cubicBezTo>
                    <a:pt x="9" y="13"/>
                    <a:pt x="14" y="20"/>
                    <a:pt x="20" y="29"/>
                  </a:cubicBezTo>
                  <a:cubicBezTo>
                    <a:pt x="32" y="46"/>
                    <a:pt x="49" y="70"/>
                    <a:pt x="68" y="97"/>
                  </a:cubicBezTo>
                  <a:cubicBezTo>
                    <a:pt x="77" y="111"/>
                    <a:pt x="86" y="124"/>
                    <a:pt x="94" y="135"/>
                  </a:cubicBezTo>
                  <a:cubicBezTo>
                    <a:pt x="102" y="147"/>
                    <a:pt x="110" y="158"/>
                    <a:pt x="116" y="166"/>
                  </a:cubicBezTo>
                  <a:cubicBezTo>
                    <a:pt x="123" y="175"/>
                    <a:pt x="129" y="181"/>
                    <a:pt x="133" y="185"/>
                  </a:cubicBezTo>
                  <a:cubicBezTo>
                    <a:pt x="135" y="187"/>
                    <a:pt x="137" y="189"/>
                    <a:pt x="138" y="190"/>
                  </a:cubicBezTo>
                  <a:cubicBezTo>
                    <a:pt x="139" y="191"/>
                    <a:pt x="140" y="192"/>
                    <a:pt x="140" y="192"/>
                  </a:cubicBez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îṣļíďe">
              <a:extLst>
                <a:ext uri="{FF2B5EF4-FFF2-40B4-BE49-F238E27FC236}">
                  <a16:creationId xmlns:a16="http://schemas.microsoft.com/office/drawing/2014/main" id="{8F0E6900-BAF0-4B16-BAA9-FC3CDD62D5C5}"/>
                </a:ext>
              </a:extLst>
            </p:cNvPr>
            <p:cNvSpPr/>
            <p:nvPr/>
          </p:nvSpPr>
          <p:spPr bwMode="auto">
            <a:xfrm>
              <a:off x="3407547" y="4604277"/>
              <a:ext cx="87058" cy="343804"/>
            </a:xfrm>
            <a:custGeom>
              <a:avLst/>
              <a:gdLst>
                <a:gd name="T0" fmla="*/ 14 w 15"/>
                <a:gd name="T1" fmla="*/ 1 h 59"/>
                <a:gd name="T2" fmla="*/ 10 w 15"/>
                <a:gd name="T3" fmla="*/ 9 h 59"/>
                <a:gd name="T4" fmla="*/ 6 w 15"/>
                <a:gd name="T5" fmla="*/ 17 h 59"/>
                <a:gd name="T6" fmla="*/ 3 w 15"/>
                <a:gd name="T7" fmla="*/ 29 h 59"/>
                <a:gd name="T8" fmla="*/ 2 w 15"/>
                <a:gd name="T9" fmla="*/ 41 h 59"/>
                <a:gd name="T10" fmla="*/ 2 w 15"/>
                <a:gd name="T11" fmla="*/ 50 h 59"/>
                <a:gd name="T12" fmla="*/ 3 w 15"/>
                <a:gd name="T13" fmla="*/ 59 h 59"/>
                <a:gd name="T14" fmla="*/ 1 w 15"/>
                <a:gd name="T15" fmla="*/ 50 h 59"/>
                <a:gd name="T16" fmla="*/ 0 w 15"/>
                <a:gd name="T17" fmla="*/ 40 h 59"/>
                <a:gd name="T18" fmla="*/ 1 w 15"/>
                <a:gd name="T19" fmla="*/ 28 h 59"/>
                <a:gd name="T20" fmla="*/ 4 w 15"/>
                <a:gd name="T21" fmla="*/ 17 h 59"/>
                <a:gd name="T22" fmla="*/ 9 w 15"/>
                <a:gd name="T23" fmla="*/ 8 h 59"/>
                <a:gd name="T24" fmla="*/ 14 w 15"/>
                <a:gd name="T25" fmla="*/ 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" h="59">
                  <a:moveTo>
                    <a:pt x="14" y="1"/>
                  </a:moveTo>
                  <a:cubicBezTo>
                    <a:pt x="15" y="1"/>
                    <a:pt x="13" y="4"/>
                    <a:pt x="10" y="9"/>
                  </a:cubicBezTo>
                  <a:cubicBezTo>
                    <a:pt x="9" y="11"/>
                    <a:pt x="8" y="14"/>
                    <a:pt x="6" y="17"/>
                  </a:cubicBezTo>
                  <a:cubicBezTo>
                    <a:pt x="5" y="21"/>
                    <a:pt x="4" y="25"/>
                    <a:pt x="3" y="29"/>
                  </a:cubicBezTo>
                  <a:cubicBezTo>
                    <a:pt x="2" y="33"/>
                    <a:pt x="2" y="37"/>
                    <a:pt x="2" y="41"/>
                  </a:cubicBezTo>
                  <a:cubicBezTo>
                    <a:pt x="2" y="44"/>
                    <a:pt x="2" y="47"/>
                    <a:pt x="2" y="50"/>
                  </a:cubicBezTo>
                  <a:cubicBezTo>
                    <a:pt x="2" y="56"/>
                    <a:pt x="3" y="59"/>
                    <a:pt x="3" y="59"/>
                  </a:cubicBezTo>
                  <a:cubicBezTo>
                    <a:pt x="3" y="59"/>
                    <a:pt x="1" y="56"/>
                    <a:pt x="1" y="50"/>
                  </a:cubicBezTo>
                  <a:cubicBezTo>
                    <a:pt x="0" y="48"/>
                    <a:pt x="0" y="44"/>
                    <a:pt x="0" y="40"/>
                  </a:cubicBezTo>
                  <a:cubicBezTo>
                    <a:pt x="0" y="37"/>
                    <a:pt x="0" y="33"/>
                    <a:pt x="1" y="28"/>
                  </a:cubicBezTo>
                  <a:cubicBezTo>
                    <a:pt x="2" y="24"/>
                    <a:pt x="3" y="20"/>
                    <a:pt x="4" y="17"/>
                  </a:cubicBezTo>
                  <a:cubicBezTo>
                    <a:pt x="6" y="13"/>
                    <a:pt x="7" y="10"/>
                    <a:pt x="9" y="8"/>
                  </a:cubicBezTo>
                  <a:cubicBezTo>
                    <a:pt x="12" y="3"/>
                    <a:pt x="14" y="0"/>
                    <a:pt x="14" y="1"/>
                  </a:cubicBez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ïṧļïḑè">
              <a:extLst>
                <a:ext uri="{FF2B5EF4-FFF2-40B4-BE49-F238E27FC236}">
                  <a16:creationId xmlns:a16="http://schemas.microsoft.com/office/drawing/2014/main" id="{3F7A34C9-22C6-48B1-82D1-430D028EAF33}"/>
                </a:ext>
              </a:extLst>
            </p:cNvPr>
            <p:cNvSpPr/>
            <p:nvPr/>
          </p:nvSpPr>
          <p:spPr bwMode="auto">
            <a:xfrm>
              <a:off x="3658390" y="4953983"/>
              <a:ext cx="81156" cy="331999"/>
            </a:xfrm>
            <a:custGeom>
              <a:avLst/>
              <a:gdLst>
                <a:gd name="T0" fmla="*/ 14 w 14"/>
                <a:gd name="T1" fmla="*/ 0 h 57"/>
                <a:gd name="T2" fmla="*/ 10 w 14"/>
                <a:gd name="T3" fmla="*/ 8 h 57"/>
                <a:gd name="T4" fmla="*/ 6 w 14"/>
                <a:gd name="T5" fmla="*/ 17 h 57"/>
                <a:gd name="T6" fmla="*/ 4 w 14"/>
                <a:gd name="T7" fmla="*/ 28 h 57"/>
                <a:gd name="T8" fmla="*/ 2 w 14"/>
                <a:gd name="T9" fmla="*/ 39 h 57"/>
                <a:gd name="T10" fmla="*/ 3 w 14"/>
                <a:gd name="T11" fmla="*/ 48 h 57"/>
                <a:gd name="T12" fmla="*/ 3 w 14"/>
                <a:gd name="T13" fmla="*/ 57 h 57"/>
                <a:gd name="T14" fmla="*/ 1 w 14"/>
                <a:gd name="T15" fmla="*/ 49 h 57"/>
                <a:gd name="T16" fmla="*/ 0 w 14"/>
                <a:gd name="T17" fmla="*/ 39 h 57"/>
                <a:gd name="T18" fmla="*/ 2 w 14"/>
                <a:gd name="T19" fmla="*/ 27 h 57"/>
                <a:gd name="T20" fmla="*/ 5 w 14"/>
                <a:gd name="T21" fmla="*/ 16 h 57"/>
                <a:gd name="T22" fmla="*/ 9 w 14"/>
                <a:gd name="T23" fmla="*/ 7 h 57"/>
                <a:gd name="T24" fmla="*/ 14 w 14"/>
                <a:gd name="T2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" h="57">
                  <a:moveTo>
                    <a:pt x="14" y="0"/>
                  </a:moveTo>
                  <a:cubicBezTo>
                    <a:pt x="14" y="0"/>
                    <a:pt x="12" y="3"/>
                    <a:pt x="10" y="8"/>
                  </a:cubicBezTo>
                  <a:cubicBezTo>
                    <a:pt x="9" y="10"/>
                    <a:pt x="8" y="13"/>
                    <a:pt x="6" y="17"/>
                  </a:cubicBezTo>
                  <a:cubicBezTo>
                    <a:pt x="5" y="20"/>
                    <a:pt x="4" y="24"/>
                    <a:pt x="4" y="28"/>
                  </a:cubicBezTo>
                  <a:cubicBezTo>
                    <a:pt x="3" y="32"/>
                    <a:pt x="2" y="36"/>
                    <a:pt x="2" y="39"/>
                  </a:cubicBezTo>
                  <a:cubicBezTo>
                    <a:pt x="2" y="43"/>
                    <a:pt x="2" y="46"/>
                    <a:pt x="3" y="48"/>
                  </a:cubicBezTo>
                  <a:cubicBezTo>
                    <a:pt x="3" y="54"/>
                    <a:pt x="4" y="57"/>
                    <a:pt x="3" y="57"/>
                  </a:cubicBezTo>
                  <a:cubicBezTo>
                    <a:pt x="3" y="57"/>
                    <a:pt x="2" y="54"/>
                    <a:pt x="1" y="49"/>
                  </a:cubicBezTo>
                  <a:cubicBezTo>
                    <a:pt x="1" y="46"/>
                    <a:pt x="0" y="43"/>
                    <a:pt x="0" y="39"/>
                  </a:cubicBezTo>
                  <a:cubicBezTo>
                    <a:pt x="0" y="35"/>
                    <a:pt x="1" y="31"/>
                    <a:pt x="2" y="27"/>
                  </a:cubicBezTo>
                  <a:cubicBezTo>
                    <a:pt x="2" y="23"/>
                    <a:pt x="3" y="19"/>
                    <a:pt x="5" y="16"/>
                  </a:cubicBezTo>
                  <a:cubicBezTo>
                    <a:pt x="6" y="13"/>
                    <a:pt x="7" y="10"/>
                    <a:pt x="9" y="7"/>
                  </a:cubicBezTo>
                  <a:cubicBezTo>
                    <a:pt x="11" y="2"/>
                    <a:pt x="13" y="0"/>
                    <a:pt x="14" y="0"/>
                  </a:cubicBez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iśḷíḍe">
              <a:extLst>
                <a:ext uri="{FF2B5EF4-FFF2-40B4-BE49-F238E27FC236}">
                  <a16:creationId xmlns:a16="http://schemas.microsoft.com/office/drawing/2014/main" id="{08082293-DDFF-40EF-A96F-4784C7FA3FD1}"/>
                </a:ext>
              </a:extLst>
            </p:cNvPr>
            <p:cNvSpPr/>
            <p:nvPr/>
          </p:nvSpPr>
          <p:spPr bwMode="auto">
            <a:xfrm>
              <a:off x="3121290" y="4948080"/>
              <a:ext cx="385119" cy="122471"/>
            </a:xfrm>
            <a:custGeom>
              <a:avLst/>
              <a:gdLst>
                <a:gd name="T0" fmla="*/ 66 w 66"/>
                <a:gd name="T1" fmla="*/ 20 h 21"/>
                <a:gd name="T2" fmla="*/ 57 w 66"/>
                <a:gd name="T3" fmla="*/ 16 h 21"/>
                <a:gd name="T4" fmla="*/ 34 w 66"/>
                <a:gd name="T5" fmla="*/ 6 h 21"/>
                <a:gd name="T6" fmla="*/ 21 w 66"/>
                <a:gd name="T7" fmla="*/ 3 h 21"/>
                <a:gd name="T8" fmla="*/ 10 w 66"/>
                <a:gd name="T9" fmla="*/ 1 h 21"/>
                <a:gd name="T10" fmla="*/ 0 w 66"/>
                <a:gd name="T11" fmla="*/ 1 h 21"/>
                <a:gd name="T12" fmla="*/ 10 w 66"/>
                <a:gd name="T13" fmla="*/ 0 h 21"/>
                <a:gd name="T14" fmla="*/ 21 w 66"/>
                <a:gd name="T15" fmla="*/ 1 h 21"/>
                <a:gd name="T16" fmla="*/ 35 w 66"/>
                <a:gd name="T17" fmla="*/ 4 h 21"/>
                <a:gd name="T18" fmla="*/ 57 w 66"/>
                <a:gd name="T19" fmla="*/ 14 h 21"/>
                <a:gd name="T20" fmla="*/ 66 w 66"/>
                <a:gd name="T21" fmla="*/ 2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6" h="21">
                  <a:moveTo>
                    <a:pt x="66" y="20"/>
                  </a:moveTo>
                  <a:cubicBezTo>
                    <a:pt x="66" y="21"/>
                    <a:pt x="62" y="19"/>
                    <a:pt x="57" y="16"/>
                  </a:cubicBezTo>
                  <a:cubicBezTo>
                    <a:pt x="51" y="13"/>
                    <a:pt x="43" y="9"/>
                    <a:pt x="34" y="6"/>
                  </a:cubicBezTo>
                  <a:cubicBezTo>
                    <a:pt x="30" y="4"/>
                    <a:pt x="25" y="3"/>
                    <a:pt x="21" y="3"/>
                  </a:cubicBezTo>
                  <a:cubicBezTo>
                    <a:pt x="17" y="2"/>
                    <a:pt x="13" y="1"/>
                    <a:pt x="10" y="1"/>
                  </a:cubicBezTo>
                  <a:cubicBezTo>
                    <a:pt x="4" y="1"/>
                    <a:pt x="0" y="1"/>
                    <a:pt x="0" y="1"/>
                  </a:cubicBezTo>
                  <a:cubicBezTo>
                    <a:pt x="0" y="1"/>
                    <a:pt x="4" y="0"/>
                    <a:pt x="10" y="0"/>
                  </a:cubicBezTo>
                  <a:cubicBezTo>
                    <a:pt x="13" y="0"/>
                    <a:pt x="17" y="0"/>
                    <a:pt x="21" y="1"/>
                  </a:cubicBezTo>
                  <a:cubicBezTo>
                    <a:pt x="26" y="1"/>
                    <a:pt x="30" y="3"/>
                    <a:pt x="35" y="4"/>
                  </a:cubicBezTo>
                  <a:cubicBezTo>
                    <a:pt x="44" y="7"/>
                    <a:pt x="52" y="11"/>
                    <a:pt x="57" y="14"/>
                  </a:cubicBezTo>
                  <a:cubicBezTo>
                    <a:pt x="63" y="18"/>
                    <a:pt x="66" y="20"/>
                    <a:pt x="66" y="20"/>
                  </a:cubicBez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îṩlíḋé">
              <a:extLst>
                <a:ext uri="{FF2B5EF4-FFF2-40B4-BE49-F238E27FC236}">
                  <a16:creationId xmlns:a16="http://schemas.microsoft.com/office/drawing/2014/main" id="{603F7F47-2056-488F-8EDD-5143CB5219A3}"/>
                </a:ext>
              </a:extLst>
            </p:cNvPr>
            <p:cNvSpPr/>
            <p:nvPr/>
          </p:nvSpPr>
          <p:spPr bwMode="auto">
            <a:xfrm>
              <a:off x="3389840" y="5256470"/>
              <a:ext cx="343804" cy="122471"/>
            </a:xfrm>
            <a:custGeom>
              <a:avLst/>
              <a:gdLst>
                <a:gd name="T0" fmla="*/ 59 w 59"/>
                <a:gd name="T1" fmla="*/ 21 h 21"/>
                <a:gd name="T2" fmla="*/ 51 w 59"/>
                <a:gd name="T3" fmla="*/ 15 h 21"/>
                <a:gd name="T4" fmla="*/ 42 w 59"/>
                <a:gd name="T5" fmla="*/ 10 h 21"/>
                <a:gd name="T6" fmla="*/ 31 w 59"/>
                <a:gd name="T7" fmla="*/ 6 h 21"/>
                <a:gd name="T8" fmla="*/ 20 w 59"/>
                <a:gd name="T9" fmla="*/ 3 h 21"/>
                <a:gd name="T10" fmla="*/ 10 w 59"/>
                <a:gd name="T11" fmla="*/ 1 h 21"/>
                <a:gd name="T12" fmla="*/ 0 w 59"/>
                <a:gd name="T13" fmla="*/ 1 h 21"/>
                <a:gd name="T14" fmla="*/ 10 w 59"/>
                <a:gd name="T15" fmla="*/ 0 h 21"/>
                <a:gd name="T16" fmla="*/ 20 w 59"/>
                <a:gd name="T17" fmla="*/ 1 h 21"/>
                <a:gd name="T18" fmla="*/ 32 w 59"/>
                <a:gd name="T19" fmla="*/ 4 h 21"/>
                <a:gd name="T20" fmla="*/ 43 w 59"/>
                <a:gd name="T21" fmla="*/ 9 h 21"/>
                <a:gd name="T22" fmla="*/ 52 w 59"/>
                <a:gd name="T23" fmla="*/ 14 h 21"/>
                <a:gd name="T24" fmla="*/ 59 w 59"/>
                <a:gd name="T25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21">
                  <a:moveTo>
                    <a:pt x="59" y="21"/>
                  </a:moveTo>
                  <a:cubicBezTo>
                    <a:pt x="58" y="21"/>
                    <a:pt x="56" y="19"/>
                    <a:pt x="51" y="15"/>
                  </a:cubicBezTo>
                  <a:cubicBezTo>
                    <a:pt x="49" y="14"/>
                    <a:pt x="46" y="12"/>
                    <a:pt x="42" y="10"/>
                  </a:cubicBezTo>
                  <a:cubicBezTo>
                    <a:pt x="39" y="9"/>
                    <a:pt x="35" y="7"/>
                    <a:pt x="31" y="6"/>
                  </a:cubicBezTo>
                  <a:cubicBezTo>
                    <a:pt x="27" y="4"/>
                    <a:pt x="23" y="3"/>
                    <a:pt x="20" y="3"/>
                  </a:cubicBezTo>
                  <a:cubicBezTo>
                    <a:pt x="16" y="2"/>
                    <a:pt x="13" y="2"/>
                    <a:pt x="10" y="1"/>
                  </a:cubicBezTo>
                  <a:cubicBezTo>
                    <a:pt x="4" y="1"/>
                    <a:pt x="1" y="1"/>
                    <a:pt x="0" y="1"/>
                  </a:cubicBezTo>
                  <a:cubicBezTo>
                    <a:pt x="0" y="1"/>
                    <a:pt x="4" y="0"/>
                    <a:pt x="10" y="0"/>
                  </a:cubicBezTo>
                  <a:cubicBezTo>
                    <a:pt x="13" y="0"/>
                    <a:pt x="16" y="0"/>
                    <a:pt x="20" y="1"/>
                  </a:cubicBezTo>
                  <a:cubicBezTo>
                    <a:pt x="24" y="1"/>
                    <a:pt x="28" y="2"/>
                    <a:pt x="32" y="4"/>
                  </a:cubicBezTo>
                  <a:cubicBezTo>
                    <a:pt x="36" y="5"/>
                    <a:pt x="40" y="7"/>
                    <a:pt x="43" y="9"/>
                  </a:cubicBezTo>
                  <a:cubicBezTo>
                    <a:pt x="47" y="11"/>
                    <a:pt x="50" y="12"/>
                    <a:pt x="52" y="14"/>
                  </a:cubicBezTo>
                  <a:cubicBezTo>
                    <a:pt x="56" y="18"/>
                    <a:pt x="59" y="20"/>
                    <a:pt x="59" y="21"/>
                  </a:cubicBez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ïsḷiďè">
              <a:extLst>
                <a:ext uri="{FF2B5EF4-FFF2-40B4-BE49-F238E27FC236}">
                  <a16:creationId xmlns:a16="http://schemas.microsoft.com/office/drawing/2014/main" id="{706F81F0-2B1A-4A86-8006-963F119255AB}"/>
                </a:ext>
              </a:extLst>
            </p:cNvPr>
            <p:cNvSpPr/>
            <p:nvPr/>
          </p:nvSpPr>
          <p:spPr bwMode="auto">
            <a:xfrm>
              <a:off x="6916406" y="1758677"/>
              <a:ext cx="1066824" cy="478079"/>
            </a:xfrm>
            <a:custGeom>
              <a:avLst/>
              <a:gdLst>
                <a:gd name="T0" fmla="*/ 54 w 183"/>
                <a:gd name="T1" fmla="*/ 79 h 82"/>
                <a:gd name="T2" fmla="*/ 133 w 183"/>
                <a:gd name="T3" fmla="*/ 81 h 82"/>
                <a:gd name="T4" fmla="*/ 171 w 183"/>
                <a:gd name="T5" fmla="*/ 66 h 82"/>
                <a:gd name="T6" fmla="*/ 176 w 183"/>
                <a:gd name="T7" fmla="*/ 22 h 82"/>
                <a:gd name="T8" fmla="*/ 143 w 183"/>
                <a:gd name="T9" fmla="*/ 4 h 82"/>
                <a:gd name="T10" fmla="*/ 104 w 183"/>
                <a:gd name="T11" fmla="*/ 18 h 82"/>
                <a:gd name="T12" fmla="*/ 78 w 183"/>
                <a:gd name="T13" fmla="*/ 2 h 82"/>
                <a:gd name="T14" fmla="*/ 55 w 183"/>
                <a:gd name="T15" fmla="*/ 25 h 82"/>
                <a:gd name="T16" fmla="*/ 29 w 183"/>
                <a:gd name="T17" fmla="*/ 27 h 82"/>
                <a:gd name="T18" fmla="*/ 6 w 183"/>
                <a:gd name="T19" fmla="*/ 36 h 82"/>
                <a:gd name="T20" fmla="*/ 12 w 183"/>
                <a:gd name="T21" fmla="*/ 67 h 82"/>
                <a:gd name="T22" fmla="*/ 54 w 183"/>
                <a:gd name="T23" fmla="*/ 79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83" h="82">
                  <a:moveTo>
                    <a:pt x="54" y="79"/>
                  </a:moveTo>
                  <a:cubicBezTo>
                    <a:pt x="81" y="79"/>
                    <a:pt x="107" y="82"/>
                    <a:pt x="133" y="81"/>
                  </a:cubicBezTo>
                  <a:cubicBezTo>
                    <a:pt x="147" y="80"/>
                    <a:pt x="161" y="77"/>
                    <a:pt x="171" y="66"/>
                  </a:cubicBezTo>
                  <a:cubicBezTo>
                    <a:pt x="180" y="55"/>
                    <a:pt x="183" y="36"/>
                    <a:pt x="176" y="22"/>
                  </a:cubicBezTo>
                  <a:cubicBezTo>
                    <a:pt x="170" y="8"/>
                    <a:pt x="156" y="0"/>
                    <a:pt x="143" y="4"/>
                  </a:cubicBezTo>
                  <a:cubicBezTo>
                    <a:pt x="130" y="8"/>
                    <a:pt x="117" y="23"/>
                    <a:pt x="104" y="18"/>
                  </a:cubicBezTo>
                  <a:cubicBezTo>
                    <a:pt x="95" y="14"/>
                    <a:pt x="88" y="1"/>
                    <a:pt x="78" y="2"/>
                  </a:cubicBezTo>
                  <a:cubicBezTo>
                    <a:pt x="68" y="3"/>
                    <a:pt x="64" y="18"/>
                    <a:pt x="55" y="25"/>
                  </a:cubicBezTo>
                  <a:cubicBezTo>
                    <a:pt x="47" y="30"/>
                    <a:pt x="38" y="28"/>
                    <a:pt x="29" y="27"/>
                  </a:cubicBezTo>
                  <a:cubicBezTo>
                    <a:pt x="21" y="26"/>
                    <a:pt x="11" y="27"/>
                    <a:pt x="6" y="36"/>
                  </a:cubicBezTo>
                  <a:cubicBezTo>
                    <a:pt x="0" y="45"/>
                    <a:pt x="4" y="60"/>
                    <a:pt x="12" y="67"/>
                  </a:cubicBezTo>
                  <a:cubicBezTo>
                    <a:pt x="12" y="67"/>
                    <a:pt x="28" y="78"/>
                    <a:pt x="54" y="79"/>
                  </a:cubicBezTo>
                  <a:close/>
                </a:path>
              </a:pathLst>
            </a:custGeom>
            <a:gradFill>
              <a:gsLst>
                <a:gs pos="4400">
                  <a:schemeClr val="bg1"/>
                </a:gs>
                <a:gs pos="100000">
                  <a:schemeClr val="bg2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iśḻídé">
              <a:extLst>
                <a:ext uri="{FF2B5EF4-FFF2-40B4-BE49-F238E27FC236}">
                  <a16:creationId xmlns:a16="http://schemas.microsoft.com/office/drawing/2014/main" id="{23DA3D15-3E09-4548-B23A-461419006BB6}"/>
                </a:ext>
              </a:extLst>
            </p:cNvPr>
            <p:cNvSpPr/>
            <p:nvPr/>
          </p:nvSpPr>
          <p:spPr bwMode="auto">
            <a:xfrm>
              <a:off x="3336720" y="3122823"/>
              <a:ext cx="1463747" cy="2490730"/>
            </a:xfrm>
            <a:custGeom>
              <a:avLst/>
              <a:gdLst>
                <a:gd name="T0" fmla="*/ 139 w 251"/>
                <a:gd name="T1" fmla="*/ 413 h 427"/>
                <a:gd name="T2" fmla="*/ 53 w 251"/>
                <a:gd name="T3" fmla="*/ 400 h 427"/>
                <a:gd name="T4" fmla="*/ 22 w 251"/>
                <a:gd name="T5" fmla="*/ 321 h 427"/>
                <a:gd name="T6" fmla="*/ 34 w 251"/>
                <a:gd name="T7" fmla="*/ 261 h 427"/>
                <a:gd name="T8" fmla="*/ 4 w 251"/>
                <a:gd name="T9" fmla="*/ 194 h 427"/>
                <a:gd name="T10" fmla="*/ 14 w 251"/>
                <a:gd name="T11" fmla="*/ 127 h 427"/>
                <a:gd name="T12" fmla="*/ 16 w 251"/>
                <a:gd name="T13" fmla="*/ 74 h 427"/>
                <a:gd name="T14" fmla="*/ 29 w 251"/>
                <a:gd name="T15" fmla="*/ 24 h 427"/>
                <a:gd name="T16" fmla="*/ 74 w 251"/>
                <a:gd name="T17" fmla="*/ 6 h 427"/>
                <a:gd name="T18" fmla="*/ 103 w 251"/>
                <a:gd name="T19" fmla="*/ 38 h 427"/>
                <a:gd name="T20" fmla="*/ 121 w 251"/>
                <a:gd name="T21" fmla="*/ 79 h 427"/>
                <a:gd name="T22" fmla="*/ 173 w 251"/>
                <a:gd name="T23" fmla="*/ 121 h 427"/>
                <a:gd name="T24" fmla="*/ 214 w 251"/>
                <a:gd name="T25" fmla="*/ 173 h 427"/>
                <a:gd name="T26" fmla="*/ 205 w 251"/>
                <a:gd name="T27" fmla="*/ 242 h 427"/>
                <a:gd name="T28" fmla="*/ 230 w 251"/>
                <a:gd name="T29" fmla="*/ 279 h 427"/>
                <a:gd name="T30" fmla="*/ 232 w 251"/>
                <a:gd name="T31" fmla="*/ 378 h 427"/>
                <a:gd name="T32" fmla="*/ 139 w 251"/>
                <a:gd name="T33" fmla="*/ 413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51" h="427">
                  <a:moveTo>
                    <a:pt x="139" y="413"/>
                  </a:moveTo>
                  <a:cubicBezTo>
                    <a:pt x="113" y="427"/>
                    <a:pt x="78" y="417"/>
                    <a:pt x="53" y="400"/>
                  </a:cubicBezTo>
                  <a:cubicBezTo>
                    <a:pt x="29" y="382"/>
                    <a:pt x="16" y="350"/>
                    <a:pt x="22" y="321"/>
                  </a:cubicBezTo>
                  <a:cubicBezTo>
                    <a:pt x="25" y="301"/>
                    <a:pt x="37" y="281"/>
                    <a:pt x="34" y="261"/>
                  </a:cubicBezTo>
                  <a:cubicBezTo>
                    <a:pt x="31" y="236"/>
                    <a:pt x="9" y="218"/>
                    <a:pt x="4" y="194"/>
                  </a:cubicBezTo>
                  <a:cubicBezTo>
                    <a:pt x="0" y="172"/>
                    <a:pt x="11" y="149"/>
                    <a:pt x="14" y="127"/>
                  </a:cubicBezTo>
                  <a:cubicBezTo>
                    <a:pt x="17" y="109"/>
                    <a:pt x="16" y="92"/>
                    <a:pt x="16" y="74"/>
                  </a:cubicBezTo>
                  <a:cubicBezTo>
                    <a:pt x="16" y="57"/>
                    <a:pt x="19" y="39"/>
                    <a:pt x="29" y="24"/>
                  </a:cubicBezTo>
                  <a:cubicBezTo>
                    <a:pt x="39" y="10"/>
                    <a:pt x="58" y="0"/>
                    <a:pt x="74" y="6"/>
                  </a:cubicBezTo>
                  <a:cubicBezTo>
                    <a:pt x="88" y="10"/>
                    <a:pt x="98" y="24"/>
                    <a:pt x="103" y="38"/>
                  </a:cubicBezTo>
                  <a:cubicBezTo>
                    <a:pt x="109" y="52"/>
                    <a:pt x="112" y="67"/>
                    <a:pt x="121" y="79"/>
                  </a:cubicBezTo>
                  <a:cubicBezTo>
                    <a:pt x="133" y="98"/>
                    <a:pt x="154" y="109"/>
                    <a:pt x="173" y="121"/>
                  </a:cubicBezTo>
                  <a:cubicBezTo>
                    <a:pt x="193" y="133"/>
                    <a:pt x="212" y="150"/>
                    <a:pt x="214" y="173"/>
                  </a:cubicBezTo>
                  <a:cubicBezTo>
                    <a:pt x="216" y="196"/>
                    <a:pt x="199" y="220"/>
                    <a:pt x="205" y="242"/>
                  </a:cubicBezTo>
                  <a:cubicBezTo>
                    <a:pt x="209" y="257"/>
                    <a:pt x="221" y="267"/>
                    <a:pt x="230" y="279"/>
                  </a:cubicBezTo>
                  <a:cubicBezTo>
                    <a:pt x="251" y="307"/>
                    <a:pt x="251" y="349"/>
                    <a:pt x="232" y="378"/>
                  </a:cubicBezTo>
                  <a:cubicBezTo>
                    <a:pt x="212" y="407"/>
                    <a:pt x="173" y="422"/>
                    <a:pt x="139" y="413"/>
                  </a:cubicBezTo>
                </a:path>
              </a:pathLst>
            </a:custGeom>
            <a:gradFill>
              <a:gsLst>
                <a:gs pos="4400">
                  <a:srgbClr val="59D092"/>
                </a:gs>
                <a:gs pos="100000">
                  <a:srgbClr val="0DAE9B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iṣḻïḓè">
              <a:extLst>
                <a:ext uri="{FF2B5EF4-FFF2-40B4-BE49-F238E27FC236}">
                  <a16:creationId xmlns:a16="http://schemas.microsoft.com/office/drawing/2014/main" id="{26579CFB-E6DF-4EA6-91D0-36C4F11E0C8B}"/>
                </a:ext>
              </a:extLst>
            </p:cNvPr>
            <p:cNvSpPr/>
            <p:nvPr/>
          </p:nvSpPr>
          <p:spPr bwMode="auto">
            <a:xfrm>
              <a:off x="3710034" y="3466627"/>
              <a:ext cx="659572" cy="2099709"/>
            </a:xfrm>
            <a:custGeom>
              <a:avLst/>
              <a:gdLst>
                <a:gd name="T0" fmla="*/ 113 w 113"/>
                <a:gd name="T1" fmla="*/ 360 h 360"/>
                <a:gd name="T2" fmla="*/ 111 w 113"/>
                <a:gd name="T3" fmla="*/ 357 h 360"/>
                <a:gd name="T4" fmla="*/ 105 w 113"/>
                <a:gd name="T5" fmla="*/ 347 h 360"/>
                <a:gd name="T6" fmla="*/ 89 w 113"/>
                <a:gd name="T7" fmla="*/ 310 h 360"/>
                <a:gd name="T8" fmla="*/ 71 w 113"/>
                <a:gd name="T9" fmla="*/ 253 h 360"/>
                <a:gd name="T10" fmla="*/ 50 w 113"/>
                <a:gd name="T11" fmla="*/ 182 h 360"/>
                <a:gd name="T12" fmla="*/ 14 w 113"/>
                <a:gd name="T13" fmla="*/ 54 h 360"/>
                <a:gd name="T14" fmla="*/ 3 w 113"/>
                <a:gd name="T15" fmla="*/ 15 h 360"/>
                <a:gd name="T16" fmla="*/ 1 w 113"/>
                <a:gd name="T17" fmla="*/ 4 h 360"/>
                <a:gd name="T18" fmla="*/ 0 w 113"/>
                <a:gd name="T19" fmla="*/ 0 h 360"/>
                <a:gd name="T20" fmla="*/ 2 w 113"/>
                <a:gd name="T21" fmla="*/ 4 h 360"/>
                <a:gd name="T22" fmla="*/ 5 w 113"/>
                <a:gd name="T23" fmla="*/ 14 h 360"/>
                <a:gd name="T24" fmla="*/ 17 w 113"/>
                <a:gd name="T25" fmla="*/ 53 h 360"/>
                <a:gd name="T26" fmla="*/ 54 w 113"/>
                <a:gd name="T27" fmla="*/ 181 h 360"/>
                <a:gd name="T28" fmla="*/ 74 w 113"/>
                <a:gd name="T29" fmla="*/ 252 h 360"/>
                <a:gd name="T30" fmla="*/ 91 w 113"/>
                <a:gd name="T31" fmla="*/ 309 h 360"/>
                <a:gd name="T32" fmla="*/ 107 w 113"/>
                <a:gd name="T33" fmla="*/ 346 h 360"/>
                <a:gd name="T34" fmla="*/ 113 w 113"/>
                <a:gd name="T35" fmla="*/ 36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3" h="360">
                  <a:moveTo>
                    <a:pt x="113" y="360"/>
                  </a:moveTo>
                  <a:cubicBezTo>
                    <a:pt x="113" y="360"/>
                    <a:pt x="112" y="359"/>
                    <a:pt x="111" y="357"/>
                  </a:cubicBezTo>
                  <a:cubicBezTo>
                    <a:pt x="109" y="355"/>
                    <a:pt x="108" y="351"/>
                    <a:pt x="105" y="347"/>
                  </a:cubicBezTo>
                  <a:cubicBezTo>
                    <a:pt x="101" y="339"/>
                    <a:pt x="95" y="326"/>
                    <a:pt x="89" y="310"/>
                  </a:cubicBezTo>
                  <a:cubicBezTo>
                    <a:pt x="83" y="294"/>
                    <a:pt x="77" y="275"/>
                    <a:pt x="71" y="253"/>
                  </a:cubicBezTo>
                  <a:cubicBezTo>
                    <a:pt x="64" y="231"/>
                    <a:pt x="57" y="207"/>
                    <a:pt x="50" y="182"/>
                  </a:cubicBezTo>
                  <a:cubicBezTo>
                    <a:pt x="36" y="132"/>
                    <a:pt x="23" y="87"/>
                    <a:pt x="14" y="54"/>
                  </a:cubicBezTo>
                  <a:cubicBezTo>
                    <a:pt x="9" y="37"/>
                    <a:pt x="6" y="24"/>
                    <a:pt x="3" y="15"/>
                  </a:cubicBezTo>
                  <a:cubicBezTo>
                    <a:pt x="2" y="10"/>
                    <a:pt x="1" y="7"/>
                    <a:pt x="1" y="4"/>
                  </a:cubicBezTo>
                  <a:cubicBezTo>
                    <a:pt x="0" y="2"/>
                    <a:pt x="0" y="0"/>
                    <a:pt x="0" y="0"/>
                  </a:cubicBezTo>
                  <a:cubicBezTo>
                    <a:pt x="0" y="0"/>
                    <a:pt x="1" y="2"/>
                    <a:pt x="2" y="4"/>
                  </a:cubicBezTo>
                  <a:cubicBezTo>
                    <a:pt x="2" y="6"/>
                    <a:pt x="4" y="10"/>
                    <a:pt x="5" y="14"/>
                  </a:cubicBezTo>
                  <a:cubicBezTo>
                    <a:pt x="8" y="24"/>
                    <a:pt x="12" y="37"/>
                    <a:pt x="17" y="53"/>
                  </a:cubicBezTo>
                  <a:cubicBezTo>
                    <a:pt x="27" y="86"/>
                    <a:pt x="40" y="131"/>
                    <a:pt x="54" y="181"/>
                  </a:cubicBezTo>
                  <a:cubicBezTo>
                    <a:pt x="61" y="206"/>
                    <a:pt x="68" y="230"/>
                    <a:pt x="74" y="252"/>
                  </a:cubicBezTo>
                  <a:cubicBezTo>
                    <a:pt x="80" y="274"/>
                    <a:pt x="86" y="293"/>
                    <a:pt x="91" y="309"/>
                  </a:cubicBezTo>
                  <a:cubicBezTo>
                    <a:pt x="97" y="325"/>
                    <a:pt x="102" y="338"/>
                    <a:pt x="107" y="346"/>
                  </a:cubicBezTo>
                  <a:cubicBezTo>
                    <a:pt x="111" y="355"/>
                    <a:pt x="113" y="360"/>
                    <a:pt x="113" y="360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íś1ïḋê">
              <a:extLst>
                <a:ext uri="{FF2B5EF4-FFF2-40B4-BE49-F238E27FC236}">
                  <a16:creationId xmlns:a16="http://schemas.microsoft.com/office/drawing/2014/main" id="{284FDD5F-43FB-45C2-82CF-6C61E93B1E3E}"/>
                </a:ext>
              </a:extLst>
            </p:cNvPr>
            <p:cNvSpPr/>
            <p:nvPr/>
          </p:nvSpPr>
          <p:spPr bwMode="auto">
            <a:xfrm>
              <a:off x="3996291" y="3991923"/>
              <a:ext cx="280355" cy="483981"/>
            </a:xfrm>
            <a:custGeom>
              <a:avLst/>
              <a:gdLst>
                <a:gd name="T0" fmla="*/ 48 w 48"/>
                <a:gd name="T1" fmla="*/ 0 h 83"/>
                <a:gd name="T2" fmla="*/ 37 w 48"/>
                <a:gd name="T3" fmla="*/ 10 h 83"/>
                <a:gd name="T4" fmla="*/ 17 w 48"/>
                <a:gd name="T5" fmla="*/ 37 h 83"/>
                <a:gd name="T6" fmla="*/ 4 w 48"/>
                <a:gd name="T7" fmla="*/ 69 h 83"/>
                <a:gd name="T8" fmla="*/ 1 w 48"/>
                <a:gd name="T9" fmla="*/ 83 h 83"/>
                <a:gd name="T10" fmla="*/ 1 w 48"/>
                <a:gd name="T11" fmla="*/ 68 h 83"/>
                <a:gd name="T12" fmla="*/ 13 w 48"/>
                <a:gd name="T13" fmla="*/ 35 h 83"/>
                <a:gd name="T14" fmla="*/ 35 w 48"/>
                <a:gd name="T15" fmla="*/ 8 h 83"/>
                <a:gd name="T16" fmla="*/ 48 w 48"/>
                <a:gd name="T17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83">
                  <a:moveTo>
                    <a:pt x="48" y="0"/>
                  </a:moveTo>
                  <a:cubicBezTo>
                    <a:pt x="48" y="1"/>
                    <a:pt x="44" y="4"/>
                    <a:pt x="37" y="10"/>
                  </a:cubicBezTo>
                  <a:cubicBezTo>
                    <a:pt x="31" y="17"/>
                    <a:pt x="23" y="26"/>
                    <a:pt x="17" y="37"/>
                  </a:cubicBezTo>
                  <a:cubicBezTo>
                    <a:pt x="10" y="49"/>
                    <a:pt x="6" y="60"/>
                    <a:pt x="4" y="69"/>
                  </a:cubicBezTo>
                  <a:cubicBezTo>
                    <a:pt x="2" y="77"/>
                    <a:pt x="1" y="83"/>
                    <a:pt x="1" y="83"/>
                  </a:cubicBezTo>
                  <a:cubicBezTo>
                    <a:pt x="0" y="83"/>
                    <a:pt x="0" y="77"/>
                    <a:pt x="1" y="68"/>
                  </a:cubicBezTo>
                  <a:cubicBezTo>
                    <a:pt x="3" y="59"/>
                    <a:pt x="6" y="47"/>
                    <a:pt x="13" y="35"/>
                  </a:cubicBezTo>
                  <a:cubicBezTo>
                    <a:pt x="20" y="23"/>
                    <a:pt x="29" y="14"/>
                    <a:pt x="35" y="8"/>
                  </a:cubicBezTo>
                  <a:cubicBezTo>
                    <a:pt x="42" y="3"/>
                    <a:pt x="47" y="0"/>
                    <a:pt x="48" y="0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íŝ1iḋè">
              <a:extLst>
                <a:ext uri="{FF2B5EF4-FFF2-40B4-BE49-F238E27FC236}">
                  <a16:creationId xmlns:a16="http://schemas.microsoft.com/office/drawing/2014/main" id="{FF35A12B-33C5-42D4-B5ED-784B62AFCA98}"/>
                </a:ext>
              </a:extLst>
            </p:cNvPr>
            <p:cNvSpPr/>
            <p:nvPr/>
          </p:nvSpPr>
          <p:spPr bwMode="auto">
            <a:xfrm>
              <a:off x="4205819" y="4639690"/>
              <a:ext cx="262648" cy="472176"/>
            </a:xfrm>
            <a:custGeom>
              <a:avLst/>
              <a:gdLst>
                <a:gd name="T0" fmla="*/ 45 w 45"/>
                <a:gd name="T1" fmla="*/ 0 h 81"/>
                <a:gd name="T2" fmla="*/ 36 w 45"/>
                <a:gd name="T3" fmla="*/ 11 h 81"/>
                <a:gd name="T4" fmla="*/ 16 w 45"/>
                <a:gd name="T5" fmla="*/ 37 h 81"/>
                <a:gd name="T6" fmla="*/ 4 w 45"/>
                <a:gd name="T7" fmla="*/ 68 h 81"/>
                <a:gd name="T8" fmla="*/ 0 w 45"/>
                <a:gd name="T9" fmla="*/ 81 h 81"/>
                <a:gd name="T10" fmla="*/ 1 w 45"/>
                <a:gd name="T11" fmla="*/ 67 h 81"/>
                <a:gd name="T12" fmla="*/ 12 w 45"/>
                <a:gd name="T13" fmla="*/ 35 h 81"/>
                <a:gd name="T14" fmla="*/ 33 w 45"/>
                <a:gd name="T15" fmla="*/ 8 h 81"/>
                <a:gd name="T16" fmla="*/ 45 w 45"/>
                <a:gd name="T1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" h="81">
                  <a:moveTo>
                    <a:pt x="45" y="0"/>
                  </a:moveTo>
                  <a:cubicBezTo>
                    <a:pt x="45" y="1"/>
                    <a:pt x="41" y="4"/>
                    <a:pt x="36" y="11"/>
                  </a:cubicBezTo>
                  <a:cubicBezTo>
                    <a:pt x="30" y="17"/>
                    <a:pt x="22" y="26"/>
                    <a:pt x="16" y="37"/>
                  </a:cubicBezTo>
                  <a:cubicBezTo>
                    <a:pt x="10" y="48"/>
                    <a:pt x="6" y="60"/>
                    <a:pt x="4" y="68"/>
                  </a:cubicBezTo>
                  <a:cubicBezTo>
                    <a:pt x="2" y="76"/>
                    <a:pt x="1" y="81"/>
                    <a:pt x="0" y="81"/>
                  </a:cubicBezTo>
                  <a:cubicBezTo>
                    <a:pt x="0" y="81"/>
                    <a:pt x="0" y="76"/>
                    <a:pt x="1" y="67"/>
                  </a:cubicBezTo>
                  <a:cubicBezTo>
                    <a:pt x="2" y="59"/>
                    <a:pt x="6" y="47"/>
                    <a:pt x="12" y="35"/>
                  </a:cubicBezTo>
                  <a:cubicBezTo>
                    <a:pt x="19" y="23"/>
                    <a:pt x="27" y="14"/>
                    <a:pt x="33" y="8"/>
                  </a:cubicBezTo>
                  <a:cubicBezTo>
                    <a:pt x="40" y="3"/>
                    <a:pt x="45" y="0"/>
                    <a:pt x="45" y="0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îśľïḑé">
              <a:extLst>
                <a:ext uri="{FF2B5EF4-FFF2-40B4-BE49-F238E27FC236}">
                  <a16:creationId xmlns:a16="http://schemas.microsoft.com/office/drawing/2014/main" id="{866AC8AC-8754-4C73-8E65-75DB6ED3986D}"/>
                </a:ext>
              </a:extLst>
            </p:cNvPr>
            <p:cNvSpPr/>
            <p:nvPr/>
          </p:nvSpPr>
          <p:spPr bwMode="auto">
            <a:xfrm>
              <a:off x="3541821" y="4323922"/>
              <a:ext cx="523821" cy="373315"/>
            </a:xfrm>
            <a:custGeom>
              <a:avLst/>
              <a:gdLst>
                <a:gd name="T0" fmla="*/ 89 w 90"/>
                <a:gd name="T1" fmla="*/ 63 h 64"/>
                <a:gd name="T2" fmla="*/ 78 w 90"/>
                <a:gd name="T3" fmla="*/ 52 h 64"/>
                <a:gd name="T4" fmla="*/ 49 w 90"/>
                <a:gd name="T5" fmla="*/ 26 h 64"/>
                <a:gd name="T6" fmla="*/ 31 w 90"/>
                <a:gd name="T7" fmla="*/ 14 h 64"/>
                <a:gd name="T8" fmla="*/ 15 w 90"/>
                <a:gd name="T9" fmla="*/ 6 h 64"/>
                <a:gd name="T10" fmla="*/ 0 w 90"/>
                <a:gd name="T11" fmla="*/ 0 h 64"/>
                <a:gd name="T12" fmla="*/ 16 w 90"/>
                <a:gd name="T13" fmla="*/ 4 h 64"/>
                <a:gd name="T14" fmla="*/ 32 w 90"/>
                <a:gd name="T15" fmla="*/ 11 h 64"/>
                <a:gd name="T16" fmla="*/ 51 w 90"/>
                <a:gd name="T17" fmla="*/ 22 h 64"/>
                <a:gd name="T18" fmla="*/ 80 w 90"/>
                <a:gd name="T19" fmla="*/ 50 h 64"/>
                <a:gd name="T20" fmla="*/ 89 w 90"/>
                <a:gd name="T21" fmla="*/ 63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0" h="64">
                  <a:moveTo>
                    <a:pt x="89" y="63"/>
                  </a:moveTo>
                  <a:cubicBezTo>
                    <a:pt x="89" y="64"/>
                    <a:pt x="85" y="59"/>
                    <a:pt x="78" y="52"/>
                  </a:cubicBezTo>
                  <a:cubicBezTo>
                    <a:pt x="71" y="45"/>
                    <a:pt x="61" y="35"/>
                    <a:pt x="49" y="26"/>
                  </a:cubicBezTo>
                  <a:cubicBezTo>
                    <a:pt x="42" y="21"/>
                    <a:pt x="36" y="17"/>
                    <a:pt x="31" y="14"/>
                  </a:cubicBezTo>
                  <a:cubicBezTo>
                    <a:pt x="25" y="11"/>
                    <a:pt x="20" y="8"/>
                    <a:pt x="15" y="6"/>
                  </a:cubicBezTo>
                  <a:cubicBezTo>
                    <a:pt x="6" y="3"/>
                    <a:pt x="0" y="1"/>
                    <a:pt x="0" y="0"/>
                  </a:cubicBezTo>
                  <a:cubicBezTo>
                    <a:pt x="0" y="0"/>
                    <a:pt x="6" y="0"/>
                    <a:pt x="16" y="4"/>
                  </a:cubicBezTo>
                  <a:cubicBezTo>
                    <a:pt x="21" y="5"/>
                    <a:pt x="26" y="8"/>
                    <a:pt x="32" y="11"/>
                  </a:cubicBezTo>
                  <a:cubicBezTo>
                    <a:pt x="38" y="14"/>
                    <a:pt x="45" y="18"/>
                    <a:pt x="51" y="22"/>
                  </a:cubicBezTo>
                  <a:cubicBezTo>
                    <a:pt x="64" y="32"/>
                    <a:pt x="73" y="42"/>
                    <a:pt x="80" y="50"/>
                  </a:cubicBezTo>
                  <a:cubicBezTo>
                    <a:pt x="86" y="58"/>
                    <a:pt x="90" y="63"/>
                    <a:pt x="89" y="63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iṥḻíḑè">
              <a:extLst>
                <a:ext uri="{FF2B5EF4-FFF2-40B4-BE49-F238E27FC236}">
                  <a16:creationId xmlns:a16="http://schemas.microsoft.com/office/drawing/2014/main" id="{6AAA2D41-8EFE-403D-A5D3-C4FAD17DC644}"/>
                </a:ext>
              </a:extLst>
            </p:cNvPr>
            <p:cNvSpPr/>
            <p:nvPr/>
          </p:nvSpPr>
          <p:spPr bwMode="auto">
            <a:xfrm>
              <a:off x="3792665" y="4924472"/>
              <a:ext cx="454470" cy="355608"/>
            </a:xfrm>
            <a:custGeom>
              <a:avLst/>
              <a:gdLst>
                <a:gd name="T0" fmla="*/ 77 w 78"/>
                <a:gd name="T1" fmla="*/ 60 h 61"/>
                <a:gd name="T2" fmla="*/ 68 w 78"/>
                <a:gd name="T3" fmla="*/ 49 h 61"/>
                <a:gd name="T4" fmla="*/ 44 w 78"/>
                <a:gd name="T5" fmla="*/ 24 h 61"/>
                <a:gd name="T6" fmla="*/ 13 w 78"/>
                <a:gd name="T7" fmla="*/ 7 h 61"/>
                <a:gd name="T8" fmla="*/ 0 w 78"/>
                <a:gd name="T9" fmla="*/ 1 h 61"/>
                <a:gd name="T10" fmla="*/ 14 w 78"/>
                <a:gd name="T11" fmla="*/ 4 h 61"/>
                <a:gd name="T12" fmla="*/ 46 w 78"/>
                <a:gd name="T13" fmla="*/ 21 h 61"/>
                <a:gd name="T14" fmla="*/ 71 w 78"/>
                <a:gd name="T15" fmla="*/ 47 h 61"/>
                <a:gd name="T16" fmla="*/ 77 w 78"/>
                <a:gd name="T17" fmla="*/ 6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8" h="61">
                  <a:moveTo>
                    <a:pt x="77" y="60"/>
                  </a:moveTo>
                  <a:cubicBezTo>
                    <a:pt x="77" y="61"/>
                    <a:pt x="74" y="56"/>
                    <a:pt x="68" y="49"/>
                  </a:cubicBezTo>
                  <a:cubicBezTo>
                    <a:pt x="63" y="42"/>
                    <a:pt x="54" y="32"/>
                    <a:pt x="44" y="24"/>
                  </a:cubicBezTo>
                  <a:cubicBezTo>
                    <a:pt x="33" y="16"/>
                    <a:pt x="22" y="10"/>
                    <a:pt x="13" y="7"/>
                  </a:cubicBezTo>
                  <a:cubicBezTo>
                    <a:pt x="5" y="3"/>
                    <a:pt x="0" y="2"/>
                    <a:pt x="0" y="1"/>
                  </a:cubicBezTo>
                  <a:cubicBezTo>
                    <a:pt x="0" y="0"/>
                    <a:pt x="6" y="1"/>
                    <a:pt x="14" y="4"/>
                  </a:cubicBezTo>
                  <a:cubicBezTo>
                    <a:pt x="23" y="7"/>
                    <a:pt x="35" y="12"/>
                    <a:pt x="46" y="21"/>
                  </a:cubicBezTo>
                  <a:cubicBezTo>
                    <a:pt x="57" y="29"/>
                    <a:pt x="66" y="39"/>
                    <a:pt x="71" y="47"/>
                  </a:cubicBezTo>
                  <a:cubicBezTo>
                    <a:pt x="76" y="55"/>
                    <a:pt x="78" y="60"/>
                    <a:pt x="77" y="60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íṣliḍê">
              <a:extLst>
                <a:ext uri="{FF2B5EF4-FFF2-40B4-BE49-F238E27FC236}">
                  <a16:creationId xmlns:a16="http://schemas.microsoft.com/office/drawing/2014/main" id="{1B7EE8DB-6A0C-48C7-AB82-D2E1E0DA94E0}"/>
                </a:ext>
              </a:extLst>
            </p:cNvPr>
            <p:cNvSpPr/>
            <p:nvPr/>
          </p:nvSpPr>
          <p:spPr bwMode="auto">
            <a:xfrm>
              <a:off x="7781080" y="4073078"/>
              <a:ext cx="1056494" cy="1534573"/>
            </a:xfrm>
            <a:custGeom>
              <a:avLst/>
              <a:gdLst>
                <a:gd name="T0" fmla="*/ 42 w 181"/>
                <a:gd name="T1" fmla="*/ 237 h 263"/>
                <a:gd name="T2" fmla="*/ 5 w 181"/>
                <a:gd name="T3" fmla="*/ 197 h 263"/>
                <a:gd name="T4" fmla="*/ 20 w 181"/>
                <a:gd name="T5" fmla="*/ 146 h 263"/>
                <a:gd name="T6" fmla="*/ 50 w 181"/>
                <a:gd name="T7" fmla="*/ 121 h 263"/>
                <a:gd name="T8" fmla="*/ 61 w 181"/>
                <a:gd name="T9" fmla="*/ 77 h 263"/>
                <a:gd name="T10" fmla="*/ 93 w 181"/>
                <a:gd name="T11" fmla="*/ 47 h 263"/>
                <a:gd name="T12" fmla="*/ 114 w 181"/>
                <a:gd name="T13" fmla="*/ 22 h 263"/>
                <a:gd name="T14" fmla="*/ 140 w 181"/>
                <a:gd name="T15" fmla="*/ 3 h 263"/>
                <a:gd name="T16" fmla="*/ 170 w 181"/>
                <a:gd name="T17" fmla="*/ 12 h 263"/>
                <a:gd name="T18" fmla="*/ 171 w 181"/>
                <a:gd name="T19" fmla="*/ 39 h 263"/>
                <a:gd name="T20" fmla="*/ 164 w 181"/>
                <a:gd name="T21" fmla="*/ 66 h 263"/>
                <a:gd name="T22" fmla="*/ 173 w 181"/>
                <a:gd name="T23" fmla="*/ 107 h 263"/>
                <a:gd name="T24" fmla="*/ 173 w 181"/>
                <a:gd name="T25" fmla="*/ 148 h 263"/>
                <a:gd name="T26" fmla="*/ 141 w 181"/>
                <a:gd name="T27" fmla="*/ 179 h 263"/>
                <a:gd name="T28" fmla="*/ 139 w 181"/>
                <a:gd name="T29" fmla="*/ 207 h 263"/>
                <a:gd name="T30" fmla="*/ 101 w 181"/>
                <a:gd name="T31" fmla="*/ 256 h 263"/>
                <a:gd name="T32" fmla="*/ 42 w 181"/>
                <a:gd name="T33" fmla="*/ 237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1" h="263">
                  <a:moveTo>
                    <a:pt x="42" y="237"/>
                  </a:moveTo>
                  <a:cubicBezTo>
                    <a:pt x="23" y="234"/>
                    <a:pt x="10" y="215"/>
                    <a:pt x="5" y="197"/>
                  </a:cubicBezTo>
                  <a:cubicBezTo>
                    <a:pt x="0" y="179"/>
                    <a:pt x="6" y="158"/>
                    <a:pt x="20" y="146"/>
                  </a:cubicBezTo>
                  <a:cubicBezTo>
                    <a:pt x="30" y="137"/>
                    <a:pt x="43" y="132"/>
                    <a:pt x="50" y="121"/>
                  </a:cubicBezTo>
                  <a:cubicBezTo>
                    <a:pt x="58" y="108"/>
                    <a:pt x="54" y="90"/>
                    <a:pt x="61" y="77"/>
                  </a:cubicBezTo>
                  <a:cubicBezTo>
                    <a:pt x="68" y="64"/>
                    <a:pt x="82" y="57"/>
                    <a:pt x="93" y="47"/>
                  </a:cubicBezTo>
                  <a:cubicBezTo>
                    <a:pt x="101" y="40"/>
                    <a:pt x="107" y="31"/>
                    <a:pt x="114" y="22"/>
                  </a:cubicBezTo>
                  <a:cubicBezTo>
                    <a:pt x="121" y="14"/>
                    <a:pt x="130" y="6"/>
                    <a:pt x="140" y="3"/>
                  </a:cubicBezTo>
                  <a:cubicBezTo>
                    <a:pt x="151" y="0"/>
                    <a:pt x="164" y="2"/>
                    <a:pt x="170" y="12"/>
                  </a:cubicBezTo>
                  <a:cubicBezTo>
                    <a:pt x="175" y="19"/>
                    <a:pt x="174" y="30"/>
                    <a:pt x="171" y="39"/>
                  </a:cubicBezTo>
                  <a:cubicBezTo>
                    <a:pt x="169" y="48"/>
                    <a:pt x="164" y="57"/>
                    <a:pt x="164" y="66"/>
                  </a:cubicBezTo>
                  <a:cubicBezTo>
                    <a:pt x="162" y="80"/>
                    <a:pt x="169" y="94"/>
                    <a:pt x="173" y="107"/>
                  </a:cubicBezTo>
                  <a:cubicBezTo>
                    <a:pt x="178" y="121"/>
                    <a:pt x="181" y="136"/>
                    <a:pt x="173" y="148"/>
                  </a:cubicBezTo>
                  <a:cubicBezTo>
                    <a:pt x="165" y="161"/>
                    <a:pt x="147" y="166"/>
                    <a:pt x="141" y="179"/>
                  </a:cubicBezTo>
                  <a:cubicBezTo>
                    <a:pt x="137" y="188"/>
                    <a:pt x="139" y="198"/>
                    <a:pt x="139" y="207"/>
                  </a:cubicBezTo>
                  <a:cubicBezTo>
                    <a:pt x="138" y="229"/>
                    <a:pt x="122" y="250"/>
                    <a:pt x="101" y="256"/>
                  </a:cubicBezTo>
                  <a:cubicBezTo>
                    <a:pt x="80" y="263"/>
                    <a:pt x="55" y="255"/>
                    <a:pt x="42" y="237"/>
                  </a:cubicBezTo>
                </a:path>
              </a:pathLst>
            </a:custGeom>
            <a:gradFill>
              <a:gsLst>
                <a:gs pos="4400">
                  <a:srgbClr val="89E1AF"/>
                </a:gs>
                <a:gs pos="100000">
                  <a:srgbClr val="6FD6AC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íŝḷïdê">
              <a:extLst>
                <a:ext uri="{FF2B5EF4-FFF2-40B4-BE49-F238E27FC236}">
                  <a16:creationId xmlns:a16="http://schemas.microsoft.com/office/drawing/2014/main" id="{06E3BA11-0234-4341-9E0E-60E02D1E02CE}"/>
                </a:ext>
              </a:extLst>
            </p:cNvPr>
            <p:cNvSpPr/>
            <p:nvPr/>
          </p:nvSpPr>
          <p:spPr bwMode="auto">
            <a:xfrm>
              <a:off x="8120456" y="4272278"/>
              <a:ext cx="500212" cy="1288156"/>
            </a:xfrm>
            <a:custGeom>
              <a:avLst/>
              <a:gdLst>
                <a:gd name="T0" fmla="*/ 0 w 86"/>
                <a:gd name="T1" fmla="*/ 221 h 221"/>
                <a:gd name="T2" fmla="*/ 0 w 86"/>
                <a:gd name="T3" fmla="*/ 219 h 221"/>
                <a:gd name="T4" fmla="*/ 1 w 86"/>
                <a:gd name="T5" fmla="*/ 212 h 221"/>
                <a:gd name="T6" fmla="*/ 8 w 86"/>
                <a:gd name="T7" fmla="*/ 187 h 221"/>
                <a:gd name="T8" fmla="*/ 21 w 86"/>
                <a:gd name="T9" fmla="*/ 152 h 221"/>
                <a:gd name="T10" fmla="*/ 39 w 86"/>
                <a:gd name="T11" fmla="*/ 109 h 221"/>
                <a:gd name="T12" fmla="*/ 72 w 86"/>
                <a:gd name="T13" fmla="*/ 32 h 221"/>
                <a:gd name="T14" fmla="*/ 82 w 86"/>
                <a:gd name="T15" fmla="*/ 8 h 221"/>
                <a:gd name="T16" fmla="*/ 85 w 86"/>
                <a:gd name="T17" fmla="*/ 2 h 221"/>
                <a:gd name="T18" fmla="*/ 86 w 86"/>
                <a:gd name="T19" fmla="*/ 0 h 221"/>
                <a:gd name="T20" fmla="*/ 85 w 86"/>
                <a:gd name="T21" fmla="*/ 2 h 221"/>
                <a:gd name="T22" fmla="*/ 82 w 86"/>
                <a:gd name="T23" fmla="*/ 9 h 221"/>
                <a:gd name="T24" fmla="*/ 73 w 86"/>
                <a:gd name="T25" fmla="*/ 32 h 221"/>
                <a:gd name="T26" fmla="*/ 41 w 86"/>
                <a:gd name="T27" fmla="*/ 110 h 221"/>
                <a:gd name="T28" fmla="*/ 23 w 86"/>
                <a:gd name="T29" fmla="*/ 153 h 221"/>
                <a:gd name="T30" fmla="*/ 9 w 86"/>
                <a:gd name="T31" fmla="*/ 188 h 221"/>
                <a:gd name="T32" fmla="*/ 2 w 86"/>
                <a:gd name="T33" fmla="*/ 212 h 221"/>
                <a:gd name="T34" fmla="*/ 1 w 86"/>
                <a:gd name="T35" fmla="*/ 219 h 221"/>
                <a:gd name="T36" fmla="*/ 0 w 86"/>
                <a:gd name="T37" fmla="*/ 221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" h="221">
                  <a:moveTo>
                    <a:pt x="0" y="221"/>
                  </a:moveTo>
                  <a:cubicBezTo>
                    <a:pt x="0" y="221"/>
                    <a:pt x="0" y="220"/>
                    <a:pt x="0" y="219"/>
                  </a:cubicBezTo>
                  <a:cubicBezTo>
                    <a:pt x="1" y="217"/>
                    <a:pt x="1" y="215"/>
                    <a:pt x="1" y="212"/>
                  </a:cubicBezTo>
                  <a:cubicBezTo>
                    <a:pt x="2" y="206"/>
                    <a:pt x="4" y="197"/>
                    <a:pt x="8" y="187"/>
                  </a:cubicBezTo>
                  <a:cubicBezTo>
                    <a:pt x="11" y="177"/>
                    <a:pt x="16" y="165"/>
                    <a:pt x="21" y="152"/>
                  </a:cubicBezTo>
                  <a:cubicBezTo>
                    <a:pt x="27" y="139"/>
                    <a:pt x="33" y="124"/>
                    <a:pt x="39" y="109"/>
                  </a:cubicBezTo>
                  <a:cubicBezTo>
                    <a:pt x="52" y="79"/>
                    <a:pt x="63" y="52"/>
                    <a:pt x="72" y="32"/>
                  </a:cubicBezTo>
                  <a:cubicBezTo>
                    <a:pt x="76" y="22"/>
                    <a:pt x="79" y="14"/>
                    <a:pt x="82" y="8"/>
                  </a:cubicBezTo>
                  <a:cubicBezTo>
                    <a:pt x="83" y="6"/>
                    <a:pt x="84" y="4"/>
                    <a:pt x="85" y="2"/>
                  </a:cubicBezTo>
                  <a:cubicBezTo>
                    <a:pt x="85" y="1"/>
                    <a:pt x="86" y="0"/>
                    <a:pt x="86" y="0"/>
                  </a:cubicBezTo>
                  <a:cubicBezTo>
                    <a:pt x="86" y="0"/>
                    <a:pt x="86" y="1"/>
                    <a:pt x="85" y="2"/>
                  </a:cubicBezTo>
                  <a:cubicBezTo>
                    <a:pt x="84" y="4"/>
                    <a:pt x="84" y="6"/>
                    <a:pt x="82" y="9"/>
                  </a:cubicBezTo>
                  <a:cubicBezTo>
                    <a:pt x="80" y="14"/>
                    <a:pt x="77" y="22"/>
                    <a:pt x="73" y="32"/>
                  </a:cubicBezTo>
                  <a:cubicBezTo>
                    <a:pt x="65" y="52"/>
                    <a:pt x="54" y="80"/>
                    <a:pt x="41" y="110"/>
                  </a:cubicBezTo>
                  <a:cubicBezTo>
                    <a:pt x="35" y="125"/>
                    <a:pt x="29" y="139"/>
                    <a:pt x="23" y="153"/>
                  </a:cubicBezTo>
                  <a:cubicBezTo>
                    <a:pt x="18" y="166"/>
                    <a:pt x="13" y="177"/>
                    <a:pt x="9" y="188"/>
                  </a:cubicBezTo>
                  <a:cubicBezTo>
                    <a:pt x="6" y="198"/>
                    <a:pt x="3" y="206"/>
                    <a:pt x="2" y="212"/>
                  </a:cubicBezTo>
                  <a:cubicBezTo>
                    <a:pt x="2" y="215"/>
                    <a:pt x="1" y="217"/>
                    <a:pt x="1" y="219"/>
                  </a:cubicBezTo>
                  <a:cubicBezTo>
                    <a:pt x="0" y="220"/>
                    <a:pt x="0" y="221"/>
                    <a:pt x="0" y="221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îšḻïḓe">
              <a:extLst>
                <a:ext uri="{FF2B5EF4-FFF2-40B4-BE49-F238E27FC236}">
                  <a16:creationId xmlns:a16="http://schemas.microsoft.com/office/drawing/2014/main" id="{340C7D40-8BF9-4D93-89AE-A1648DAB754C}"/>
                </a:ext>
              </a:extLst>
            </p:cNvPr>
            <p:cNvSpPr/>
            <p:nvPr/>
          </p:nvSpPr>
          <p:spPr bwMode="auto">
            <a:xfrm>
              <a:off x="8365398" y="4744454"/>
              <a:ext cx="326097" cy="134276"/>
            </a:xfrm>
            <a:custGeom>
              <a:avLst/>
              <a:gdLst>
                <a:gd name="T0" fmla="*/ 56 w 56"/>
                <a:gd name="T1" fmla="*/ 1 h 23"/>
                <a:gd name="T2" fmla="*/ 47 w 56"/>
                <a:gd name="T3" fmla="*/ 2 h 23"/>
                <a:gd name="T4" fmla="*/ 37 w 56"/>
                <a:gd name="T5" fmla="*/ 3 h 23"/>
                <a:gd name="T6" fmla="*/ 26 w 56"/>
                <a:gd name="T7" fmla="*/ 7 h 23"/>
                <a:gd name="T8" fmla="*/ 15 w 56"/>
                <a:gd name="T9" fmla="*/ 12 h 23"/>
                <a:gd name="T10" fmla="*/ 7 w 56"/>
                <a:gd name="T11" fmla="*/ 17 h 23"/>
                <a:gd name="T12" fmla="*/ 0 w 56"/>
                <a:gd name="T13" fmla="*/ 23 h 23"/>
                <a:gd name="T14" fmla="*/ 6 w 56"/>
                <a:gd name="T15" fmla="*/ 16 h 23"/>
                <a:gd name="T16" fmla="*/ 14 w 56"/>
                <a:gd name="T17" fmla="*/ 10 h 23"/>
                <a:gd name="T18" fmla="*/ 25 w 56"/>
                <a:gd name="T19" fmla="*/ 5 h 23"/>
                <a:gd name="T20" fmla="*/ 37 w 56"/>
                <a:gd name="T21" fmla="*/ 2 h 23"/>
                <a:gd name="T22" fmla="*/ 47 w 56"/>
                <a:gd name="T23" fmla="*/ 0 h 23"/>
                <a:gd name="T24" fmla="*/ 56 w 56"/>
                <a:gd name="T25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6" h="23">
                  <a:moveTo>
                    <a:pt x="56" y="1"/>
                  </a:moveTo>
                  <a:cubicBezTo>
                    <a:pt x="56" y="2"/>
                    <a:pt x="52" y="1"/>
                    <a:pt x="47" y="2"/>
                  </a:cubicBezTo>
                  <a:cubicBezTo>
                    <a:pt x="44" y="2"/>
                    <a:pt x="41" y="3"/>
                    <a:pt x="37" y="3"/>
                  </a:cubicBezTo>
                  <a:cubicBezTo>
                    <a:pt x="34" y="4"/>
                    <a:pt x="30" y="5"/>
                    <a:pt x="26" y="7"/>
                  </a:cubicBezTo>
                  <a:cubicBezTo>
                    <a:pt x="22" y="8"/>
                    <a:pt x="19" y="10"/>
                    <a:pt x="15" y="12"/>
                  </a:cubicBezTo>
                  <a:cubicBezTo>
                    <a:pt x="12" y="14"/>
                    <a:pt x="10" y="16"/>
                    <a:pt x="7" y="17"/>
                  </a:cubicBezTo>
                  <a:cubicBezTo>
                    <a:pt x="3" y="21"/>
                    <a:pt x="1" y="23"/>
                    <a:pt x="0" y="23"/>
                  </a:cubicBezTo>
                  <a:cubicBezTo>
                    <a:pt x="0" y="23"/>
                    <a:pt x="2" y="20"/>
                    <a:pt x="6" y="16"/>
                  </a:cubicBezTo>
                  <a:cubicBezTo>
                    <a:pt x="9" y="14"/>
                    <a:pt x="11" y="12"/>
                    <a:pt x="14" y="10"/>
                  </a:cubicBezTo>
                  <a:cubicBezTo>
                    <a:pt x="18" y="8"/>
                    <a:pt x="21" y="7"/>
                    <a:pt x="25" y="5"/>
                  </a:cubicBezTo>
                  <a:cubicBezTo>
                    <a:pt x="29" y="3"/>
                    <a:pt x="33" y="2"/>
                    <a:pt x="37" y="2"/>
                  </a:cubicBezTo>
                  <a:cubicBezTo>
                    <a:pt x="41" y="1"/>
                    <a:pt x="44" y="0"/>
                    <a:pt x="47" y="0"/>
                  </a:cubicBezTo>
                  <a:cubicBezTo>
                    <a:pt x="52" y="0"/>
                    <a:pt x="56" y="1"/>
                    <a:pt x="56" y="1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i$1îḓê">
              <a:extLst>
                <a:ext uri="{FF2B5EF4-FFF2-40B4-BE49-F238E27FC236}">
                  <a16:creationId xmlns:a16="http://schemas.microsoft.com/office/drawing/2014/main" id="{03DDD93D-66AA-49F9-8E9F-7A5F1F601506}"/>
                </a:ext>
              </a:extLst>
            </p:cNvPr>
            <p:cNvSpPr/>
            <p:nvPr/>
          </p:nvSpPr>
          <p:spPr bwMode="auto">
            <a:xfrm>
              <a:off x="8219318" y="5139902"/>
              <a:ext cx="314293" cy="134276"/>
            </a:xfrm>
            <a:custGeom>
              <a:avLst/>
              <a:gdLst>
                <a:gd name="T0" fmla="*/ 54 w 54"/>
                <a:gd name="T1" fmla="*/ 1 h 23"/>
                <a:gd name="T2" fmla="*/ 45 w 54"/>
                <a:gd name="T3" fmla="*/ 2 h 23"/>
                <a:gd name="T4" fmla="*/ 36 w 54"/>
                <a:gd name="T5" fmla="*/ 4 h 23"/>
                <a:gd name="T6" fmla="*/ 25 w 54"/>
                <a:gd name="T7" fmla="*/ 7 h 23"/>
                <a:gd name="T8" fmla="*/ 15 w 54"/>
                <a:gd name="T9" fmla="*/ 12 h 23"/>
                <a:gd name="T10" fmla="*/ 7 w 54"/>
                <a:gd name="T11" fmla="*/ 18 h 23"/>
                <a:gd name="T12" fmla="*/ 0 w 54"/>
                <a:gd name="T13" fmla="*/ 23 h 23"/>
                <a:gd name="T14" fmla="*/ 6 w 54"/>
                <a:gd name="T15" fmla="*/ 16 h 23"/>
                <a:gd name="T16" fmla="*/ 14 w 54"/>
                <a:gd name="T17" fmla="*/ 11 h 23"/>
                <a:gd name="T18" fmla="*/ 24 w 54"/>
                <a:gd name="T19" fmla="*/ 5 h 23"/>
                <a:gd name="T20" fmla="*/ 35 w 54"/>
                <a:gd name="T21" fmla="*/ 2 h 23"/>
                <a:gd name="T22" fmla="*/ 45 w 54"/>
                <a:gd name="T23" fmla="*/ 0 h 23"/>
                <a:gd name="T24" fmla="*/ 54 w 54"/>
                <a:gd name="T25" fmla="*/ 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4" h="23">
                  <a:moveTo>
                    <a:pt x="54" y="1"/>
                  </a:moveTo>
                  <a:cubicBezTo>
                    <a:pt x="54" y="1"/>
                    <a:pt x="50" y="1"/>
                    <a:pt x="45" y="2"/>
                  </a:cubicBezTo>
                  <a:cubicBezTo>
                    <a:pt x="42" y="2"/>
                    <a:pt x="39" y="3"/>
                    <a:pt x="36" y="4"/>
                  </a:cubicBezTo>
                  <a:cubicBezTo>
                    <a:pt x="32" y="4"/>
                    <a:pt x="29" y="6"/>
                    <a:pt x="25" y="7"/>
                  </a:cubicBezTo>
                  <a:cubicBezTo>
                    <a:pt x="21" y="9"/>
                    <a:pt x="18" y="11"/>
                    <a:pt x="15" y="12"/>
                  </a:cubicBezTo>
                  <a:cubicBezTo>
                    <a:pt x="12" y="14"/>
                    <a:pt x="9" y="16"/>
                    <a:pt x="7" y="18"/>
                  </a:cubicBezTo>
                  <a:cubicBezTo>
                    <a:pt x="3" y="21"/>
                    <a:pt x="0" y="23"/>
                    <a:pt x="0" y="23"/>
                  </a:cubicBezTo>
                  <a:cubicBezTo>
                    <a:pt x="0" y="23"/>
                    <a:pt x="2" y="20"/>
                    <a:pt x="6" y="16"/>
                  </a:cubicBezTo>
                  <a:cubicBezTo>
                    <a:pt x="8" y="15"/>
                    <a:pt x="11" y="13"/>
                    <a:pt x="14" y="11"/>
                  </a:cubicBezTo>
                  <a:cubicBezTo>
                    <a:pt x="17" y="9"/>
                    <a:pt x="20" y="7"/>
                    <a:pt x="24" y="5"/>
                  </a:cubicBezTo>
                  <a:cubicBezTo>
                    <a:pt x="28" y="4"/>
                    <a:pt x="32" y="3"/>
                    <a:pt x="35" y="2"/>
                  </a:cubicBezTo>
                  <a:cubicBezTo>
                    <a:pt x="39" y="1"/>
                    <a:pt x="42" y="1"/>
                    <a:pt x="45" y="0"/>
                  </a:cubicBezTo>
                  <a:cubicBezTo>
                    <a:pt x="50" y="0"/>
                    <a:pt x="54" y="1"/>
                    <a:pt x="54" y="1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i$1íḓe">
              <a:extLst>
                <a:ext uri="{FF2B5EF4-FFF2-40B4-BE49-F238E27FC236}">
                  <a16:creationId xmlns:a16="http://schemas.microsoft.com/office/drawing/2014/main" id="{5DB72DE1-5193-4152-9B1F-75A2812F385C}"/>
                </a:ext>
              </a:extLst>
            </p:cNvPr>
            <p:cNvSpPr/>
            <p:nvPr/>
          </p:nvSpPr>
          <p:spPr bwMode="auto">
            <a:xfrm>
              <a:off x="8195709" y="4627885"/>
              <a:ext cx="122471" cy="383643"/>
            </a:xfrm>
            <a:custGeom>
              <a:avLst/>
              <a:gdLst>
                <a:gd name="T0" fmla="*/ 20 w 21"/>
                <a:gd name="T1" fmla="*/ 66 h 66"/>
                <a:gd name="T2" fmla="*/ 19 w 21"/>
                <a:gd name="T3" fmla="*/ 55 h 66"/>
                <a:gd name="T4" fmla="*/ 15 w 21"/>
                <a:gd name="T5" fmla="*/ 31 h 66"/>
                <a:gd name="T6" fmla="*/ 11 w 21"/>
                <a:gd name="T7" fmla="*/ 18 h 66"/>
                <a:gd name="T8" fmla="*/ 6 w 21"/>
                <a:gd name="T9" fmla="*/ 9 h 66"/>
                <a:gd name="T10" fmla="*/ 1 w 21"/>
                <a:gd name="T11" fmla="*/ 0 h 66"/>
                <a:gd name="T12" fmla="*/ 7 w 21"/>
                <a:gd name="T13" fmla="*/ 8 h 66"/>
                <a:gd name="T14" fmla="*/ 12 w 21"/>
                <a:gd name="T15" fmla="*/ 18 h 66"/>
                <a:gd name="T16" fmla="*/ 17 w 21"/>
                <a:gd name="T17" fmla="*/ 31 h 66"/>
                <a:gd name="T18" fmla="*/ 20 w 21"/>
                <a:gd name="T19" fmla="*/ 55 h 66"/>
                <a:gd name="T20" fmla="*/ 20 w 21"/>
                <a:gd name="T21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" h="66">
                  <a:moveTo>
                    <a:pt x="20" y="66"/>
                  </a:moveTo>
                  <a:cubicBezTo>
                    <a:pt x="20" y="66"/>
                    <a:pt x="19" y="62"/>
                    <a:pt x="19" y="55"/>
                  </a:cubicBezTo>
                  <a:cubicBezTo>
                    <a:pt x="18" y="49"/>
                    <a:pt x="17" y="41"/>
                    <a:pt x="15" y="31"/>
                  </a:cubicBezTo>
                  <a:cubicBezTo>
                    <a:pt x="14" y="27"/>
                    <a:pt x="12" y="22"/>
                    <a:pt x="11" y="18"/>
                  </a:cubicBezTo>
                  <a:cubicBezTo>
                    <a:pt x="9" y="15"/>
                    <a:pt x="7" y="11"/>
                    <a:pt x="6" y="9"/>
                  </a:cubicBezTo>
                  <a:cubicBezTo>
                    <a:pt x="3" y="3"/>
                    <a:pt x="0" y="0"/>
                    <a:pt x="1" y="0"/>
                  </a:cubicBezTo>
                  <a:cubicBezTo>
                    <a:pt x="1" y="0"/>
                    <a:pt x="4" y="2"/>
                    <a:pt x="7" y="8"/>
                  </a:cubicBezTo>
                  <a:cubicBezTo>
                    <a:pt x="9" y="10"/>
                    <a:pt x="11" y="14"/>
                    <a:pt x="12" y="18"/>
                  </a:cubicBezTo>
                  <a:cubicBezTo>
                    <a:pt x="14" y="22"/>
                    <a:pt x="16" y="26"/>
                    <a:pt x="17" y="31"/>
                  </a:cubicBezTo>
                  <a:cubicBezTo>
                    <a:pt x="19" y="40"/>
                    <a:pt x="20" y="49"/>
                    <a:pt x="20" y="55"/>
                  </a:cubicBezTo>
                  <a:cubicBezTo>
                    <a:pt x="21" y="62"/>
                    <a:pt x="20" y="66"/>
                    <a:pt x="20" y="66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íšļîḑé">
              <a:extLst>
                <a:ext uri="{FF2B5EF4-FFF2-40B4-BE49-F238E27FC236}">
                  <a16:creationId xmlns:a16="http://schemas.microsoft.com/office/drawing/2014/main" id="{955D20DC-A0CF-4260-94E6-908913A5DC89}"/>
                </a:ext>
              </a:extLst>
            </p:cNvPr>
            <p:cNvSpPr/>
            <p:nvPr/>
          </p:nvSpPr>
          <p:spPr bwMode="auto">
            <a:xfrm>
              <a:off x="8085043" y="5017431"/>
              <a:ext cx="98862" cy="351181"/>
            </a:xfrm>
            <a:custGeom>
              <a:avLst/>
              <a:gdLst>
                <a:gd name="T0" fmla="*/ 15 w 17"/>
                <a:gd name="T1" fmla="*/ 60 h 60"/>
                <a:gd name="T2" fmla="*/ 15 w 17"/>
                <a:gd name="T3" fmla="*/ 51 h 60"/>
                <a:gd name="T4" fmla="*/ 15 w 17"/>
                <a:gd name="T5" fmla="*/ 41 h 60"/>
                <a:gd name="T6" fmla="*/ 13 w 17"/>
                <a:gd name="T7" fmla="*/ 29 h 60"/>
                <a:gd name="T8" fmla="*/ 9 w 17"/>
                <a:gd name="T9" fmla="*/ 17 h 60"/>
                <a:gd name="T10" fmla="*/ 5 w 17"/>
                <a:gd name="T11" fmla="*/ 9 h 60"/>
                <a:gd name="T12" fmla="*/ 0 w 17"/>
                <a:gd name="T13" fmla="*/ 1 h 60"/>
                <a:gd name="T14" fmla="*/ 6 w 17"/>
                <a:gd name="T15" fmla="*/ 8 h 60"/>
                <a:gd name="T16" fmla="*/ 11 w 17"/>
                <a:gd name="T17" fmla="*/ 17 h 60"/>
                <a:gd name="T18" fmla="*/ 15 w 17"/>
                <a:gd name="T19" fmla="*/ 28 h 60"/>
                <a:gd name="T20" fmla="*/ 17 w 17"/>
                <a:gd name="T21" fmla="*/ 41 h 60"/>
                <a:gd name="T22" fmla="*/ 17 w 17"/>
                <a:gd name="T23" fmla="*/ 51 h 60"/>
                <a:gd name="T24" fmla="*/ 15 w 17"/>
                <a:gd name="T2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60">
                  <a:moveTo>
                    <a:pt x="15" y="60"/>
                  </a:moveTo>
                  <a:cubicBezTo>
                    <a:pt x="15" y="60"/>
                    <a:pt x="15" y="56"/>
                    <a:pt x="15" y="51"/>
                  </a:cubicBezTo>
                  <a:cubicBezTo>
                    <a:pt x="15" y="48"/>
                    <a:pt x="15" y="45"/>
                    <a:pt x="15" y="41"/>
                  </a:cubicBezTo>
                  <a:cubicBezTo>
                    <a:pt x="14" y="37"/>
                    <a:pt x="14" y="33"/>
                    <a:pt x="13" y="29"/>
                  </a:cubicBezTo>
                  <a:cubicBezTo>
                    <a:pt x="12" y="25"/>
                    <a:pt x="10" y="21"/>
                    <a:pt x="9" y="17"/>
                  </a:cubicBezTo>
                  <a:cubicBezTo>
                    <a:pt x="8" y="14"/>
                    <a:pt x="6" y="11"/>
                    <a:pt x="5" y="9"/>
                  </a:cubicBezTo>
                  <a:cubicBezTo>
                    <a:pt x="2" y="4"/>
                    <a:pt x="0" y="1"/>
                    <a:pt x="0" y="1"/>
                  </a:cubicBezTo>
                  <a:cubicBezTo>
                    <a:pt x="0" y="0"/>
                    <a:pt x="3" y="3"/>
                    <a:pt x="6" y="8"/>
                  </a:cubicBezTo>
                  <a:cubicBezTo>
                    <a:pt x="8" y="10"/>
                    <a:pt x="9" y="13"/>
                    <a:pt x="11" y="17"/>
                  </a:cubicBezTo>
                  <a:cubicBezTo>
                    <a:pt x="12" y="20"/>
                    <a:pt x="14" y="24"/>
                    <a:pt x="15" y="28"/>
                  </a:cubicBezTo>
                  <a:cubicBezTo>
                    <a:pt x="16" y="33"/>
                    <a:pt x="16" y="37"/>
                    <a:pt x="17" y="41"/>
                  </a:cubicBezTo>
                  <a:cubicBezTo>
                    <a:pt x="17" y="45"/>
                    <a:pt x="17" y="48"/>
                    <a:pt x="17" y="51"/>
                  </a:cubicBezTo>
                  <a:cubicBezTo>
                    <a:pt x="16" y="57"/>
                    <a:pt x="15" y="60"/>
                    <a:pt x="15" y="60"/>
                  </a:cubicBezTo>
                  <a:close/>
                </a:path>
              </a:pathLst>
            </a:custGeom>
            <a:solidFill>
              <a:srgbClr val="E2E2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î$ľíḓé">
              <a:extLst>
                <a:ext uri="{FF2B5EF4-FFF2-40B4-BE49-F238E27FC236}">
                  <a16:creationId xmlns:a16="http://schemas.microsoft.com/office/drawing/2014/main" id="{E20B7895-CA6F-4023-A52E-4B81F3691ABA}"/>
                </a:ext>
              </a:extLst>
            </p:cNvPr>
            <p:cNvSpPr/>
            <p:nvPr/>
          </p:nvSpPr>
          <p:spPr bwMode="auto">
            <a:xfrm>
              <a:off x="4310584" y="3081508"/>
              <a:ext cx="3756753" cy="2414001"/>
            </a:xfrm>
            <a:custGeom>
              <a:avLst/>
              <a:gdLst>
                <a:gd name="T0" fmla="*/ 0 w 644"/>
                <a:gd name="T1" fmla="*/ 36 h 414"/>
                <a:gd name="T2" fmla="*/ 0 w 644"/>
                <a:gd name="T3" fmla="*/ 414 h 414"/>
                <a:gd name="T4" fmla="*/ 644 w 644"/>
                <a:gd name="T5" fmla="*/ 414 h 414"/>
                <a:gd name="T6" fmla="*/ 644 w 644"/>
                <a:gd name="T7" fmla="*/ 36 h 414"/>
                <a:gd name="T8" fmla="*/ 608 w 644"/>
                <a:gd name="T9" fmla="*/ 0 h 414"/>
                <a:gd name="T10" fmla="*/ 36 w 644"/>
                <a:gd name="T11" fmla="*/ 0 h 414"/>
                <a:gd name="T12" fmla="*/ 0 w 644"/>
                <a:gd name="T13" fmla="*/ 36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4" h="414">
                  <a:moveTo>
                    <a:pt x="0" y="36"/>
                  </a:moveTo>
                  <a:cubicBezTo>
                    <a:pt x="0" y="414"/>
                    <a:pt x="0" y="414"/>
                    <a:pt x="0" y="414"/>
                  </a:cubicBezTo>
                  <a:cubicBezTo>
                    <a:pt x="644" y="414"/>
                    <a:pt x="644" y="414"/>
                    <a:pt x="644" y="414"/>
                  </a:cubicBezTo>
                  <a:cubicBezTo>
                    <a:pt x="644" y="36"/>
                    <a:pt x="644" y="36"/>
                    <a:pt x="644" y="36"/>
                  </a:cubicBezTo>
                  <a:cubicBezTo>
                    <a:pt x="644" y="16"/>
                    <a:pt x="628" y="0"/>
                    <a:pt x="60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16" y="0"/>
                    <a:pt x="0" y="16"/>
                    <a:pt x="0" y="36"/>
                  </a:cubicBezTo>
                </a:path>
              </a:pathLst>
            </a:custGeom>
            <a:gradFill>
              <a:gsLst>
                <a:gs pos="4400">
                  <a:srgbClr val="D0D0D0"/>
                </a:gs>
                <a:gs pos="100000">
                  <a:srgbClr val="F2F2F2"/>
                </a:gs>
              </a:gsLst>
              <a:lin ang="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îŝ1ídé">
              <a:extLst>
                <a:ext uri="{FF2B5EF4-FFF2-40B4-BE49-F238E27FC236}">
                  <a16:creationId xmlns:a16="http://schemas.microsoft.com/office/drawing/2014/main" id="{56891F78-F57B-419A-A420-DFAD6938C3F8}"/>
                </a:ext>
              </a:extLst>
            </p:cNvPr>
            <p:cNvSpPr/>
            <p:nvPr/>
          </p:nvSpPr>
          <p:spPr bwMode="auto">
            <a:xfrm>
              <a:off x="4480272" y="3292512"/>
              <a:ext cx="3336221" cy="2291531"/>
            </a:xfrm>
            <a:prstGeom prst="rect">
              <a:avLst/>
            </a:prstGeom>
            <a:solidFill>
              <a:srgbClr val="60C9E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ïśḷïḋè">
              <a:extLst>
                <a:ext uri="{FF2B5EF4-FFF2-40B4-BE49-F238E27FC236}">
                  <a16:creationId xmlns:a16="http://schemas.microsoft.com/office/drawing/2014/main" id="{B60206CE-F329-4360-A8D5-E95199C69F41}"/>
                </a:ext>
              </a:extLst>
            </p:cNvPr>
            <p:cNvSpPr/>
            <p:nvPr/>
          </p:nvSpPr>
          <p:spPr bwMode="auto">
            <a:xfrm>
              <a:off x="4497978" y="3081508"/>
              <a:ext cx="2619103" cy="2414001"/>
            </a:xfrm>
            <a:custGeom>
              <a:avLst/>
              <a:gdLst>
                <a:gd name="T0" fmla="*/ 0 w 1775"/>
                <a:gd name="T1" fmla="*/ 1636 h 1636"/>
                <a:gd name="T2" fmla="*/ 1439 w 1775"/>
                <a:gd name="T3" fmla="*/ 0 h 1636"/>
                <a:gd name="T4" fmla="*/ 1775 w 1775"/>
                <a:gd name="T5" fmla="*/ 0 h 1636"/>
                <a:gd name="T6" fmla="*/ 352 w 1775"/>
                <a:gd name="T7" fmla="*/ 1636 h 1636"/>
                <a:gd name="T8" fmla="*/ 0 w 1775"/>
                <a:gd name="T9" fmla="*/ 1636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75" h="1636">
                  <a:moveTo>
                    <a:pt x="0" y="1636"/>
                  </a:moveTo>
                  <a:lnTo>
                    <a:pt x="1439" y="0"/>
                  </a:lnTo>
                  <a:lnTo>
                    <a:pt x="1775" y="0"/>
                  </a:lnTo>
                  <a:lnTo>
                    <a:pt x="352" y="1636"/>
                  </a:lnTo>
                  <a:lnTo>
                    <a:pt x="0" y="1636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íṣḻíde">
              <a:extLst>
                <a:ext uri="{FF2B5EF4-FFF2-40B4-BE49-F238E27FC236}">
                  <a16:creationId xmlns:a16="http://schemas.microsoft.com/office/drawing/2014/main" id="{C0FF0B5D-6601-47E2-8C99-8C0933F1CD42}"/>
                </a:ext>
              </a:extLst>
            </p:cNvPr>
            <p:cNvSpPr/>
            <p:nvPr/>
          </p:nvSpPr>
          <p:spPr bwMode="auto">
            <a:xfrm>
              <a:off x="5232803" y="3081508"/>
              <a:ext cx="2251691" cy="2414001"/>
            </a:xfrm>
            <a:custGeom>
              <a:avLst/>
              <a:gdLst>
                <a:gd name="T0" fmla="*/ 0 w 1526"/>
                <a:gd name="T1" fmla="*/ 1636 h 1636"/>
                <a:gd name="T2" fmla="*/ 1407 w 1526"/>
                <a:gd name="T3" fmla="*/ 0 h 1636"/>
                <a:gd name="T4" fmla="*/ 1526 w 1526"/>
                <a:gd name="T5" fmla="*/ 0 h 1636"/>
                <a:gd name="T6" fmla="*/ 122 w 1526"/>
                <a:gd name="T7" fmla="*/ 1636 h 1636"/>
                <a:gd name="T8" fmla="*/ 0 w 1526"/>
                <a:gd name="T9" fmla="*/ 1636 h 1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6" h="1636">
                  <a:moveTo>
                    <a:pt x="0" y="1636"/>
                  </a:moveTo>
                  <a:lnTo>
                    <a:pt x="1407" y="0"/>
                  </a:lnTo>
                  <a:lnTo>
                    <a:pt x="1526" y="0"/>
                  </a:lnTo>
                  <a:lnTo>
                    <a:pt x="122" y="1636"/>
                  </a:lnTo>
                  <a:lnTo>
                    <a:pt x="0" y="1636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îşḻíḑè">
              <a:extLst>
                <a:ext uri="{FF2B5EF4-FFF2-40B4-BE49-F238E27FC236}">
                  <a16:creationId xmlns:a16="http://schemas.microsoft.com/office/drawing/2014/main" id="{2A81940A-6AAE-4E2D-9CC2-1B926A81EC00}"/>
                </a:ext>
              </a:extLst>
            </p:cNvPr>
            <p:cNvSpPr/>
            <p:nvPr/>
          </p:nvSpPr>
          <p:spPr bwMode="auto">
            <a:xfrm>
              <a:off x="4053838" y="4655921"/>
              <a:ext cx="4252538" cy="851393"/>
            </a:xfrm>
            <a:custGeom>
              <a:avLst/>
              <a:gdLst>
                <a:gd name="T0" fmla="*/ 2 w 729"/>
                <a:gd name="T1" fmla="*/ 141 h 146"/>
                <a:gd name="T2" fmla="*/ 69 w 729"/>
                <a:gd name="T3" fmla="*/ 20 h 146"/>
                <a:gd name="T4" fmla="*/ 198 w 729"/>
                <a:gd name="T5" fmla="*/ 40 h 146"/>
                <a:gd name="T6" fmla="*/ 240 w 729"/>
                <a:gd name="T7" fmla="*/ 69 h 146"/>
                <a:gd name="T8" fmla="*/ 307 w 729"/>
                <a:gd name="T9" fmla="*/ 45 h 146"/>
                <a:gd name="T10" fmla="*/ 392 w 729"/>
                <a:gd name="T11" fmla="*/ 88 h 146"/>
                <a:gd name="T12" fmla="*/ 462 w 729"/>
                <a:gd name="T13" fmla="*/ 77 h 146"/>
                <a:gd name="T14" fmla="*/ 513 w 729"/>
                <a:gd name="T15" fmla="*/ 86 h 146"/>
                <a:gd name="T16" fmla="*/ 598 w 729"/>
                <a:gd name="T17" fmla="*/ 38 h 146"/>
                <a:gd name="T18" fmla="*/ 689 w 729"/>
                <a:gd name="T19" fmla="*/ 57 h 146"/>
                <a:gd name="T20" fmla="*/ 729 w 729"/>
                <a:gd name="T21" fmla="*/ 146 h 146"/>
                <a:gd name="T22" fmla="*/ 2 w 729"/>
                <a:gd name="T23" fmla="*/ 141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29" h="146">
                  <a:moveTo>
                    <a:pt x="2" y="141"/>
                  </a:moveTo>
                  <a:cubicBezTo>
                    <a:pt x="0" y="94"/>
                    <a:pt x="27" y="40"/>
                    <a:pt x="69" y="20"/>
                  </a:cubicBezTo>
                  <a:cubicBezTo>
                    <a:pt x="111" y="0"/>
                    <a:pt x="164" y="8"/>
                    <a:pt x="198" y="40"/>
                  </a:cubicBezTo>
                  <a:cubicBezTo>
                    <a:pt x="211" y="51"/>
                    <a:pt x="223" y="67"/>
                    <a:pt x="240" y="69"/>
                  </a:cubicBezTo>
                  <a:cubicBezTo>
                    <a:pt x="264" y="72"/>
                    <a:pt x="283" y="46"/>
                    <a:pt x="307" y="45"/>
                  </a:cubicBezTo>
                  <a:cubicBezTo>
                    <a:pt x="339" y="43"/>
                    <a:pt x="360" y="83"/>
                    <a:pt x="392" y="88"/>
                  </a:cubicBezTo>
                  <a:cubicBezTo>
                    <a:pt x="416" y="92"/>
                    <a:pt x="438" y="76"/>
                    <a:pt x="462" y="77"/>
                  </a:cubicBezTo>
                  <a:cubicBezTo>
                    <a:pt x="479" y="77"/>
                    <a:pt x="496" y="87"/>
                    <a:pt x="513" y="86"/>
                  </a:cubicBezTo>
                  <a:cubicBezTo>
                    <a:pt x="546" y="85"/>
                    <a:pt x="568" y="51"/>
                    <a:pt x="598" y="38"/>
                  </a:cubicBezTo>
                  <a:cubicBezTo>
                    <a:pt x="628" y="25"/>
                    <a:pt x="665" y="35"/>
                    <a:pt x="689" y="57"/>
                  </a:cubicBezTo>
                  <a:cubicBezTo>
                    <a:pt x="713" y="79"/>
                    <a:pt x="726" y="113"/>
                    <a:pt x="729" y="146"/>
                  </a:cubicBezTo>
                  <a:lnTo>
                    <a:pt x="2" y="141"/>
                  </a:lnTo>
                  <a:close/>
                </a:path>
              </a:pathLst>
            </a:custGeom>
            <a:gradFill>
              <a:gsLst>
                <a:gs pos="4400">
                  <a:schemeClr val="bg1">
                    <a:alpha val="36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íşľidé">
              <a:extLst>
                <a:ext uri="{FF2B5EF4-FFF2-40B4-BE49-F238E27FC236}">
                  <a16:creationId xmlns:a16="http://schemas.microsoft.com/office/drawing/2014/main" id="{262E5222-9A4B-43E4-A6B8-FDAD36DB15F3}"/>
                </a:ext>
              </a:extLst>
            </p:cNvPr>
            <p:cNvSpPr/>
            <p:nvPr/>
          </p:nvSpPr>
          <p:spPr bwMode="auto">
            <a:xfrm>
              <a:off x="4160078" y="4353433"/>
              <a:ext cx="4158102" cy="1153881"/>
            </a:xfrm>
            <a:custGeom>
              <a:avLst/>
              <a:gdLst>
                <a:gd name="T0" fmla="*/ 711 w 713"/>
                <a:gd name="T1" fmla="*/ 191 h 198"/>
                <a:gd name="T2" fmla="*/ 645 w 713"/>
                <a:gd name="T3" fmla="*/ 27 h 198"/>
                <a:gd name="T4" fmla="*/ 519 w 713"/>
                <a:gd name="T5" fmla="*/ 54 h 198"/>
                <a:gd name="T6" fmla="*/ 478 w 713"/>
                <a:gd name="T7" fmla="*/ 93 h 198"/>
                <a:gd name="T8" fmla="*/ 412 w 713"/>
                <a:gd name="T9" fmla="*/ 61 h 198"/>
                <a:gd name="T10" fmla="*/ 330 w 713"/>
                <a:gd name="T11" fmla="*/ 120 h 198"/>
                <a:gd name="T12" fmla="*/ 261 w 713"/>
                <a:gd name="T13" fmla="*/ 104 h 198"/>
                <a:gd name="T14" fmla="*/ 211 w 713"/>
                <a:gd name="T15" fmla="*/ 117 h 198"/>
                <a:gd name="T16" fmla="*/ 128 w 713"/>
                <a:gd name="T17" fmla="*/ 51 h 198"/>
                <a:gd name="T18" fmla="*/ 40 w 713"/>
                <a:gd name="T19" fmla="*/ 77 h 198"/>
                <a:gd name="T20" fmla="*/ 0 w 713"/>
                <a:gd name="T21" fmla="*/ 198 h 198"/>
                <a:gd name="T22" fmla="*/ 711 w 713"/>
                <a:gd name="T23" fmla="*/ 19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3" h="198">
                  <a:moveTo>
                    <a:pt x="711" y="191"/>
                  </a:moveTo>
                  <a:cubicBezTo>
                    <a:pt x="713" y="127"/>
                    <a:pt x="686" y="54"/>
                    <a:pt x="645" y="27"/>
                  </a:cubicBezTo>
                  <a:cubicBezTo>
                    <a:pt x="605" y="0"/>
                    <a:pt x="553" y="11"/>
                    <a:pt x="519" y="54"/>
                  </a:cubicBezTo>
                  <a:cubicBezTo>
                    <a:pt x="507" y="70"/>
                    <a:pt x="495" y="91"/>
                    <a:pt x="478" y="93"/>
                  </a:cubicBezTo>
                  <a:cubicBezTo>
                    <a:pt x="455" y="97"/>
                    <a:pt x="436" y="63"/>
                    <a:pt x="412" y="61"/>
                  </a:cubicBezTo>
                  <a:cubicBezTo>
                    <a:pt x="381" y="58"/>
                    <a:pt x="361" y="112"/>
                    <a:pt x="330" y="120"/>
                  </a:cubicBezTo>
                  <a:cubicBezTo>
                    <a:pt x="307" y="125"/>
                    <a:pt x="285" y="103"/>
                    <a:pt x="261" y="104"/>
                  </a:cubicBezTo>
                  <a:cubicBezTo>
                    <a:pt x="244" y="105"/>
                    <a:pt x="228" y="117"/>
                    <a:pt x="211" y="117"/>
                  </a:cubicBezTo>
                  <a:cubicBezTo>
                    <a:pt x="179" y="115"/>
                    <a:pt x="158" y="69"/>
                    <a:pt x="128" y="51"/>
                  </a:cubicBezTo>
                  <a:cubicBezTo>
                    <a:pt x="99" y="33"/>
                    <a:pt x="63" y="47"/>
                    <a:pt x="40" y="77"/>
                  </a:cubicBezTo>
                  <a:cubicBezTo>
                    <a:pt x="16" y="108"/>
                    <a:pt x="4" y="153"/>
                    <a:pt x="0" y="198"/>
                  </a:cubicBezTo>
                  <a:lnTo>
                    <a:pt x="711" y="191"/>
                  </a:lnTo>
                  <a:close/>
                </a:path>
              </a:pathLst>
            </a:custGeom>
            <a:solidFill>
              <a:srgbClr val="FFFFFF">
                <a:alpha val="4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ïšľídê">
              <a:extLst>
                <a:ext uri="{FF2B5EF4-FFF2-40B4-BE49-F238E27FC236}">
                  <a16:creationId xmlns:a16="http://schemas.microsoft.com/office/drawing/2014/main" id="{E5692D7E-597C-42ED-818C-B21438F2CE61}"/>
                </a:ext>
              </a:extLst>
            </p:cNvPr>
            <p:cNvSpPr/>
            <p:nvPr/>
          </p:nvSpPr>
          <p:spPr bwMode="auto">
            <a:xfrm>
              <a:off x="6072392" y="3595000"/>
              <a:ext cx="414630" cy="1831159"/>
            </a:xfrm>
            <a:custGeom>
              <a:avLst/>
              <a:gdLst>
                <a:gd name="T0" fmla="*/ 40 w 281"/>
                <a:gd name="T1" fmla="*/ 8 h 1241"/>
                <a:gd name="T2" fmla="*/ 0 w 281"/>
                <a:gd name="T3" fmla="*/ 1241 h 1241"/>
                <a:gd name="T4" fmla="*/ 281 w 281"/>
                <a:gd name="T5" fmla="*/ 1241 h 1241"/>
                <a:gd name="T6" fmla="*/ 237 w 281"/>
                <a:gd name="T7" fmla="*/ 0 h 1241"/>
                <a:gd name="T8" fmla="*/ 40 w 281"/>
                <a:gd name="T9" fmla="*/ 8 h 1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1" h="1241">
                  <a:moveTo>
                    <a:pt x="40" y="8"/>
                  </a:moveTo>
                  <a:lnTo>
                    <a:pt x="0" y="1241"/>
                  </a:lnTo>
                  <a:lnTo>
                    <a:pt x="281" y="1241"/>
                  </a:lnTo>
                  <a:lnTo>
                    <a:pt x="237" y="0"/>
                  </a:lnTo>
                  <a:lnTo>
                    <a:pt x="40" y="8"/>
                  </a:lnTo>
                  <a:close/>
                </a:path>
              </a:pathLst>
            </a:custGeom>
            <a:gradFill>
              <a:gsLst>
                <a:gs pos="4400">
                  <a:schemeClr val="bg1"/>
                </a:gs>
                <a:gs pos="100000">
                  <a:schemeClr val="bg1">
                    <a:alpha val="0"/>
                  </a:schemeClr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îš1íḍè">
              <a:extLst>
                <a:ext uri="{FF2B5EF4-FFF2-40B4-BE49-F238E27FC236}">
                  <a16:creationId xmlns:a16="http://schemas.microsoft.com/office/drawing/2014/main" id="{5C877648-9F4D-410B-9EAA-EFADAE0C0F1F}"/>
                </a:ext>
              </a:extLst>
            </p:cNvPr>
            <p:cNvSpPr/>
            <p:nvPr/>
          </p:nvSpPr>
          <p:spPr bwMode="auto">
            <a:xfrm>
              <a:off x="4065642" y="5479279"/>
              <a:ext cx="4246636" cy="209528"/>
            </a:xfrm>
            <a:custGeom>
              <a:avLst/>
              <a:gdLst>
                <a:gd name="T0" fmla="*/ 0 w 728"/>
                <a:gd name="T1" fmla="*/ 0 h 36"/>
                <a:gd name="T2" fmla="*/ 728 w 728"/>
                <a:gd name="T3" fmla="*/ 0 h 36"/>
                <a:gd name="T4" fmla="*/ 678 w 728"/>
                <a:gd name="T5" fmla="*/ 36 h 36"/>
                <a:gd name="T6" fmla="*/ 50 w 728"/>
                <a:gd name="T7" fmla="*/ 36 h 36"/>
                <a:gd name="T8" fmla="*/ 1 w 728"/>
                <a:gd name="T9" fmla="*/ 9 h 36"/>
                <a:gd name="T10" fmla="*/ 0 w 728"/>
                <a:gd name="T11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28" h="36">
                  <a:moveTo>
                    <a:pt x="0" y="0"/>
                  </a:moveTo>
                  <a:cubicBezTo>
                    <a:pt x="728" y="0"/>
                    <a:pt x="728" y="0"/>
                    <a:pt x="728" y="0"/>
                  </a:cubicBezTo>
                  <a:cubicBezTo>
                    <a:pt x="728" y="20"/>
                    <a:pt x="706" y="36"/>
                    <a:pt x="678" y="36"/>
                  </a:cubicBezTo>
                  <a:cubicBezTo>
                    <a:pt x="50" y="36"/>
                    <a:pt x="50" y="36"/>
                    <a:pt x="50" y="36"/>
                  </a:cubicBezTo>
                  <a:cubicBezTo>
                    <a:pt x="27" y="36"/>
                    <a:pt x="7" y="25"/>
                    <a:pt x="1" y="9"/>
                  </a:cubicBezTo>
                  <a:cubicBezTo>
                    <a:pt x="0" y="6"/>
                    <a:pt x="0" y="3"/>
                    <a:pt x="0" y="0"/>
                  </a:cubicBezTo>
                  <a:close/>
                </a:path>
              </a:pathLst>
            </a:custGeom>
            <a:gradFill>
              <a:gsLst>
                <a:gs pos="4400">
                  <a:srgbClr val="ECECEC"/>
                </a:gs>
                <a:gs pos="100000">
                  <a:srgbClr val="DBDBDB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íṩḷiḍê">
              <a:extLst>
                <a:ext uri="{FF2B5EF4-FFF2-40B4-BE49-F238E27FC236}">
                  <a16:creationId xmlns:a16="http://schemas.microsoft.com/office/drawing/2014/main" id="{B6E6DDFC-2D32-451D-ABC4-FD7195482F84}"/>
                </a:ext>
              </a:extLst>
            </p:cNvPr>
            <p:cNvSpPr/>
            <p:nvPr/>
          </p:nvSpPr>
          <p:spPr bwMode="auto">
            <a:xfrm>
              <a:off x="5641531" y="5479279"/>
              <a:ext cx="1096335" cy="63449"/>
            </a:xfrm>
            <a:custGeom>
              <a:avLst/>
              <a:gdLst>
                <a:gd name="T0" fmla="*/ 0 w 188"/>
                <a:gd name="T1" fmla="*/ 0 h 11"/>
                <a:gd name="T2" fmla="*/ 0 w 188"/>
                <a:gd name="T3" fmla="*/ 0 h 11"/>
                <a:gd name="T4" fmla="*/ 9 w 188"/>
                <a:gd name="T5" fmla="*/ 9 h 11"/>
                <a:gd name="T6" fmla="*/ 179 w 188"/>
                <a:gd name="T7" fmla="*/ 11 h 11"/>
                <a:gd name="T8" fmla="*/ 188 w 188"/>
                <a:gd name="T9" fmla="*/ 2 h 11"/>
                <a:gd name="T10" fmla="*/ 188 w 188"/>
                <a:gd name="T11" fmla="*/ 0 h 11"/>
                <a:gd name="T12" fmla="*/ 0 w 188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8" h="1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4" y="9"/>
                    <a:pt x="9" y="9"/>
                  </a:cubicBezTo>
                  <a:cubicBezTo>
                    <a:pt x="179" y="11"/>
                    <a:pt x="179" y="11"/>
                    <a:pt x="179" y="11"/>
                  </a:cubicBezTo>
                  <a:cubicBezTo>
                    <a:pt x="184" y="11"/>
                    <a:pt x="188" y="7"/>
                    <a:pt x="188" y="2"/>
                  </a:cubicBezTo>
                  <a:cubicBezTo>
                    <a:pt x="188" y="0"/>
                    <a:pt x="188" y="0"/>
                    <a:pt x="188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3426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îṡ1iḑê">
              <a:extLst>
                <a:ext uri="{FF2B5EF4-FFF2-40B4-BE49-F238E27FC236}">
                  <a16:creationId xmlns:a16="http://schemas.microsoft.com/office/drawing/2014/main" id="{941F24BD-CB8C-4BEB-8215-60F4519B94FD}"/>
                </a:ext>
              </a:extLst>
            </p:cNvPr>
            <p:cNvSpPr/>
            <p:nvPr/>
          </p:nvSpPr>
          <p:spPr bwMode="auto">
            <a:xfrm>
              <a:off x="6149120" y="3630413"/>
              <a:ext cx="261173" cy="391021"/>
            </a:xfrm>
            <a:custGeom>
              <a:avLst/>
              <a:gdLst>
                <a:gd name="T0" fmla="*/ 0 w 45"/>
                <a:gd name="T1" fmla="*/ 0 h 67"/>
                <a:gd name="T2" fmla="*/ 24 w 45"/>
                <a:gd name="T3" fmla="*/ 67 h 67"/>
                <a:gd name="T4" fmla="*/ 45 w 45"/>
                <a:gd name="T5" fmla="*/ 0 h 67"/>
                <a:gd name="T6" fmla="*/ 0 w 45"/>
                <a:gd name="T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67">
                  <a:moveTo>
                    <a:pt x="0" y="0"/>
                  </a:moveTo>
                  <a:cubicBezTo>
                    <a:pt x="0" y="0"/>
                    <a:pt x="5" y="57"/>
                    <a:pt x="24" y="67"/>
                  </a:cubicBezTo>
                  <a:cubicBezTo>
                    <a:pt x="24" y="67"/>
                    <a:pt x="38" y="58"/>
                    <a:pt x="45" y="0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4400">
                  <a:srgbClr val="FAD051"/>
                </a:gs>
                <a:gs pos="100000">
                  <a:srgbClr val="E76473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î$1ïde">
              <a:extLst>
                <a:ext uri="{FF2B5EF4-FFF2-40B4-BE49-F238E27FC236}">
                  <a16:creationId xmlns:a16="http://schemas.microsoft.com/office/drawing/2014/main" id="{D3F29CF2-89E1-4584-A7E0-50E0E1DD2FAF}"/>
                </a:ext>
              </a:extLst>
            </p:cNvPr>
            <p:cNvSpPr/>
            <p:nvPr/>
          </p:nvSpPr>
          <p:spPr bwMode="auto">
            <a:xfrm>
              <a:off x="5775805" y="2931002"/>
              <a:ext cx="272977" cy="1001900"/>
            </a:xfrm>
            <a:custGeom>
              <a:avLst/>
              <a:gdLst>
                <a:gd name="T0" fmla="*/ 31 w 47"/>
                <a:gd name="T1" fmla="*/ 0 h 172"/>
                <a:gd name="T2" fmla="*/ 0 w 47"/>
                <a:gd name="T3" fmla="*/ 86 h 172"/>
                <a:gd name="T4" fmla="*/ 30 w 47"/>
                <a:gd name="T5" fmla="*/ 161 h 172"/>
                <a:gd name="T6" fmla="*/ 47 w 47"/>
                <a:gd name="T7" fmla="*/ 102 h 172"/>
                <a:gd name="T8" fmla="*/ 37 w 47"/>
                <a:gd name="T9" fmla="*/ 54 h 172"/>
                <a:gd name="T10" fmla="*/ 33 w 47"/>
                <a:gd name="T11" fmla="*/ 28 h 172"/>
                <a:gd name="T12" fmla="*/ 31 w 47"/>
                <a:gd name="T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7" h="172">
                  <a:moveTo>
                    <a:pt x="31" y="0"/>
                  </a:moveTo>
                  <a:cubicBezTo>
                    <a:pt x="31" y="0"/>
                    <a:pt x="0" y="68"/>
                    <a:pt x="0" y="86"/>
                  </a:cubicBezTo>
                  <a:cubicBezTo>
                    <a:pt x="0" y="103"/>
                    <a:pt x="26" y="172"/>
                    <a:pt x="30" y="161"/>
                  </a:cubicBezTo>
                  <a:cubicBezTo>
                    <a:pt x="35" y="150"/>
                    <a:pt x="25" y="117"/>
                    <a:pt x="47" y="102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5" y="46"/>
                    <a:pt x="33" y="37"/>
                    <a:pt x="33" y="28"/>
                  </a:cubicBezTo>
                  <a:cubicBezTo>
                    <a:pt x="32" y="20"/>
                    <a:pt x="31" y="10"/>
                    <a:pt x="31" y="0"/>
                  </a:cubicBezTo>
                  <a:close/>
                </a:path>
              </a:pathLst>
            </a:custGeom>
            <a:gradFill>
              <a:gsLst>
                <a:gs pos="4400">
                  <a:srgbClr val="E76574"/>
                </a:gs>
                <a:gs pos="100000">
                  <a:srgbClr val="714091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íŝ1idè">
              <a:extLst>
                <a:ext uri="{FF2B5EF4-FFF2-40B4-BE49-F238E27FC236}">
                  <a16:creationId xmlns:a16="http://schemas.microsoft.com/office/drawing/2014/main" id="{14A09C1D-E96C-448C-8964-4598D9DA8EDD}"/>
                </a:ext>
              </a:extLst>
            </p:cNvPr>
            <p:cNvSpPr/>
            <p:nvPr/>
          </p:nvSpPr>
          <p:spPr bwMode="auto">
            <a:xfrm>
              <a:off x="6498825" y="2913295"/>
              <a:ext cx="284782" cy="1003375"/>
            </a:xfrm>
            <a:custGeom>
              <a:avLst/>
              <a:gdLst>
                <a:gd name="T0" fmla="*/ 18 w 49"/>
                <a:gd name="T1" fmla="*/ 0 h 172"/>
                <a:gd name="T2" fmla="*/ 49 w 49"/>
                <a:gd name="T3" fmla="*/ 85 h 172"/>
                <a:gd name="T4" fmla="*/ 19 w 49"/>
                <a:gd name="T5" fmla="*/ 161 h 172"/>
                <a:gd name="T6" fmla="*/ 0 w 49"/>
                <a:gd name="T7" fmla="*/ 104 h 172"/>
                <a:gd name="T8" fmla="*/ 12 w 49"/>
                <a:gd name="T9" fmla="*/ 53 h 172"/>
                <a:gd name="T10" fmla="*/ 16 w 49"/>
                <a:gd name="T11" fmla="*/ 28 h 172"/>
                <a:gd name="T12" fmla="*/ 18 w 49"/>
                <a:gd name="T13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9" h="172">
                  <a:moveTo>
                    <a:pt x="18" y="0"/>
                  </a:moveTo>
                  <a:cubicBezTo>
                    <a:pt x="18" y="0"/>
                    <a:pt x="49" y="68"/>
                    <a:pt x="49" y="85"/>
                  </a:cubicBezTo>
                  <a:cubicBezTo>
                    <a:pt x="49" y="102"/>
                    <a:pt x="23" y="172"/>
                    <a:pt x="19" y="161"/>
                  </a:cubicBezTo>
                  <a:cubicBezTo>
                    <a:pt x="14" y="150"/>
                    <a:pt x="23" y="118"/>
                    <a:pt x="0" y="104"/>
                  </a:cubicBezTo>
                  <a:cubicBezTo>
                    <a:pt x="12" y="53"/>
                    <a:pt x="12" y="53"/>
                    <a:pt x="12" y="53"/>
                  </a:cubicBezTo>
                  <a:cubicBezTo>
                    <a:pt x="14" y="45"/>
                    <a:pt x="16" y="37"/>
                    <a:pt x="16" y="28"/>
                  </a:cubicBezTo>
                  <a:cubicBezTo>
                    <a:pt x="17" y="20"/>
                    <a:pt x="18" y="9"/>
                    <a:pt x="18" y="0"/>
                  </a:cubicBezTo>
                  <a:close/>
                </a:path>
              </a:pathLst>
            </a:custGeom>
            <a:gradFill>
              <a:gsLst>
                <a:gs pos="4400">
                  <a:srgbClr val="E76574"/>
                </a:gs>
                <a:gs pos="100000">
                  <a:srgbClr val="714091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išļïḑe">
              <a:extLst>
                <a:ext uri="{FF2B5EF4-FFF2-40B4-BE49-F238E27FC236}">
                  <a16:creationId xmlns:a16="http://schemas.microsoft.com/office/drawing/2014/main" id="{0D4047B7-660E-49FD-92E5-322CF2F4F76F}"/>
                </a:ext>
              </a:extLst>
            </p:cNvPr>
            <p:cNvSpPr/>
            <p:nvPr/>
          </p:nvSpPr>
          <p:spPr bwMode="auto">
            <a:xfrm>
              <a:off x="5932214" y="2224213"/>
              <a:ext cx="717118" cy="1406201"/>
            </a:xfrm>
            <a:custGeom>
              <a:avLst/>
              <a:gdLst>
                <a:gd name="T0" fmla="*/ 49 w 123"/>
                <a:gd name="T1" fmla="*/ 7 h 241"/>
                <a:gd name="T2" fmla="*/ 2 w 123"/>
                <a:gd name="T3" fmla="*/ 149 h 241"/>
                <a:gd name="T4" fmla="*/ 5 w 123"/>
                <a:gd name="T5" fmla="*/ 165 h 241"/>
                <a:gd name="T6" fmla="*/ 25 w 123"/>
                <a:gd name="T7" fmla="*/ 241 h 241"/>
                <a:gd name="T8" fmla="*/ 93 w 123"/>
                <a:gd name="T9" fmla="*/ 241 h 241"/>
                <a:gd name="T10" fmla="*/ 114 w 123"/>
                <a:gd name="T11" fmla="*/ 162 h 241"/>
                <a:gd name="T12" fmla="*/ 75 w 123"/>
                <a:gd name="T13" fmla="*/ 7 h 241"/>
                <a:gd name="T14" fmla="*/ 49 w 123"/>
                <a:gd name="T15" fmla="*/ 7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3" h="241">
                  <a:moveTo>
                    <a:pt x="49" y="7"/>
                  </a:moveTo>
                  <a:cubicBezTo>
                    <a:pt x="31" y="23"/>
                    <a:pt x="0" y="65"/>
                    <a:pt x="2" y="149"/>
                  </a:cubicBezTo>
                  <a:cubicBezTo>
                    <a:pt x="3" y="154"/>
                    <a:pt x="3" y="159"/>
                    <a:pt x="5" y="165"/>
                  </a:cubicBezTo>
                  <a:cubicBezTo>
                    <a:pt x="25" y="241"/>
                    <a:pt x="25" y="241"/>
                    <a:pt x="25" y="241"/>
                  </a:cubicBezTo>
                  <a:cubicBezTo>
                    <a:pt x="93" y="241"/>
                    <a:pt x="93" y="241"/>
                    <a:pt x="93" y="241"/>
                  </a:cubicBezTo>
                  <a:cubicBezTo>
                    <a:pt x="93" y="241"/>
                    <a:pt x="110" y="178"/>
                    <a:pt x="114" y="162"/>
                  </a:cubicBezTo>
                  <a:cubicBezTo>
                    <a:pt x="123" y="121"/>
                    <a:pt x="110" y="45"/>
                    <a:pt x="75" y="7"/>
                  </a:cubicBezTo>
                  <a:cubicBezTo>
                    <a:pt x="68" y="0"/>
                    <a:pt x="56" y="0"/>
                    <a:pt x="49" y="7"/>
                  </a:cubicBezTo>
                </a:path>
              </a:pathLst>
            </a:custGeom>
            <a:gradFill>
              <a:gsLst>
                <a:gs pos="4400">
                  <a:srgbClr val="E6E7E6"/>
                </a:gs>
                <a:gs pos="100000">
                  <a:schemeClr val="bg2"/>
                </a:gs>
              </a:gsLst>
              <a:lin ang="162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iśļíďe">
              <a:extLst>
                <a:ext uri="{FF2B5EF4-FFF2-40B4-BE49-F238E27FC236}">
                  <a16:creationId xmlns:a16="http://schemas.microsoft.com/office/drawing/2014/main" id="{7BB01C6B-20DB-4AE0-B2B1-B8344A8CF64A}"/>
                </a:ext>
              </a:extLst>
            </p:cNvPr>
            <p:cNvSpPr/>
            <p:nvPr/>
          </p:nvSpPr>
          <p:spPr bwMode="auto">
            <a:xfrm>
              <a:off x="6078294" y="3081508"/>
              <a:ext cx="187395" cy="548905"/>
            </a:xfrm>
            <a:custGeom>
              <a:avLst/>
              <a:gdLst>
                <a:gd name="T0" fmla="*/ 32 w 32"/>
                <a:gd name="T1" fmla="*/ 0 h 94"/>
                <a:gd name="T2" fmla="*/ 0 w 32"/>
                <a:gd name="T3" fmla="*/ 94 h 94"/>
                <a:gd name="T4" fmla="*/ 27 w 32"/>
                <a:gd name="T5" fmla="*/ 94 h 94"/>
                <a:gd name="T6" fmla="*/ 32 w 32"/>
                <a:gd name="T7" fmla="*/ 0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94">
                  <a:moveTo>
                    <a:pt x="32" y="0"/>
                  </a:moveTo>
                  <a:cubicBezTo>
                    <a:pt x="26" y="40"/>
                    <a:pt x="16" y="73"/>
                    <a:pt x="0" y="94"/>
                  </a:cubicBezTo>
                  <a:cubicBezTo>
                    <a:pt x="27" y="94"/>
                    <a:pt x="27" y="94"/>
                    <a:pt x="27" y="94"/>
                  </a:cubicBezTo>
                  <a:lnTo>
                    <a:pt x="32" y="0"/>
                  </a:lnTo>
                  <a:close/>
                </a:path>
              </a:pathLst>
            </a:custGeom>
            <a:solidFill>
              <a:srgbClr val="8E87AD">
                <a:alpha val="6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îsļíḍê">
              <a:extLst>
                <a:ext uri="{FF2B5EF4-FFF2-40B4-BE49-F238E27FC236}">
                  <a16:creationId xmlns:a16="http://schemas.microsoft.com/office/drawing/2014/main" id="{0632B304-CFEE-41B4-B426-CD6B968A6039}"/>
                </a:ext>
              </a:extLst>
            </p:cNvPr>
            <p:cNvSpPr/>
            <p:nvPr/>
          </p:nvSpPr>
          <p:spPr bwMode="auto">
            <a:xfrm>
              <a:off x="6376355" y="2761314"/>
              <a:ext cx="314293" cy="869100"/>
            </a:xfrm>
            <a:custGeom>
              <a:avLst/>
              <a:gdLst>
                <a:gd name="T0" fmla="*/ 37 w 54"/>
                <a:gd name="T1" fmla="*/ 0 h 149"/>
                <a:gd name="T2" fmla="*/ 0 w 54"/>
                <a:gd name="T3" fmla="*/ 149 h 149"/>
                <a:gd name="T4" fmla="*/ 17 w 54"/>
                <a:gd name="T5" fmla="*/ 149 h 149"/>
                <a:gd name="T6" fmla="*/ 37 w 54"/>
                <a:gd name="T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49">
                  <a:moveTo>
                    <a:pt x="37" y="0"/>
                  </a:moveTo>
                  <a:cubicBezTo>
                    <a:pt x="37" y="0"/>
                    <a:pt x="31" y="118"/>
                    <a:pt x="0" y="149"/>
                  </a:cubicBezTo>
                  <a:cubicBezTo>
                    <a:pt x="17" y="149"/>
                    <a:pt x="17" y="149"/>
                    <a:pt x="17" y="149"/>
                  </a:cubicBezTo>
                  <a:cubicBezTo>
                    <a:pt x="17" y="149"/>
                    <a:pt x="54" y="53"/>
                    <a:pt x="37" y="0"/>
                  </a:cubicBezTo>
                  <a:close/>
                </a:path>
              </a:pathLst>
            </a:custGeom>
            <a:solidFill>
              <a:srgbClr val="8E87AD">
                <a:alpha val="6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íṥlîḓê">
              <a:extLst>
                <a:ext uri="{FF2B5EF4-FFF2-40B4-BE49-F238E27FC236}">
                  <a16:creationId xmlns:a16="http://schemas.microsoft.com/office/drawing/2014/main" id="{C7B12191-8A18-4E02-825E-ED23F80D4260}"/>
                </a:ext>
              </a:extLst>
            </p:cNvPr>
            <p:cNvSpPr/>
            <p:nvPr/>
          </p:nvSpPr>
          <p:spPr bwMode="auto">
            <a:xfrm>
              <a:off x="5955823" y="2796727"/>
              <a:ext cx="647767" cy="23609"/>
            </a:xfrm>
            <a:custGeom>
              <a:avLst/>
              <a:gdLst>
                <a:gd name="T0" fmla="*/ 111 w 111"/>
                <a:gd name="T1" fmla="*/ 4 h 4"/>
                <a:gd name="T2" fmla="*/ 95 w 111"/>
                <a:gd name="T3" fmla="*/ 4 h 4"/>
                <a:gd name="T4" fmla="*/ 56 w 111"/>
                <a:gd name="T5" fmla="*/ 3 h 4"/>
                <a:gd name="T6" fmla="*/ 17 w 111"/>
                <a:gd name="T7" fmla="*/ 4 h 4"/>
                <a:gd name="T8" fmla="*/ 0 w 111"/>
                <a:gd name="T9" fmla="*/ 4 h 4"/>
                <a:gd name="T10" fmla="*/ 16 w 111"/>
                <a:gd name="T11" fmla="*/ 2 h 4"/>
                <a:gd name="T12" fmla="*/ 56 w 111"/>
                <a:gd name="T13" fmla="*/ 0 h 4"/>
                <a:gd name="T14" fmla="*/ 95 w 111"/>
                <a:gd name="T15" fmla="*/ 2 h 4"/>
                <a:gd name="T16" fmla="*/ 111 w 111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1" h="4">
                  <a:moveTo>
                    <a:pt x="111" y="4"/>
                  </a:moveTo>
                  <a:cubicBezTo>
                    <a:pt x="111" y="4"/>
                    <a:pt x="105" y="4"/>
                    <a:pt x="95" y="4"/>
                  </a:cubicBezTo>
                  <a:cubicBezTo>
                    <a:pt x="85" y="4"/>
                    <a:pt x="71" y="3"/>
                    <a:pt x="56" y="3"/>
                  </a:cubicBezTo>
                  <a:cubicBezTo>
                    <a:pt x="40" y="3"/>
                    <a:pt x="27" y="4"/>
                    <a:pt x="17" y="4"/>
                  </a:cubicBezTo>
                  <a:cubicBezTo>
                    <a:pt x="7" y="4"/>
                    <a:pt x="0" y="4"/>
                    <a:pt x="0" y="4"/>
                  </a:cubicBezTo>
                  <a:cubicBezTo>
                    <a:pt x="0" y="3"/>
                    <a:pt x="6" y="3"/>
                    <a:pt x="16" y="2"/>
                  </a:cubicBezTo>
                  <a:cubicBezTo>
                    <a:pt x="26" y="1"/>
                    <a:pt x="40" y="0"/>
                    <a:pt x="56" y="0"/>
                  </a:cubicBezTo>
                  <a:cubicBezTo>
                    <a:pt x="71" y="0"/>
                    <a:pt x="85" y="1"/>
                    <a:pt x="95" y="2"/>
                  </a:cubicBezTo>
                  <a:cubicBezTo>
                    <a:pt x="105" y="3"/>
                    <a:pt x="111" y="4"/>
                    <a:pt x="111" y="4"/>
                  </a:cubicBezTo>
                  <a:close/>
                </a:path>
              </a:pathLst>
            </a:custGeom>
            <a:solidFill>
              <a:srgbClr val="413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ïṧḷïdé">
              <a:extLst>
                <a:ext uri="{FF2B5EF4-FFF2-40B4-BE49-F238E27FC236}">
                  <a16:creationId xmlns:a16="http://schemas.microsoft.com/office/drawing/2014/main" id="{088534CF-4AB4-40D7-A5C1-DA4BE19192A6}"/>
                </a:ext>
              </a:extLst>
            </p:cNvPr>
            <p:cNvSpPr/>
            <p:nvPr/>
          </p:nvSpPr>
          <p:spPr bwMode="auto">
            <a:xfrm>
              <a:off x="5949920" y="2836567"/>
              <a:ext cx="665474" cy="35413"/>
            </a:xfrm>
            <a:custGeom>
              <a:avLst/>
              <a:gdLst>
                <a:gd name="T0" fmla="*/ 114 w 114"/>
                <a:gd name="T1" fmla="*/ 6 h 6"/>
                <a:gd name="T2" fmla="*/ 97 w 114"/>
                <a:gd name="T3" fmla="*/ 5 h 6"/>
                <a:gd name="T4" fmla="*/ 57 w 114"/>
                <a:gd name="T5" fmla="*/ 4 h 6"/>
                <a:gd name="T6" fmla="*/ 17 w 114"/>
                <a:gd name="T7" fmla="*/ 3 h 6"/>
                <a:gd name="T8" fmla="*/ 0 w 114"/>
                <a:gd name="T9" fmla="*/ 2 h 6"/>
                <a:gd name="T10" fmla="*/ 17 w 114"/>
                <a:gd name="T11" fmla="*/ 1 h 6"/>
                <a:gd name="T12" fmla="*/ 57 w 114"/>
                <a:gd name="T13" fmla="*/ 1 h 6"/>
                <a:gd name="T14" fmla="*/ 97 w 114"/>
                <a:gd name="T15" fmla="*/ 3 h 6"/>
                <a:gd name="T16" fmla="*/ 114 w 114"/>
                <a:gd name="T17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6">
                  <a:moveTo>
                    <a:pt x="114" y="6"/>
                  </a:moveTo>
                  <a:cubicBezTo>
                    <a:pt x="114" y="6"/>
                    <a:pt x="107" y="6"/>
                    <a:pt x="97" y="5"/>
                  </a:cubicBezTo>
                  <a:cubicBezTo>
                    <a:pt x="87" y="5"/>
                    <a:pt x="73" y="4"/>
                    <a:pt x="57" y="4"/>
                  </a:cubicBezTo>
                  <a:cubicBezTo>
                    <a:pt x="42" y="3"/>
                    <a:pt x="27" y="3"/>
                    <a:pt x="17" y="3"/>
                  </a:cubicBezTo>
                  <a:cubicBezTo>
                    <a:pt x="7" y="2"/>
                    <a:pt x="0" y="2"/>
                    <a:pt x="0" y="2"/>
                  </a:cubicBezTo>
                  <a:cubicBezTo>
                    <a:pt x="0" y="1"/>
                    <a:pt x="7" y="1"/>
                    <a:pt x="17" y="1"/>
                  </a:cubicBezTo>
                  <a:cubicBezTo>
                    <a:pt x="27" y="0"/>
                    <a:pt x="42" y="0"/>
                    <a:pt x="57" y="1"/>
                  </a:cubicBezTo>
                  <a:cubicBezTo>
                    <a:pt x="73" y="1"/>
                    <a:pt x="87" y="2"/>
                    <a:pt x="97" y="3"/>
                  </a:cubicBezTo>
                  <a:cubicBezTo>
                    <a:pt x="108" y="5"/>
                    <a:pt x="114" y="6"/>
                    <a:pt x="114" y="6"/>
                  </a:cubicBezTo>
                  <a:close/>
                </a:path>
              </a:pathLst>
            </a:custGeom>
            <a:solidFill>
              <a:srgbClr val="413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íṡľídé">
              <a:extLst>
                <a:ext uri="{FF2B5EF4-FFF2-40B4-BE49-F238E27FC236}">
                  <a16:creationId xmlns:a16="http://schemas.microsoft.com/office/drawing/2014/main" id="{8A1C768E-C9C4-4DD3-A177-7B02EB6A42CD}"/>
                </a:ext>
              </a:extLst>
            </p:cNvPr>
            <p:cNvSpPr/>
            <p:nvPr/>
          </p:nvSpPr>
          <p:spPr bwMode="auto">
            <a:xfrm>
              <a:off x="6072392" y="3600902"/>
              <a:ext cx="420532" cy="17707"/>
            </a:xfrm>
            <a:custGeom>
              <a:avLst/>
              <a:gdLst>
                <a:gd name="T0" fmla="*/ 72 w 72"/>
                <a:gd name="T1" fmla="*/ 2 h 3"/>
                <a:gd name="T2" fmla="*/ 36 w 72"/>
                <a:gd name="T3" fmla="*/ 3 h 3"/>
                <a:gd name="T4" fmla="*/ 0 w 72"/>
                <a:gd name="T5" fmla="*/ 1 h 3"/>
                <a:gd name="T6" fmla="*/ 36 w 72"/>
                <a:gd name="T7" fmla="*/ 0 h 3"/>
                <a:gd name="T8" fmla="*/ 72 w 72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3">
                  <a:moveTo>
                    <a:pt x="72" y="2"/>
                  </a:moveTo>
                  <a:cubicBezTo>
                    <a:pt x="72" y="3"/>
                    <a:pt x="56" y="3"/>
                    <a:pt x="36" y="3"/>
                  </a:cubicBezTo>
                  <a:cubicBezTo>
                    <a:pt x="16" y="3"/>
                    <a:pt x="0" y="2"/>
                    <a:pt x="0" y="1"/>
                  </a:cubicBezTo>
                  <a:cubicBezTo>
                    <a:pt x="0" y="0"/>
                    <a:pt x="16" y="0"/>
                    <a:pt x="36" y="0"/>
                  </a:cubicBezTo>
                  <a:cubicBezTo>
                    <a:pt x="56" y="0"/>
                    <a:pt x="72" y="1"/>
                    <a:pt x="72" y="2"/>
                  </a:cubicBezTo>
                  <a:close/>
                </a:path>
              </a:pathLst>
            </a:custGeom>
            <a:solidFill>
              <a:srgbClr val="413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íṧḷïdè">
              <a:extLst>
                <a:ext uri="{FF2B5EF4-FFF2-40B4-BE49-F238E27FC236}">
                  <a16:creationId xmlns:a16="http://schemas.microsoft.com/office/drawing/2014/main" id="{040216F9-523B-4AC2-AF4D-BA7227547B61}"/>
                </a:ext>
              </a:extLst>
            </p:cNvPr>
            <p:cNvSpPr/>
            <p:nvPr/>
          </p:nvSpPr>
          <p:spPr bwMode="auto">
            <a:xfrm>
              <a:off x="6054685" y="3565489"/>
              <a:ext cx="432337" cy="17707"/>
            </a:xfrm>
            <a:custGeom>
              <a:avLst/>
              <a:gdLst>
                <a:gd name="T0" fmla="*/ 74 w 74"/>
                <a:gd name="T1" fmla="*/ 1 h 3"/>
                <a:gd name="T2" fmla="*/ 37 w 74"/>
                <a:gd name="T3" fmla="*/ 3 h 3"/>
                <a:gd name="T4" fmla="*/ 0 w 74"/>
                <a:gd name="T5" fmla="*/ 1 h 3"/>
                <a:gd name="T6" fmla="*/ 37 w 74"/>
                <a:gd name="T7" fmla="*/ 0 h 3"/>
                <a:gd name="T8" fmla="*/ 74 w 74"/>
                <a:gd name="T9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3">
                  <a:moveTo>
                    <a:pt x="74" y="1"/>
                  </a:moveTo>
                  <a:cubicBezTo>
                    <a:pt x="74" y="2"/>
                    <a:pt x="57" y="3"/>
                    <a:pt x="37" y="3"/>
                  </a:cubicBezTo>
                  <a:cubicBezTo>
                    <a:pt x="17" y="3"/>
                    <a:pt x="0" y="2"/>
                    <a:pt x="0" y="1"/>
                  </a:cubicBezTo>
                  <a:cubicBezTo>
                    <a:pt x="0" y="0"/>
                    <a:pt x="17" y="0"/>
                    <a:pt x="37" y="0"/>
                  </a:cubicBezTo>
                  <a:cubicBezTo>
                    <a:pt x="57" y="0"/>
                    <a:pt x="74" y="1"/>
                    <a:pt x="74" y="1"/>
                  </a:cubicBezTo>
                  <a:close/>
                </a:path>
              </a:pathLst>
            </a:custGeom>
            <a:solidFill>
              <a:srgbClr val="4133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i$lïḋê">
              <a:extLst>
                <a:ext uri="{FF2B5EF4-FFF2-40B4-BE49-F238E27FC236}">
                  <a16:creationId xmlns:a16="http://schemas.microsoft.com/office/drawing/2014/main" id="{3A9906AE-7263-46D3-8C83-70C69ACD3DF6}"/>
                </a:ext>
              </a:extLst>
            </p:cNvPr>
            <p:cNvSpPr/>
            <p:nvPr/>
          </p:nvSpPr>
          <p:spPr bwMode="auto">
            <a:xfrm>
              <a:off x="6131414" y="2708194"/>
              <a:ext cx="302488" cy="298061"/>
            </a:xfrm>
            <a:custGeom>
              <a:avLst/>
              <a:gdLst>
                <a:gd name="T0" fmla="*/ 50 w 52"/>
                <a:gd name="T1" fmla="*/ 28 h 51"/>
                <a:gd name="T2" fmla="*/ 23 w 52"/>
                <a:gd name="T3" fmla="*/ 49 h 51"/>
                <a:gd name="T4" fmla="*/ 2 w 52"/>
                <a:gd name="T5" fmla="*/ 23 h 51"/>
                <a:gd name="T6" fmla="*/ 28 w 52"/>
                <a:gd name="T7" fmla="*/ 1 h 51"/>
                <a:gd name="T8" fmla="*/ 50 w 52"/>
                <a:gd name="T9" fmla="*/ 2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51">
                  <a:moveTo>
                    <a:pt x="50" y="28"/>
                  </a:moveTo>
                  <a:cubicBezTo>
                    <a:pt x="49" y="41"/>
                    <a:pt x="37" y="51"/>
                    <a:pt x="23" y="49"/>
                  </a:cubicBezTo>
                  <a:cubicBezTo>
                    <a:pt x="10" y="48"/>
                    <a:pt x="0" y="36"/>
                    <a:pt x="2" y="23"/>
                  </a:cubicBezTo>
                  <a:cubicBezTo>
                    <a:pt x="3" y="9"/>
                    <a:pt x="15" y="0"/>
                    <a:pt x="28" y="1"/>
                  </a:cubicBezTo>
                  <a:cubicBezTo>
                    <a:pt x="42" y="2"/>
                    <a:pt x="52" y="14"/>
                    <a:pt x="50" y="28"/>
                  </a:cubicBezTo>
                  <a:close/>
                </a:path>
              </a:pathLst>
            </a:custGeom>
            <a:solidFill>
              <a:srgbClr val="8E87AD">
                <a:alpha val="4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îšlíḑé">
              <a:extLst>
                <a:ext uri="{FF2B5EF4-FFF2-40B4-BE49-F238E27FC236}">
                  <a16:creationId xmlns:a16="http://schemas.microsoft.com/office/drawing/2014/main" id="{66C5F007-D6FC-4E1F-B40A-296E88FBB774}"/>
                </a:ext>
              </a:extLst>
            </p:cNvPr>
            <p:cNvSpPr/>
            <p:nvPr/>
          </p:nvSpPr>
          <p:spPr bwMode="auto">
            <a:xfrm>
              <a:off x="6143218" y="2686060"/>
              <a:ext cx="296586" cy="296586"/>
            </a:xfrm>
            <a:custGeom>
              <a:avLst/>
              <a:gdLst>
                <a:gd name="T0" fmla="*/ 50 w 51"/>
                <a:gd name="T1" fmla="*/ 28 h 51"/>
                <a:gd name="T2" fmla="*/ 23 w 51"/>
                <a:gd name="T3" fmla="*/ 50 h 51"/>
                <a:gd name="T4" fmla="*/ 1 w 51"/>
                <a:gd name="T5" fmla="*/ 23 h 51"/>
                <a:gd name="T6" fmla="*/ 28 w 51"/>
                <a:gd name="T7" fmla="*/ 1 h 51"/>
                <a:gd name="T8" fmla="*/ 50 w 51"/>
                <a:gd name="T9" fmla="*/ 2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1" h="51">
                  <a:moveTo>
                    <a:pt x="50" y="28"/>
                  </a:moveTo>
                  <a:cubicBezTo>
                    <a:pt x="49" y="41"/>
                    <a:pt x="37" y="51"/>
                    <a:pt x="23" y="50"/>
                  </a:cubicBezTo>
                  <a:cubicBezTo>
                    <a:pt x="10" y="48"/>
                    <a:pt x="0" y="36"/>
                    <a:pt x="1" y="23"/>
                  </a:cubicBezTo>
                  <a:cubicBezTo>
                    <a:pt x="3" y="9"/>
                    <a:pt x="15" y="0"/>
                    <a:pt x="28" y="1"/>
                  </a:cubicBezTo>
                  <a:cubicBezTo>
                    <a:pt x="42" y="2"/>
                    <a:pt x="51" y="14"/>
                    <a:pt x="50" y="28"/>
                  </a:cubicBezTo>
                  <a:close/>
                </a:path>
              </a:pathLst>
            </a:custGeom>
            <a:gradFill>
              <a:gsLst>
                <a:gs pos="4400">
                  <a:srgbClr val="56CFEA"/>
                </a:gs>
                <a:gs pos="100000">
                  <a:srgbClr val="63ECF2"/>
                </a:gs>
              </a:gsLst>
              <a:lin ang="9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iṩ1îdê">
              <a:extLst>
                <a:ext uri="{FF2B5EF4-FFF2-40B4-BE49-F238E27FC236}">
                  <a16:creationId xmlns:a16="http://schemas.microsoft.com/office/drawing/2014/main" id="{D1855EEB-40CA-4021-B88A-D1B0F205184A}"/>
                </a:ext>
              </a:extLst>
            </p:cNvPr>
            <p:cNvSpPr/>
            <p:nvPr/>
          </p:nvSpPr>
          <p:spPr bwMode="auto">
            <a:xfrm>
              <a:off x="6171253" y="2714096"/>
              <a:ext cx="244941" cy="233137"/>
            </a:xfrm>
            <a:custGeom>
              <a:avLst/>
              <a:gdLst>
                <a:gd name="T0" fmla="*/ 0 w 42"/>
                <a:gd name="T1" fmla="*/ 33 h 40"/>
                <a:gd name="T2" fmla="*/ 34 w 42"/>
                <a:gd name="T3" fmla="*/ 0 h 40"/>
                <a:gd name="T4" fmla="*/ 42 w 42"/>
                <a:gd name="T5" fmla="*/ 9 h 40"/>
                <a:gd name="T6" fmla="*/ 6 w 42"/>
                <a:gd name="T7" fmla="*/ 40 h 40"/>
                <a:gd name="T8" fmla="*/ 0 w 42"/>
                <a:gd name="T9" fmla="*/ 33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40">
                  <a:moveTo>
                    <a:pt x="0" y="33"/>
                  </a:move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41" y="5"/>
                    <a:pt x="42" y="9"/>
                  </a:cubicBezTo>
                  <a:cubicBezTo>
                    <a:pt x="6" y="40"/>
                    <a:pt x="6" y="40"/>
                    <a:pt x="6" y="40"/>
                  </a:cubicBezTo>
                  <a:cubicBezTo>
                    <a:pt x="6" y="40"/>
                    <a:pt x="0" y="36"/>
                    <a:pt x="0" y="33"/>
                  </a:cubicBezTo>
                  <a:close/>
                </a:path>
              </a:pathLst>
            </a:custGeom>
            <a:solidFill>
              <a:srgbClr val="EBEBEB">
                <a:alpha val="4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í$lïdé">
              <a:extLst>
                <a:ext uri="{FF2B5EF4-FFF2-40B4-BE49-F238E27FC236}">
                  <a16:creationId xmlns:a16="http://schemas.microsoft.com/office/drawing/2014/main" id="{09CCA753-C45F-4987-B94C-6EBC35B5E441}"/>
                </a:ext>
              </a:extLst>
            </p:cNvPr>
            <p:cNvSpPr/>
            <p:nvPr/>
          </p:nvSpPr>
          <p:spPr bwMode="auto">
            <a:xfrm>
              <a:off x="6242080" y="2779021"/>
              <a:ext cx="191822" cy="191822"/>
            </a:xfrm>
            <a:custGeom>
              <a:avLst/>
              <a:gdLst>
                <a:gd name="T0" fmla="*/ 0 w 130"/>
                <a:gd name="T1" fmla="*/ 126 h 130"/>
                <a:gd name="T2" fmla="*/ 122 w 130"/>
                <a:gd name="T3" fmla="*/ 0 h 130"/>
                <a:gd name="T4" fmla="*/ 130 w 130"/>
                <a:gd name="T5" fmla="*/ 20 h 130"/>
                <a:gd name="T6" fmla="*/ 20 w 130"/>
                <a:gd name="T7" fmla="*/ 130 h 130"/>
                <a:gd name="T8" fmla="*/ 0 w 130"/>
                <a:gd name="T9" fmla="*/ 126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0" h="130">
                  <a:moveTo>
                    <a:pt x="0" y="126"/>
                  </a:moveTo>
                  <a:lnTo>
                    <a:pt x="122" y="0"/>
                  </a:lnTo>
                  <a:lnTo>
                    <a:pt x="130" y="20"/>
                  </a:lnTo>
                  <a:lnTo>
                    <a:pt x="20" y="130"/>
                  </a:lnTo>
                  <a:lnTo>
                    <a:pt x="0" y="126"/>
                  </a:lnTo>
                  <a:close/>
                </a:path>
              </a:pathLst>
            </a:custGeom>
            <a:solidFill>
              <a:srgbClr val="EBEBEB">
                <a:alpha val="4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îśḻïdé">
              <a:extLst>
                <a:ext uri="{FF2B5EF4-FFF2-40B4-BE49-F238E27FC236}">
                  <a16:creationId xmlns:a16="http://schemas.microsoft.com/office/drawing/2014/main" id="{FFAC31F4-205F-44AD-860B-B078F197CC9A}"/>
                </a:ext>
              </a:extLst>
            </p:cNvPr>
            <p:cNvSpPr/>
            <p:nvPr/>
          </p:nvSpPr>
          <p:spPr bwMode="auto">
            <a:xfrm>
              <a:off x="6072392" y="3065277"/>
              <a:ext cx="17707" cy="16232"/>
            </a:xfrm>
            <a:prstGeom prst="ellipse">
              <a:avLst/>
            </a:prstGeom>
            <a:solidFill>
              <a:srgbClr val="908A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ïṥľiḍè">
              <a:extLst>
                <a:ext uri="{FF2B5EF4-FFF2-40B4-BE49-F238E27FC236}">
                  <a16:creationId xmlns:a16="http://schemas.microsoft.com/office/drawing/2014/main" id="{86F2CC55-9763-4A11-B575-3DBA32D009C2}"/>
                </a:ext>
              </a:extLst>
            </p:cNvPr>
            <p:cNvSpPr/>
            <p:nvPr/>
          </p:nvSpPr>
          <p:spPr bwMode="auto">
            <a:xfrm>
              <a:off x="6072392" y="3093312"/>
              <a:ext cx="17707" cy="23609"/>
            </a:xfrm>
            <a:prstGeom prst="ellipse">
              <a:avLst/>
            </a:prstGeom>
            <a:solidFill>
              <a:srgbClr val="908A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îşļïḋè">
              <a:extLst>
                <a:ext uri="{FF2B5EF4-FFF2-40B4-BE49-F238E27FC236}">
                  <a16:creationId xmlns:a16="http://schemas.microsoft.com/office/drawing/2014/main" id="{DA3C3E7D-D78D-49DF-B284-10A40756A5C7}"/>
                </a:ext>
              </a:extLst>
            </p:cNvPr>
            <p:cNvSpPr/>
            <p:nvPr/>
          </p:nvSpPr>
          <p:spPr bwMode="auto">
            <a:xfrm>
              <a:off x="6072392" y="3128726"/>
              <a:ext cx="17707" cy="23609"/>
            </a:xfrm>
            <a:prstGeom prst="ellipse">
              <a:avLst/>
            </a:prstGeom>
            <a:solidFill>
              <a:srgbClr val="908A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íšḷïḋé">
              <a:extLst>
                <a:ext uri="{FF2B5EF4-FFF2-40B4-BE49-F238E27FC236}">
                  <a16:creationId xmlns:a16="http://schemas.microsoft.com/office/drawing/2014/main" id="{C729BBB3-6797-491C-9A9C-9C5203E9ABE8}"/>
                </a:ext>
              </a:extLst>
            </p:cNvPr>
            <p:cNvSpPr/>
            <p:nvPr/>
          </p:nvSpPr>
          <p:spPr bwMode="auto">
            <a:xfrm>
              <a:off x="6230275" y="3059375"/>
              <a:ext cx="168213" cy="810078"/>
            </a:xfrm>
            <a:custGeom>
              <a:avLst/>
              <a:gdLst>
                <a:gd name="T0" fmla="*/ 10 w 29"/>
                <a:gd name="T1" fmla="*/ 3 h 139"/>
                <a:gd name="T2" fmla="*/ 0 w 29"/>
                <a:gd name="T3" fmla="*/ 52 h 139"/>
                <a:gd name="T4" fmla="*/ 8 w 29"/>
                <a:gd name="T5" fmla="*/ 139 h 139"/>
                <a:gd name="T6" fmla="*/ 10 w 29"/>
                <a:gd name="T7" fmla="*/ 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39">
                  <a:moveTo>
                    <a:pt x="10" y="3"/>
                  </a:moveTo>
                  <a:cubicBezTo>
                    <a:pt x="10" y="3"/>
                    <a:pt x="0" y="4"/>
                    <a:pt x="0" y="52"/>
                  </a:cubicBezTo>
                  <a:cubicBezTo>
                    <a:pt x="0" y="109"/>
                    <a:pt x="3" y="139"/>
                    <a:pt x="8" y="139"/>
                  </a:cubicBezTo>
                  <a:cubicBezTo>
                    <a:pt x="13" y="139"/>
                    <a:pt x="29" y="0"/>
                    <a:pt x="10" y="3"/>
                  </a:cubicBezTo>
                  <a:close/>
                </a:path>
              </a:pathLst>
            </a:custGeom>
            <a:gradFill>
              <a:gsLst>
                <a:gs pos="4400">
                  <a:srgbClr val="E76574"/>
                </a:gs>
                <a:gs pos="100000">
                  <a:srgbClr val="714091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íṣḷïḑê">
              <a:extLst>
                <a:ext uri="{FF2B5EF4-FFF2-40B4-BE49-F238E27FC236}">
                  <a16:creationId xmlns:a16="http://schemas.microsoft.com/office/drawing/2014/main" id="{F69F30DE-83FC-4944-927E-425357C211C7}"/>
                </a:ext>
              </a:extLst>
            </p:cNvPr>
            <p:cNvSpPr/>
            <p:nvPr/>
          </p:nvSpPr>
          <p:spPr bwMode="auto">
            <a:xfrm>
              <a:off x="6153547" y="2820336"/>
              <a:ext cx="222809" cy="162311"/>
            </a:xfrm>
            <a:custGeom>
              <a:avLst/>
              <a:gdLst>
                <a:gd name="T0" fmla="*/ 38 w 38"/>
                <a:gd name="T1" fmla="*/ 22 h 28"/>
                <a:gd name="T2" fmla="*/ 31 w 38"/>
                <a:gd name="T3" fmla="*/ 26 h 28"/>
                <a:gd name="T4" fmla="*/ 12 w 38"/>
                <a:gd name="T5" fmla="*/ 24 h 28"/>
                <a:gd name="T6" fmla="*/ 1 w 38"/>
                <a:gd name="T7" fmla="*/ 8 h 28"/>
                <a:gd name="T8" fmla="*/ 1 w 38"/>
                <a:gd name="T9" fmla="*/ 0 h 28"/>
                <a:gd name="T10" fmla="*/ 3 w 38"/>
                <a:gd name="T11" fmla="*/ 8 h 28"/>
                <a:gd name="T12" fmla="*/ 13 w 38"/>
                <a:gd name="T13" fmla="*/ 22 h 28"/>
                <a:gd name="T14" fmla="*/ 31 w 38"/>
                <a:gd name="T15" fmla="*/ 24 h 28"/>
                <a:gd name="T16" fmla="*/ 38 w 38"/>
                <a:gd name="T17" fmla="*/ 22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8" h="28">
                  <a:moveTo>
                    <a:pt x="38" y="22"/>
                  </a:moveTo>
                  <a:cubicBezTo>
                    <a:pt x="38" y="22"/>
                    <a:pt x="36" y="25"/>
                    <a:pt x="31" y="26"/>
                  </a:cubicBezTo>
                  <a:cubicBezTo>
                    <a:pt x="27" y="28"/>
                    <a:pt x="19" y="28"/>
                    <a:pt x="12" y="24"/>
                  </a:cubicBezTo>
                  <a:cubicBezTo>
                    <a:pt x="5" y="20"/>
                    <a:pt x="1" y="13"/>
                    <a:pt x="1" y="8"/>
                  </a:cubicBezTo>
                  <a:cubicBezTo>
                    <a:pt x="0" y="3"/>
                    <a:pt x="1" y="0"/>
                    <a:pt x="1" y="0"/>
                  </a:cubicBezTo>
                  <a:cubicBezTo>
                    <a:pt x="2" y="0"/>
                    <a:pt x="1" y="3"/>
                    <a:pt x="3" y="8"/>
                  </a:cubicBezTo>
                  <a:cubicBezTo>
                    <a:pt x="4" y="12"/>
                    <a:pt x="7" y="18"/>
                    <a:pt x="13" y="22"/>
                  </a:cubicBezTo>
                  <a:cubicBezTo>
                    <a:pt x="19" y="25"/>
                    <a:pt x="26" y="25"/>
                    <a:pt x="31" y="24"/>
                  </a:cubicBezTo>
                  <a:cubicBezTo>
                    <a:pt x="35" y="23"/>
                    <a:pt x="38" y="22"/>
                    <a:pt x="38" y="22"/>
                  </a:cubicBezTo>
                  <a:close/>
                </a:path>
              </a:pathLst>
            </a:custGeom>
            <a:solidFill>
              <a:srgbClr val="413351">
                <a:alpha val="94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iṡ1îḋe">
              <a:extLst>
                <a:ext uri="{FF2B5EF4-FFF2-40B4-BE49-F238E27FC236}">
                  <a16:creationId xmlns:a16="http://schemas.microsoft.com/office/drawing/2014/main" id="{05FCCAFC-9311-44CE-BC28-C7F2D83749D8}"/>
                </a:ext>
              </a:extLst>
            </p:cNvPr>
            <p:cNvSpPr/>
            <p:nvPr/>
          </p:nvSpPr>
          <p:spPr bwMode="auto">
            <a:xfrm>
              <a:off x="7804688" y="3472529"/>
              <a:ext cx="1137650" cy="420532"/>
            </a:xfrm>
            <a:custGeom>
              <a:avLst/>
              <a:gdLst>
                <a:gd name="T0" fmla="*/ 59 w 195"/>
                <a:gd name="T1" fmla="*/ 68 h 72"/>
                <a:gd name="T2" fmla="*/ 142 w 195"/>
                <a:gd name="T3" fmla="*/ 70 h 72"/>
                <a:gd name="T4" fmla="*/ 183 w 195"/>
                <a:gd name="T5" fmla="*/ 57 h 72"/>
                <a:gd name="T6" fmla="*/ 189 w 195"/>
                <a:gd name="T7" fmla="*/ 19 h 72"/>
                <a:gd name="T8" fmla="*/ 153 w 195"/>
                <a:gd name="T9" fmla="*/ 3 h 72"/>
                <a:gd name="T10" fmla="*/ 112 w 195"/>
                <a:gd name="T11" fmla="*/ 16 h 72"/>
                <a:gd name="T12" fmla="*/ 84 w 195"/>
                <a:gd name="T13" fmla="*/ 2 h 72"/>
                <a:gd name="T14" fmla="*/ 59 w 195"/>
                <a:gd name="T15" fmla="*/ 21 h 72"/>
                <a:gd name="T16" fmla="*/ 32 w 195"/>
                <a:gd name="T17" fmla="*/ 24 h 72"/>
                <a:gd name="T18" fmla="*/ 6 w 195"/>
                <a:gd name="T19" fmla="*/ 31 h 72"/>
                <a:gd name="T20" fmla="*/ 13 w 195"/>
                <a:gd name="T21" fmla="*/ 59 h 72"/>
                <a:gd name="T22" fmla="*/ 59 w 195"/>
                <a:gd name="T23" fmla="*/ 6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5" h="72">
                  <a:moveTo>
                    <a:pt x="59" y="68"/>
                  </a:moveTo>
                  <a:cubicBezTo>
                    <a:pt x="87" y="69"/>
                    <a:pt x="115" y="72"/>
                    <a:pt x="142" y="70"/>
                  </a:cubicBezTo>
                  <a:cubicBezTo>
                    <a:pt x="157" y="69"/>
                    <a:pt x="173" y="67"/>
                    <a:pt x="183" y="57"/>
                  </a:cubicBezTo>
                  <a:cubicBezTo>
                    <a:pt x="193" y="47"/>
                    <a:pt x="195" y="31"/>
                    <a:pt x="189" y="19"/>
                  </a:cubicBezTo>
                  <a:cubicBezTo>
                    <a:pt x="182" y="7"/>
                    <a:pt x="167" y="0"/>
                    <a:pt x="153" y="3"/>
                  </a:cubicBezTo>
                  <a:cubicBezTo>
                    <a:pt x="139" y="7"/>
                    <a:pt x="126" y="20"/>
                    <a:pt x="112" y="16"/>
                  </a:cubicBezTo>
                  <a:cubicBezTo>
                    <a:pt x="102" y="12"/>
                    <a:pt x="95" y="1"/>
                    <a:pt x="84" y="2"/>
                  </a:cubicBezTo>
                  <a:cubicBezTo>
                    <a:pt x="73" y="3"/>
                    <a:pt x="68" y="16"/>
                    <a:pt x="59" y="21"/>
                  </a:cubicBezTo>
                  <a:cubicBezTo>
                    <a:pt x="51" y="26"/>
                    <a:pt x="41" y="24"/>
                    <a:pt x="32" y="24"/>
                  </a:cubicBezTo>
                  <a:cubicBezTo>
                    <a:pt x="23" y="23"/>
                    <a:pt x="12" y="23"/>
                    <a:pt x="6" y="31"/>
                  </a:cubicBezTo>
                  <a:cubicBezTo>
                    <a:pt x="0" y="39"/>
                    <a:pt x="4" y="52"/>
                    <a:pt x="13" y="59"/>
                  </a:cubicBezTo>
                  <a:cubicBezTo>
                    <a:pt x="13" y="59"/>
                    <a:pt x="31" y="68"/>
                    <a:pt x="59" y="68"/>
                  </a:cubicBezTo>
                  <a:close/>
                </a:path>
              </a:pathLst>
            </a:custGeom>
            <a:gradFill>
              <a:gsLst>
                <a:gs pos="4400">
                  <a:schemeClr val="bg1"/>
                </a:gs>
                <a:gs pos="100000">
                  <a:schemeClr val="bg2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iṣḷîḍe">
              <a:extLst>
                <a:ext uri="{FF2B5EF4-FFF2-40B4-BE49-F238E27FC236}">
                  <a16:creationId xmlns:a16="http://schemas.microsoft.com/office/drawing/2014/main" id="{4BFCC0B2-F751-462C-8033-BC2F06D22CFE}"/>
                </a:ext>
              </a:extLst>
            </p:cNvPr>
            <p:cNvSpPr/>
            <p:nvPr/>
          </p:nvSpPr>
          <p:spPr bwMode="auto">
            <a:xfrm>
              <a:off x="3710034" y="2417510"/>
              <a:ext cx="1598022" cy="588745"/>
            </a:xfrm>
            <a:custGeom>
              <a:avLst/>
              <a:gdLst>
                <a:gd name="T0" fmla="*/ 82 w 274"/>
                <a:gd name="T1" fmla="*/ 96 h 101"/>
                <a:gd name="T2" fmla="*/ 200 w 274"/>
                <a:gd name="T3" fmla="*/ 99 h 101"/>
                <a:gd name="T4" fmla="*/ 257 w 274"/>
                <a:gd name="T5" fmla="*/ 80 h 101"/>
                <a:gd name="T6" fmla="*/ 264 w 274"/>
                <a:gd name="T7" fmla="*/ 27 h 101"/>
                <a:gd name="T8" fmla="*/ 215 w 274"/>
                <a:gd name="T9" fmla="*/ 5 h 101"/>
                <a:gd name="T10" fmla="*/ 156 w 274"/>
                <a:gd name="T11" fmla="*/ 22 h 101"/>
                <a:gd name="T12" fmla="*/ 118 w 274"/>
                <a:gd name="T13" fmla="*/ 3 h 101"/>
                <a:gd name="T14" fmla="*/ 83 w 274"/>
                <a:gd name="T15" fmla="*/ 30 h 101"/>
                <a:gd name="T16" fmla="*/ 45 w 274"/>
                <a:gd name="T17" fmla="*/ 33 h 101"/>
                <a:gd name="T18" fmla="*/ 9 w 274"/>
                <a:gd name="T19" fmla="*/ 43 h 101"/>
                <a:gd name="T20" fmla="*/ 18 w 274"/>
                <a:gd name="T21" fmla="*/ 82 h 101"/>
                <a:gd name="T22" fmla="*/ 82 w 274"/>
                <a:gd name="T23" fmla="*/ 9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4" h="101">
                  <a:moveTo>
                    <a:pt x="82" y="96"/>
                  </a:moveTo>
                  <a:cubicBezTo>
                    <a:pt x="121" y="97"/>
                    <a:pt x="160" y="101"/>
                    <a:pt x="200" y="99"/>
                  </a:cubicBezTo>
                  <a:cubicBezTo>
                    <a:pt x="220" y="97"/>
                    <a:pt x="242" y="95"/>
                    <a:pt x="257" y="80"/>
                  </a:cubicBezTo>
                  <a:cubicBezTo>
                    <a:pt x="270" y="67"/>
                    <a:pt x="274" y="44"/>
                    <a:pt x="264" y="27"/>
                  </a:cubicBezTo>
                  <a:cubicBezTo>
                    <a:pt x="255" y="10"/>
                    <a:pt x="234" y="0"/>
                    <a:pt x="215" y="5"/>
                  </a:cubicBezTo>
                  <a:cubicBezTo>
                    <a:pt x="195" y="9"/>
                    <a:pt x="176" y="28"/>
                    <a:pt x="156" y="22"/>
                  </a:cubicBezTo>
                  <a:cubicBezTo>
                    <a:pt x="142" y="18"/>
                    <a:pt x="133" y="1"/>
                    <a:pt x="118" y="3"/>
                  </a:cubicBezTo>
                  <a:cubicBezTo>
                    <a:pt x="103" y="4"/>
                    <a:pt x="96" y="22"/>
                    <a:pt x="83" y="30"/>
                  </a:cubicBezTo>
                  <a:cubicBezTo>
                    <a:pt x="72" y="37"/>
                    <a:pt x="58" y="34"/>
                    <a:pt x="45" y="33"/>
                  </a:cubicBezTo>
                  <a:cubicBezTo>
                    <a:pt x="32" y="32"/>
                    <a:pt x="17" y="33"/>
                    <a:pt x="9" y="43"/>
                  </a:cubicBezTo>
                  <a:cubicBezTo>
                    <a:pt x="0" y="55"/>
                    <a:pt x="6" y="74"/>
                    <a:pt x="18" y="82"/>
                  </a:cubicBezTo>
                  <a:cubicBezTo>
                    <a:pt x="18" y="82"/>
                    <a:pt x="43" y="96"/>
                    <a:pt x="82" y="96"/>
                  </a:cubicBezTo>
                  <a:close/>
                </a:path>
              </a:pathLst>
            </a:custGeom>
            <a:gradFill>
              <a:gsLst>
                <a:gs pos="4400">
                  <a:schemeClr val="bg1"/>
                </a:gs>
                <a:gs pos="100000">
                  <a:schemeClr val="bg2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iS1îde">
              <a:extLst>
                <a:ext uri="{FF2B5EF4-FFF2-40B4-BE49-F238E27FC236}">
                  <a16:creationId xmlns:a16="http://schemas.microsoft.com/office/drawing/2014/main" id="{51CBE91E-534F-42E4-9360-4B29969BFA48}"/>
                </a:ext>
              </a:extLst>
            </p:cNvPr>
            <p:cNvSpPr/>
            <p:nvPr/>
          </p:nvSpPr>
          <p:spPr bwMode="auto">
            <a:xfrm>
              <a:off x="5961725" y="2498666"/>
              <a:ext cx="169689" cy="728922"/>
            </a:xfrm>
            <a:custGeom>
              <a:avLst/>
              <a:gdLst>
                <a:gd name="T0" fmla="*/ 28 w 29"/>
                <a:gd name="T1" fmla="*/ 1 h 125"/>
                <a:gd name="T2" fmla="*/ 22 w 29"/>
                <a:gd name="T3" fmla="*/ 19 h 125"/>
                <a:gd name="T4" fmla="*/ 16 w 29"/>
                <a:gd name="T5" fmla="*/ 38 h 125"/>
                <a:gd name="T6" fmla="*/ 11 w 29"/>
                <a:gd name="T7" fmla="*/ 62 h 125"/>
                <a:gd name="T8" fmla="*/ 10 w 29"/>
                <a:gd name="T9" fmla="*/ 86 h 125"/>
                <a:gd name="T10" fmla="*/ 11 w 29"/>
                <a:gd name="T11" fmla="*/ 106 h 125"/>
                <a:gd name="T12" fmla="*/ 11 w 29"/>
                <a:gd name="T13" fmla="*/ 125 h 125"/>
                <a:gd name="T14" fmla="*/ 3 w 29"/>
                <a:gd name="T15" fmla="*/ 107 h 125"/>
                <a:gd name="T16" fmla="*/ 0 w 29"/>
                <a:gd name="T17" fmla="*/ 86 h 125"/>
                <a:gd name="T18" fmla="*/ 1 w 29"/>
                <a:gd name="T19" fmla="*/ 60 h 125"/>
                <a:gd name="T20" fmla="*/ 7 w 29"/>
                <a:gd name="T21" fmla="*/ 35 h 125"/>
                <a:gd name="T22" fmla="*/ 16 w 29"/>
                <a:gd name="T23" fmla="*/ 16 h 125"/>
                <a:gd name="T24" fmla="*/ 28 w 29"/>
                <a:gd name="T25" fmla="*/ 1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125">
                  <a:moveTo>
                    <a:pt x="28" y="1"/>
                  </a:moveTo>
                  <a:cubicBezTo>
                    <a:pt x="29" y="2"/>
                    <a:pt x="26" y="9"/>
                    <a:pt x="22" y="19"/>
                  </a:cubicBezTo>
                  <a:cubicBezTo>
                    <a:pt x="20" y="24"/>
                    <a:pt x="18" y="31"/>
                    <a:pt x="16" y="38"/>
                  </a:cubicBezTo>
                  <a:cubicBezTo>
                    <a:pt x="14" y="45"/>
                    <a:pt x="12" y="53"/>
                    <a:pt x="11" y="62"/>
                  </a:cubicBezTo>
                  <a:cubicBezTo>
                    <a:pt x="10" y="70"/>
                    <a:pt x="10" y="79"/>
                    <a:pt x="10" y="86"/>
                  </a:cubicBezTo>
                  <a:cubicBezTo>
                    <a:pt x="10" y="93"/>
                    <a:pt x="10" y="100"/>
                    <a:pt x="11" y="106"/>
                  </a:cubicBezTo>
                  <a:cubicBezTo>
                    <a:pt x="12" y="117"/>
                    <a:pt x="13" y="124"/>
                    <a:pt x="11" y="125"/>
                  </a:cubicBezTo>
                  <a:cubicBezTo>
                    <a:pt x="10" y="125"/>
                    <a:pt x="6" y="119"/>
                    <a:pt x="3" y="107"/>
                  </a:cubicBezTo>
                  <a:cubicBezTo>
                    <a:pt x="2" y="101"/>
                    <a:pt x="1" y="94"/>
                    <a:pt x="0" y="86"/>
                  </a:cubicBezTo>
                  <a:cubicBezTo>
                    <a:pt x="0" y="78"/>
                    <a:pt x="0" y="70"/>
                    <a:pt x="1" y="60"/>
                  </a:cubicBezTo>
                  <a:cubicBezTo>
                    <a:pt x="2" y="51"/>
                    <a:pt x="4" y="43"/>
                    <a:pt x="7" y="35"/>
                  </a:cubicBezTo>
                  <a:cubicBezTo>
                    <a:pt x="10" y="28"/>
                    <a:pt x="13" y="21"/>
                    <a:pt x="16" y="16"/>
                  </a:cubicBezTo>
                  <a:cubicBezTo>
                    <a:pt x="22" y="6"/>
                    <a:pt x="27" y="0"/>
                    <a:pt x="28" y="1"/>
                  </a:cubicBez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íṣḻïḍè">
              <a:extLst>
                <a:ext uri="{FF2B5EF4-FFF2-40B4-BE49-F238E27FC236}">
                  <a16:creationId xmlns:a16="http://schemas.microsoft.com/office/drawing/2014/main" id="{CD2AD5E4-D543-4A20-84DF-00D44B71962F}"/>
                </a:ext>
              </a:extLst>
            </p:cNvPr>
            <p:cNvSpPr/>
            <p:nvPr/>
          </p:nvSpPr>
          <p:spPr bwMode="auto">
            <a:xfrm>
              <a:off x="3676097" y="1706295"/>
              <a:ext cx="308391" cy="308391"/>
            </a:xfrm>
            <a:custGeom>
              <a:avLst/>
              <a:gdLst>
                <a:gd name="T0" fmla="*/ 63 w 209"/>
                <a:gd name="T1" fmla="*/ 67 h 209"/>
                <a:gd name="T2" fmla="*/ 94 w 209"/>
                <a:gd name="T3" fmla="*/ 0 h 209"/>
                <a:gd name="T4" fmla="*/ 138 w 209"/>
                <a:gd name="T5" fmla="*/ 63 h 209"/>
                <a:gd name="T6" fmla="*/ 209 w 209"/>
                <a:gd name="T7" fmla="*/ 95 h 209"/>
                <a:gd name="T8" fmla="*/ 142 w 209"/>
                <a:gd name="T9" fmla="*/ 138 h 209"/>
                <a:gd name="T10" fmla="*/ 110 w 209"/>
                <a:gd name="T11" fmla="*/ 209 h 209"/>
                <a:gd name="T12" fmla="*/ 71 w 209"/>
                <a:gd name="T13" fmla="*/ 142 h 209"/>
                <a:gd name="T14" fmla="*/ 0 w 209"/>
                <a:gd name="T15" fmla="*/ 110 h 209"/>
                <a:gd name="T16" fmla="*/ 63 w 209"/>
                <a:gd name="T17" fmla="*/ 67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9" h="209">
                  <a:moveTo>
                    <a:pt x="63" y="67"/>
                  </a:moveTo>
                  <a:lnTo>
                    <a:pt x="94" y="0"/>
                  </a:lnTo>
                  <a:lnTo>
                    <a:pt x="138" y="63"/>
                  </a:lnTo>
                  <a:lnTo>
                    <a:pt x="209" y="95"/>
                  </a:lnTo>
                  <a:lnTo>
                    <a:pt x="142" y="138"/>
                  </a:lnTo>
                  <a:lnTo>
                    <a:pt x="110" y="209"/>
                  </a:lnTo>
                  <a:lnTo>
                    <a:pt x="71" y="142"/>
                  </a:lnTo>
                  <a:lnTo>
                    <a:pt x="0" y="110"/>
                  </a:lnTo>
                  <a:lnTo>
                    <a:pt x="63" y="67"/>
                  </a:lnTo>
                  <a:close/>
                </a:path>
              </a:pathLst>
            </a:custGeom>
            <a:gradFill>
              <a:gsLst>
                <a:gs pos="4400">
                  <a:schemeClr val="bg1"/>
                </a:gs>
                <a:gs pos="100000">
                  <a:schemeClr val="bg2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îš1íḑé">
              <a:extLst>
                <a:ext uri="{FF2B5EF4-FFF2-40B4-BE49-F238E27FC236}">
                  <a16:creationId xmlns:a16="http://schemas.microsoft.com/office/drawing/2014/main" id="{D26F90B3-B67B-49CD-9A7A-1A0E8BC2B97B}"/>
                </a:ext>
              </a:extLst>
            </p:cNvPr>
            <p:cNvSpPr/>
            <p:nvPr/>
          </p:nvSpPr>
          <p:spPr bwMode="auto">
            <a:xfrm>
              <a:off x="5588411" y="1979272"/>
              <a:ext cx="309866" cy="309866"/>
            </a:xfrm>
            <a:custGeom>
              <a:avLst/>
              <a:gdLst>
                <a:gd name="T0" fmla="*/ 63 w 210"/>
                <a:gd name="T1" fmla="*/ 72 h 210"/>
                <a:gd name="T2" fmla="*/ 95 w 210"/>
                <a:gd name="T3" fmla="*/ 0 h 210"/>
                <a:gd name="T4" fmla="*/ 138 w 210"/>
                <a:gd name="T5" fmla="*/ 64 h 210"/>
                <a:gd name="T6" fmla="*/ 210 w 210"/>
                <a:gd name="T7" fmla="*/ 95 h 210"/>
                <a:gd name="T8" fmla="*/ 142 w 210"/>
                <a:gd name="T9" fmla="*/ 139 h 210"/>
                <a:gd name="T10" fmla="*/ 111 w 210"/>
                <a:gd name="T11" fmla="*/ 210 h 210"/>
                <a:gd name="T12" fmla="*/ 71 w 210"/>
                <a:gd name="T13" fmla="*/ 143 h 210"/>
                <a:gd name="T14" fmla="*/ 0 w 210"/>
                <a:gd name="T15" fmla="*/ 111 h 210"/>
                <a:gd name="T16" fmla="*/ 63 w 210"/>
                <a:gd name="T17" fmla="*/ 72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" h="210">
                  <a:moveTo>
                    <a:pt x="63" y="72"/>
                  </a:moveTo>
                  <a:lnTo>
                    <a:pt x="95" y="0"/>
                  </a:lnTo>
                  <a:lnTo>
                    <a:pt x="138" y="64"/>
                  </a:lnTo>
                  <a:lnTo>
                    <a:pt x="210" y="95"/>
                  </a:lnTo>
                  <a:lnTo>
                    <a:pt x="142" y="139"/>
                  </a:lnTo>
                  <a:lnTo>
                    <a:pt x="111" y="210"/>
                  </a:lnTo>
                  <a:lnTo>
                    <a:pt x="71" y="143"/>
                  </a:lnTo>
                  <a:lnTo>
                    <a:pt x="0" y="111"/>
                  </a:lnTo>
                  <a:lnTo>
                    <a:pt x="63" y="72"/>
                  </a:ln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ïSḻíďê">
              <a:extLst>
                <a:ext uri="{FF2B5EF4-FFF2-40B4-BE49-F238E27FC236}">
                  <a16:creationId xmlns:a16="http://schemas.microsoft.com/office/drawing/2014/main" id="{92E67733-E1C2-4978-AD8F-D71B61AA49F2}"/>
                </a:ext>
              </a:extLst>
            </p:cNvPr>
            <p:cNvSpPr/>
            <p:nvPr/>
          </p:nvSpPr>
          <p:spPr bwMode="auto">
            <a:xfrm>
              <a:off x="6445706" y="1169194"/>
              <a:ext cx="309866" cy="309866"/>
            </a:xfrm>
            <a:custGeom>
              <a:avLst/>
              <a:gdLst>
                <a:gd name="T0" fmla="*/ 67 w 210"/>
                <a:gd name="T1" fmla="*/ 71 h 210"/>
                <a:gd name="T2" fmla="*/ 99 w 210"/>
                <a:gd name="T3" fmla="*/ 0 h 210"/>
                <a:gd name="T4" fmla="*/ 142 w 210"/>
                <a:gd name="T5" fmla="*/ 63 h 210"/>
                <a:gd name="T6" fmla="*/ 210 w 210"/>
                <a:gd name="T7" fmla="*/ 99 h 210"/>
                <a:gd name="T8" fmla="*/ 146 w 210"/>
                <a:gd name="T9" fmla="*/ 138 h 210"/>
                <a:gd name="T10" fmla="*/ 115 w 210"/>
                <a:gd name="T11" fmla="*/ 210 h 210"/>
                <a:gd name="T12" fmla="*/ 71 w 210"/>
                <a:gd name="T13" fmla="*/ 142 h 210"/>
                <a:gd name="T14" fmla="*/ 0 w 210"/>
                <a:gd name="T15" fmla="*/ 111 h 210"/>
                <a:gd name="T16" fmla="*/ 67 w 210"/>
                <a:gd name="T17" fmla="*/ 71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" h="210">
                  <a:moveTo>
                    <a:pt x="67" y="71"/>
                  </a:moveTo>
                  <a:lnTo>
                    <a:pt x="99" y="0"/>
                  </a:lnTo>
                  <a:lnTo>
                    <a:pt x="142" y="63"/>
                  </a:lnTo>
                  <a:lnTo>
                    <a:pt x="210" y="99"/>
                  </a:lnTo>
                  <a:lnTo>
                    <a:pt x="146" y="138"/>
                  </a:lnTo>
                  <a:lnTo>
                    <a:pt x="115" y="210"/>
                  </a:lnTo>
                  <a:lnTo>
                    <a:pt x="71" y="142"/>
                  </a:lnTo>
                  <a:lnTo>
                    <a:pt x="0" y="111"/>
                  </a:lnTo>
                  <a:lnTo>
                    <a:pt x="67" y="71"/>
                  </a:ln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íšḷîḓé">
              <a:extLst>
                <a:ext uri="{FF2B5EF4-FFF2-40B4-BE49-F238E27FC236}">
                  <a16:creationId xmlns:a16="http://schemas.microsoft.com/office/drawing/2014/main" id="{63D5F578-7E31-448C-AC8E-6273B1B19477}"/>
                </a:ext>
              </a:extLst>
            </p:cNvPr>
            <p:cNvSpPr/>
            <p:nvPr/>
          </p:nvSpPr>
          <p:spPr bwMode="auto">
            <a:xfrm>
              <a:off x="3085877" y="3314645"/>
              <a:ext cx="181493" cy="181493"/>
            </a:xfrm>
            <a:custGeom>
              <a:avLst/>
              <a:gdLst>
                <a:gd name="T0" fmla="*/ 40 w 123"/>
                <a:gd name="T1" fmla="*/ 40 h 123"/>
                <a:gd name="T2" fmla="*/ 56 w 123"/>
                <a:gd name="T3" fmla="*/ 0 h 123"/>
                <a:gd name="T4" fmla="*/ 79 w 123"/>
                <a:gd name="T5" fmla="*/ 40 h 123"/>
                <a:gd name="T6" fmla="*/ 123 w 123"/>
                <a:gd name="T7" fmla="*/ 56 h 123"/>
                <a:gd name="T8" fmla="*/ 83 w 123"/>
                <a:gd name="T9" fmla="*/ 80 h 123"/>
                <a:gd name="T10" fmla="*/ 64 w 123"/>
                <a:gd name="T11" fmla="*/ 123 h 123"/>
                <a:gd name="T12" fmla="*/ 40 w 123"/>
                <a:gd name="T13" fmla="*/ 83 h 123"/>
                <a:gd name="T14" fmla="*/ 0 w 123"/>
                <a:gd name="T15" fmla="*/ 64 h 123"/>
                <a:gd name="T16" fmla="*/ 40 w 123"/>
                <a:gd name="T17" fmla="*/ 4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123">
                  <a:moveTo>
                    <a:pt x="40" y="40"/>
                  </a:moveTo>
                  <a:lnTo>
                    <a:pt x="56" y="0"/>
                  </a:lnTo>
                  <a:lnTo>
                    <a:pt x="79" y="40"/>
                  </a:lnTo>
                  <a:lnTo>
                    <a:pt x="123" y="56"/>
                  </a:lnTo>
                  <a:lnTo>
                    <a:pt x="83" y="80"/>
                  </a:lnTo>
                  <a:lnTo>
                    <a:pt x="64" y="123"/>
                  </a:lnTo>
                  <a:lnTo>
                    <a:pt x="40" y="83"/>
                  </a:lnTo>
                  <a:lnTo>
                    <a:pt x="0" y="64"/>
                  </a:lnTo>
                  <a:lnTo>
                    <a:pt x="40" y="40"/>
                  </a:lnTo>
                  <a:close/>
                </a:path>
              </a:pathLst>
            </a:custGeom>
            <a:gradFill>
              <a:gsLst>
                <a:gs pos="4400">
                  <a:schemeClr val="bg1"/>
                </a:gs>
                <a:gs pos="100000">
                  <a:schemeClr val="bg2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îşľîḓe">
              <a:extLst>
                <a:ext uri="{FF2B5EF4-FFF2-40B4-BE49-F238E27FC236}">
                  <a16:creationId xmlns:a16="http://schemas.microsoft.com/office/drawing/2014/main" id="{05926078-F7FE-47F6-88D1-6B6F5347A6BD}"/>
                </a:ext>
              </a:extLst>
            </p:cNvPr>
            <p:cNvSpPr/>
            <p:nvPr/>
          </p:nvSpPr>
          <p:spPr bwMode="auto">
            <a:xfrm>
              <a:off x="9262533" y="3403178"/>
              <a:ext cx="181493" cy="180017"/>
            </a:xfrm>
            <a:custGeom>
              <a:avLst/>
              <a:gdLst>
                <a:gd name="T0" fmla="*/ 40 w 123"/>
                <a:gd name="T1" fmla="*/ 43 h 122"/>
                <a:gd name="T2" fmla="*/ 60 w 123"/>
                <a:gd name="T3" fmla="*/ 0 h 122"/>
                <a:gd name="T4" fmla="*/ 83 w 123"/>
                <a:gd name="T5" fmla="*/ 39 h 122"/>
                <a:gd name="T6" fmla="*/ 123 w 123"/>
                <a:gd name="T7" fmla="*/ 59 h 122"/>
                <a:gd name="T8" fmla="*/ 87 w 123"/>
                <a:gd name="T9" fmla="*/ 83 h 122"/>
                <a:gd name="T10" fmla="*/ 67 w 123"/>
                <a:gd name="T11" fmla="*/ 122 h 122"/>
                <a:gd name="T12" fmla="*/ 44 w 123"/>
                <a:gd name="T13" fmla="*/ 87 h 122"/>
                <a:gd name="T14" fmla="*/ 0 w 123"/>
                <a:gd name="T15" fmla="*/ 67 h 122"/>
                <a:gd name="T16" fmla="*/ 40 w 123"/>
                <a:gd name="T17" fmla="*/ 4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3" h="122">
                  <a:moveTo>
                    <a:pt x="40" y="43"/>
                  </a:moveTo>
                  <a:lnTo>
                    <a:pt x="60" y="0"/>
                  </a:lnTo>
                  <a:lnTo>
                    <a:pt x="83" y="39"/>
                  </a:lnTo>
                  <a:lnTo>
                    <a:pt x="123" y="59"/>
                  </a:lnTo>
                  <a:lnTo>
                    <a:pt x="87" y="83"/>
                  </a:lnTo>
                  <a:lnTo>
                    <a:pt x="67" y="122"/>
                  </a:lnTo>
                  <a:lnTo>
                    <a:pt x="44" y="87"/>
                  </a:lnTo>
                  <a:lnTo>
                    <a:pt x="0" y="67"/>
                  </a:lnTo>
                  <a:lnTo>
                    <a:pt x="40" y="43"/>
                  </a:ln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îšľîḑê">
              <a:extLst>
                <a:ext uri="{FF2B5EF4-FFF2-40B4-BE49-F238E27FC236}">
                  <a16:creationId xmlns:a16="http://schemas.microsoft.com/office/drawing/2014/main" id="{62A25FFE-D3D7-44F8-9A57-91D0084D5090}"/>
                </a:ext>
              </a:extLst>
            </p:cNvPr>
            <p:cNvSpPr/>
            <p:nvPr/>
          </p:nvSpPr>
          <p:spPr bwMode="auto">
            <a:xfrm>
              <a:off x="8871511" y="2131253"/>
              <a:ext cx="309866" cy="309866"/>
            </a:xfrm>
            <a:custGeom>
              <a:avLst/>
              <a:gdLst>
                <a:gd name="T0" fmla="*/ 72 w 210"/>
                <a:gd name="T1" fmla="*/ 67 h 210"/>
                <a:gd name="T2" fmla="*/ 115 w 210"/>
                <a:gd name="T3" fmla="*/ 0 h 210"/>
                <a:gd name="T4" fmla="*/ 147 w 210"/>
                <a:gd name="T5" fmla="*/ 71 h 210"/>
                <a:gd name="T6" fmla="*/ 210 w 210"/>
                <a:gd name="T7" fmla="*/ 115 h 210"/>
                <a:gd name="T8" fmla="*/ 139 w 210"/>
                <a:gd name="T9" fmla="*/ 146 h 210"/>
                <a:gd name="T10" fmla="*/ 99 w 210"/>
                <a:gd name="T11" fmla="*/ 210 h 210"/>
                <a:gd name="T12" fmla="*/ 68 w 210"/>
                <a:gd name="T13" fmla="*/ 139 h 210"/>
                <a:gd name="T14" fmla="*/ 0 w 210"/>
                <a:gd name="T15" fmla="*/ 99 h 210"/>
                <a:gd name="T16" fmla="*/ 72 w 210"/>
                <a:gd name="T17" fmla="*/ 67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0" h="210">
                  <a:moveTo>
                    <a:pt x="72" y="67"/>
                  </a:moveTo>
                  <a:lnTo>
                    <a:pt x="115" y="0"/>
                  </a:lnTo>
                  <a:lnTo>
                    <a:pt x="147" y="71"/>
                  </a:lnTo>
                  <a:lnTo>
                    <a:pt x="210" y="115"/>
                  </a:lnTo>
                  <a:lnTo>
                    <a:pt x="139" y="146"/>
                  </a:lnTo>
                  <a:lnTo>
                    <a:pt x="99" y="210"/>
                  </a:lnTo>
                  <a:lnTo>
                    <a:pt x="68" y="139"/>
                  </a:lnTo>
                  <a:lnTo>
                    <a:pt x="0" y="99"/>
                  </a:lnTo>
                  <a:lnTo>
                    <a:pt x="72" y="67"/>
                  </a:lnTo>
                  <a:close/>
                </a:path>
              </a:pathLst>
            </a:custGeom>
            <a:gradFill>
              <a:gsLst>
                <a:gs pos="4400">
                  <a:schemeClr val="bg1"/>
                </a:gs>
                <a:gs pos="100000">
                  <a:schemeClr val="bg2"/>
                </a:gs>
              </a:gsLst>
              <a:lin ang="5400000" scaled="0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i$ḻïďè">
              <a:extLst>
                <a:ext uri="{FF2B5EF4-FFF2-40B4-BE49-F238E27FC236}">
                  <a16:creationId xmlns:a16="http://schemas.microsoft.com/office/drawing/2014/main" id="{234E2908-EE00-41BB-A2D3-C36674C9E266}"/>
                </a:ext>
              </a:extLst>
            </p:cNvPr>
            <p:cNvSpPr/>
            <p:nvPr/>
          </p:nvSpPr>
          <p:spPr bwMode="auto">
            <a:xfrm>
              <a:off x="5069017" y="1647273"/>
              <a:ext cx="104765" cy="98862"/>
            </a:xfrm>
            <a:custGeom>
              <a:avLst/>
              <a:gdLst>
                <a:gd name="T0" fmla="*/ 32 w 71"/>
                <a:gd name="T1" fmla="*/ 12 h 67"/>
                <a:gd name="T2" fmla="*/ 60 w 71"/>
                <a:gd name="T3" fmla="*/ 0 h 67"/>
                <a:gd name="T4" fmla="*/ 56 w 71"/>
                <a:gd name="T5" fmla="*/ 28 h 67"/>
                <a:gd name="T6" fmla="*/ 71 w 71"/>
                <a:gd name="T7" fmla="*/ 56 h 67"/>
                <a:gd name="T8" fmla="*/ 40 w 71"/>
                <a:gd name="T9" fmla="*/ 56 h 67"/>
                <a:gd name="T10" fmla="*/ 12 w 71"/>
                <a:gd name="T11" fmla="*/ 67 h 67"/>
                <a:gd name="T12" fmla="*/ 16 w 71"/>
                <a:gd name="T13" fmla="*/ 40 h 67"/>
                <a:gd name="T14" fmla="*/ 0 w 71"/>
                <a:gd name="T15" fmla="*/ 12 h 67"/>
                <a:gd name="T16" fmla="*/ 32 w 71"/>
                <a:gd name="T17" fmla="*/ 1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67">
                  <a:moveTo>
                    <a:pt x="32" y="12"/>
                  </a:moveTo>
                  <a:lnTo>
                    <a:pt x="60" y="0"/>
                  </a:lnTo>
                  <a:lnTo>
                    <a:pt x="56" y="28"/>
                  </a:lnTo>
                  <a:lnTo>
                    <a:pt x="71" y="56"/>
                  </a:lnTo>
                  <a:lnTo>
                    <a:pt x="40" y="56"/>
                  </a:lnTo>
                  <a:lnTo>
                    <a:pt x="12" y="67"/>
                  </a:lnTo>
                  <a:lnTo>
                    <a:pt x="16" y="40"/>
                  </a:lnTo>
                  <a:lnTo>
                    <a:pt x="0" y="12"/>
                  </a:lnTo>
                  <a:lnTo>
                    <a:pt x="32" y="12"/>
                  </a:ln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ïŝ1iḑè">
              <a:extLst>
                <a:ext uri="{FF2B5EF4-FFF2-40B4-BE49-F238E27FC236}">
                  <a16:creationId xmlns:a16="http://schemas.microsoft.com/office/drawing/2014/main" id="{90F7F40D-0B23-4D8F-ADE3-3AEAF017F053}"/>
                </a:ext>
              </a:extLst>
            </p:cNvPr>
            <p:cNvSpPr/>
            <p:nvPr/>
          </p:nvSpPr>
          <p:spPr bwMode="auto">
            <a:xfrm>
              <a:off x="2747975" y="2668354"/>
              <a:ext cx="104765" cy="104765"/>
            </a:xfrm>
            <a:custGeom>
              <a:avLst/>
              <a:gdLst>
                <a:gd name="T0" fmla="*/ 32 w 71"/>
                <a:gd name="T1" fmla="*/ 16 h 71"/>
                <a:gd name="T2" fmla="*/ 55 w 71"/>
                <a:gd name="T3" fmla="*/ 0 h 71"/>
                <a:gd name="T4" fmla="*/ 55 w 71"/>
                <a:gd name="T5" fmla="*/ 31 h 71"/>
                <a:gd name="T6" fmla="*/ 71 w 71"/>
                <a:gd name="T7" fmla="*/ 59 h 71"/>
                <a:gd name="T8" fmla="*/ 40 w 71"/>
                <a:gd name="T9" fmla="*/ 55 h 71"/>
                <a:gd name="T10" fmla="*/ 12 w 71"/>
                <a:gd name="T11" fmla="*/ 71 h 71"/>
                <a:gd name="T12" fmla="*/ 16 w 71"/>
                <a:gd name="T13" fmla="*/ 39 h 71"/>
                <a:gd name="T14" fmla="*/ 0 w 71"/>
                <a:gd name="T15" fmla="*/ 12 h 71"/>
                <a:gd name="T16" fmla="*/ 32 w 71"/>
                <a:gd name="T17" fmla="*/ 1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71">
                  <a:moveTo>
                    <a:pt x="32" y="16"/>
                  </a:moveTo>
                  <a:lnTo>
                    <a:pt x="55" y="0"/>
                  </a:lnTo>
                  <a:lnTo>
                    <a:pt x="55" y="31"/>
                  </a:lnTo>
                  <a:lnTo>
                    <a:pt x="71" y="59"/>
                  </a:lnTo>
                  <a:lnTo>
                    <a:pt x="40" y="55"/>
                  </a:lnTo>
                  <a:lnTo>
                    <a:pt x="12" y="71"/>
                  </a:lnTo>
                  <a:lnTo>
                    <a:pt x="16" y="39"/>
                  </a:lnTo>
                  <a:lnTo>
                    <a:pt x="0" y="12"/>
                  </a:lnTo>
                  <a:lnTo>
                    <a:pt x="32" y="16"/>
                  </a:ln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iŝ1iḋe">
              <a:extLst>
                <a:ext uri="{FF2B5EF4-FFF2-40B4-BE49-F238E27FC236}">
                  <a16:creationId xmlns:a16="http://schemas.microsoft.com/office/drawing/2014/main" id="{1CE9341C-38F6-4C7C-AA07-DA6040F67009}"/>
                </a:ext>
              </a:extLst>
            </p:cNvPr>
            <p:cNvSpPr/>
            <p:nvPr/>
          </p:nvSpPr>
          <p:spPr bwMode="auto">
            <a:xfrm>
              <a:off x="8375726" y="1321176"/>
              <a:ext cx="100337" cy="104765"/>
            </a:xfrm>
            <a:custGeom>
              <a:avLst/>
              <a:gdLst>
                <a:gd name="T0" fmla="*/ 28 w 68"/>
                <a:gd name="T1" fmla="*/ 16 h 71"/>
                <a:gd name="T2" fmla="*/ 56 w 68"/>
                <a:gd name="T3" fmla="*/ 0 h 71"/>
                <a:gd name="T4" fmla="*/ 56 w 68"/>
                <a:gd name="T5" fmla="*/ 32 h 71"/>
                <a:gd name="T6" fmla="*/ 68 w 68"/>
                <a:gd name="T7" fmla="*/ 59 h 71"/>
                <a:gd name="T8" fmla="*/ 40 w 68"/>
                <a:gd name="T9" fmla="*/ 55 h 71"/>
                <a:gd name="T10" fmla="*/ 12 w 68"/>
                <a:gd name="T11" fmla="*/ 71 h 71"/>
                <a:gd name="T12" fmla="*/ 12 w 68"/>
                <a:gd name="T13" fmla="*/ 39 h 71"/>
                <a:gd name="T14" fmla="*/ 0 w 68"/>
                <a:gd name="T15" fmla="*/ 12 h 71"/>
                <a:gd name="T16" fmla="*/ 28 w 68"/>
                <a:gd name="T17" fmla="*/ 16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8" h="71">
                  <a:moveTo>
                    <a:pt x="28" y="16"/>
                  </a:moveTo>
                  <a:lnTo>
                    <a:pt x="56" y="0"/>
                  </a:lnTo>
                  <a:lnTo>
                    <a:pt x="56" y="32"/>
                  </a:lnTo>
                  <a:lnTo>
                    <a:pt x="68" y="59"/>
                  </a:lnTo>
                  <a:lnTo>
                    <a:pt x="40" y="55"/>
                  </a:lnTo>
                  <a:lnTo>
                    <a:pt x="12" y="71"/>
                  </a:lnTo>
                  <a:lnTo>
                    <a:pt x="12" y="39"/>
                  </a:lnTo>
                  <a:lnTo>
                    <a:pt x="0" y="12"/>
                  </a:lnTo>
                  <a:lnTo>
                    <a:pt x="28" y="16"/>
                  </a:ln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íṧḷiḍé">
              <a:extLst>
                <a:ext uri="{FF2B5EF4-FFF2-40B4-BE49-F238E27FC236}">
                  <a16:creationId xmlns:a16="http://schemas.microsoft.com/office/drawing/2014/main" id="{2ED018B0-1993-41F9-94F5-EF893A97E979}"/>
                </a:ext>
              </a:extLst>
            </p:cNvPr>
            <p:cNvSpPr/>
            <p:nvPr/>
          </p:nvSpPr>
          <p:spPr bwMode="auto">
            <a:xfrm>
              <a:off x="7484493" y="2731803"/>
              <a:ext cx="104765" cy="98862"/>
            </a:xfrm>
            <a:custGeom>
              <a:avLst/>
              <a:gdLst>
                <a:gd name="T0" fmla="*/ 31 w 71"/>
                <a:gd name="T1" fmla="*/ 12 h 67"/>
                <a:gd name="T2" fmla="*/ 59 w 71"/>
                <a:gd name="T3" fmla="*/ 0 h 67"/>
                <a:gd name="T4" fmla="*/ 55 w 71"/>
                <a:gd name="T5" fmla="*/ 28 h 67"/>
                <a:gd name="T6" fmla="*/ 71 w 71"/>
                <a:gd name="T7" fmla="*/ 56 h 67"/>
                <a:gd name="T8" fmla="*/ 39 w 71"/>
                <a:gd name="T9" fmla="*/ 52 h 67"/>
                <a:gd name="T10" fmla="*/ 12 w 71"/>
                <a:gd name="T11" fmla="*/ 67 h 67"/>
                <a:gd name="T12" fmla="*/ 15 w 71"/>
                <a:gd name="T13" fmla="*/ 36 h 67"/>
                <a:gd name="T14" fmla="*/ 0 w 71"/>
                <a:gd name="T15" fmla="*/ 12 h 67"/>
                <a:gd name="T16" fmla="*/ 31 w 71"/>
                <a:gd name="T17" fmla="*/ 12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" h="67">
                  <a:moveTo>
                    <a:pt x="31" y="12"/>
                  </a:moveTo>
                  <a:lnTo>
                    <a:pt x="59" y="0"/>
                  </a:lnTo>
                  <a:lnTo>
                    <a:pt x="55" y="28"/>
                  </a:lnTo>
                  <a:lnTo>
                    <a:pt x="71" y="56"/>
                  </a:lnTo>
                  <a:lnTo>
                    <a:pt x="39" y="52"/>
                  </a:lnTo>
                  <a:lnTo>
                    <a:pt x="12" y="67"/>
                  </a:lnTo>
                  <a:lnTo>
                    <a:pt x="15" y="36"/>
                  </a:lnTo>
                  <a:lnTo>
                    <a:pt x="0" y="12"/>
                  </a:lnTo>
                  <a:lnTo>
                    <a:pt x="31" y="12"/>
                  </a:lnTo>
                  <a:close/>
                </a:path>
              </a:pathLst>
            </a:custGeom>
            <a:solidFill>
              <a:srgbClr val="2D1E5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ïS1ïḓé">
              <a:extLst>
                <a:ext uri="{FF2B5EF4-FFF2-40B4-BE49-F238E27FC236}">
                  <a16:creationId xmlns:a16="http://schemas.microsoft.com/office/drawing/2014/main" id="{391B4FEF-9974-4889-8C98-45CD817D60C5}"/>
                </a:ext>
              </a:extLst>
            </p:cNvPr>
            <p:cNvSpPr/>
            <p:nvPr/>
          </p:nvSpPr>
          <p:spPr>
            <a:xfrm>
              <a:off x="6198941" y="2236756"/>
              <a:ext cx="185141" cy="53120"/>
            </a:xfrm>
            <a:custGeom>
              <a:avLst/>
              <a:gdLst>
                <a:gd name="connsiteX0" fmla="*/ 99594 w 199188"/>
                <a:gd name="connsiteY0" fmla="*/ 0 h 57150"/>
                <a:gd name="connsiteX1" fmla="*/ 195010 w 199188"/>
                <a:gd name="connsiteY1" fmla="*/ 49403 h 57150"/>
                <a:gd name="connsiteX2" fmla="*/ 199188 w 199188"/>
                <a:gd name="connsiteY2" fmla="*/ 57150 h 57150"/>
                <a:gd name="connsiteX3" fmla="*/ 0 w 199188"/>
                <a:gd name="connsiteY3" fmla="*/ 57150 h 57150"/>
                <a:gd name="connsiteX4" fmla="*/ 4179 w 199188"/>
                <a:gd name="connsiteY4" fmla="*/ 49403 h 57150"/>
                <a:gd name="connsiteX5" fmla="*/ 99594 w 199188"/>
                <a:gd name="connsiteY5" fmla="*/ 0 h 5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99188" h="57150">
                  <a:moveTo>
                    <a:pt x="99594" y="0"/>
                  </a:moveTo>
                  <a:cubicBezTo>
                    <a:pt x="136856" y="0"/>
                    <a:pt x="170591" y="18879"/>
                    <a:pt x="195010" y="49403"/>
                  </a:cubicBezTo>
                  <a:lnTo>
                    <a:pt x="199188" y="57150"/>
                  </a:lnTo>
                  <a:lnTo>
                    <a:pt x="0" y="57150"/>
                  </a:lnTo>
                  <a:lnTo>
                    <a:pt x="4179" y="49403"/>
                  </a:lnTo>
                  <a:cubicBezTo>
                    <a:pt x="28598" y="18879"/>
                    <a:pt x="62332" y="0"/>
                    <a:pt x="99594" y="0"/>
                  </a:cubicBezTo>
                  <a:close/>
                </a:path>
              </a:pathLst>
            </a:custGeom>
            <a:gradFill>
              <a:gsLst>
                <a:gs pos="4400">
                  <a:srgbClr val="AC4A7A"/>
                </a:gs>
                <a:gs pos="100000">
                  <a:srgbClr val="DC6276"/>
                </a:gs>
              </a:gsLst>
              <a:lin ang="16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80" name="49ee1251-bae0-48b3-a586-a8250633302e" descr="zwMAAB+LCAAAAAAABACtkt9PwjAQx/+XU98W0i2gbm8oYvagEkb0wfBQWRlNuo6UzkDI/nevZT8zMDExfdmu37v7fK93hGt92DIIIEqp0hNOE0XTULMUHAhjCGQuhAMPXMZcJs8qy7c7CD6PdVr75oPrzWMmMvVORc5MAck1p+L0G/SSOtqZ4khwsLFLWpT1ar2t13zF5mzFpK5E8+QLApcQ4o38IdKrfLdB6dV0OvbGxL9HycJmu0XhQMRWmYz/t/do5Hv+0O30fpqY0+19aTTVVF645GmeljIyIBii+1YIXdogj2PB2rJQaqa+6+G7Jma/I62wwTRTKdXY8EiKm8bb8HZADFcoY7bHShUsdN6qhDRrcnYbzEW9DHY1mqQZxQVjyHbGdT+vUTswlolAsXdn/Z24SFEXjjZ0y15RbZBKqyYEy66JigdL47P17RXORa4F2+u/OTEZbQ/nhv+rBduycVASdNhL7CWeH4GRVUTPAwAA">
            <a:extLst>
              <a:ext uri="{FF2B5EF4-FFF2-40B4-BE49-F238E27FC236}">
                <a16:creationId xmlns:a16="http://schemas.microsoft.com/office/drawing/2014/main" id="{CD3CA223-689D-4D59-A871-D5A454D67F09}"/>
              </a:ext>
            </a:extLst>
          </p:cNvPr>
          <p:cNvGrpSpPr>
            <a:grpSpLocks noChangeAspect="1"/>
          </p:cNvGrpSpPr>
          <p:nvPr/>
        </p:nvGrpSpPr>
        <p:grpSpPr>
          <a:xfrm>
            <a:off x="6996110" y="857927"/>
            <a:ext cx="1458686" cy="3164859"/>
            <a:chOff x="2267709" y="1867715"/>
            <a:chExt cx="1458686" cy="3164859"/>
          </a:xfrm>
        </p:grpSpPr>
        <p:sp>
          <p:nvSpPr>
            <p:cNvPr id="81" name="ValueShape">
              <a:extLst>
                <a:ext uri="{FF2B5EF4-FFF2-40B4-BE49-F238E27FC236}">
                  <a16:creationId xmlns:a16="http://schemas.microsoft.com/office/drawing/2014/main" id="{A431B2BD-BFDE-4997-B18F-63D9EEAD178F}"/>
                </a:ext>
              </a:extLst>
            </p:cNvPr>
            <p:cNvSpPr/>
            <p:nvPr/>
          </p:nvSpPr>
          <p:spPr>
            <a:xfrm>
              <a:off x="2721761" y="1867715"/>
              <a:ext cx="523875" cy="2038350"/>
            </a:xfrm>
            <a:custGeom>
              <a:avLst/>
              <a:gdLst>
                <a:gd name="connsiteX0" fmla="*/ 171953 w 523875"/>
                <a:gd name="connsiteY0" fmla="*/ 187166 h 2038350"/>
                <a:gd name="connsiteX1" fmla="*/ 351975 w 523875"/>
                <a:gd name="connsiteY1" fmla="*/ 187166 h 2038350"/>
                <a:gd name="connsiteX2" fmla="*/ 351975 w 523875"/>
                <a:gd name="connsiteY2" fmla="*/ 510064 h 2038350"/>
                <a:gd name="connsiteX3" fmla="*/ 408173 w 523875"/>
                <a:gd name="connsiteY3" fmla="*/ 704374 h 2038350"/>
                <a:gd name="connsiteX4" fmla="*/ 460560 w 523875"/>
                <a:gd name="connsiteY4" fmla="*/ 787241 h 2038350"/>
                <a:gd name="connsiteX5" fmla="*/ 516758 w 523875"/>
                <a:gd name="connsiteY5" fmla="*/ 981551 h 2038350"/>
                <a:gd name="connsiteX6" fmla="*/ 516758 w 523875"/>
                <a:gd name="connsiteY6" fmla="*/ 1925479 h 2038350"/>
                <a:gd name="connsiteX7" fmla="*/ 412935 w 523875"/>
                <a:gd name="connsiteY7" fmla="*/ 2031206 h 2038350"/>
                <a:gd name="connsiteX8" fmla="*/ 269108 w 523875"/>
                <a:gd name="connsiteY8" fmla="*/ 2031206 h 2038350"/>
                <a:gd name="connsiteX9" fmla="*/ 253868 w 523875"/>
                <a:gd name="connsiteY9" fmla="*/ 2031206 h 2038350"/>
                <a:gd name="connsiteX10" fmla="*/ 110993 w 523875"/>
                <a:gd name="connsiteY10" fmla="*/ 2031206 h 2038350"/>
                <a:gd name="connsiteX11" fmla="*/ 7170 w 523875"/>
                <a:gd name="connsiteY11" fmla="*/ 1925479 h 2038350"/>
                <a:gd name="connsiteX12" fmla="*/ 7170 w 523875"/>
                <a:gd name="connsiteY12" fmla="*/ 981551 h 2038350"/>
                <a:gd name="connsiteX13" fmla="*/ 62415 w 523875"/>
                <a:gd name="connsiteY13" fmla="*/ 787241 h 2038350"/>
                <a:gd name="connsiteX14" fmla="*/ 114803 w 523875"/>
                <a:gd name="connsiteY14" fmla="*/ 704374 h 2038350"/>
                <a:gd name="connsiteX15" fmla="*/ 171000 w 523875"/>
                <a:gd name="connsiteY15" fmla="*/ 510064 h 2038350"/>
                <a:gd name="connsiteX16" fmla="*/ 171000 w 523875"/>
                <a:gd name="connsiteY16" fmla="*/ 187166 h 2038350"/>
                <a:gd name="connsiteX17" fmla="*/ 261488 w 523875"/>
                <a:gd name="connsiteY17" fmla="*/ 7144 h 2038350"/>
                <a:gd name="connsiteX18" fmla="*/ 351023 w 523875"/>
                <a:gd name="connsiteY18" fmla="*/ 84296 h 2038350"/>
                <a:gd name="connsiteX19" fmla="*/ 351023 w 523875"/>
                <a:gd name="connsiteY19" fmla="*/ 161449 h 2038350"/>
                <a:gd name="connsiteX20" fmla="*/ 171000 w 523875"/>
                <a:gd name="connsiteY20" fmla="*/ 161449 h 2038350"/>
                <a:gd name="connsiteX21" fmla="*/ 171000 w 523875"/>
                <a:gd name="connsiteY21" fmla="*/ 84296 h 2038350"/>
                <a:gd name="connsiteX22" fmla="*/ 261488 w 523875"/>
                <a:gd name="connsiteY22" fmla="*/ 7144 h 2038350"/>
                <a:gd name="connsiteX23" fmla="*/ 261488 w 523875"/>
                <a:gd name="connsiteY23" fmla="*/ 7144 h 203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23875" h="2038350">
                  <a:moveTo>
                    <a:pt x="171953" y="187166"/>
                  </a:moveTo>
                  <a:lnTo>
                    <a:pt x="351975" y="187166"/>
                  </a:lnTo>
                  <a:lnTo>
                    <a:pt x="351975" y="510064"/>
                  </a:lnTo>
                  <a:cubicBezTo>
                    <a:pt x="351975" y="568166"/>
                    <a:pt x="376740" y="655796"/>
                    <a:pt x="408173" y="704374"/>
                  </a:cubicBezTo>
                  <a:lnTo>
                    <a:pt x="460560" y="787241"/>
                  </a:lnTo>
                  <a:cubicBezTo>
                    <a:pt x="491993" y="835819"/>
                    <a:pt x="516758" y="923449"/>
                    <a:pt x="516758" y="981551"/>
                  </a:cubicBezTo>
                  <a:lnTo>
                    <a:pt x="516758" y="1925479"/>
                  </a:lnTo>
                  <a:cubicBezTo>
                    <a:pt x="516758" y="1983581"/>
                    <a:pt x="470085" y="2031206"/>
                    <a:pt x="412935" y="2031206"/>
                  </a:cubicBezTo>
                  <a:lnTo>
                    <a:pt x="269108" y="2031206"/>
                  </a:lnTo>
                  <a:lnTo>
                    <a:pt x="253868" y="2031206"/>
                  </a:lnTo>
                  <a:lnTo>
                    <a:pt x="110993" y="2031206"/>
                  </a:lnTo>
                  <a:cubicBezTo>
                    <a:pt x="53843" y="2031206"/>
                    <a:pt x="7170" y="1983581"/>
                    <a:pt x="7170" y="1925479"/>
                  </a:cubicBezTo>
                  <a:lnTo>
                    <a:pt x="7170" y="981551"/>
                  </a:lnTo>
                  <a:cubicBezTo>
                    <a:pt x="6218" y="923449"/>
                    <a:pt x="30983" y="835819"/>
                    <a:pt x="62415" y="787241"/>
                  </a:cubicBezTo>
                  <a:lnTo>
                    <a:pt x="114803" y="704374"/>
                  </a:lnTo>
                  <a:cubicBezTo>
                    <a:pt x="146235" y="654844"/>
                    <a:pt x="171000" y="568166"/>
                    <a:pt x="171000" y="510064"/>
                  </a:cubicBezTo>
                  <a:lnTo>
                    <a:pt x="171000" y="187166"/>
                  </a:lnTo>
                  <a:close/>
                  <a:moveTo>
                    <a:pt x="261488" y="7144"/>
                  </a:moveTo>
                  <a:cubicBezTo>
                    <a:pt x="311018" y="7144"/>
                    <a:pt x="351023" y="42386"/>
                    <a:pt x="351023" y="84296"/>
                  </a:cubicBezTo>
                  <a:lnTo>
                    <a:pt x="351023" y="161449"/>
                  </a:lnTo>
                  <a:lnTo>
                    <a:pt x="171000" y="161449"/>
                  </a:lnTo>
                  <a:lnTo>
                    <a:pt x="171000" y="84296"/>
                  </a:lnTo>
                  <a:cubicBezTo>
                    <a:pt x="171000" y="42386"/>
                    <a:pt x="211958" y="7144"/>
                    <a:pt x="261488" y="7144"/>
                  </a:cubicBezTo>
                  <a:lnTo>
                    <a:pt x="261488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46DD7"/>
                </a:gs>
                <a:gs pos="100000">
                  <a:srgbClr val="EDEDED"/>
                </a:gs>
                <a:gs pos="46000">
                  <a:srgbClr val="6DE5FD"/>
                </a:gs>
                <a:gs pos="69000">
                  <a:srgbClr val="EDEDED"/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2" name="ValueBack">
              <a:extLst>
                <a:ext uri="{FF2B5EF4-FFF2-40B4-BE49-F238E27FC236}">
                  <a16:creationId xmlns:a16="http://schemas.microsoft.com/office/drawing/2014/main" id="{3273820B-5B96-4333-9B43-C92B4B479890}"/>
                </a:ext>
              </a:extLst>
            </p:cNvPr>
            <p:cNvSpPr/>
            <p:nvPr/>
          </p:nvSpPr>
          <p:spPr>
            <a:xfrm>
              <a:off x="2343371" y="3356546"/>
              <a:ext cx="1280654" cy="128065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cs typeface="+mn-ea"/>
                <a:sym typeface="+mn-lt"/>
              </a:endParaRPr>
            </a:p>
          </p:txBody>
        </p:sp>
        <p:sp>
          <p:nvSpPr>
            <p:cNvPr id="83" name="ExtraShape">
              <a:extLst>
                <a:ext uri="{FF2B5EF4-FFF2-40B4-BE49-F238E27FC236}">
                  <a16:creationId xmlns:a16="http://schemas.microsoft.com/office/drawing/2014/main" id="{70777608-EC3A-41C4-8792-F8E48EE51E6D}"/>
                </a:ext>
              </a:extLst>
            </p:cNvPr>
            <p:cNvSpPr/>
            <p:nvPr/>
          </p:nvSpPr>
          <p:spPr>
            <a:xfrm>
              <a:off x="2561193" y="3574367"/>
              <a:ext cx="845011" cy="84501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4" name="ValueText">
              <a:extLst>
                <a:ext uri="{FF2B5EF4-FFF2-40B4-BE49-F238E27FC236}">
                  <a16:creationId xmlns:a16="http://schemas.microsoft.com/office/drawing/2014/main" id="{3AC301CF-76DD-4740-BF2D-F5ADC82833E0}"/>
                </a:ext>
              </a:extLst>
            </p:cNvPr>
            <p:cNvSpPr txBox="1"/>
            <p:nvPr/>
          </p:nvSpPr>
          <p:spPr>
            <a:xfrm>
              <a:off x="2699362" y="3773604"/>
              <a:ext cx="595381" cy="446536"/>
            </a:xfrm>
            <a:prstGeom prst="rect">
              <a:avLst/>
            </a:prstGeom>
            <a:noFill/>
          </p:spPr>
          <p:txBody>
            <a:bodyPr wrap="square" lIns="0" tIns="0" rIns="0" bIns="0" numCol="1" anchor="ctr" anchorCtr="1">
              <a:prstTxWarp prst="textPlain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1600" b="1">
                  <a:solidFill>
                    <a:schemeClr val="accent3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46%</a:t>
              </a:r>
              <a:endParaRPr lang="en-US" altLang="zh-CN" sz="1600" b="1" dirty="0">
                <a:solidFill>
                  <a:schemeClr val="accent3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5" name="CustomText2">
              <a:extLst>
                <a:ext uri="{FF2B5EF4-FFF2-40B4-BE49-F238E27FC236}">
                  <a16:creationId xmlns:a16="http://schemas.microsoft.com/office/drawing/2014/main" id="{3B914267-C673-4737-9297-7BDDDF421083}"/>
                </a:ext>
              </a:extLst>
            </p:cNvPr>
            <p:cNvSpPr/>
            <p:nvPr/>
          </p:nvSpPr>
          <p:spPr>
            <a:xfrm>
              <a:off x="2267709" y="4726215"/>
              <a:ext cx="1458686" cy="306359"/>
            </a:xfrm>
            <a:prstGeom prst="rect">
              <a:avLst/>
            </a:prstGeom>
            <a:noFill/>
          </p:spPr>
          <p:txBody>
            <a:bodyPr wrap="none" lIns="90000" rIns="90000" anchor="ctr">
              <a:normAutofit fontScale="92500" lnSpcReduction="20000"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86" name="49ee1251-bae0-48b3-a586-a8250633302e" descr="zwMAAB+LCAAAAAAABACtkt9PwjAQx/+XU98W0i2gbm8oYvagEkb0wfBQWRlNuo6UzkDI/nevZT8zMDExfdmu37v7fK93hGt92DIIIEqp0hNOE0XTULMUHAhjCGQuhAMPXMZcJs8qy7c7CD6PdVr75oPrzWMmMvVORc5MAck1p+L0G/SSOtqZ4khwsLFLWpT1ar2t13zF5mzFpK5E8+QLApcQ4o38IdKrfLdB6dV0OvbGxL9HycJmu0XhQMRWmYz/t/do5Hv+0O30fpqY0+19aTTVVF645GmeljIyIBii+1YIXdogj2PB2rJQaqa+6+G7Jma/I62wwTRTKdXY8EiKm8bb8HZADFcoY7bHShUsdN6qhDRrcnYbzEW9DHY1mqQZxQVjyHbGdT+vUTswlolAsXdn/Z24SFEXjjZ0y15RbZBKqyYEy66JigdL47P17RXORa4F2+u/OTEZbQ/nhv+rBduycVASdNhL7CWeH4GRVUTPAwAA">
            <a:extLst>
              <a:ext uri="{FF2B5EF4-FFF2-40B4-BE49-F238E27FC236}">
                <a16:creationId xmlns:a16="http://schemas.microsoft.com/office/drawing/2014/main" id="{2BF6C2B8-3360-4075-89ED-5D6F36B78912}"/>
              </a:ext>
            </a:extLst>
          </p:cNvPr>
          <p:cNvGrpSpPr>
            <a:grpSpLocks noChangeAspect="1"/>
          </p:cNvGrpSpPr>
          <p:nvPr/>
        </p:nvGrpSpPr>
        <p:grpSpPr>
          <a:xfrm>
            <a:off x="8471856" y="857927"/>
            <a:ext cx="1458686" cy="3164859"/>
            <a:chOff x="2267709" y="1867715"/>
            <a:chExt cx="1458686" cy="3164859"/>
          </a:xfrm>
        </p:grpSpPr>
        <p:sp>
          <p:nvSpPr>
            <p:cNvPr id="87" name="ValueShape">
              <a:extLst>
                <a:ext uri="{FF2B5EF4-FFF2-40B4-BE49-F238E27FC236}">
                  <a16:creationId xmlns:a16="http://schemas.microsoft.com/office/drawing/2014/main" id="{87448940-1586-4C45-9C8B-2C6DE0E5C800}"/>
                </a:ext>
              </a:extLst>
            </p:cNvPr>
            <p:cNvSpPr/>
            <p:nvPr/>
          </p:nvSpPr>
          <p:spPr>
            <a:xfrm>
              <a:off x="2721761" y="1867715"/>
              <a:ext cx="523875" cy="2038350"/>
            </a:xfrm>
            <a:custGeom>
              <a:avLst/>
              <a:gdLst>
                <a:gd name="connsiteX0" fmla="*/ 171953 w 523875"/>
                <a:gd name="connsiteY0" fmla="*/ 187166 h 2038350"/>
                <a:gd name="connsiteX1" fmla="*/ 351975 w 523875"/>
                <a:gd name="connsiteY1" fmla="*/ 187166 h 2038350"/>
                <a:gd name="connsiteX2" fmla="*/ 351975 w 523875"/>
                <a:gd name="connsiteY2" fmla="*/ 510064 h 2038350"/>
                <a:gd name="connsiteX3" fmla="*/ 408173 w 523875"/>
                <a:gd name="connsiteY3" fmla="*/ 704374 h 2038350"/>
                <a:gd name="connsiteX4" fmla="*/ 460560 w 523875"/>
                <a:gd name="connsiteY4" fmla="*/ 787241 h 2038350"/>
                <a:gd name="connsiteX5" fmla="*/ 516758 w 523875"/>
                <a:gd name="connsiteY5" fmla="*/ 981551 h 2038350"/>
                <a:gd name="connsiteX6" fmla="*/ 516758 w 523875"/>
                <a:gd name="connsiteY6" fmla="*/ 1925479 h 2038350"/>
                <a:gd name="connsiteX7" fmla="*/ 412935 w 523875"/>
                <a:gd name="connsiteY7" fmla="*/ 2031206 h 2038350"/>
                <a:gd name="connsiteX8" fmla="*/ 269108 w 523875"/>
                <a:gd name="connsiteY8" fmla="*/ 2031206 h 2038350"/>
                <a:gd name="connsiteX9" fmla="*/ 253868 w 523875"/>
                <a:gd name="connsiteY9" fmla="*/ 2031206 h 2038350"/>
                <a:gd name="connsiteX10" fmla="*/ 110993 w 523875"/>
                <a:gd name="connsiteY10" fmla="*/ 2031206 h 2038350"/>
                <a:gd name="connsiteX11" fmla="*/ 7170 w 523875"/>
                <a:gd name="connsiteY11" fmla="*/ 1925479 h 2038350"/>
                <a:gd name="connsiteX12" fmla="*/ 7170 w 523875"/>
                <a:gd name="connsiteY12" fmla="*/ 981551 h 2038350"/>
                <a:gd name="connsiteX13" fmla="*/ 62415 w 523875"/>
                <a:gd name="connsiteY13" fmla="*/ 787241 h 2038350"/>
                <a:gd name="connsiteX14" fmla="*/ 114803 w 523875"/>
                <a:gd name="connsiteY14" fmla="*/ 704374 h 2038350"/>
                <a:gd name="connsiteX15" fmla="*/ 171000 w 523875"/>
                <a:gd name="connsiteY15" fmla="*/ 510064 h 2038350"/>
                <a:gd name="connsiteX16" fmla="*/ 171000 w 523875"/>
                <a:gd name="connsiteY16" fmla="*/ 187166 h 2038350"/>
                <a:gd name="connsiteX17" fmla="*/ 261488 w 523875"/>
                <a:gd name="connsiteY17" fmla="*/ 7144 h 2038350"/>
                <a:gd name="connsiteX18" fmla="*/ 351023 w 523875"/>
                <a:gd name="connsiteY18" fmla="*/ 84296 h 2038350"/>
                <a:gd name="connsiteX19" fmla="*/ 351023 w 523875"/>
                <a:gd name="connsiteY19" fmla="*/ 161449 h 2038350"/>
                <a:gd name="connsiteX20" fmla="*/ 171000 w 523875"/>
                <a:gd name="connsiteY20" fmla="*/ 161449 h 2038350"/>
                <a:gd name="connsiteX21" fmla="*/ 171000 w 523875"/>
                <a:gd name="connsiteY21" fmla="*/ 84296 h 2038350"/>
                <a:gd name="connsiteX22" fmla="*/ 261488 w 523875"/>
                <a:gd name="connsiteY22" fmla="*/ 7144 h 2038350"/>
                <a:gd name="connsiteX23" fmla="*/ 261488 w 523875"/>
                <a:gd name="connsiteY23" fmla="*/ 7144 h 203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23875" h="2038350">
                  <a:moveTo>
                    <a:pt x="171953" y="187166"/>
                  </a:moveTo>
                  <a:lnTo>
                    <a:pt x="351975" y="187166"/>
                  </a:lnTo>
                  <a:lnTo>
                    <a:pt x="351975" y="510064"/>
                  </a:lnTo>
                  <a:cubicBezTo>
                    <a:pt x="351975" y="568166"/>
                    <a:pt x="376740" y="655796"/>
                    <a:pt x="408173" y="704374"/>
                  </a:cubicBezTo>
                  <a:lnTo>
                    <a:pt x="460560" y="787241"/>
                  </a:lnTo>
                  <a:cubicBezTo>
                    <a:pt x="491993" y="835819"/>
                    <a:pt x="516758" y="923449"/>
                    <a:pt x="516758" y="981551"/>
                  </a:cubicBezTo>
                  <a:lnTo>
                    <a:pt x="516758" y="1925479"/>
                  </a:lnTo>
                  <a:cubicBezTo>
                    <a:pt x="516758" y="1983581"/>
                    <a:pt x="470085" y="2031206"/>
                    <a:pt x="412935" y="2031206"/>
                  </a:cubicBezTo>
                  <a:lnTo>
                    <a:pt x="269108" y="2031206"/>
                  </a:lnTo>
                  <a:lnTo>
                    <a:pt x="253868" y="2031206"/>
                  </a:lnTo>
                  <a:lnTo>
                    <a:pt x="110993" y="2031206"/>
                  </a:lnTo>
                  <a:cubicBezTo>
                    <a:pt x="53843" y="2031206"/>
                    <a:pt x="7170" y="1983581"/>
                    <a:pt x="7170" y="1925479"/>
                  </a:cubicBezTo>
                  <a:lnTo>
                    <a:pt x="7170" y="981551"/>
                  </a:lnTo>
                  <a:cubicBezTo>
                    <a:pt x="6218" y="923449"/>
                    <a:pt x="30983" y="835819"/>
                    <a:pt x="62415" y="787241"/>
                  </a:cubicBezTo>
                  <a:lnTo>
                    <a:pt x="114803" y="704374"/>
                  </a:lnTo>
                  <a:cubicBezTo>
                    <a:pt x="146235" y="654844"/>
                    <a:pt x="171000" y="568166"/>
                    <a:pt x="171000" y="510064"/>
                  </a:cubicBezTo>
                  <a:lnTo>
                    <a:pt x="171000" y="187166"/>
                  </a:lnTo>
                  <a:close/>
                  <a:moveTo>
                    <a:pt x="261488" y="7144"/>
                  </a:moveTo>
                  <a:cubicBezTo>
                    <a:pt x="311018" y="7144"/>
                    <a:pt x="351023" y="42386"/>
                    <a:pt x="351023" y="84296"/>
                  </a:cubicBezTo>
                  <a:lnTo>
                    <a:pt x="351023" y="161449"/>
                  </a:lnTo>
                  <a:lnTo>
                    <a:pt x="171000" y="161449"/>
                  </a:lnTo>
                  <a:lnTo>
                    <a:pt x="171000" y="84296"/>
                  </a:lnTo>
                  <a:cubicBezTo>
                    <a:pt x="171000" y="42386"/>
                    <a:pt x="211958" y="7144"/>
                    <a:pt x="261488" y="7144"/>
                  </a:cubicBezTo>
                  <a:lnTo>
                    <a:pt x="261488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46DD7"/>
                </a:gs>
                <a:gs pos="100000">
                  <a:srgbClr val="EDEDED"/>
                </a:gs>
                <a:gs pos="46000">
                  <a:srgbClr val="6DE5FD"/>
                </a:gs>
                <a:gs pos="66000">
                  <a:srgbClr val="EDEDED"/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88" name="ValueBack">
              <a:extLst>
                <a:ext uri="{FF2B5EF4-FFF2-40B4-BE49-F238E27FC236}">
                  <a16:creationId xmlns:a16="http://schemas.microsoft.com/office/drawing/2014/main" id="{5D1458F5-911F-42B2-9EDE-157458DE3B6D}"/>
                </a:ext>
              </a:extLst>
            </p:cNvPr>
            <p:cNvSpPr/>
            <p:nvPr/>
          </p:nvSpPr>
          <p:spPr>
            <a:xfrm>
              <a:off x="2343371" y="3356546"/>
              <a:ext cx="1280654" cy="128065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cs typeface="+mn-ea"/>
                <a:sym typeface="+mn-lt"/>
              </a:endParaRPr>
            </a:p>
          </p:txBody>
        </p:sp>
        <p:sp>
          <p:nvSpPr>
            <p:cNvPr id="89" name="ExtraShape">
              <a:extLst>
                <a:ext uri="{FF2B5EF4-FFF2-40B4-BE49-F238E27FC236}">
                  <a16:creationId xmlns:a16="http://schemas.microsoft.com/office/drawing/2014/main" id="{45CA15B2-45EE-4598-A31C-481F138C8639}"/>
                </a:ext>
              </a:extLst>
            </p:cNvPr>
            <p:cNvSpPr/>
            <p:nvPr/>
          </p:nvSpPr>
          <p:spPr>
            <a:xfrm>
              <a:off x="2561193" y="3574367"/>
              <a:ext cx="845011" cy="84501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0" name="ValueText">
              <a:extLst>
                <a:ext uri="{FF2B5EF4-FFF2-40B4-BE49-F238E27FC236}">
                  <a16:creationId xmlns:a16="http://schemas.microsoft.com/office/drawing/2014/main" id="{8850F55B-0726-4C9B-AC90-C8B57CDCC12F}"/>
                </a:ext>
              </a:extLst>
            </p:cNvPr>
            <p:cNvSpPr txBox="1"/>
            <p:nvPr/>
          </p:nvSpPr>
          <p:spPr>
            <a:xfrm>
              <a:off x="2699362" y="3773604"/>
              <a:ext cx="595381" cy="446536"/>
            </a:xfrm>
            <a:prstGeom prst="rect">
              <a:avLst/>
            </a:prstGeom>
            <a:noFill/>
          </p:spPr>
          <p:txBody>
            <a:bodyPr wrap="square" lIns="0" tIns="0" rIns="0" bIns="0" numCol="1" anchor="ctr" anchorCtr="1">
              <a:prstTxWarp prst="textPlain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1600" b="1">
                  <a:solidFill>
                    <a:schemeClr val="accent3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46%</a:t>
              </a:r>
              <a:endParaRPr lang="en-US" altLang="zh-CN" sz="1600" b="1" dirty="0">
                <a:solidFill>
                  <a:schemeClr val="accent3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1" name="CustomText2">
              <a:extLst>
                <a:ext uri="{FF2B5EF4-FFF2-40B4-BE49-F238E27FC236}">
                  <a16:creationId xmlns:a16="http://schemas.microsoft.com/office/drawing/2014/main" id="{8FF253FA-E75A-4B54-8715-7AEC54097572}"/>
                </a:ext>
              </a:extLst>
            </p:cNvPr>
            <p:cNvSpPr/>
            <p:nvPr/>
          </p:nvSpPr>
          <p:spPr>
            <a:xfrm>
              <a:off x="2267709" y="4726215"/>
              <a:ext cx="1458686" cy="306359"/>
            </a:xfrm>
            <a:prstGeom prst="rect">
              <a:avLst/>
            </a:prstGeom>
            <a:noFill/>
          </p:spPr>
          <p:txBody>
            <a:bodyPr wrap="none" lIns="90000" rIns="90000" anchor="ctr">
              <a:normAutofit fontScale="92500" lnSpcReduction="20000"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92" name="49ee1251-bae0-48b3-a586-a8250633302e" descr="zwMAAB+LCAAAAAAABACtkt9PwjAQx/+XU98W0i2gbm8oYvagEkb0wfBQWRlNuo6UzkDI/nevZT8zMDExfdmu37v7fK93hGt92DIIIEqp0hNOE0XTULMUHAhjCGQuhAMPXMZcJs8qy7c7CD6PdVr75oPrzWMmMvVORc5MAck1p+L0G/SSOtqZ4khwsLFLWpT1ar2t13zF5mzFpK5E8+QLApcQ4o38IdKrfLdB6dV0OvbGxL9HycJmu0XhQMRWmYz/t/do5Hv+0O30fpqY0+19aTTVVF645GmeljIyIBii+1YIXdogj2PB2rJQaqa+6+G7Jma/I62wwTRTKdXY8EiKm8bb8HZADFcoY7bHShUsdN6qhDRrcnYbzEW9DHY1mqQZxQVjyHbGdT+vUTswlolAsXdn/Z24SFEXjjZ0y15RbZBKqyYEy66JigdL47P17RXORa4F2+u/OTEZbQ/nhv+rBduycVASdNhL7CWeH4GRVUTPAwAA">
            <a:extLst>
              <a:ext uri="{FF2B5EF4-FFF2-40B4-BE49-F238E27FC236}">
                <a16:creationId xmlns:a16="http://schemas.microsoft.com/office/drawing/2014/main" id="{E09A19A9-0216-4369-9D86-C3A97851125B}"/>
              </a:ext>
            </a:extLst>
          </p:cNvPr>
          <p:cNvGrpSpPr>
            <a:grpSpLocks noChangeAspect="1"/>
          </p:cNvGrpSpPr>
          <p:nvPr/>
        </p:nvGrpSpPr>
        <p:grpSpPr>
          <a:xfrm>
            <a:off x="9947602" y="857927"/>
            <a:ext cx="1458686" cy="3164859"/>
            <a:chOff x="2267709" y="1867715"/>
            <a:chExt cx="1458686" cy="3164859"/>
          </a:xfrm>
        </p:grpSpPr>
        <p:sp>
          <p:nvSpPr>
            <p:cNvPr id="93" name="ValueShape">
              <a:extLst>
                <a:ext uri="{FF2B5EF4-FFF2-40B4-BE49-F238E27FC236}">
                  <a16:creationId xmlns:a16="http://schemas.microsoft.com/office/drawing/2014/main" id="{33D0B016-636A-4765-B044-E43ADB702B47}"/>
                </a:ext>
              </a:extLst>
            </p:cNvPr>
            <p:cNvSpPr/>
            <p:nvPr/>
          </p:nvSpPr>
          <p:spPr>
            <a:xfrm>
              <a:off x="2721761" y="1867715"/>
              <a:ext cx="523875" cy="2038350"/>
            </a:xfrm>
            <a:custGeom>
              <a:avLst/>
              <a:gdLst>
                <a:gd name="connsiteX0" fmla="*/ 171953 w 523875"/>
                <a:gd name="connsiteY0" fmla="*/ 187166 h 2038350"/>
                <a:gd name="connsiteX1" fmla="*/ 351975 w 523875"/>
                <a:gd name="connsiteY1" fmla="*/ 187166 h 2038350"/>
                <a:gd name="connsiteX2" fmla="*/ 351975 w 523875"/>
                <a:gd name="connsiteY2" fmla="*/ 510064 h 2038350"/>
                <a:gd name="connsiteX3" fmla="*/ 408173 w 523875"/>
                <a:gd name="connsiteY3" fmla="*/ 704374 h 2038350"/>
                <a:gd name="connsiteX4" fmla="*/ 460560 w 523875"/>
                <a:gd name="connsiteY4" fmla="*/ 787241 h 2038350"/>
                <a:gd name="connsiteX5" fmla="*/ 516758 w 523875"/>
                <a:gd name="connsiteY5" fmla="*/ 981551 h 2038350"/>
                <a:gd name="connsiteX6" fmla="*/ 516758 w 523875"/>
                <a:gd name="connsiteY6" fmla="*/ 1925479 h 2038350"/>
                <a:gd name="connsiteX7" fmla="*/ 412935 w 523875"/>
                <a:gd name="connsiteY7" fmla="*/ 2031206 h 2038350"/>
                <a:gd name="connsiteX8" fmla="*/ 269108 w 523875"/>
                <a:gd name="connsiteY8" fmla="*/ 2031206 h 2038350"/>
                <a:gd name="connsiteX9" fmla="*/ 253868 w 523875"/>
                <a:gd name="connsiteY9" fmla="*/ 2031206 h 2038350"/>
                <a:gd name="connsiteX10" fmla="*/ 110993 w 523875"/>
                <a:gd name="connsiteY10" fmla="*/ 2031206 h 2038350"/>
                <a:gd name="connsiteX11" fmla="*/ 7170 w 523875"/>
                <a:gd name="connsiteY11" fmla="*/ 1925479 h 2038350"/>
                <a:gd name="connsiteX12" fmla="*/ 7170 w 523875"/>
                <a:gd name="connsiteY12" fmla="*/ 981551 h 2038350"/>
                <a:gd name="connsiteX13" fmla="*/ 62415 w 523875"/>
                <a:gd name="connsiteY13" fmla="*/ 787241 h 2038350"/>
                <a:gd name="connsiteX14" fmla="*/ 114803 w 523875"/>
                <a:gd name="connsiteY14" fmla="*/ 704374 h 2038350"/>
                <a:gd name="connsiteX15" fmla="*/ 171000 w 523875"/>
                <a:gd name="connsiteY15" fmla="*/ 510064 h 2038350"/>
                <a:gd name="connsiteX16" fmla="*/ 171000 w 523875"/>
                <a:gd name="connsiteY16" fmla="*/ 187166 h 2038350"/>
                <a:gd name="connsiteX17" fmla="*/ 261488 w 523875"/>
                <a:gd name="connsiteY17" fmla="*/ 7144 h 2038350"/>
                <a:gd name="connsiteX18" fmla="*/ 351023 w 523875"/>
                <a:gd name="connsiteY18" fmla="*/ 84296 h 2038350"/>
                <a:gd name="connsiteX19" fmla="*/ 351023 w 523875"/>
                <a:gd name="connsiteY19" fmla="*/ 161449 h 2038350"/>
                <a:gd name="connsiteX20" fmla="*/ 171000 w 523875"/>
                <a:gd name="connsiteY20" fmla="*/ 161449 h 2038350"/>
                <a:gd name="connsiteX21" fmla="*/ 171000 w 523875"/>
                <a:gd name="connsiteY21" fmla="*/ 84296 h 2038350"/>
                <a:gd name="connsiteX22" fmla="*/ 261488 w 523875"/>
                <a:gd name="connsiteY22" fmla="*/ 7144 h 2038350"/>
                <a:gd name="connsiteX23" fmla="*/ 261488 w 523875"/>
                <a:gd name="connsiteY23" fmla="*/ 7144 h 2038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523875" h="2038350">
                  <a:moveTo>
                    <a:pt x="171953" y="187166"/>
                  </a:moveTo>
                  <a:lnTo>
                    <a:pt x="351975" y="187166"/>
                  </a:lnTo>
                  <a:lnTo>
                    <a:pt x="351975" y="510064"/>
                  </a:lnTo>
                  <a:cubicBezTo>
                    <a:pt x="351975" y="568166"/>
                    <a:pt x="376740" y="655796"/>
                    <a:pt x="408173" y="704374"/>
                  </a:cubicBezTo>
                  <a:lnTo>
                    <a:pt x="460560" y="787241"/>
                  </a:lnTo>
                  <a:cubicBezTo>
                    <a:pt x="491993" y="835819"/>
                    <a:pt x="516758" y="923449"/>
                    <a:pt x="516758" y="981551"/>
                  </a:cubicBezTo>
                  <a:lnTo>
                    <a:pt x="516758" y="1925479"/>
                  </a:lnTo>
                  <a:cubicBezTo>
                    <a:pt x="516758" y="1983581"/>
                    <a:pt x="470085" y="2031206"/>
                    <a:pt x="412935" y="2031206"/>
                  </a:cubicBezTo>
                  <a:lnTo>
                    <a:pt x="269108" y="2031206"/>
                  </a:lnTo>
                  <a:lnTo>
                    <a:pt x="253868" y="2031206"/>
                  </a:lnTo>
                  <a:lnTo>
                    <a:pt x="110993" y="2031206"/>
                  </a:lnTo>
                  <a:cubicBezTo>
                    <a:pt x="53843" y="2031206"/>
                    <a:pt x="7170" y="1983581"/>
                    <a:pt x="7170" y="1925479"/>
                  </a:cubicBezTo>
                  <a:lnTo>
                    <a:pt x="7170" y="981551"/>
                  </a:lnTo>
                  <a:cubicBezTo>
                    <a:pt x="6218" y="923449"/>
                    <a:pt x="30983" y="835819"/>
                    <a:pt x="62415" y="787241"/>
                  </a:cubicBezTo>
                  <a:lnTo>
                    <a:pt x="114803" y="704374"/>
                  </a:lnTo>
                  <a:cubicBezTo>
                    <a:pt x="146235" y="654844"/>
                    <a:pt x="171000" y="568166"/>
                    <a:pt x="171000" y="510064"/>
                  </a:cubicBezTo>
                  <a:lnTo>
                    <a:pt x="171000" y="187166"/>
                  </a:lnTo>
                  <a:close/>
                  <a:moveTo>
                    <a:pt x="261488" y="7144"/>
                  </a:moveTo>
                  <a:cubicBezTo>
                    <a:pt x="311018" y="7144"/>
                    <a:pt x="351023" y="42386"/>
                    <a:pt x="351023" y="84296"/>
                  </a:cubicBezTo>
                  <a:lnTo>
                    <a:pt x="351023" y="161449"/>
                  </a:lnTo>
                  <a:lnTo>
                    <a:pt x="171000" y="161449"/>
                  </a:lnTo>
                  <a:lnTo>
                    <a:pt x="171000" y="84296"/>
                  </a:lnTo>
                  <a:cubicBezTo>
                    <a:pt x="171000" y="42386"/>
                    <a:pt x="211958" y="7144"/>
                    <a:pt x="261488" y="7144"/>
                  </a:cubicBezTo>
                  <a:lnTo>
                    <a:pt x="261488" y="7144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146DD7"/>
                </a:gs>
                <a:gs pos="100000">
                  <a:srgbClr val="EDEDED"/>
                </a:gs>
                <a:gs pos="46000">
                  <a:srgbClr val="6DE5FD"/>
                </a:gs>
                <a:gs pos="65000">
                  <a:srgbClr val="EDEDED"/>
                </a:gs>
              </a:gsLst>
              <a:lin ang="16200000" scaled="1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4" name="ValueBack">
              <a:extLst>
                <a:ext uri="{FF2B5EF4-FFF2-40B4-BE49-F238E27FC236}">
                  <a16:creationId xmlns:a16="http://schemas.microsoft.com/office/drawing/2014/main" id="{6F03A43C-DD64-4DBF-904E-29E7A950F18A}"/>
                </a:ext>
              </a:extLst>
            </p:cNvPr>
            <p:cNvSpPr/>
            <p:nvPr/>
          </p:nvSpPr>
          <p:spPr>
            <a:xfrm>
              <a:off x="2343371" y="3356546"/>
              <a:ext cx="1280654" cy="128065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50">
                <a:cs typeface="+mn-ea"/>
                <a:sym typeface="+mn-lt"/>
              </a:endParaRPr>
            </a:p>
          </p:txBody>
        </p:sp>
        <p:sp>
          <p:nvSpPr>
            <p:cNvPr id="95" name="ExtraShape">
              <a:extLst>
                <a:ext uri="{FF2B5EF4-FFF2-40B4-BE49-F238E27FC236}">
                  <a16:creationId xmlns:a16="http://schemas.microsoft.com/office/drawing/2014/main" id="{08D55999-AE11-441F-BC8F-A0ECFAAE1197}"/>
                </a:ext>
              </a:extLst>
            </p:cNvPr>
            <p:cNvSpPr/>
            <p:nvPr/>
          </p:nvSpPr>
          <p:spPr>
            <a:xfrm>
              <a:off x="2561193" y="3574367"/>
              <a:ext cx="845011" cy="84501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6" name="ValueText">
              <a:extLst>
                <a:ext uri="{FF2B5EF4-FFF2-40B4-BE49-F238E27FC236}">
                  <a16:creationId xmlns:a16="http://schemas.microsoft.com/office/drawing/2014/main" id="{018715DD-DC7D-4A6E-A964-FE5B5DD3A747}"/>
                </a:ext>
              </a:extLst>
            </p:cNvPr>
            <p:cNvSpPr txBox="1"/>
            <p:nvPr/>
          </p:nvSpPr>
          <p:spPr>
            <a:xfrm>
              <a:off x="2699362" y="3773604"/>
              <a:ext cx="595381" cy="446536"/>
            </a:xfrm>
            <a:prstGeom prst="rect">
              <a:avLst/>
            </a:prstGeom>
            <a:noFill/>
          </p:spPr>
          <p:txBody>
            <a:bodyPr wrap="square" lIns="0" tIns="0" rIns="0" bIns="0" numCol="1" anchor="ctr" anchorCtr="1">
              <a:prstTxWarp prst="textPlain">
                <a:avLst/>
              </a:prstTxWarp>
              <a:no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r>
                <a:rPr lang="en-US" altLang="zh-CN" sz="1600" b="1">
                  <a:solidFill>
                    <a:schemeClr val="accent3">
                      <a:lumMod val="60000"/>
                      <a:lumOff val="40000"/>
                    </a:schemeClr>
                  </a:solidFill>
                  <a:cs typeface="+mn-ea"/>
                  <a:sym typeface="+mn-lt"/>
                </a:rPr>
                <a:t>46%</a:t>
              </a:r>
              <a:endParaRPr lang="en-US" altLang="zh-CN" sz="1600" b="1" dirty="0">
                <a:solidFill>
                  <a:schemeClr val="accent3">
                    <a:lumMod val="60000"/>
                    <a:lumOff val="4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7" name="CustomText2">
              <a:extLst>
                <a:ext uri="{FF2B5EF4-FFF2-40B4-BE49-F238E27FC236}">
                  <a16:creationId xmlns:a16="http://schemas.microsoft.com/office/drawing/2014/main" id="{E1EA7EED-CA74-4D71-B606-2EF058C9B14E}"/>
                </a:ext>
              </a:extLst>
            </p:cNvPr>
            <p:cNvSpPr/>
            <p:nvPr/>
          </p:nvSpPr>
          <p:spPr>
            <a:xfrm>
              <a:off x="2267709" y="4726215"/>
              <a:ext cx="1458686" cy="306359"/>
            </a:xfrm>
            <a:prstGeom prst="rect">
              <a:avLst/>
            </a:prstGeom>
            <a:noFill/>
          </p:spPr>
          <p:txBody>
            <a:bodyPr wrap="none" lIns="90000" rIns="90000" anchor="ctr">
              <a:normAutofit fontScale="92500" lnSpcReduction="20000"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9E47DCB6-937D-4C85-A38A-67A7D6D1B57B}"/>
              </a:ext>
            </a:extLst>
          </p:cNvPr>
          <p:cNvGrpSpPr/>
          <p:nvPr/>
        </p:nvGrpSpPr>
        <p:grpSpPr>
          <a:xfrm>
            <a:off x="7138472" y="4676614"/>
            <a:ext cx="4148241" cy="1321468"/>
            <a:chOff x="857886" y="5159981"/>
            <a:chExt cx="4148241" cy="1321468"/>
          </a:xfrm>
        </p:grpSpPr>
        <p:sp>
          <p:nvSpPr>
            <p:cNvPr id="98" name="矩形 97">
              <a:extLst>
                <a:ext uri="{FF2B5EF4-FFF2-40B4-BE49-F238E27FC236}">
                  <a16:creationId xmlns:a16="http://schemas.microsoft.com/office/drawing/2014/main" id="{111F34FE-7E63-4037-92EE-3AD0C9CF2986}"/>
                </a:ext>
              </a:extLst>
            </p:cNvPr>
            <p:cNvSpPr/>
            <p:nvPr/>
          </p:nvSpPr>
          <p:spPr>
            <a:xfrm>
              <a:off x="857886" y="5159981"/>
              <a:ext cx="4148241" cy="13214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9" name="îṥļîďe">
              <a:extLst>
                <a:ext uri="{FF2B5EF4-FFF2-40B4-BE49-F238E27FC236}">
                  <a16:creationId xmlns:a16="http://schemas.microsoft.com/office/drawing/2014/main" id="{BFAC03A7-AD4A-447F-B3B4-BE937FDCC29D}"/>
                </a:ext>
              </a:extLst>
            </p:cNvPr>
            <p:cNvSpPr txBox="1"/>
            <p:nvPr/>
          </p:nvSpPr>
          <p:spPr>
            <a:xfrm>
              <a:off x="1185862" y="5636799"/>
              <a:ext cx="3772973" cy="7742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91440" tIns="45720" rIns="91440" bIns="45720" anchor="ctr" anchorCtr="0">
              <a:normAutofit/>
            </a:bodyPr>
            <a:lstStyle/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Supporting text here. 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When you copy &amp; paste, choose "keep text only" option.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100" name="íŝḷîdê">
              <a:extLst>
                <a:ext uri="{FF2B5EF4-FFF2-40B4-BE49-F238E27FC236}">
                  <a16:creationId xmlns:a16="http://schemas.microsoft.com/office/drawing/2014/main" id="{3A471B60-0017-4AC2-BE94-BD5BA10E429B}"/>
                </a:ext>
              </a:extLst>
            </p:cNvPr>
            <p:cNvSpPr/>
            <p:nvPr/>
          </p:nvSpPr>
          <p:spPr>
            <a:xfrm>
              <a:off x="1185860" y="5306591"/>
              <a:ext cx="3820267" cy="3302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91440" tIns="45720" rIns="91440" bIns="45720" anchor="ctr" anchorCtr="0">
              <a:normAutofit lnSpcReduction="10000"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sz="1600" b="1" dirty="0">
                  <a:solidFill>
                    <a:srgbClr val="146DD7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72998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矩形 158">
            <a:extLst>
              <a:ext uri="{FF2B5EF4-FFF2-40B4-BE49-F238E27FC236}">
                <a16:creationId xmlns:a16="http://schemas.microsoft.com/office/drawing/2014/main" id="{568C266D-B0CE-4EE5-BBB7-750BB6D4CBE0}"/>
              </a:ext>
            </a:extLst>
          </p:cNvPr>
          <p:cNvSpPr/>
          <p:nvPr/>
        </p:nvSpPr>
        <p:spPr>
          <a:xfrm>
            <a:off x="303649" y="12193"/>
            <a:ext cx="7502350" cy="6858000"/>
          </a:xfrm>
          <a:custGeom>
            <a:avLst/>
            <a:gdLst>
              <a:gd name="connsiteX0" fmla="*/ 0 w 4549776"/>
              <a:gd name="connsiteY0" fmla="*/ 0 h 6491907"/>
              <a:gd name="connsiteX1" fmla="*/ 4549776 w 4549776"/>
              <a:gd name="connsiteY1" fmla="*/ 0 h 6491907"/>
              <a:gd name="connsiteX2" fmla="*/ 4549776 w 4549776"/>
              <a:gd name="connsiteY2" fmla="*/ 6491907 h 6491907"/>
              <a:gd name="connsiteX3" fmla="*/ 0 w 4549776"/>
              <a:gd name="connsiteY3" fmla="*/ 6491907 h 6491907"/>
              <a:gd name="connsiteX4" fmla="*/ 0 w 4549776"/>
              <a:gd name="connsiteY4" fmla="*/ 0 h 6491907"/>
              <a:gd name="connsiteX0-1" fmla="*/ 0 w 4549776"/>
              <a:gd name="connsiteY0-2" fmla="*/ 0 h 6491907"/>
              <a:gd name="connsiteX1-3" fmla="*/ 4549776 w 4549776"/>
              <a:gd name="connsiteY1-4" fmla="*/ 0 h 6491907"/>
              <a:gd name="connsiteX2-5" fmla="*/ 4549776 w 4549776"/>
              <a:gd name="connsiteY2-6" fmla="*/ 6491907 h 6491907"/>
              <a:gd name="connsiteX3-7" fmla="*/ 0 w 4549776"/>
              <a:gd name="connsiteY3-8" fmla="*/ 6491907 h 6491907"/>
              <a:gd name="connsiteX4-9" fmla="*/ 0 w 4549776"/>
              <a:gd name="connsiteY4-10" fmla="*/ 0 h 6491907"/>
              <a:gd name="connsiteX0-11" fmla="*/ 0 w 4549776"/>
              <a:gd name="connsiteY0-12" fmla="*/ 0 h 6491907"/>
              <a:gd name="connsiteX1-13" fmla="*/ 4549776 w 4549776"/>
              <a:gd name="connsiteY1-14" fmla="*/ 0 h 6491907"/>
              <a:gd name="connsiteX2-15" fmla="*/ 4549776 w 4549776"/>
              <a:gd name="connsiteY2-16" fmla="*/ 6491907 h 6491907"/>
              <a:gd name="connsiteX3-17" fmla="*/ 0 w 4549776"/>
              <a:gd name="connsiteY3-18" fmla="*/ 6491907 h 6491907"/>
              <a:gd name="connsiteX4-19" fmla="*/ 0 w 4549776"/>
              <a:gd name="connsiteY4-20" fmla="*/ 0 h 6491907"/>
              <a:gd name="connsiteX0-21" fmla="*/ 0 w 4549776"/>
              <a:gd name="connsiteY0-22" fmla="*/ 0 h 6491907"/>
              <a:gd name="connsiteX1-23" fmla="*/ 4549776 w 4549776"/>
              <a:gd name="connsiteY1-24" fmla="*/ 0 h 6491907"/>
              <a:gd name="connsiteX2-25" fmla="*/ 4549776 w 4549776"/>
              <a:gd name="connsiteY2-26" fmla="*/ 6491907 h 6491907"/>
              <a:gd name="connsiteX3-27" fmla="*/ 0 w 4549776"/>
              <a:gd name="connsiteY3-28" fmla="*/ 6491907 h 6491907"/>
              <a:gd name="connsiteX4-29" fmla="*/ 0 w 4549776"/>
              <a:gd name="connsiteY4-30" fmla="*/ 0 h 6491907"/>
              <a:gd name="connsiteX0-31" fmla="*/ 0 w 4549776"/>
              <a:gd name="connsiteY0-32" fmla="*/ 0 h 6491907"/>
              <a:gd name="connsiteX1-33" fmla="*/ 4549776 w 4549776"/>
              <a:gd name="connsiteY1-34" fmla="*/ 0 h 6491907"/>
              <a:gd name="connsiteX2-35" fmla="*/ 4549776 w 4549776"/>
              <a:gd name="connsiteY2-36" fmla="*/ 6491907 h 6491907"/>
              <a:gd name="connsiteX3-37" fmla="*/ 0 w 4549776"/>
              <a:gd name="connsiteY3-38" fmla="*/ 6491907 h 6491907"/>
              <a:gd name="connsiteX4-39" fmla="*/ 0 w 4549776"/>
              <a:gd name="connsiteY4-40" fmla="*/ 0 h 6491907"/>
              <a:gd name="connsiteX0-41" fmla="*/ 0 w 5664898"/>
              <a:gd name="connsiteY0-42" fmla="*/ 0 h 6514209"/>
              <a:gd name="connsiteX1-43" fmla="*/ 4549776 w 5664898"/>
              <a:gd name="connsiteY1-44" fmla="*/ 0 h 6514209"/>
              <a:gd name="connsiteX2-45" fmla="*/ 5664898 w 5664898"/>
              <a:gd name="connsiteY2-46" fmla="*/ 6514209 h 6514209"/>
              <a:gd name="connsiteX3-47" fmla="*/ 0 w 5664898"/>
              <a:gd name="connsiteY3-48" fmla="*/ 6491907 h 6514209"/>
              <a:gd name="connsiteX4-49" fmla="*/ 0 w 5664898"/>
              <a:gd name="connsiteY4-50" fmla="*/ 0 h 6514209"/>
              <a:gd name="connsiteX0-51" fmla="*/ 0 w 5664898"/>
              <a:gd name="connsiteY0-52" fmla="*/ 0 h 6514209"/>
              <a:gd name="connsiteX1-53" fmla="*/ 4549776 w 5664898"/>
              <a:gd name="connsiteY1-54" fmla="*/ 0 h 6514209"/>
              <a:gd name="connsiteX2-55" fmla="*/ 5664898 w 5664898"/>
              <a:gd name="connsiteY2-56" fmla="*/ 6514209 h 6514209"/>
              <a:gd name="connsiteX3-57" fmla="*/ 0 w 5664898"/>
              <a:gd name="connsiteY3-58" fmla="*/ 6491907 h 6514209"/>
              <a:gd name="connsiteX4-59" fmla="*/ 0 w 5664898"/>
              <a:gd name="connsiteY4-60" fmla="*/ 0 h 65142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664898" h="6514209">
                <a:moveTo>
                  <a:pt x="0" y="0"/>
                </a:moveTo>
                <a:lnTo>
                  <a:pt x="4549776" y="0"/>
                </a:lnTo>
                <a:cubicBezTo>
                  <a:pt x="4549776" y="2163969"/>
                  <a:pt x="3256235" y="1116386"/>
                  <a:pt x="5664898" y="6514209"/>
                </a:cubicBezTo>
                <a:lnTo>
                  <a:pt x="0" y="649190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EF2F7"/>
              </a:gs>
              <a:gs pos="83000">
                <a:srgbClr val="F2F4F7"/>
              </a:gs>
              <a:gs pos="100000">
                <a:srgbClr val="C7D9F3"/>
              </a:gs>
            </a:gsLst>
            <a:lin ang="54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7ae64082-f213-47ed-b54d-828522420aef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08FBF14D-EEE1-43D0-86A3-899F83DA436A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987459" y="3081498"/>
            <a:ext cx="4926106" cy="3284866"/>
            <a:chOff x="2838450" y="1246188"/>
            <a:chExt cx="6556375" cy="4371975"/>
          </a:xfrm>
        </p:grpSpPr>
        <p:sp>
          <p:nvSpPr>
            <p:cNvPr id="19" name="iṡľïḍê">
              <a:extLst>
                <a:ext uri="{FF2B5EF4-FFF2-40B4-BE49-F238E27FC236}">
                  <a16:creationId xmlns:a16="http://schemas.microsoft.com/office/drawing/2014/main" id="{8574A175-1691-40E8-A4D8-3BBA836D58B2}"/>
                </a:ext>
              </a:extLst>
            </p:cNvPr>
            <p:cNvSpPr/>
            <p:nvPr/>
          </p:nvSpPr>
          <p:spPr bwMode="auto">
            <a:xfrm>
              <a:off x="2838450" y="4887913"/>
              <a:ext cx="6556375" cy="730250"/>
            </a:xfrm>
            <a:custGeom>
              <a:avLst/>
              <a:gdLst>
                <a:gd name="T0" fmla="*/ 1752 w 3843"/>
                <a:gd name="T1" fmla="*/ 2 h 429"/>
                <a:gd name="T2" fmla="*/ 1419 w 3843"/>
                <a:gd name="T3" fmla="*/ 17 h 429"/>
                <a:gd name="T4" fmla="*/ 1295 w 3843"/>
                <a:gd name="T5" fmla="*/ 37 h 429"/>
                <a:gd name="T6" fmla="*/ 1045 w 3843"/>
                <a:gd name="T7" fmla="*/ 68 h 429"/>
                <a:gd name="T8" fmla="*/ 843 w 3843"/>
                <a:gd name="T9" fmla="*/ 84 h 429"/>
                <a:gd name="T10" fmla="*/ 647 w 3843"/>
                <a:gd name="T11" fmla="*/ 78 h 429"/>
                <a:gd name="T12" fmla="*/ 508 w 3843"/>
                <a:gd name="T13" fmla="*/ 51 h 429"/>
                <a:gd name="T14" fmla="*/ 349 w 3843"/>
                <a:gd name="T15" fmla="*/ 26 h 429"/>
                <a:gd name="T16" fmla="*/ 126 w 3843"/>
                <a:gd name="T17" fmla="*/ 53 h 429"/>
                <a:gd name="T18" fmla="*/ 50 w 3843"/>
                <a:gd name="T19" fmla="*/ 98 h 429"/>
                <a:gd name="T20" fmla="*/ 44 w 3843"/>
                <a:gd name="T21" fmla="*/ 302 h 429"/>
                <a:gd name="T22" fmla="*/ 382 w 3843"/>
                <a:gd name="T23" fmla="*/ 413 h 429"/>
                <a:gd name="T24" fmla="*/ 722 w 3843"/>
                <a:gd name="T25" fmla="*/ 401 h 429"/>
                <a:gd name="T26" fmla="*/ 1041 w 3843"/>
                <a:gd name="T27" fmla="*/ 390 h 429"/>
                <a:gd name="T28" fmla="*/ 1694 w 3843"/>
                <a:gd name="T29" fmla="*/ 375 h 429"/>
                <a:gd name="T30" fmla="*/ 2308 w 3843"/>
                <a:gd name="T31" fmla="*/ 366 h 429"/>
                <a:gd name="T32" fmla="*/ 2934 w 3843"/>
                <a:gd name="T33" fmla="*/ 396 h 429"/>
                <a:gd name="T34" fmla="*/ 3209 w 3843"/>
                <a:gd name="T35" fmla="*/ 422 h 429"/>
                <a:gd name="T36" fmla="*/ 3451 w 3843"/>
                <a:gd name="T37" fmla="*/ 414 h 429"/>
                <a:gd name="T38" fmla="*/ 3649 w 3843"/>
                <a:gd name="T39" fmla="*/ 360 h 429"/>
                <a:gd name="T40" fmla="*/ 3801 w 3843"/>
                <a:gd name="T41" fmla="*/ 205 h 429"/>
                <a:gd name="T42" fmla="*/ 3107 w 3843"/>
                <a:gd name="T43" fmla="*/ 50 h 429"/>
                <a:gd name="T44" fmla="*/ 2778 w 3843"/>
                <a:gd name="T45" fmla="*/ 50 h 429"/>
                <a:gd name="T46" fmla="*/ 2642 w 3843"/>
                <a:gd name="T47" fmla="*/ 29 h 429"/>
                <a:gd name="T48" fmla="*/ 2506 w 3843"/>
                <a:gd name="T49" fmla="*/ 17 h 429"/>
                <a:gd name="T50" fmla="*/ 1938 w 3843"/>
                <a:gd name="T51" fmla="*/ 2 h 429"/>
                <a:gd name="T52" fmla="*/ 1752 w 3843"/>
                <a:gd name="T53" fmla="*/ 2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43" h="429">
                  <a:moveTo>
                    <a:pt x="1752" y="2"/>
                  </a:moveTo>
                  <a:cubicBezTo>
                    <a:pt x="1641" y="2"/>
                    <a:pt x="1530" y="5"/>
                    <a:pt x="1419" y="17"/>
                  </a:cubicBezTo>
                  <a:cubicBezTo>
                    <a:pt x="1378" y="22"/>
                    <a:pt x="1337" y="32"/>
                    <a:pt x="1295" y="37"/>
                  </a:cubicBezTo>
                  <a:cubicBezTo>
                    <a:pt x="1211" y="45"/>
                    <a:pt x="1129" y="61"/>
                    <a:pt x="1045" y="68"/>
                  </a:cubicBezTo>
                  <a:cubicBezTo>
                    <a:pt x="978" y="74"/>
                    <a:pt x="910" y="77"/>
                    <a:pt x="843" y="84"/>
                  </a:cubicBezTo>
                  <a:cubicBezTo>
                    <a:pt x="779" y="91"/>
                    <a:pt x="709" y="90"/>
                    <a:pt x="647" y="78"/>
                  </a:cubicBezTo>
                  <a:cubicBezTo>
                    <a:pt x="600" y="70"/>
                    <a:pt x="554" y="65"/>
                    <a:pt x="508" y="51"/>
                  </a:cubicBezTo>
                  <a:cubicBezTo>
                    <a:pt x="457" y="36"/>
                    <a:pt x="402" y="25"/>
                    <a:pt x="349" y="26"/>
                  </a:cubicBezTo>
                  <a:cubicBezTo>
                    <a:pt x="273" y="26"/>
                    <a:pt x="199" y="27"/>
                    <a:pt x="126" y="53"/>
                  </a:cubicBezTo>
                  <a:cubicBezTo>
                    <a:pt x="101" y="63"/>
                    <a:pt x="70" y="78"/>
                    <a:pt x="50" y="98"/>
                  </a:cubicBezTo>
                  <a:cubicBezTo>
                    <a:pt x="6" y="143"/>
                    <a:pt x="0" y="256"/>
                    <a:pt x="44" y="302"/>
                  </a:cubicBezTo>
                  <a:cubicBezTo>
                    <a:pt x="119" y="381"/>
                    <a:pt x="278" y="412"/>
                    <a:pt x="382" y="413"/>
                  </a:cubicBezTo>
                  <a:cubicBezTo>
                    <a:pt x="496" y="415"/>
                    <a:pt x="608" y="406"/>
                    <a:pt x="722" y="401"/>
                  </a:cubicBezTo>
                  <a:cubicBezTo>
                    <a:pt x="829" y="397"/>
                    <a:pt x="935" y="390"/>
                    <a:pt x="1041" y="390"/>
                  </a:cubicBezTo>
                  <a:cubicBezTo>
                    <a:pt x="1259" y="391"/>
                    <a:pt x="1477" y="390"/>
                    <a:pt x="1694" y="375"/>
                  </a:cubicBezTo>
                  <a:cubicBezTo>
                    <a:pt x="1898" y="362"/>
                    <a:pt x="2103" y="366"/>
                    <a:pt x="2308" y="366"/>
                  </a:cubicBezTo>
                  <a:cubicBezTo>
                    <a:pt x="2518" y="366"/>
                    <a:pt x="2726" y="368"/>
                    <a:pt x="2934" y="396"/>
                  </a:cubicBezTo>
                  <a:cubicBezTo>
                    <a:pt x="3025" y="409"/>
                    <a:pt x="3118" y="413"/>
                    <a:pt x="3209" y="422"/>
                  </a:cubicBezTo>
                  <a:cubicBezTo>
                    <a:pt x="3291" y="429"/>
                    <a:pt x="3369" y="421"/>
                    <a:pt x="3451" y="414"/>
                  </a:cubicBezTo>
                  <a:cubicBezTo>
                    <a:pt x="3519" y="408"/>
                    <a:pt x="3587" y="390"/>
                    <a:pt x="3649" y="360"/>
                  </a:cubicBezTo>
                  <a:cubicBezTo>
                    <a:pt x="3698" y="336"/>
                    <a:pt x="3786" y="262"/>
                    <a:pt x="3801" y="205"/>
                  </a:cubicBezTo>
                  <a:cubicBezTo>
                    <a:pt x="3843" y="46"/>
                    <a:pt x="3205" y="49"/>
                    <a:pt x="3107" y="50"/>
                  </a:cubicBezTo>
                  <a:cubicBezTo>
                    <a:pt x="2998" y="50"/>
                    <a:pt x="2887" y="54"/>
                    <a:pt x="2778" y="50"/>
                  </a:cubicBezTo>
                  <a:cubicBezTo>
                    <a:pt x="2732" y="48"/>
                    <a:pt x="2687" y="39"/>
                    <a:pt x="2642" y="29"/>
                  </a:cubicBezTo>
                  <a:cubicBezTo>
                    <a:pt x="2597" y="19"/>
                    <a:pt x="2552" y="21"/>
                    <a:pt x="2506" y="17"/>
                  </a:cubicBezTo>
                  <a:cubicBezTo>
                    <a:pt x="2317" y="0"/>
                    <a:pt x="2127" y="2"/>
                    <a:pt x="1938" y="2"/>
                  </a:cubicBezTo>
                  <a:cubicBezTo>
                    <a:pt x="1876" y="2"/>
                    <a:pt x="1814" y="2"/>
                    <a:pt x="1752" y="2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iṣḻíḑe">
              <a:extLst>
                <a:ext uri="{FF2B5EF4-FFF2-40B4-BE49-F238E27FC236}">
                  <a16:creationId xmlns:a16="http://schemas.microsoft.com/office/drawing/2014/main" id="{B0E522B7-5B86-4DC3-9AD9-B9ABD224E5B2}"/>
                </a:ext>
              </a:extLst>
            </p:cNvPr>
            <p:cNvSpPr/>
            <p:nvPr/>
          </p:nvSpPr>
          <p:spPr bwMode="auto">
            <a:xfrm>
              <a:off x="4098925" y="2270126"/>
              <a:ext cx="277813" cy="1352550"/>
            </a:xfrm>
            <a:custGeom>
              <a:avLst/>
              <a:gdLst>
                <a:gd name="T0" fmla="*/ 25 w 163"/>
                <a:gd name="T1" fmla="*/ 676 h 794"/>
                <a:gd name="T2" fmla="*/ 0 w 163"/>
                <a:gd name="T3" fmla="*/ 794 h 794"/>
                <a:gd name="T4" fmla="*/ 121 w 163"/>
                <a:gd name="T5" fmla="*/ 777 h 794"/>
                <a:gd name="T6" fmla="*/ 153 w 163"/>
                <a:gd name="T7" fmla="*/ 523 h 794"/>
                <a:gd name="T8" fmla="*/ 161 w 163"/>
                <a:gd name="T9" fmla="*/ 303 h 794"/>
                <a:gd name="T10" fmla="*/ 145 w 163"/>
                <a:gd name="T11" fmla="*/ 124 h 794"/>
                <a:gd name="T12" fmla="*/ 106 w 163"/>
                <a:gd name="T13" fmla="*/ 6 h 794"/>
                <a:gd name="T14" fmla="*/ 101 w 163"/>
                <a:gd name="T15" fmla="*/ 1 h 794"/>
                <a:gd name="T16" fmla="*/ 95 w 163"/>
                <a:gd name="T17" fmla="*/ 0 h 794"/>
                <a:gd name="T18" fmla="*/ 68 w 163"/>
                <a:gd name="T19" fmla="*/ 42 h 794"/>
                <a:gd name="T20" fmla="*/ 65 w 163"/>
                <a:gd name="T21" fmla="*/ 114 h 794"/>
                <a:gd name="T22" fmla="*/ 56 w 163"/>
                <a:gd name="T23" fmla="*/ 251 h 794"/>
                <a:gd name="T24" fmla="*/ 33 w 163"/>
                <a:gd name="T25" fmla="*/ 526 h 794"/>
                <a:gd name="T26" fmla="*/ 25 w 163"/>
                <a:gd name="T27" fmla="*/ 676 h 7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3" h="794">
                  <a:moveTo>
                    <a:pt x="25" y="676"/>
                  </a:moveTo>
                  <a:cubicBezTo>
                    <a:pt x="24" y="717"/>
                    <a:pt x="22" y="760"/>
                    <a:pt x="0" y="794"/>
                  </a:cubicBezTo>
                  <a:cubicBezTo>
                    <a:pt x="41" y="792"/>
                    <a:pt x="81" y="787"/>
                    <a:pt x="121" y="777"/>
                  </a:cubicBezTo>
                  <a:cubicBezTo>
                    <a:pt x="124" y="692"/>
                    <a:pt x="144" y="608"/>
                    <a:pt x="153" y="523"/>
                  </a:cubicBezTo>
                  <a:cubicBezTo>
                    <a:pt x="162" y="450"/>
                    <a:pt x="163" y="376"/>
                    <a:pt x="161" y="303"/>
                  </a:cubicBezTo>
                  <a:cubicBezTo>
                    <a:pt x="160" y="243"/>
                    <a:pt x="157" y="183"/>
                    <a:pt x="145" y="124"/>
                  </a:cubicBezTo>
                  <a:cubicBezTo>
                    <a:pt x="137" y="79"/>
                    <a:pt x="127" y="47"/>
                    <a:pt x="106" y="6"/>
                  </a:cubicBezTo>
                  <a:cubicBezTo>
                    <a:pt x="105" y="4"/>
                    <a:pt x="103" y="2"/>
                    <a:pt x="101" y="1"/>
                  </a:cubicBezTo>
                  <a:cubicBezTo>
                    <a:pt x="99" y="0"/>
                    <a:pt x="97" y="0"/>
                    <a:pt x="95" y="0"/>
                  </a:cubicBezTo>
                  <a:cubicBezTo>
                    <a:pt x="60" y="5"/>
                    <a:pt x="66" y="12"/>
                    <a:pt x="68" y="42"/>
                  </a:cubicBezTo>
                  <a:cubicBezTo>
                    <a:pt x="70" y="66"/>
                    <a:pt x="66" y="90"/>
                    <a:pt x="65" y="114"/>
                  </a:cubicBezTo>
                  <a:cubicBezTo>
                    <a:pt x="63" y="160"/>
                    <a:pt x="60" y="205"/>
                    <a:pt x="56" y="251"/>
                  </a:cubicBezTo>
                  <a:cubicBezTo>
                    <a:pt x="49" y="343"/>
                    <a:pt x="40" y="434"/>
                    <a:pt x="33" y="526"/>
                  </a:cubicBezTo>
                  <a:cubicBezTo>
                    <a:pt x="30" y="576"/>
                    <a:pt x="27" y="626"/>
                    <a:pt x="25" y="67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îśľiḑe">
              <a:extLst>
                <a:ext uri="{FF2B5EF4-FFF2-40B4-BE49-F238E27FC236}">
                  <a16:creationId xmlns:a16="http://schemas.microsoft.com/office/drawing/2014/main" id="{DB878AB1-A5F8-4D45-916A-7D82DC57CC47}"/>
                </a:ext>
              </a:extLst>
            </p:cNvPr>
            <p:cNvSpPr/>
            <p:nvPr/>
          </p:nvSpPr>
          <p:spPr bwMode="auto">
            <a:xfrm>
              <a:off x="7248525" y="2147888"/>
              <a:ext cx="250825" cy="214313"/>
            </a:xfrm>
            <a:custGeom>
              <a:avLst/>
              <a:gdLst>
                <a:gd name="T0" fmla="*/ 23 w 147"/>
                <a:gd name="T1" fmla="*/ 2 h 126"/>
                <a:gd name="T2" fmla="*/ 29 w 147"/>
                <a:gd name="T3" fmla="*/ 1 h 126"/>
                <a:gd name="T4" fmla="*/ 70 w 147"/>
                <a:gd name="T5" fmla="*/ 4 h 126"/>
                <a:gd name="T6" fmla="*/ 76 w 147"/>
                <a:gd name="T7" fmla="*/ 7 h 126"/>
                <a:gd name="T8" fmla="*/ 80 w 147"/>
                <a:gd name="T9" fmla="*/ 12 h 126"/>
                <a:gd name="T10" fmla="*/ 120 w 147"/>
                <a:gd name="T11" fmla="*/ 57 h 126"/>
                <a:gd name="T12" fmla="*/ 138 w 147"/>
                <a:gd name="T13" fmla="*/ 103 h 126"/>
                <a:gd name="T14" fmla="*/ 128 w 147"/>
                <a:gd name="T15" fmla="*/ 116 h 126"/>
                <a:gd name="T16" fmla="*/ 116 w 147"/>
                <a:gd name="T17" fmla="*/ 122 h 126"/>
                <a:gd name="T18" fmla="*/ 104 w 147"/>
                <a:gd name="T19" fmla="*/ 124 h 126"/>
                <a:gd name="T20" fmla="*/ 94 w 147"/>
                <a:gd name="T21" fmla="*/ 110 h 126"/>
                <a:gd name="T22" fmla="*/ 73 w 147"/>
                <a:gd name="T23" fmla="*/ 81 h 126"/>
                <a:gd name="T24" fmla="*/ 47 w 147"/>
                <a:gd name="T25" fmla="*/ 61 h 126"/>
                <a:gd name="T26" fmla="*/ 40 w 147"/>
                <a:gd name="T27" fmla="*/ 62 h 126"/>
                <a:gd name="T28" fmla="*/ 32 w 147"/>
                <a:gd name="T29" fmla="*/ 58 h 126"/>
                <a:gd name="T30" fmla="*/ 7 w 147"/>
                <a:gd name="T31" fmla="*/ 40 h 126"/>
                <a:gd name="T32" fmla="*/ 1 w 147"/>
                <a:gd name="T33" fmla="*/ 18 h 126"/>
                <a:gd name="T34" fmla="*/ 23 w 147"/>
                <a:gd name="T35" fmla="*/ 2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7" h="126">
                  <a:moveTo>
                    <a:pt x="23" y="2"/>
                  </a:moveTo>
                  <a:cubicBezTo>
                    <a:pt x="25" y="1"/>
                    <a:pt x="27" y="1"/>
                    <a:pt x="29" y="1"/>
                  </a:cubicBezTo>
                  <a:cubicBezTo>
                    <a:pt x="43" y="0"/>
                    <a:pt x="56" y="1"/>
                    <a:pt x="70" y="4"/>
                  </a:cubicBezTo>
                  <a:cubicBezTo>
                    <a:pt x="72" y="5"/>
                    <a:pt x="75" y="6"/>
                    <a:pt x="76" y="7"/>
                  </a:cubicBezTo>
                  <a:cubicBezTo>
                    <a:pt x="78" y="8"/>
                    <a:pt x="79" y="10"/>
                    <a:pt x="80" y="12"/>
                  </a:cubicBezTo>
                  <a:cubicBezTo>
                    <a:pt x="92" y="29"/>
                    <a:pt x="106" y="43"/>
                    <a:pt x="120" y="57"/>
                  </a:cubicBezTo>
                  <a:cubicBezTo>
                    <a:pt x="131" y="69"/>
                    <a:pt x="147" y="86"/>
                    <a:pt x="138" y="103"/>
                  </a:cubicBezTo>
                  <a:cubicBezTo>
                    <a:pt x="135" y="108"/>
                    <a:pt x="132" y="113"/>
                    <a:pt x="128" y="116"/>
                  </a:cubicBezTo>
                  <a:cubicBezTo>
                    <a:pt x="125" y="119"/>
                    <a:pt x="120" y="121"/>
                    <a:pt x="116" y="122"/>
                  </a:cubicBezTo>
                  <a:cubicBezTo>
                    <a:pt x="112" y="123"/>
                    <a:pt x="107" y="126"/>
                    <a:pt x="104" y="124"/>
                  </a:cubicBezTo>
                  <a:cubicBezTo>
                    <a:pt x="101" y="122"/>
                    <a:pt x="96" y="113"/>
                    <a:pt x="94" y="110"/>
                  </a:cubicBezTo>
                  <a:cubicBezTo>
                    <a:pt x="87" y="100"/>
                    <a:pt x="80" y="90"/>
                    <a:pt x="73" y="81"/>
                  </a:cubicBezTo>
                  <a:cubicBezTo>
                    <a:pt x="66" y="71"/>
                    <a:pt x="58" y="61"/>
                    <a:pt x="47" y="61"/>
                  </a:cubicBezTo>
                  <a:cubicBezTo>
                    <a:pt x="44" y="61"/>
                    <a:pt x="42" y="62"/>
                    <a:pt x="40" y="62"/>
                  </a:cubicBezTo>
                  <a:cubicBezTo>
                    <a:pt x="37" y="61"/>
                    <a:pt x="35" y="60"/>
                    <a:pt x="32" y="58"/>
                  </a:cubicBezTo>
                  <a:cubicBezTo>
                    <a:pt x="23" y="53"/>
                    <a:pt x="15" y="47"/>
                    <a:pt x="7" y="40"/>
                  </a:cubicBezTo>
                  <a:cubicBezTo>
                    <a:pt x="0" y="33"/>
                    <a:pt x="2" y="26"/>
                    <a:pt x="1" y="18"/>
                  </a:cubicBezTo>
                  <a:cubicBezTo>
                    <a:pt x="0" y="7"/>
                    <a:pt x="12" y="3"/>
                    <a:pt x="23" y="2"/>
                  </a:cubicBezTo>
                  <a:close/>
                </a:path>
              </a:pathLst>
            </a:custGeom>
            <a:solidFill>
              <a:srgbClr val="C9A9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iṡļiḍê">
              <a:extLst>
                <a:ext uri="{FF2B5EF4-FFF2-40B4-BE49-F238E27FC236}">
                  <a16:creationId xmlns:a16="http://schemas.microsoft.com/office/drawing/2014/main" id="{486AB88F-9391-4694-8731-ADDF7D02F8B8}"/>
                </a:ext>
              </a:extLst>
            </p:cNvPr>
            <p:cNvSpPr/>
            <p:nvPr/>
          </p:nvSpPr>
          <p:spPr bwMode="auto">
            <a:xfrm>
              <a:off x="7358063" y="2232026"/>
              <a:ext cx="1000125" cy="476250"/>
            </a:xfrm>
            <a:custGeom>
              <a:avLst/>
              <a:gdLst>
                <a:gd name="T0" fmla="*/ 210 w 586"/>
                <a:gd name="T1" fmla="*/ 265 h 279"/>
                <a:gd name="T2" fmla="*/ 143 w 586"/>
                <a:gd name="T3" fmla="*/ 225 h 279"/>
                <a:gd name="T4" fmla="*/ 0 w 586"/>
                <a:gd name="T5" fmla="*/ 59 h 279"/>
                <a:gd name="T6" fmla="*/ 71 w 586"/>
                <a:gd name="T7" fmla="*/ 0 h 279"/>
                <a:gd name="T8" fmla="*/ 206 w 586"/>
                <a:gd name="T9" fmla="*/ 118 h 279"/>
                <a:gd name="T10" fmla="*/ 280 w 586"/>
                <a:gd name="T11" fmla="*/ 139 h 279"/>
                <a:gd name="T12" fmla="*/ 456 w 586"/>
                <a:gd name="T13" fmla="*/ 71 h 279"/>
                <a:gd name="T14" fmla="*/ 495 w 586"/>
                <a:gd name="T15" fmla="*/ 57 h 279"/>
                <a:gd name="T16" fmla="*/ 564 w 586"/>
                <a:gd name="T17" fmla="*/ 94 h 279"/>
                <a:gd name="T18" fmla="*/ 584 w 586"/>
                <a:gd name="T19" fmla="*/ 174 h 279"/>
                <a:gd name="T20" fmla="*/ 564 w 586"/>
                <a:gd name="T21" fmla="*/ 226 h 279"/>
                <a:gd name="T22" fmla="*/ 514 w 586"/>
                <a:gd name="T23" fmla="*/ 250 h 279"/>
                <a:gd name="T24" fmla="*/ 259 w 586"/>
                <a:gd name="T25" fmla="*/ 274 h 279"/>
                <a:gd name="T26" fmla="*/ 210 w 586"/>
                <a:gd name="T27" fmla="*/ 265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86" h="279">
                  <a:moveTo>
                    <a:pt x="210" y="265"/>
                  </a:moveTo>
                  <a:cubicBezTo>
                    <a:pt x="187" y="258"/>
                    <a:pt x="165" y="245"/>
                    <a:pt x="143" y="225"/>
                  </a:cubicBezTo>
                  <a:cubicBezTo>
                    <a:pt x="88" y="177"/>
                    <a:pt x="40" y="121"/>
                    <a:pt x="0" y="59"/>
                  </a:cubicBezTo>
                  <a:cubicBezTo>
                    <a:pt x="19" y="34"/>
                    <a:pt x="44" y="14"/>
                    <a:pt x="71" y="0"/>
                  </a:cubicBezTo>
                  <a:cubicBezTo>
                    <a:pt x="114" y="42"/>
                    <a:pt x="159" y="82"/>
                    <a:pt x="206" y="118"/>
                  </a:cubicBezTo>
                  <a:cubicBezTo>
                    <a:pt x="230" y="135"/>
                    <a:pt x="253" y="147"/>
                    <a:pt x="280" y="139"/>
                  </a:cubicBezTo>
                  <a:cubicBezTo>
                    <a:pt x="341" y="121"/>
                    <a:pt x="399" y="98"/>
                    <a:pt x="456" y="71"/>
                  </a:cubicBezTo>
                  <a:cubicBezTo>
                    <a:pt x="468" y="65"/>
                    <a:pt x="481" y="59"/>
                    <a:pt x="495" y="57"/>
                  </a:cubicBezTo>
                  <a:cubicBezTo>
                    <a:pt x="521" y="55"/>
                    <a:pt x="548" y="71"/>
                    <a:pt x="564" y="94"/>
                  </a:cubicBezTo>
                  <a:cubicBezTo>
                    <a:pt x="580" y="118"/>
                    <a:pt x="586" y="147"/>
                    <a:pt x="584" y="174"/>
                  </a:cubicBezTo>
                  <a:cubicBezTo>
                    <a:pt x="582" y="193"/>
                    <a:pt x="577" y="213"/>
                    <a:pt x="564" y="226"/>
                  </a:cubicBezTo>
                  <a:cubicBezTo>
                    <a:pt x="551" y="240"/>
                    <a:pt x="532" y="245"/>
                    <a:pt x="514" y="250"/>
                  </a:cubicBezTo>
                  <a:cubicBezTo>
                    <a:pt x="431" y="271"/>
                    <a:pt x="345" y="279"/>
                    <a:pt x="259" y="274"/>
                  </a:cubicBezTo>
                  <a:cubicBezTo>
                    <a:pt x="241" y="273"/>
                    <a:pt x="225" y="270"/>
                    <a:pt x="210" y="265"/>
                  </a:cubicBezTo>
                  <a:close/>
                </a:path>
              </a:pathLst>
            </a:custGeom>
            <a:solidFill>
              <a:srgbClr val="145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iṧḷíďê">
              <a:extLst>
                <a:ext uri="{FF2B5EF4-FFF2-40B4-BE49-F238E27FC236}">
                  <a16:creationId xmlns:a16="http://schemas.microsoft.com/office/drawing/2014/main" id="{F9AA0E0E-DCDF-4018-A537-ECE3EC10C5AD}"/>
                </a:ext>
              </a:extLst>
            </p:cNvPr>
            <p:cNvSpPr/>
            <p:nvPr/>
          </p:nvSpPr>
          <p:spPr bwMode="auto">
            <a:xfrm>
              <a:off x="8215313" y="5110163"/>
              <a:ext cx="80963" cy="215900"/>
            </a:xfrm>
            <a:custGeom>
              <a:avLst/>
              <a:gdLst>
                <a:gd name="T0" fmla="*/ 47 w 47"/>
                <a:gd name="T1" fmla="*/ 126 h 126"/>
                <a:gd name="T2" fmla="*/ 13 w 47"/>
                <a:gd name="T3" fmla="*/ 126 h 126"/>
                <a:gd name="T4" fmla="*/ 0 w 47"/>
                <a:gd name="T5" fmla="*/ 0 h 126"/>
                <a:gd name="T6" fmla="*/ 41 w 47"/>
                <a:gd name="T7" fmla="*/ 31 h 126"/>
                <a:gd name="T8" fmla="*/ 47 w 47"/>
                <a:gd name="T9" fmla="*/ 12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26">
                  <a:moveTo>
                    <a:pt x="47" y="126"/>
                  </a:moveTo>
                  <a:cubicBezTo>
                    <a:pt x="35" y="126"/>
                    <a:pt x="24" y="126"/>
                    <a:pt x="13" y="126"/>
                  </a:cubicBezTo>
                  <a:cubicBezTo>
                    <a:pt x="6" y="85"/>
                    <a:pt x="1" y="43"/>
                    <a:pt x="0" y="0"/>
                  </a:cubicBezTo>
                  <a:cubicBezTo>
                    <a:pt x="16" y="8"/>
                    <a:pt x="37" y="2"/>
                    <a:pt x="41" y="31"/>
                  </a:cubicBezTo>
                  <a:cubicBezTo>
                    <a:pt x="43" y="40"/>
                    <a:pt x="44" y="126"/>
                    <a:pt x="47" y="126"/>
                  </a:cubicBezTo>
                  <a:close/>
                </a:path>
              </a:pathLst>
            </a:custGeom>
            <a:solidFill>
              <a:srgbClr val="E5D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ís1íḋe">
              <a:extLst>
                <a:ext uri="{FF2B5EF4-FFF2-40B4-BE49-F238E27FC236}">
                  <a16:creationId xmlns:a16="http://schemas.microsoft.com/office/drawing/2014/main" id="{0186AAD5-1F1C-4982-A51F-2D8D58E44A25}"/>
                </a:ext>
              </a:extLst>
            </p:cNvPr>
            <p:cNvSpPr/>
            <p:nvPr/>
          </p:nvSpPr>
          <p:spPr bwMode="auto">
            <a:xfrm>
              <a:off x="8089900" y="5289551"/>
              <a:ext cx="252413" cy="157163"/>
            </a:xfrm>
            <a:custGeom>
              <a:avLst/>
              <a:gdLst>
                <a:gd name="T0" fmla="*/ 87 w 148"/>
                <a:gd name="T1" fmla="*/ 1 h 92"/>
                <a:gd name="T2" fmla="*/ 73 w 148"/>
                <a:gd name="T3" fmla="*/ 12 h 92"/>
                <a:gd name="T4" fmla="*/ 68 w 148"/>
                <a:gd name="T5" fmla="*/ 23 h 92"/>
                <a:gd name="T6" fmla="*/ 59 w 148"/>
                <a:gd name="T7" fmla="*/ 28 h 92"/>
                <a:gd name="T8" fmla="*/ 21 w 148"/>
                <a:gd name="T9" fmla="*/ 45 h 92"/>
                <a:gd name="T10" fmla="*/ 6 w 148"/>
                <a:gd name="T11" fmla="*/ 52 h 92"/>
                <a:gd name="T12" fmla="*/ 1 w 148"/>
                <a:gd name="T13" fmla="*/ 54 h 92"/>
                <a:gd name="T14" fmla="*/ 0 w 148"/>
                <a:gd name="T15" fmla="*/ 60 h 92"/>
                <a:gd name="T16" fmla="*/ 14 w 148"/>
                <a:gd name="T17" fmla="*/ 80 h 92"/>
                <a:gd name="T18" fmla="*/ 43 w 148"/>
                <a:gd name="T19" fmla="*/ 88 h 92"/>
                <a:gd name="T20" fmla="*/ 77 w 148"/>
                <a:gd name="T21" fmla="*/ 89 h 92"/>
                <a:gd name="T22" fmla="*/ 142 w 148"/>
                <a:gd name="T23" fmla="*/ 59 h 92"/>
                <a:gd name="T24" fmla="*/ 147 w 148"/>
                <a:gd name="T25" fmla="*/ 54 h 92"/>
                <a:gd name="T26" fmla="*/ 148 w 148"/>
                <a:gd name="T27" fmla="*/ 46 h 92"/>
                <a:gd name="T28" fmla="*/ 130 w 148"/>
                <a:gd name="T29" fmla="*/ 4 h 92"/>
                <a:gd name="T30" fmla="*/ 109 w 148"/>
                <a:gd name="T31" fmla="*/ 10 h 92"/>
                <a:gd name="T32" fmla="*/ 87 w 148"/>
                <a:gd name="T33" fmla="*/ 1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8" h="92">
                  <a:moveTo>
                    <a:pt x="87" y="1"/>
                  </a:moveTo>
                  <a:cubicBezTo>
                    <a:pt x="81" y="2"/>
                    <a:pt x="76" y="6"/>
                    <a:pt x="73" y="12"/>
                  </a:cubicBezTo>
                  <a:cubicBezTo>
                    <a:pt x="71" y="16"/>
                    <a:pt x="70" y="20"/>
                    <a:pt x="68" y="23"/>
                  </a:cubicBezTo>
                  <a:cubicBezTo>
                    <a:pt x="65" y="25"/>
                    <a:pt x="62" y="27"/>
                    <a:pt x="59" y="28"/>
                  </a:cubicBezTo>
                  <a:cubicBezTo>
                    <a:pt x="45" y="34"/>
                    <a:pt x="35" y="36"/>
                    <a:pt x="21" y="45"/>
                  </a:cubicBezTo>
                  <a:cubicBezTo>
                    <a:pt x="17" y="48"/>
                    <a:pt x="11" y="50"/>
                    <a:pt x="6" y="52"/>
                  </a:cubicBezTo>
                  <a:cubicBezTo>
                    <a:pt x="4" y="52"/>
                    <a:pt x="3" y="53"/>
                    <a:pt x="1" y="54"/>
                  </a:cubicBezTo>
                  <a:cubicBezTo>
                    <a:pt x="0" y="55"/>
                    <a:pt x="0" y="58"/>
                    <a:pt x="0" y="60"/>
                  </a:cubicBezTo>
                  <a:cubicBezTo>
                    <a:pt x="0" y="68"/>
                    <a:pt x="6" y="76"/>
                    <a:pt x="14" y="80"/>
                  </a:cubicBezTo>
                  <a:cubicBezTo>
                    <a:pt x="23" y="84"/>
                    <a:pt x="34" y="84"/>
                    <a:pt x="43" y="88"/>
                  </a:cubicBezTo>
                  <a:cubicBezTo>
                    <a:pt x="54" y="92"/>
                    <a:pt x="66" y="91"/>
                    <a:pt x="77" y="89"/>
                  </a:cubicBezTo>
                  <a:cubicBezTo>
                    <a:pt x="101" y="84"/>
                    <a:pt x="122" y="71"/>
                    <a:pt x="142" y="59"/>
                  </a:cubicBezTo>
                  <a:cubicBezTo>
                    <a:pt x="144" y="58"/>
                    <a:pt x="146" y="57"/>
                    <a:pt x="147" y="54"/>
                  </a:cubicBezTo>
                  <a:cubicBezTo>
                    <a:pt x="148" y="52"/>
                    <a:pt x="148" y="49"/>
                    <a:pt x="148" y="46"/>
                  </a:cubicBezTo>
                  <a:cubicBezTo>
                    <a:pt x="147" y="29"/>
                    <a:pt x="147" y="3"/>
                    <a:pt x="130" y="4"/>
                  </a:cubicBezTo>
                  <a:cubicBezTo>
                    <a:pt x="123" y="4"/>
                    <a:pt x="116" y="10"/>
                    <a:pt x="109" y="10"/>
                  </a:cubicBezTo>
                  <a:cubicBezTo>
                    <a:pt x="102" y="10"/>
                    <a:pt x="91" y="0"/>
                    <a:pt x="87" y="1"/>
                  </a:cubicBezTo>
                  <a:close/>
                </a:path>
              </a:pathLst>
            </a:custGeom>
            <a:solidFill>
              <a:srgbClr val="22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ï$lídé">
              <a:extLst>
                <a:ext uri="{FF2B5EF4-FFF2-40B4-BE49-F238E27FC236}">
                  <a16:creationId xmlns:a16="http://schemas.microsoft.com/office/drawing/2014/main" id="{430013BF-872F-4346-BA16-0D4E10A48FD7}"/>
                </a:ext>
              </a:extLst>
            </p:cNvPr>
            <p:cNvSpPr/>
            <p:nvPr/>
          </p:nvSpPr>
          <p:spPr bwMode="auto">
            <a:xfrm>
              <a:off x="7937500" y="3614738"/>
              <a:ext cx="614363" cy="1695450"/>
            </a:xfrm>
            <a:custGeom>
              <a:avLst/>
              <a:gdLst>
                <a:gd name="T0" fmla="*/ 6 w 360"/>
                <a:gd name="T1" fmla="*/ 419 h 995"/>
                <a:gd name="T2" fmla="*/ 0 w 360"/>
                <a:gd name="T3" fmla="*/ 469 h 995"/>
                <a:gd name="T4" fmla="*/ 9 w 360"/>
                <a:gd name="T5" fmla="*/ 523 h 995"/>
                <a:gd name="T6" fmla="*/ 123 w 360"/>
                <a:gd name="T7" fmla="*/ 995 h 995"/>
                <a:gd name="T8" fmla="*/ 197 w 360"/>
                <a:gd name="T9" fmla="*/ 989 h 995"/>
                <a:gd name="T10" fmla="*/ 239 w 360"/>
                <a:gd name="T11" fmla="*/ 975 h 995"/>
                <a:gd name="T12" fmla="*/ 239 w 360"/>
                <a:gd name="T13" fmla="*/ 949 h 995"/>
                <a:gd name="T14" fmla="*/ 198 w 360"/>
                <a:gd name="T15" fmla="*/ 448 h 995"/>
                <a:gd name="T16" fmla="*/ 244 w 360"/>
                <a:gd name="T17" fmla="*/ 341 h 995"/>
                <a:gd name="T18" fmla="*/ 358 w 360"/>
                <a:gd name="T19" fmla="*/ 30 h 995"/>
                <a:gd name="T20" fmla="*/ 141 w 360"/>
                <a:gd name="T21" fmla="*/ 3 h 995"/>
                <a:gd name="T22" fmla="*/ 79 w 360"/>
                <a:gd name="T23" fmla="*/ 26 h 995"/>
                <a:gd name="T24" fmla="*/ 56 w 360"/>
                <a:gd name="T25" fmla="*/ 127 h 995"/>
                <a:gd name="T26" fmla="*/ 32 w 360"/>
                <a:gd name="T27" fmla="*/ 265 h 995"/>
                <a:gd name="T28" fmla="*/ 6 w 360"/>
                <a:gd name="T29" fmla="*/ 419 h 9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60" h="995">
                  <a:moveTo>
                    <a:pt x="6" y="419"/>
                  </a:moveTo>
                  <a:cubicBezTo>
                    <a:pt x="3" y="436"/>
                    <a:pt x="0" y="453"/>
                    <a:pt x="0" y="469"/>
                  </a:cubicBezTo>
                  <a:cubicBezTo>
                    <a:pt x="1" y="488"/>
                    <a:pt x="5" y="505"/>
                    <a:pt x="9" y="523"/>
                  </a:cubicBezTo>
                  <a:cubicBezTo>
                    <a:pt x="47" y="680"/>
                    <a:pt x="85" y="838"/>
                    <a:pt x="123" y="995"/>
                  </a:cubicBezTo>
                  <a:cubicBezTo>
                    <a:pt x="148" y="993"/>
                    <a:pt x="172" y="991"/>
                    <a:pt x="197" y="989"/>
                  </a:cubicBezTo>
                  <a:cubicBezTo>
                    <a:pt x="209" y="988"/>
                    <a:pt x="228" y="979"/>
                    <a:pt x="239" y="975"/>
                  </a:cubicBezTo>
                  <a:cubicBezTo>
                    <a:pt x="239" y="975"/>
                    <a:pt x="240" y="960"/>
                    <a:pt x="239" y="949"/>
                  </a:cubicBezTo>
                  <a:cubicBezTo>
                    <a:pt x="219" y="759"/>
                    <a:pt x="189" y="616"/>
                    <a:pt x="198" y="448"/>
                  </a:cubicBezTo>
                  <a:cubicBezTo>
                    <a:pt x="200" y="406"/>
                    <a:pt x="224" y="378"/>
                    <a:pt x="244" y="341"/>
                  </a:cubicBezTo>
                  <a:cubicBezTo>
                    <a:pt x="313" y="217"/>
                    <a:pt x="326" y="112"/>
                    <a:pt x="358" y="30"/>
                  </a:cubicBezTo>
                  <a:cubicBezTo>
                    <a:pt x="360" y="25"/>
                    <a:pt x="152" y="4"/>
                    <a:pt x="141" y="3"/>
                  </a:cubicBezTo>
                  <a:cubicBezTo>
                    <a:pt x="115" y="0"/>
                    <a:pt x="93" y="1"/>
                    <a:pt x="79" y="26"/>
                  </a:cubicBezTo>
                  <a:cubicBezTo>
                    <a:pt x="63" y="55"/>
                    <a:pt x="62" y="95"/>
                    <a:pt x="56" y="127"/>
                  </a:cubicBezTo>
                  <a:cubicBezTo>
                    <a:pt x="48" y="173"/>
                    <a:pt x="40" y="219"/>
                    <a:pt x="32" y="265"/>
                  </a:cubicBezTo>
                  <a:cubicBezTo>
                    <a:pt x="23" y="316"/>
                    <a:pt x="14" y="368"/>
                    <a:pt x="6" y="419"/>
                  </a:cubicBezTo>
                  <a:close/>
                </a:path>
              </a:pathLst>
            </a:custGeom>
            <a:solidFill>
              <a:srgbClr val="145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íṧlïḓe">
              <a:extLst>
                <a:ext uri="{FF2B5EF4-FFF2-40B4-BE49-F238E27FC236}">
                  <a16:creationId xmlns:a16="http://schemas.microsoft.com/office/drawing/2014/main" id="{EF306602-8FFD-45B9-9F4C-B746D19AEE3E}"/>
                </a:ext>
              </a:extLst>
            </p:cNvPr>
            <p:cNvSpPr/>
            <p:nvPr/>
          </p:nvSpPr>
          <p:spPr bwMode="auto">
            <a:xfrm>
              <a:off x="8634413" y="5114926"/>
              <a:ext cx="104775" cy="220663"/>
            </a:xfrm>
            <a:custGeom>
              <a:avLst/>
              <a:gdLst>
                <a:gd name="T0" fmla="*/ 62 w 62"/>
                <a:gd name="T1" fmla="*/ 126 h 130"/>
                <a:gd name="T2" fmla="*/ 26 w 62"/>
                <a:gd name="T3" fmla="*/ 130 h 130"/>
                <a:gd name="T4" fmla="*/ 0 w 62"/>
                <a:gd name="T5" fmla="*/ 2 h 130"/>
                <a:gd name="T6" fmla="*/ 47 w 62"/>
                <a:gd name="T7" fmla="*/ 29 h 130"/>
                <a:gd name="T8" fmla="*/ 62 w 62"/>
                <a:gd name="T9" fmla="*/ 126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" h="130">
                  <a:moveTo>
                    <a:pt x="62" y="126"/>
                  </a:moveTo>
                  <a:cubicBezTo>
                    <a:pt x="50" y="127"/>
                    <a:pt x="38" y="128"/>
                    <a:pt x="26" y="130"/>
                  </a:cubicBezTo>
                  <a:cubicBezTo>
                    <a:pt x="14" y="88"/>
                    <a:pt x="5" y="45"/>
                    <a:pt x="0" y="2"/>
                  </a:cubicBezTo>
                  <a:cubicBezTo>
                    <a:pt x="18" y="8"/>
                    <a:pt x="40" y="0"/>
                    <a:pt x="47" y="29"/>
                  </a:cubicBezTo>
                  <a:cubicBezTo>
                    <a:pt x="50" y="38"/>
                    <a:pt x="60" y="127"/>
                    <a:pt x="62" y="126"/>
                  </a:cubicBezTo>
                  <a:close/>
                </a:path>
              </a:pathLst>
            </a:custGeom>
            <a:solidFill>
              <a:srgbClr val="E5D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iŝľïḓè">
              <a:extLst>
                <a:ext uri="{FF2B5EF4-FFF2-40B4-BE49-F238E27FC236}">
                  <a16:creationId xmlns:a16="http://schemas.microsoft.com/office/drawing/2014/main" id="{B1E4FBB3-E90C-4F04-93FA-66FBE8C89972}"/>
                </a:ext>
              </a:extLst>
            </p:cNvPr>
            <p:cNvSpPr/>
            <p:nvPr/>
          </p:nvSpPr>
          <p:spPr bwMode="auto">
            <a:xfrm>
              <a:off x="8524875" y="5292726"/>
              <a:ext cx="271463" cy="173038"/>
            </a:xfrm>
            <a:custGeom>
              <a:avLst/>
              <a:gdLst>
                <a:gd name="T0" fmla="*/ 88 w 159"/>
                <a:gd name="T1" fmla="*/ 5 h 101"/>
                <a:gd name="T2" fmla="*/ 75 w 159"/>
                <a:gd name="T3" fmla="*/ 17 h 101"/>
                <a:gd name="T4" fmla="*/ 70 w 159"/>
                <a:gd name="T5" fmla="*/ 29 h 101"/>
                <a:gd name="T6" fmla="*/ 61 w 159"/>
                <a:gd name="T7" fmla="*/ 35 h 101"/>
                <a:gd name="T8" fmla="*/ 22 w 159"/>
                <a:gd name="T9" fmla="*/ 56 h 101"/>
                <a:gd name="T10" fmla="*/ 7 w 159"/>
                <a:gd name="T11" fmla="*/ 65 h 101"/>
                <a:gd name="T12" fmla="*/ 2 w 159"/>
                <a:gd name="T13" fmla="*/ 68 h 101"/>
                <a:gd name="T14" fmla="*/ 1 w 159"/>
                <a:gd name="T15" fmla="*/ 74 h 101"/>
                <a:gd name="T16" fmla="*/ 18 w 159"/>
                <a:gd name="T17" fmla="*/ 93 h 101"/>
                <a:gd name="T18" fmla="*/ 50 w 159"/>
                <a:gd name="T19" fmla="*/ 98 h 101"/>
                <a:gd name="T20" fmla="*/ 87 w 159"/>
                <a:gd name="T21" fmla="*/ 96 h 101"/>
                <a:gd name="T22" fmla="*/ 153 w 159"/>
                <a:gd name="T23" fmla="*/ 58 h 101"/>
                <a:gd name="T24" fmla="*/ 158 w 159"/>
                <a:gd name="T25" fmla="*/ 53 h 101"/>
                <a:gd name="T26" fmla="*/ 158 w 159"/>
                <a:gd name="T27" fmla="*/ 44 h 101"/>
                <a:gd name="T28" fmla="*/ 135 w 159"/>
                <a:gd name="T29" fmla="*/ 3 h 101"/>
                <a:gd name="T30" fmla="*/ 112 w 159"/>
                <a:gd name="T31" fmla="*/ 11 h 101"/>
                <a:gd name="T32" fmla="*/ 88 w 159"/>
                <a:gd name="T33" fmla="*/ 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59" h="101">
                  <a:moveTo>
                    <a:pt x="88" y="5"/>
                  </a:moveTo>
                  <a:cubicBezTo>
                    <a:pt x="82" y="6"/>
                    <a:pt x="77" y="11"/>
                    <a:pt x="75" y="17"/>
                  </a:cubicBezTo>
                  <a:cubicBezTo>
                    <a:pt x="73" y="21"/>
                    <a:pt x="72" y="26"/>
                    <a:pt x="70" y="29"/>
                  </a:cubicBezTo>
                  <a:cubicBezTo>
                    <a:pt x="68" y="32"/>
                    <a:pt x="64" y="33"/>
                    <a:pt x="61" y="35"/>
                  </a:cubicBezTo>
                  <a:cubicBezTo>
                    <a:pt x="47" y="43"/>
                    <a:pt x="36" y="46"/>
                    <a:pt x="22" y="56"/>
                  </a:cubicBezTo>
                  <a:cubicBezTo>
                    <a:pt x="18" y="60"/>
                    <a:pt x="12" y="63"/>
                    <a:pt x="7" y="65"/>
                  </a:cubicBezTo>
                  <a:cubicBezTo>
                    <a:pt x="5" y="66"/>
                    <a:pt x="3" y="66"/>
                    <a:pt x="2" y="68"/>
                  </a:cubicBezTo>
                  <a:cubicBezTo>
                    <a:pt x="1" y="69"/>
                    <a:pt x="0" y="72"/>
                    <a:pt x="1" y="74"/>
                  </a:cubicBezTo>
                  <a:cubicBezTo>
                    <a:pt x="2" y="83"/>
                    <a:pt x="10" y="90"/>
                    <a:pt x="18" y="93"/>
                  </a:cubicBezTo>
                  <a:cubicBezTo>
                    <a:pt x="28" y="96"/>
                    <a:pt x="40" y="95"/>
                    <a:pt x="50" y="98"/>
                  </a:cubicBezTo>
                  <a:cubicBezTo>
                    <a:pt x="63" y="101"/>
                    <a:pt x="75" y="100"/>
                    <a:pt x="87" y="96"/>
                  </a:cubicBezTo>
                  <a:cubicBezTo>
                    <a:pt x="111" y="88"/>
                    <a:pt x="132" y="73"/>
                    <a:pt x="153" y="58"/>
                  </a:cubicBezTo>
                  <a:cubicBezTo>
                    <a:pt x="155" y="57"/>
                    <a:pt x="157" y="56"/>
                    <a:pt x="158" y="53"/>
                  </a:cubicBezTo>
                  <a:cubicBezTo>
                    <a:pt x="159" y="50"/>
                    <a:pt x="158" y="47"/>
                    <a:pt x="158" y="44"/>
                  </a:cubicBezTo>
                  <a:cubicBezTo>
                    <a:pt x="156" y="27"/>
                    <a:pt x="153" y="0"/>
                    <a:pt x="135" y="3"/>
                  </a:cubicBezTo>
                  <a:cubicBezTo>
                    <a:pt x="127" y="4"/>
                    <a:pt x="121" y="11"/>
                    <a:pt x="112" y="11"/>
                  </a:cubicBezTo>
                  <a:cubicBezTo>
                    <a:pt x="105" y="12"/>
                    <a:pt x="93" y="3"/>
                    <a:pt x="88" y="5"/>
                  </a:cubicBezTo>
                  <a:close/>
                </a:path>
              </a:pathLst>
            </a:custGeom>
            <a:solidFill>
              <a:srgbClr val="22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išḻíḓé">
              <a:extLst>
                <a:ext uri="{FF2B5EF4-FFF2-40B4-BE49-F238E27FC236}">
                  <a16:creationId xmlns:a16="http://schemas.microsoft.com/office/drawing/2014/main" id="{177BFAAE-8856-44A1-9D81-490FC4E802EF}"/>
                </a:ext>
              </a:extLst>
            </p:cNvPr>
            <p:cNvSpPr/>
            <p:nvPr/>
          </p:nvSpPr>
          <p:spPr bwMode="auto">
            <a:xfrm>
              <a:off x="8305800" y="3529013"/>
              <a:ext cx="511175" cy="1782763"/>
            </a:xfrm>
            <a:custGeom>
              <a:avLst/>
              <a:gdLst>
                <a:gd name="T0" fmla="*/ 95 w 299"/>
                <a:gd name="T1" fmla="*/ 691 h 1046"/>
                <a:gd name="T2" fmla="*/ 165 w 299"/>
                <a:gd name="T3" fmla="*/ 1022 h 1046"/>
                <a:gd name="T4" fmla="*/ 169 w 299"/>
                <a:gd name="T5" fmla="*/ 1037 h 1046"/>
                <a:gd name="T6" fmla="*/ 184 w 299"/>
                <a:gd name="T7" fmla="*/ 1043 h 1046"/>
                <a:gd name="T8" fmla="*/ 282 w 299"/>
                <a:gd name="T9" fmla="*/ 1027 h 1046"/>
                <a:gd name="T10" fmla="*/ 256 w 299"/>
                <a:gd name="T11" fmla="*/ 853 h 1046"/>
                <a:gd name="T12" fmla="*/ 245 w 299"/>
                <a:gd name="T13" fmla="*/ 636 h 1046"/>
                <a:gd name="T14" fmla="*/ 284 w 299"/>
                <a:gd name="T15" fmla="*/ 95 h 1046"/>
                <a:gd name="T16" fmla="*/ 213 w 299"/>
                <a:gd name="T17" fmla="*/ 6 h 1046"/>
                <a:gd name="T18" fmla="*/ 0 w 299"/>
                <a:gd name="T19" fmla="*/ 0 h 1046"/>
                <a:gd name="T20" fmla="*/ 17 w 299"/>
                <a:gd name="T21" fmla="*/ 103 h 1046"/>
                <a:gd name="T22" fmla="*/ 29 w 299"/>
                <a:gd name="T23" fmla="*/ 245 h 1046"/>
                <a:gd name="T24" fmla="*/ 63 w 299"/>
                <a:gd name="T25" fmla="*/ 532 h 1046"/>
                <a:gd name="T26" fmla="*/ 95 w 299"/>
                <a:gd name="T27" fmla="*/ 691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9" h="1046">
                  <a:moveTo>
                    <a:pt x="95" y="691"/>
                  </a:moveTo>
                  <a:cubicBezTo>
                    <a:pt x="121" y="801"/>
                    <a:pt x="158" y="910"/>
                    <a:pt x="165" y="1022"/>
                  </a:cubicBezTo>
                  <a:cubicBezTo>
                    <a:pt x="165" y="1028"/>
                    <a:pt x="166" y="1033"/>
                    <a:pt x="169" y="1037"/>
                  </a:cubicBezTo>
                  <a:cubicBezTo>
                    <a:pt x="173" y="1041"/>
                    <a:pt x="179" y="1042"/>
                    <a:pt x="184" y="1043"/>
                  </a:cubicBezTo>
                  <a:cubicBezTo>
                    <a:pt x="217" y="1046"/>
                    <a:pt x="252" y="1041"/>
                    <a:pt x="282" y="1027"/>
                  </a:cubicBezTo>
                  <a:cubicBezTo>
                    <a:pt x="283" y="968"/>
                    <a:pt x="266" y="911"/>
                    <a:pt x="256" y="853"/>
                  </a:cubicBezTo>
                  <a:cubicBezTo>
                    <a:pt x="245" y="781"/>
                    <a:pt x="245" y="708"/>
                    <a:pt x="245" y="636"/>
                  </a:cubicBezTo>
                  <a:cubicBezTo>
                    <a:pt x="245" y="458"/>
                    <a:pt x="299" y="271"/>
                    <a:pt x="284" y="95"/>
                  </a:cubicBezTo>
                  <a:cubicBezTo>
                    <a:pt x="281" y="61"/>
                    <a:pt x="226" y="37"/>
                    <a:pt x="213" y="6"/>
                  </a:cubicBezTo>
                  <a:cubicBezTo>
                    <a:pt x="143" y="20"/>
                    <a:pt x="69" y="18"/>
                    <a:pt x="0" y="0"/>
                  </a:cubicBezTo>
                  <a:cubicBezTo>
                    <a:pt x="3" y="36"/>
                    <a:pt x="11" y="68"/>
                    <a:pt x="17" y="103"/>
                  </a:cubicBezTo>
                  <a:cubicBezTo>
                    <a:pt x="24" y="150"/>
                    <a:pt x="24" y="199"/>
                    <a:pt x="29" y="245"/>
                  </a:cubicBezTo>
                  <a:cubicBezTo>
                    <a:pt x="37" y="341"/>
                    <a:pt x="47" y="437"/>
                    <a:pt x="63" y="532"/>
                  </a:cubicBezTo>
                  <a:cubicBezTo>
                    <a:pt x="71" y="585"/>
                    <a:pt x="82" y="639"/>
                    <a:pt x="95" y="691"/>
                  </a:cubicBezTo>
                  <a:close/>
                </a:path>
              </a:pathLst>
            </a:custGeom>
            <a:solidFill>
              <a:srgbClr val="145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ïṣļiḋè">
              <a:extLst>
                <a:ext uri="{FF2B5EF4-FFF2-40B4-BE49-F238E27FC236}">
                  <a16:creationId xmlns:a16="http://schemas.microsoft.com/office/drawing/2014/main" id="{60B82E51-740F-445A-8143-2570F076432D}"/>
                </a:ext>
              </a:extLst>
            </p:cNvPr>
            <p:cNvSpPr/>
            <p:nvPr/>
          </p:nvSpPr>
          <p:spPr bwMode="auto">
            <a:xfrm>
              <a:off x="7845425" y="2241551"/>
              <a:ext cx="1131888" cy="1601788"/>
            </a:xfrm>
            <a:custGeom>
              <a:avLst/>
              <a:gdLst>
                <a:gd name="T0" fmla="*/ 413 w 663"/>
                <a:gd name="T1" fmla="*/ 15 h 940"/>
                <a:gd name="T2" fmla="*/ 455 w 663"/>
                <a:gd name="T3" fmla="*/ 39 h 940"/>
                <a:gd name="T4" fmla="*/ 542 w 663"/>
                <a:gd name="T5" fmla="*/ 160 h 940"/>
                <a:gd name="T6" fmla="*/ 637 w 663"/>
                <a:gd name="T7" fmla="*/ 442 h 940"/>
                <a:gd name="T8" fmla="*/ 622 w 663"/>
                <a:gd name="T9" fmla="*/ 940 h 940"/>
                <a:gd name="T10" fmla="*/ 0 w 663"/>
                <a:gd name="T11" fmla="*/ 791 h 940"/>
                <a:gd name="T12" fmla="*/ 100 w 663"/>
                <a:gd name="T13" fmla="*/ 649 h 940"/>
                <a:gd name="T14" fmla="*/ 159 w 663"/>
                <a:gd name="T15" fmla="*/ 479 h 940"/>
                <a:gd name="T16" fmla="*/ 148 w 663"/>
                <a:gd name="T17" fmla="*/ 174 h 940"/>
                <a:gd name="T18" fmla="*/ 174 w 663"/>
                <a:gd name="T19" fmla="*/ 70 h 940"/>
                <a:gd name="T20" fmla="*/ 284 w 663"/>
                <a:gd name="T21" fmla="*/ 7 h 940"/>
                <a:gd name="T22" fmla="*/ 413 w 663"/>
                <a:gd name="T23" fmla="*/ 15 h 9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63" h="940">
                  <a:moveTo>
                    <a:pt x="413" y="15"/>
                  </a:moveTo>
                  <a:cubicBezTo>
                    <a:pt x="429" y="21"/>
                    <a:pt x="444" y="29"/>
                    <a:pt x="455" y="39"/>
                  </a:cubicBezTo>
                  <a:cubicBezTo>
                    <a:pt x="490" y="72"/>
                    <a:pt x="519" y="118"/>
                    <a:pt x="542" y="160"/>
                  </a:cubicBezTo>
                  <a:cubicBezTo>
                    <a:pt x="589" y="246"/>
                    <a:pt x="621" y="344"/>
                    <a:pt x="637" y="442"/>
                  </a:cubicBezTo>
                  <a:cubicBezTo>
                    <a:pt x="663" y="606"/>
                    <a:pt x="647" y="775"/>
                    <a:pt x="622" y="940"/>
                  </a:cubicBezTo>
                  <a:cubicBezTo>
                    <a:pt x="416" y="884"/>
                    <a:pt x="208" y="834"/>
                    <a:pt x="0" y="791"/>
                  </a:cubicBezTo>
                  <a:cubicBezTo>
                    <a:pt x="22" y="795"/>
                    <a:pt x="90" y="669"/>
                    <a:pt x="100" y="649"/>
                  </a:cubicBezTo>
                  <a:cubicBezTo>
                    <a:pt x="126" y="600"/>
                    <a:pt x="156" y="537"/>
                    <a:pt x="159" y="479"/>
                  </a:cubicBezTo>
                  <a:cubicBezTo>
                    <a:pt x="164" y="377"/>
                    <a:pt x="138" y="276"/>
                    <a:pt x="148" y="174"/>
                  </a:cubicBezTo>
                  <a:cubicBezTo>
                    <a:pt x="151" y="135"/>
                    <a:pt x="147" y="101"/>
                    <a:pt x="174" y="70"/>
                  </a:cubicBezTo>
                  <a:cubicBezTo>
                    <a:pt x="202" y="37"/>
                    <a:pt x="242" y="15"/>
                    <a:pt x="284" y="7"/>
                  </a:cubicBezTo>
                  <a:cubicBezTo>
                    <a:pt x="320" y="0"/>
                    <a:pt x="372" y="1"/>
                    <a:pt x="413" y="15"/>
                  </a:cubicBezTo>
                  <a:close/>
                </a:path>
              </a:pathLst>
            </a:custGeom>
            <a:solidFill>
              <a:srgbClr val="145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is1idè">
              <a:extLst>
                <a:ext uri="{FF2B5EF4-FFF2-40B4-BE49-F238E27FC236}">
                  <a16:creationId xmlns:a16="http://schemas.microsoft.com/office/drawing/2014/main" id="{57285DE4-3979-4E7B-AB75-B74AED088C6D}"/>
                </a:ext>
              </a:extLst>
            </p:cNvPr>
            <p:cNvSpPr/>
            <p:nvPr/>
          </p:nvSpPr>
          <p:spPr bwMode="auto">
            <a:xfrm>
              <a:off x="8108950" y="2266951"/>
              <a:ext cx="306388" cy="1398588"/>
            </a:xfrm>
            <a:custGeom>
              <a:avLst/>
              <a:gdLst>
                <a:gd name="T0" fmla="*/ 107 w 180"/>
                <a:gd name="T1" fmla="*/ 46 h 821"/>
                <a:gd name="T2" fmla="*/ 107 w 180"/>
                <a:gd name="T3" fmla="*/ 71 h 821"/>
                <a:gd name="T4" fmla="*/ 96 w 180"/>
                <a:gd name="T5" fmla="*/ 139 h 821"/>
                <a:gd name="T6" fmla="*/ 81 w 180"/>
                <a:gd name="T7" fmla="*/ 196 h 821"/>
                <a:gd name="T8" fmla="*/ 74 w 180"/>
                <a:gd name="T9" fmla="*/ 260 h 821"/>
                <a:gd name="T10" fmla="*/ 26 w 180"/>
                <a:gd name="T11" fmla="*/ 682 h 821"/>
                <a:gd name="T12" fmla="*/ 1 w 180"/>
                <a:gd name="T13" fmla="*/ 778 h 821"/>
                <a:gd name="T14" fmla="*/ 5 w 180"/>
                <a:gd name="T15" fmla="*/ 799 h 821"/>
                <a:gd name="T16" fmla="*/ 21 w 180"/>
                <a:gd name="T17" fmla="*/ 805 h 821"/>
                <a:gd name="T18" fmla="*/ 158 w 180"/>
                <a:gd name="T19" fmla="*/ 821 h 821"/>
                <a:gd name="T20" fmla="*/ 170 w 180"/>
                <a:gd name="T21" fmla="*/ 652 h 821"/>
                <a:gd name="T22" fmla="*/ 173 w 180"/>
                <a:gd name="T23" fmla="*/ 394 h 821"/>
                <a:gd name="T24" fmla="*/ 151 w 180"/>
                <a:gd name="T25" fmla="*/ 192 h 821"/>
                <a:gd name="T26" fmla="*/ 147 w 180"/>
                <a:gd name="T27" fmla="*/ 75 h 821"/>
                <a:gd name="T28" fmla="*/ 170 w 180"/>
                <a:gd name="T29" fmla="*/ 22 h 821"/>
                <a:gd name="T30" fmla="*/ 129 w 180"/>
                <a:gd name="T31" fmla="*/ 14 h 821"/>
                <a:gd name="T32" fmla="*/ 107 w 180"/>
                <a:gd name="T33" fmla="*/ 46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80" h="821">
                  <a:moveTo>
                    <a:pt x="107" y="46"/>
                  </a:moveTo>
                  <a:cubicBezTo>
                    <a:pt x="107" y="53"/>
                    <a:pt x="108" y="62"/>
                    <a:pt x="107" y="71"/>
                  </a:cubicBezTo>
                  <a:cubicBezTo>
                    <a:pt x="105" y="94"/>
                    <a:pt x="101" y="117"/>
                    <a:pt x="96" y="139"/>
                  </a:cubicBezTo>
                  <a:cubicBezTo>
                    <a:pt x="91" y="158"/>
                    <a:pt x="85" y="177"/>
                    <a:pt x="81" y="196"/>
                  </a:cubicBezTo>
                  <a:cubicBezTo>
                    <a:pt x="77" y="217"/>
                    <a:pt x="75" y="239"/>
                    <a:pt x="74" y="260"/>
                  </a:cubicBezTo>
                  <a:cubicBezTo>
                    <a:pt x="64" y="402"/>
                    <a:pt x="65" y="546"/>
                    <a:pt x="26" y="682"/>
                  </a:cubicBezTo>
                  <a:cubicBezTo>
                    <a:pt x="17" y="714"/>
                    <a:pt x="6" y="745"/>
                    <a:pt x="1" y="778"/>
                  </a:cubicBezTo>
                  <a:cubicBezTo>
                    <a:pt x="0" y="785"/>
                    <a:pt x="0" y="793"/>
                    <a:pt x="5" y="799"/>
                  </a:cubicBezTo>
                  <a:cubicBezTo>
                    <a:pt x="9" y="803"/>
                    <a:pt x="16" y="804"/>
                    <a:pt x="21" y="805"/>
                  </a:cubicBezTo>
                  <a:cubicBezTo>
                    <a:pt x="67" y="810"/>
                    <a:pt x="112" y="816"/>
                    <a:pt x="158" y="821"/>
                  </a:cubicBezTo>
                  <a:cubicBezTo>
                    <a:pt x="154" y="764"/>
                    <a:pt x="164" y="708"/>
                    <a:pt x="170" y="652"/>
                  </a:cubicBezTo>
                  <a:cubicBezTo>
                    <a:pt x="179" y="566"/>
                    <a:pt x="180" y="479"/>
                    <a:pt x="173" y="394"/>
                  </a:cubicBezTo>
                  <a:cubicBezTo>
                    <a:pt x="167" y="326"/>
                    <a:pt x="156" y="259"/>
                    <a:pt x="151" y="192"/>
                  </a:cubicBezTo>
                  <a:cubicBezTo>
                    <a:pt x="148" y="153"/>
                    <a:pt x="141" y="114"/>
                    <a:pt x="147" y="75"/>
                  </a:cubicBezTo>
                  <a:cubicBezTo>
                    <a:pt x="150" y="57"/>
                    <a:pt x="167" y="38"/>
                    <a:pt x="170" y="22"/>
                  </a:cubicBezTo>
                  <a:cubicBezTo>
                    <a:pt x="173" y="0"/>
                    <a:pt x="146" y="10"/>
                    <a:pt x="129" y="14"/>
                  </a:cubicBezTo>
                  <a:cubicBezTo>
                    <a:pt x="107" y="18"/>
                    <a:pt x="106" y="30"/>
                    <a:pt x="107" y="4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ïŝliďé">
              <a:extLst>
                <a:ext uri="{FF2B5EF4-FFF2-40B4-BE49-F238E27FC236}">
                  <a16:creationId xmlns:a16="http://schemas.microsoft.com/office/drawing/2014/main" id="{38E8A5C9-1455-4ABB-BBFC-FA197237A305}"/>
                </a:ext>
              </a:extLst>
            </p:cNvPr>
            <p:cNvSpPr/>
            <p:nvPr/>
          </p:nvSpPr>
          <p:spPr bwMode="auto">
            <a:xfrm>
              <a:off x="6410325" y="2181226"/>
              <a:ext cx="1960563" cy="1960563"/>
            </a:xfrm>
            <a:prstGeom prst="ellipse">
              <a:avLst/>
            </a:prstGeom>
            <a:solidFill>
              <a:srgbClr val="FFD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îṩ1ïḋè">
              <a:extLst>
                <a:ext uri="{FF2B5EF4-FFF2-40B4-BE49-F238E27FC236}">
                  <a16:creationId xmlns:a16="http://schemas.microsoft.com/office/drawing/2014/main" id="{591D0A3A-A63C-4725-8985-AAF37E557E8B}"/>
                </a:ext>
              </a:extLst>
            </p:cNvPr>
            <p:cNvSpPr/>
            <p:nvPr/>
          </p:nvSpPr>
          <p:spPr bwMode="auto">
            <a:xfrm>
              <a:off x="6559550" y="2330451"/>
              <a:ext cx="1663700" cy="1662113"/>
            </a:xfrm>
            <a:prstGeom prst="ellipse">
              <a:avLst/>
            </a:prstGeom>
            <a:solidFill>
              <a:srgbClr val="EBB0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íśľîḍè">
              <a:extLst>
                <a:ext uri="{FF2B5EF4-FFF2-40B4-BE49-F238E27FC236}">
                  <a16:creationId xmlns:a16="http://schemas.microsoft.com/office/drawing/2014/main" id="{C40ADD27-B700-4877-9A1D-727E0DDB2E75}"/>
                </a:ext>
              </a:extLst>
            </p:cNvPr>
            <p:cNvSpPr/>
            <p:nvPr/>
          </p:nvSpPr>
          <p:spPr bwMode="auto">
            <a:xfrm>
              <a:off x="6689725" y="2451101"/>
              <a:ext cx="1533525" cy="1539875"/>
            </a:xfrm>
            <a:custGeom>
              <a:avLst/>
              <a:gdLst>
                <a:gd name="T0" fmla="*/ 667 w 899"/>
                <a:gd name="T1" fmla="*/ 0 h 904"/>
                <a:gd name="T2" fmla="*/ 743 w 899"/>
                <a:gd name="T3" fmla="*/ 263 h 904"/>
                <a:gd name="T4" fmla="*/ 256 w 899"/>
                <a:gd name="T5" fmla="*/ 751 h 904"/>
                <a:gd name="T6" fmla="*/ 0 w 899"/>
                <a:gd name="T7" fmla="*/ 679 h 904"/>
                <a:gd name="T8" fmla="*/ 412 w 899"/>
                <a:gd name="T9" fmla="*/ 904 h 904"/>
                <a:gd name="T10" fmla="*/ 899 w 899"/>
                <a:gd name="T11" fmla="*/ 416 h 904"/>
                <a:gd name="T12" fmla="*/ 667 w 899"/>
                <a:gd name="T13" fmla="*/ 0 h 9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99" h="904">
                  <a:moveTo>
                    <a:pt x="667" y="0"/>
                  </a:moveTo>
                  <a:cubicBezTo>
                    <a:pt x="715" y="76"/>
                    <a:pt x="743" y="166"/>
                    <a:pt x="743" y="263"/>
                  </a:cubicBezTo>
                  <a:cubicBezTo>
                    <a:pt x="743" y="533"/>
                    <a:pt x="525" y="751"/>
                    <a:pt x="256" y="751"/>
                  </a:cubicBezTo>
                  <a:cubicBezTo>
                    <a:pt x="162" y="751"/>
                    <a:pt x="75" y="725"/>
                    <a:pt x="0" y="679"/>
                  </a:cubicBezTo>
                  <a:cubicBezTo>
                    <a:pt x="87" y="814"/>
                    <a:pt x="239" y="904"/>
                    <a:pt x="412" y="904"/>
                  </a:cubicBezTo>
                  <a:cubicBezTo>
                    <a:pt x="681" y="904"/>
                    <a:pt x="899" y="686"/>
                    <a:pt x="899" y="416"/>
                  </a:cubicBezTo>
                  <a:cubicBezTo>
                    <a:pt x="899" y="240"/>
                    <a:pt x="806" y="86"/>
                    <a:pt x="667" y="0"/>
                  </a:cubicBezTo>
                  <a:close/>
                </a:path>
              </a:pathLst>
            </a:custGeom>
            <a:solidFill>
              <a:srgbClr val="ED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íṥľïḍè">
              <a:extLst>
                <a:ext uri="{FF2B5EF4-FFF2-40B4-BE49-F238E27FC236}">
                  <a16:creationId xmlns:a16="http://schemas.microsoft.com/office/drawing/2014/main" id="{CB2A1F0E-1322-4FAD-BE16-036320A8E497}"/>
                </a:ext>
              </a:extLst>
            </p:cNvPr>
            <p:cNvSpPr/>
            <p:nvPr/>
          </p:nvSpPr>
          <p:spPr bwMode="auto">
            <a:xfrm>
              <a:off x="6650038" y="2422526"/>
              <a:ext cx="1371600" cy="1179513"/>
            </a:xfrm>
            <a:custGeom>
              <a:avLst/>
              <a:gdLst>
                <a:gd name="T0" fmla="*/ 32 w 804"/>
                <a:gd name="T1" fmla="*/ 478 h 693"/>
                <a:gd name="T2" fmla="*/ 463 w 804"/>
                <a:gd name="T3" fmla="*/ 48 h 693"/>
                <a:gd name="T4" fmla="*/ 804 w 804"/>
                <a:gd name="T5" fmla="*/ 216 h 693"/>
                <a:gd name="T6" fmla="*/ 431 w 804"/>
                <a:gd name="T7" fmla="*/ 0 h 693"/>
                <a:gd name="T8" fmla="*/ 0 w 804"/>
                <a:gd name="T9" fmla="*/ 431 h 693"/>
                <a:gd name="T10" fmla="*/ 89 w 804"/>
                <a:gd name="T11" fmla="*/ 693 h 693"/>
                <a:gd name="T12" fmla="*/ 32 w 804"/>
                <a:gd name="T13" fmla="*/ 478 h 6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4" h="693">
                  <a:moveTo>
                    <a:pt x="32" y="478"/>
                  </a:moveTo>
                  <a:cubicBezTo>
                    <a:pt x="32" y="241"/>
                    <a:pt x="225" y="48"/>
                    <a:pt x="463" y="48"/>
                  </a:cubicBezTo>
                  <a:cubicBezTo>
                    <a:pt x="602" y="48"/>
                    <a:pt x="725" y="114"/>
                    <a:pt x="804" y="216"/>
                  </a:cubicBezTo>
                  <a:cubicBezTo>
                    <a:pt x="730" y="87"/>
                    <a:pt x="590" y="0"/>
                    <a:pt x="431" y="0"/>
                  </a:cubicBezTo>
                  <a:cubicBezTo>
                    <a:pt x="193" y="0"/>
                    <a:pt x="0" y="193"/>
                    <a:pt x="0" y="431"/>
                  </a:cubicBezTo>
                  <a:cubicBezTo>
                    <a:pt x="0" y="529"/>
                    <a:pt x="33" y="620"/>
                    <a:pt x="89" y="693"/>
                  </a:cubicBezTo>
                  <a:cubicBezTo>
                    <a:pt x="53" y="630"/>
                    <a:pt x="32" y="557"/>
                    <a:pt x="32" y="478"/>
                  </a:cubicBezTo>
                  <a:close/>
                </a:path>
              </a:pathLst>
            </a:custGeom>
            <a:solidFill>
              <a:srgbClr val="F7D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ïśļïḓé">
              <a:extLst>
                <a:ext uri="{FF2B5EF4-FFF2-40B4-BE49-F238E27FC236}">
                  <a16:creationId xmlns:a16="http://schemas.microsoft.com/office/drawing/2014/main" id="{191363ED-BC83-4CEF-8473-B23C5AA595A5}"/>
                </a:ext>
              </a:extLst>
            </p:cNvPr>
            <p:cNvSpPr/>
            <p:nvPr/>
          </p:nvSpPr>
          <p:spPr bwMode="auto">
            <a:xfrm>
              <a:off x="7045325" y="2681288"/>
              <a:ext cx="690563" cy="928688"/>
            </a:xfrm>
            <a:custGeom>
              <a:avLst/>
              <a:gdLst>
                <a:gd name="T0" fmla="*/ 164 w 405"/>
                <a:gd name="T1" fmla="*/ 275 h 545"/>
                <a:gd name="T2" fmla="*/ 267 w 405"/>
                <a:gd name="T3" fmla="*/ 275 h 545"/>
                <a:gd name="T4" fmla="*/ 267 w 405"/>
                <a:gd name="T5" fmla="*/ 330 h 545"/>
                <a:gd name="T6" fmla="*/ 187 w 405"/>
                <a:gd name="T7" fmla="*/ 330 h 545"/>
                <a:gd name="T8" fmla="*/ 196 w 405"/>
                <a:gd name="T9" fmla="*/ 378 h 545"/>
                <a:gd name="T10" fmla="*/ 186 w 405"/>
                <a:gd name="T11" fmla="*/ 433 h 545"/>
                <a:gd name="T12" fmla="*/ 191 w 405"/>
                <a:gd name="T13" fmla="*/ 434 h 545"/>
                <a:gd name="T14" fmla="*/ 211 w 405"/>
                <a:gd name="T15" fmla="*/ 441 h 545"/>
                <a:gd name="T16" fmla="*/ 228 w 405"/>
                <a:gd name="T17" fmla="*/ 447 h 545"/>
                <a:gd name="T18" fmla="*/ 288 w 405"/>
                <a:gd name="T19" fmla="*/ 464 h 545"/>
                <a:gd name="T20" fmla="*/ 313 w 405"/>
                <a:gd name="T21" fmla="*/ 454 h 545"/>
                <a:gd name="T22" fmla="*/ 326 w 405"/>
                <a:gd name="T23" fmla="*/ 438 h 545"/>
                <a:gd name="T24" fmla="*/ 342 w 405"/>
                <a:gd name="T25" fmla="*/ 414 h 545"/>
                <a:gd name="T26" fmla="*/ 405 w 405"/>
                <a:gd name="T27" fmla="*/ 452 h 545"/>
                <a:gd name="T28" fmla="*/ 355 w 405"/>
                <a:gd name="T29" fmla="*/ 520 h 545"/>
                <a:gd name="T30" fmla="*/ 289 w 405"/>
                <a:gd name="T31" fmla="*/ 541 h 545"/>
                <a:gd name="T32" fmla="*/ 202 w 405"/>
                <a:gd name="T33" fmla="*/ 521 h 545"/>
                <a:gd name="T34" fmla="*/ 122 w 405"/>
                <a:gd name="T35" fmla="*/ 499 h 545"/>
                <a:gd name="T36" fmla="*/ 93 w 405"/>
                <a:gd name="T37" fmla="*/ 508 h 545"/>
                <a:gd name="T38" fmla="*/ 68 w 405"/>
                <a:gd name="T39" fmla="*/ 545 h 545"/>
                <a:gd name="T40" fmla="*/ 0 w 405"/>
                <a:gd name="T41" fmla="*/ 511 h 545"/>
                <a:gd name="T42" fmla="*/ 50 w 405"/>
                <a:gd name="T43" fmla="*/ 446 h 545"/>
                <a:gd name="T44" fmla="*/ 109 w 405"/>
                <a:gd name="T45" fmla="*/ 424 h 545"/>
                <a:gd name="T46" fmla="*/ 117 w 405"/>
                <a:gd name="T47" fmla="*/ 376 h 545"/>
                <a:gd name="T48" fmla="*/ 105 w 405"/>
                <a:gd name="T49" fmla="*/ 330 h 545"/>
                <a:gd name="T50" fmla="*/ 15 w 405"/>
                <a:gd name="T51" fmla="*/ 330 h 545"/>
                <a:gd name="T52" fmla="*/ 15 w 405"/>
                <a:gd name="T53" fmla="*/ 275 h 545"/>
                <a:gd name="T54" fmla="*/ 77 w 405"/>
                <a:gd name="T55" fmla="*/ 275 h 545"/>
                <a:gd name="T56" fmla="*/ 44 w 405"/>
                <a:gd name="T57" fmla="*/ 163 h 545"/>
                <a:gd name="T58" fmla="*/ 95 w 405"/>
                <a:gd name="T59" fmla="*/ 48 h 545"/>
                <a:gd name="T60" fmla="*/ 219 w 405"/>
                <a:gd name="T61" fmla="*/ 0 h 545"/>
                <a:gd name="T62" fmla="*/ 339 w 405"/>
                <a:gd name="T63" fmla="*/ 48 h 545"/>
                <a:gd name="T64" fmla="*/ 386 w 405"/>
                <a:gd name="T65" fmla="*/ 170 h 545"/>
                <a:gd name="T66" fmla="*/ 308 w 405"/>
                <a:gd name="T67" fmla="*/ 199 h 545"/>
                <a:gd name="T68" fmla="*/ 297 w 405"/>
                <a:gd name="T69" fmla="*/ 120 h 545"/>
                <a:gd name="T70" fmla="*/ 219 w 405"/>
                <a:gd name="T71" fmla="*/ 74 h 545"/>
                <a:gd name="T72" fmla="*/ 151 w 405"/>
                <a:gd name="T73" fmla="*/ 101 h 545"/>
                <a:gd name="T74" fmla="*/ 125 w 405"/>
                <a:gd name="T75" fmla="*/ 169 h 545"/>
                <a:gd name="T76" fmla="*/ 161 w 405"/>
                <a:gd name="T77" fmla="*/ 268 h 545"/>
                <a:gd name="T78" fmla="*/ 162 w 405"/>
                <a:gd name="T79" fmla="*/ 271 h 545"/>
                <a:gd name="T80" fmla="*/ 164 w 405"/>
                <a:gd name="T81" fmla="*/ 275 h 5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05" h="545">
                  <a:moveTo>
                    <a:pt x="164" y="275"/>
                  </a:moveTo>
                  <a:cubicBezTo>
                    <a:pt x="267" y="275"/>
                    <a:pt x="267" y="275"/>
                    <a:pt x="267" y="275"/>
                  </a:cubicBezTo>
                  <a:cubicBezTo>
                    <a:pt x="267" y="330"/>
                    <a:pt x="267" y="330"/>
                    <a:pt x="267" y="330"/>
                  </a:cubicBezTo>
                  <a:cubicBezTo>
                    <a:pt x="187" y="330"/>
                    <a:pt x="187" y="330"/>
                    <a:pt x="187" y="330"/>
                  </a:cubicBezTo>
                  <a:cubicBezTo>
                    <a:pt x="193" y="353"/>
                    <a:pt x="196" y="369"/>
                    <a:pt x="196" y="378"/>
                  </a:cubicBezTo>
                  <a:cubicBezTo>
                    <a:pt x="196" y="389"/>
                    <a:pt x="193" y="407"/>
                    <a:pt x="186" y="433"/>
                  </a:cubicBezTo>
                  <a:cubicBezTo>
                    <a:pt x="191" y="434"/>
                    <a:pt x="191" y="434"/>
                    <a:pt x="191" y="434"/>
                  </a:cubicBezTo>
                  <a:cubicBezTo>
                    <a:pt x="198" y="437"/>
                    <a:pt x="205" y="439"/>
                    <a:pt x="211" y="441"/>
                  </a:cubicBezTo>
                  <a:cubicBezTo>
                    <a:pt x="217" y="443"/>
                    <a:pt x="223" y="445"/>
                    <a:pt x="228" y="447"/>
                  </a:cubicBezTo>
                  <a:cubicBezTo>
                    <a:pt x="255" y="458"/>
                    <a:pt x="275" y="464"/>
                    <a:pt x="288" y="464"/>
                  </a:cubicBezTo>
                  <a:cubicBezTo>
                    <a:pt x="298" y="464"/>
                    <a:pt x="306" y="460"/>
                    <a:pt x="313" y="454"/>
                  </a:cubicBezTo>
                  <a:cubicBezTo>
                    <a:pt x="317" y="450"/>
                    <a:pt x="322" y="445"/>
                    <a:pt x="326" y="438"/>
                  </a:cubicBezTo>
                  <a:cubicBezTo>
                    <a:pt x="331" y="432"/>
                    <a:pt x="336" y="424"/>
                    <a:pt x="342" y="414"/>
                  </a:cubicBezTo>
                  <a:cubicBezTo>
                    <a:pt x="405" y="452"/>
                    <a:pt x="405" y="452"/>
                    <a:pt x="405" y="452"/>
                  </a:cubicBezTo>
                  <a:cubicBezTo>
                    <a:pt x="390" y="484"/>
                    <a:pt x="373" y="507"/>
                    <a:pt x="355" y="520"/>
                  </a:cubicBezTo>
                  <a:cubicBezTo>
                    <a:pt x="337" y="534"/>
                    <a:pt x="315" y="541"/>
                    <a:pt x="289" y="541"/>
                  </a:cubicBezTo>
                  <a:cubicBezTo>
                    <a:pt x="270" y="541"/>
                    <a:pt x="241" y="534"/>
                    <a:pt x="202" y="521"/>
                  </a:cubicBezTo>
                  <a:cubicBezTo>
                    <a:pt x="164" y="506"/>
                    <a:pt x="137" y="499"/>
                    <a:pt x="122" y="499"/>
                  </a:cubicBezTo>
                  <a:cubicBezTo>
                    <a:pt x="110" y="499"/>
                    <a:pt x="100" y="502"/>
                    <a:pt x="93" y="508"/>
                  </a:cubicBezTo>
                  <a:cubicBezTo>
                    <a:pt x="85" y="514"/>
                    <a:pt x="77" y="526"/>
                    <a:pt x="68" y="545"/>
                  </a:cubicBezTo>
                  <a:cubicBezTo>
                    <a:pt x="0" y="511"/>
                    <a:pt x="0" y="511"/>
                    <a:pt x="0" y="511"/>
                  </a:cubicBezTo>
                  <a:cubicBezTo>
                    <a:pt x="21" y="477"/>
                    <a:pt x="38" y="455"/>
                    <a:pt x="50" y="446"/>
                  </a:cubicBezTo>
                  <a:cubicBezTo>
                    <a:pt x="65" y="434"/>
                    <a:pt x="84" y="427"/>
                    <a:pt x="109" y="424"/>
                  </a:cubicBezTo>
                  <a:cubicBezTo>
                    <a:pt x="114" y="406"/>
                    <a:pt x="117" y="390"/>
                    <a:pt x="117" y="376"/>
                  </a:cubicBezTo>
                  <a:cubicBezTo>
                    <a:pt x="117" y="360"/>
                    <a:pt x="113" y="345"/>
                    <a:pt x="105" y="330"/>
                  </a:cubicBezTo>
                  <a:cubicBezTo>
                    <a:pt x="15" y="330"/>
                    <a:pt x="15" y="330"/>
                    <a:pt x="15" y="330"/>
                  </a:cubicBezTo>
                  <a:cubicBezTo>
                    <a:pt x="15" y="275"/>
                    <a:pt x="15" y="275"/>
                    <a:pt x="15" y="275"/>
                  </a:cubicBezTo>
                  <a:cubicBezTo>
                    <a:pt x="77" y="275"/>
                    <a:pt x="77" y="275"/>
                    <a:pt x="77" y="275"/>
                  </a:cubicBezTo>
                  <a:cubicBezTo>
                    <a:pt x="55" y="231"/>
                    <a:pt x="44" y="194"/>
                    <a:pt x="44" y="163"/>
                  </a:cubicBezTo>
                  <a:cubicBezTo>
                    <a:pt x="44" y="118"/>
                    <a:pt x="61" y="79"/>
                    <a:pt x="95" y="48"/>
                  </a:cubicBezTo>
                  <a:cubicBezTo>
                    <a:pt x="129" y="16"/>
                    <a:pt x="171" y="0"/>
                    <a:pt x="219" y="0"/>
                  </a:cubicBezTo>
                  <a:cubicBezTo>
                    <a:pt x="268" y="0"/>
                    <a:pt x="308" y="16"/>
                    <a:pt x="339" y="48"/>
                  </a:cubicBezTo>
                  <a:cubicBezTo>
                    <a:pt x="370" y="79"/>
                    <a:pt x="386" y="120"/>
                    <a:pt x="386" y="170"/>
                  </a:cubicBezTo>
                  <a:cubicBezTo>
                    <a:pt x="308" y="199"/>
                    <a:pt x="308" y="199"/>
                    <a:pt x="308" y="199"/>
                  </a:cubicBezTo>
                  <a:cubicBezTo>
                    <a:pt x="308" y="161"/>
                    <a:pt x="305" y="135"/>
                    <a:pt x="297" y="120"/>
                  </a:cubicBezTo>
                  <a:cubicBezTo>
                    <a:pt x="282" y="89"/>
                    <a:pt x="256" y="74"/>
                    <a:pt x="219" y="74"/>
                  </a:cubicBezTo>
                  <a:cubicBezTo>
                    <a:pt x="191" y="74"/>
                    <a:pt x="169" y="83"/>
                    <a:pt x="151" y="101"/>
                  </a:cubicBezTo>
                  <a:cubicBezTo>
                    <a:pt x="133" y="119"/>
                    <a:pt x="125" y="142"/>
                    <a:pt x="125" y="169"/>
                  </a:cubicBezTo>
                  <a:cubicBezTo>
                    <a:pt x="125" y="192"/>
                    <a:pt x="137" y="225"/>
                    <a:pt x="161" y="268"/>
                  </a:cubicBezTo>
                  <a:cubicBezTo>
                    <a:pt x="161" y="269"/>
                    <a:pt x="162" y="270"/>
                    <a:pt x="162" y="271"/>
                  </a:cubicBezTo>
                  <a:cubicBezTo>
                    <a:pt x="163" y="272"/>
                    <a:pt x="163" y="273"/>
                    <a:pt x="164" y="275"/>
                  </a:cubicBezTo>
                  <a:close/>
                </a:path>
              </a:pathLst>
            </a:custGeom>
            <a:solidFill>
              <a:srgbClr val="D49A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ïSļiḋe">
              <a:extLst>
                <a:ext uri="{FF2B5EF4-FFF2-40B4-BE49-F238E27FC236}">
                  <a16:creationId xmlns:a16="http://schemas.microsoft.com/office/drawing/2014/main" id="{A5D30651-8B49-46FB-9BA8-8AD125A8AC62}"/>
                </a:ext>
              </a:extLst>
            </p:cNvPr>
            <p:cNvSpPr/>
            <p:nvPr/>
          </p:nvSpPr>
          <p:spPr bwMode="auto">
            <a:xfrm>
              <a:off x="8062913" y="1797051"/>
              <a:ext cx="404813" cy="536575"/>
            </a:xfrm>
            <a:custGeom>
              <a:avLst/>
              <a:gdLst>
                <a:gd name="T0" fmla="*/ 132 w 238"/>
                <a:gd name="T1" fmla="*/ 313 h 315"/>
                <a:gd name="T2" fmla="*/ 179 w 238"/>
                <a:gd name="T3" fmla="*/ 303 h 315"/>
                <a:gd name="T4" fmla="*/ 198 w 238"/>
                <a:gd name="T5" fmla="*/ 279 h 315"/>
                <a:gd name="T6" fmla="*/ 205 w 238"/>
                <a:gd name="T7" fmla="*/ 230 h 315"/>
                <a:gd name="T8" fmla="*/ 224 w 238"/>
                <a:gd name="T9" fmla="*/ 194 h 315"/>
                <a:gd name="T10" fmla="*/ 234 w 238"/>
                <a:gd name="T11" fmla="*/ 159 h 315"/>
                <a:gd name="T12" fmla="*/ 238 w 238"/>
                <a:gd name="T13" fmla="*/ 101 h 315"/>
                <a:gd name="T14" fmla="*/ 225 w 238"/>
                <a:gd name="T15" fmla="*/ 58 h 315"/>
                <a:gd name="T16" fmla="*/ 212 w 238"/>
                <a:gd name="T17" fmla="*/ 27 h 315"/>
                <a:gd name="T18" fmla="*/ 158 w 238"/>
                <a:gd name="T19" fmla="*/ 4 h 315"/>
                <a:gd name="T20" fmla="*/ 6 w 238"/>
                <a:gd name="T21" fmla="*/ 99 h 315"/>
                <a:gd name="T22" fmla="*/ 15 w 238"/>
                <a:gd name="T23" fmla="*/ 147 h 315"/>
                <a:gd name="T24" fmla="*/ 67 w 238"/>
                <a:gd name="T25" fmla="*/ 254 h 315"/>
                <a:gd name="T26" fmla="*/ 102 w 238"/>
                <a:gd name="T27" fmla="*/ 260 h 315"/>
                <a:gd name="T28" fmla="*/ 132 w 238"/>
                <a:gd name="T29" fmla="*/ 313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8" h="315">
                  <a:moveTo>
                    <a:pt x="132" y="313"/>
                  </a:moveTo>
                  <a:cubicBezTo>
                    <a:pt x="133" y="315"/>
                    <a:pt x="174" y="304"/>
                    <a:pt x="179" y="303"/>
                  </a:cubicBezTo>
                  <a:cubicBezTo>
                    <a:pt x="193" y="300"/>
                    <a:pt x="199" y="295"/>
                    <a:pt x="198" y="279"/>
                  </a:cubicBezTo>
                  <a:cubicBezTo>
                    <a:pt x="197" y="262"/>
                    <a:pt x="199" y="246"/>
                    <a:pt x="205" y="230"/>
                  </a:cubicBezTo>
                  <a:cubicBezTo>
                    <a:pt x="210" y="217"/>
                    <a:pt x="219" y="207"/>
                    <a:pt x="224" y="194"/>
                  </a:cubicBezTo>
                  <a:cubicBezTo>
                    <a:pt x="229" y="183"/>
                    <a:pt x="232" y="171"/>
                    <a:pt x="234" y="159"/>
                  </a:cubicBezTo>
                  <a:cubicBezTo>
                    <a:pt x="238" y="140"/>
                    <a:pt x="238" y="120"/>
                    <a:pt x="238" y="101"/>
                  </a:cubicBezTo>
                  <a:cubicBezTo>
                    <a:pt x="237" y="86"/>
                    <a:pt x="229" y="72"/>
                    <a:pt x="225" y="58"/>
                  </a:cubicBezTo>
                  <a:cubicBezTo>
                    <a:pt x="222" y="47"/>
                    <a:pt x="219" y="36"/>
                    <a:pt x="212" y="27"/>
                  </a:cubicBezTo>
                  <a:cubicBezTo>
                    <a:pt x="199" y="11"/>
                    <a:pt x="178" y="6"/>
                    <a:pt x="158" y="4"/>
                  </a:cubicBezTo>
                  <a:cubicBezTo>
                    <a:pt x="101" y="0"/>
                    <a:pt x="0" y="26"/>
                    <a:pt x="6" y="99"/>
                  </a:cubicBezTo>
                  <a:cubicBezTo>
                    <a:pt x="7" y="115"/>
                    <a:pt x="11" y="131"/>
                    <a:pt x="15" y="147"/>
                  </a:cubicBezTo>
                  <a:cubicBezTo>
                    <a:pt x="23" y="180"/>
                    <a:pt x="27" y="243"/>
                    <a:pt x="67" y="254"/>
                  </a:cubicBezTo>
                  <a:cubicBezTo>
                    <a:pt x="79" y="257"/>
                    <a:pt x="92" y="254"/>
                    <a:pt x="102" y="260"/>
                  </a:cubicBezTo>
                  <a:cubicBezTo>
                    <a:pt x="121" y="269"/>
                    <a:pt x="121" y="295"/>
                    <a:pt x="132" y="313"/>
                  </a:cubicBezTo>
                  <a:close/>
                </a:path>
              </a:pathLst>
            </a:custGeom>
            <a:solidFill>
              <a:srgbClr val="C9A9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işḻíďè">
              <a:extLst>
                <a:ext uri="{FF2B5EF4-FFF2-40B4-BE49-F238E27FC236}">
                  <a16:creationId xmlns:a16="http://schemas.microsoft.com/office/drawing/2014/main" id="{98D086DF-4DB2-40D9-BD88-D2086B82985D}"/>
                </a:ext>
              </a:extLst>
            </p:cNvPr>
            <p:cNvSpPr/>
            <p:nvPr/>
          </p:nvSpPr>
          <p:spPr bwMode="auto">
            <a:xfrm>
              <a:off x="8023225" y="1668463"/>
              <a:ext cx="663575" cy="492125"/>
            </a:xfrm>
            <a:custGeom>
              <a:avLst/>
              <a:gdLst>
                <a:gd name="T0" fmla="*/ 347 w 389"/>
                <a:gd name="T1" fmla="*/ 58 h 289"/>
                <a:gd name="T2" fmla="*/ 304 w 389"/>
                <a:gd name="T3" fmla="*/ 31 h 289"/>
                <a:gd name="T4" fmla="*/ 261 w 389"/>
                <a:gd name="T5" fmla="*/ 8 h 289"/>
                <a:gd name="T6" fmla="*/ 216 w 389"/>
                <a:gd name="T7" fmla="*/ 11 h 289"/>
                <a:gd name="T8" fmla="*/ 168 w 389"/>
                <a:gd name="T9" fmla="*/ 5 h 289"/>
                <a:gd name="T10" fmla="*/ 46 w 389"/>
                <a:gd name="T11" fmla="*/ 50 h 289"/>
                <a:gd name="T12" fmla="*/ 15 w 389"/>
                <a:gd name="T13" fmla="*/ 143 h 289"/>
                <a:gd name="T14" fmla="*/ 31 w 389"/>
                <a:gd name="T15" fmla="*/ 155 h 289"/>
                <a:gd name="T16" fmla="*/ 58 w 389"/>
                <a:gd name="T17" fmla="*/ 154 h 289"/>
                <a:gd name="T18" fmla="*/ 72 w 389"/>
                <a:gd name="T19" fmla="*/ 166 h 289"/>
                <a:gd name="T20" fmla="*/ 105 w 389"/>
                <a:gd name="T21" fmla="*/ 194 h 289"/>
                <a:gd name="T22" fmla="*/ 147 w 389"/>
                <a:gd name="T23" fmla="*/ 199 h 289"/>
                <a:gd name="T24" fmla="*/ 156 w 389"/>
                <a:gd name="T25" fmla="*/ 197 h 289"/>
                <a:gd name="T26" fmla="*/ 163 w 389"/>
                <a:gd name="T27" fmla="*/ 185 h 289"/>
                <a:gd name="T28" fmla="*/ 185 w 389"/>
                <a:gd name="T29" fmla="*/ 172 h 289"/>
                <a:gd name="T30" fmla="*/ 198 w 389"/>
                <a:gd name="T31" fmla="*/ 191 h 289"/>
                <a:gd name="T32" fmla="*/ 175 w 389"/>
                <a:gd name="T33" fmla="*/ 204 h 289"/>
                <a:gd name="T34" fmla="*/ 169 w 389"/>
                <a:gd name="T35" fmla="*/ 208 h 289"/>
                <a:gd name="T36" fmla="*/ 172 w 389"/>
                <a:gd name="T37" fmla="*/ 213 h 289"/>
                <a:gd name="T38" fmla="*/ 213 w 389"/>
                <a:gd name="T39" fmla="*/ 253 h 289"/>
                <a:gd name="T40" fmla="*/ 252 w 389"/>
                <a:gd name="T41" fmla="*/ 275 h 289"/>
                <a:gd name="T42" fmla="*/ 292 w 389"/>
                <a:gd name="T43" fmla="*/ 201 h 289"/>
                <a:gd name="T44" fmla="*/ 315 w 389"/>
                <a:gd name="T45" fmla="*/ 170 h 289"/>
                <a:gd name="T46" fmla="*/ 352 w 389"/>
                <a:gd name="T47" fmla="*/ 106 h 289"/>
                <a:gd name="T48" fmla="*/ 372 w 389"/>
                <a:gd name="T49" fmla="*/ 86 h 289"/>
                <a:gd name="T50" fmla="*/ 389 w 389"/>
                <a:gd name="T51" fmla="*/ 43 h 289"/>
                <a:gd name="T52" fmla="*/ 347 w 389"/>
                <a:gd name="T53" fmla="*/ 58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389" h="289">
                  <a:moveTo>
                    <a:pt x="347" y="58"/>
                  </a:moveTo>
                  <a:cubicBezTo>
                    <a:pt x="330" y="53"/>
                    <a:pt x="317" y="42"/>
                    <a:pt x="304" y="31"/>
                  </a:cubicBezTo>
                  <a:cubicBezTo>
                    <a:pt x="291" y="21"/>
                    <a:pt x="277" y="10"/>
                    <a:pt x="261" y="8"/>
                  </a:cubicBezTo>
                  <a:cubicBezTo>
                    <a:pt x="246" y="5"/>
                    <a:pt x="231" y="10"/>
                    <a:pt x="216" y="11"/>
                  </a:cubicBezTo>
                  <a:cubicBezTo>
                    <a:pt x="200" y="11"/>
                    <a:pt x="184" y="7"/>
                    <a:pt x="168" y="5"/>
                  </a:cubicBezTo>
                  <a:cubicBezTo>
                    <a:pt x="122" y="0"/>
                    <a:pt x="75" y="17"/>
                    <a:pt x="46" y="50"/>
                  </a:cubicBezTo>
                  <a:cubicBezTo>
                    <a:pt x="28" y="70"/>
                    <a:pt x="0" y="115"/>
                    <a:pt x="15" y="143"/>
                  </a:cubicBezTo>
                  <a:cubicBezTo>
                    <a:pt x="18" y="149"/>
                    <a:pt x="24" y="153"/>
                    <a:pt x="31" y="155"/>
                  </a:cubicBezTo>
                  <a:cubicBezTo>
                    <a:pt x="40" y="156"/>
                    <a:pt x="49" y="152"/>
                    <a:pt x="58" y="154"/>
                  </a:cubicBezTo>
                  <a:cubicBezTo>
                    <a:pt x="64" y="156"/>
                    <a:pt x="68" y="161"/>
                    <a:pt x="72" y="166"/>
                  </a:cubicBezTo>
                  <a:cubicBezTo>
                    <a:pt x="82" y="176"/>
                    <a:pt x="92" y="188"/>
                    <a:pt x="105" y="194"/>
                  </a:cubicBezTo>
                  <a:cubicBezTo>
                    <a:pt x="118" y="200"/>
                    <a:pt x="133" y="199"/>
                    <a:pt x="147" y="199"/>
                  </a:cubicBezTo>
                  <a:cubicBezTo>
                    <a:pt x="150" y="199"/>
                    <a:pt x="154" y="198"/>
                    <a:pt x="156" y="197"/>
                  </a:cubicBezTo>
                  <a:cubicBezTo>
                    <a:pt x="160" y="194"/>
                    <a:pt x="161" y="189"/>
                    <a:pt x="163" y="185"/>
                  </a:cubicBezTo>
                  <a:cubicBezTo>
                    <a:pt x="167" y="177"/>
                    <a:pt x="176" y="171"/>
                    <a:pt x="185" y="172"/>
                  </a:cubicBezTo>
                  <a:cubicBezTo>
                    <a:pt x="193" y="173"/>
                    <a:pt x="201" y="183"/>
                    <a:pt x="198" y="191"/>
                  </a:cubicBezTo>
                  <a:cubicBezTo>
                    <a:pt x="194" y="199"/>
                    <a:pt x="184" y="202"/>
                    <a:pt x="175" y="204"/>
                  </a:cubicBezTo>
                  <a:cubicBezTo>
                    <a:pt x="172" y="204"/>
                    <a:pt x="169" y="205"/>
                    <a:pt x="169" y="208"/>
                  </a:cubicBezTo>
                  <a:cubicBezTo>
                    <a:pt x="169" y="210"/>
                    <a:pt x="170" y="212"/>
                    <a:pt x="172" y="213"/>
                  </a:cubicBezTo>
                  <a:cubicBezTo>
                    <a:pt x="185" y="226"/>
                    <a:pt x="199" y="239"/>
                    <a:pt x="213" y="253"/>
                  </a:cubicBezTo>
                  <a:cubicBezTo>
                    <a:pt x="221" y="261"/>
                    <a:pt x="240" y="289"/>
                    <a:pt x="252" y="275"/>
                  </a:cubicBezTo>
                  <a:cubicBezTo>
                    <a:pt x="272" y="253"/>
                    <a:pt x="273" y="223"/>
                    <a:pt x="292" y="201"/>
                  </a:cubicBezTo>
                  <a:cubicBezTo>
                    <a:pt x="301" y="192"/>
                    <a:pt x="308" y="181"/>
                    <a:pt x="315" y="170"/>
                  </a:cubicBezTo>
                  <a:cubicBezTo>
                    <a:pt x="328" y="149"/>
                    <a:pt x="335" y="125"/>
                    <a:pt x="352" y="106"/>
                  </a:cubicBezTo>
                  <a:cubicBezTo>
                    <a:pt x="358" y="99"/>
                    <a:pt x="366" y="93"/>
                    <a:pt x="372" y="86"/>
                  </a:cubicBezTo>
                  <a:cubicBezTo>
                    <a:pt x="383" y="74"/>
                    <a:pt x="389" y="59"/>
                    <a:pt x="389" y="43"/>
                  </a:cubicBezTo>
                  <a:cubicBezTo>
                    <a:pt x="383" y="57"/>
                    <a:pt x="363" y="62"/>
                    <a:pt x="347" y="58"/>
                  </a:cubicBezTo>
                  <a:close/>
                </a:path>
              </a:pathLst>
            </a:custGeom>
            <a:solidFill>
              <a:srgbClr val="1A3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í$ľíḑê">
              <a:extLst>
                <a:ext uri="{FF2B5EF4-FFF2-40B4-BE49-F238E27FC236}">
                  <a16:creationId xmlns:a16="http://schemas.microsoft.com/office/drawing/2014/main" id="{151A7189-75D5-4827-8408-9C9F7452FF8F}"/>
                </a:ext>
              </a:extLst>
            </p:cNvPr>
            <p:cNvSpPr/>
            <p:nvPr/>
          </p:nvSpPr>
          <p:spPr bwMode="auto">
            <a:xfrm>
              <a:off x="7242175" y="2146301"/>
              <a:ext cx="142875" cy="77788"/>
            </a:xfrm>
            <a:custGeom>
              <a:avLst/>
              <a:gdLst>
                <a:gd name="T0" fmla="*/ 39 w 84"/>
                <a:gd name="T1" fmla="*/ 42 h 46"/>
                <a:gd name="T2" fmla="*/ 44 w 84"/>
                <a:gd name="T3" fmla="*/ 38 h 46"/>
                <a:gd name="T4" fmla="*/ 56 w 84"/>
                <a:gd name="T5" fmla="*/ 24 h 46"/>
                <a:gd name="T6" fmla="*/ 67 w 84"/>
                <a:gd name="T7" fmla="*/ 36 h 46"/>
                <a:gd name="T8" fmla="*/ 73 w 84"/>
                <a:gd name="T9" fmla="*/ 45 h 46"/>
                <a:gd name="T10" fmla="*/ 81 w 84"/>
                <a:gd name="T11" fmla="*/ 36 h 46"/>
                <a:gd name="T12" fmla="*/ 83 w 84"/>
                <a:gd name="T13" fmla="*/ 26 h 46"/>
                <a:gd name="T14" fmla="*/ 82 w 84"/>
                <a:gd name="T15" fmla="*/ 16 h 46"/>
                <a:gd name="T16" fmla="*/ 75 w 84"/>
                <a:gd name="T17" fmla="*/ 11 h 46"/>
                <a:gd name="T18" fmla="*/ 38 w 84"/>
                <a:gd name="T19" fmla="*/ 4 h 46"/>
                <a:gd name="T20" fmla="*/ 7 w 84"/>
                <a:gd name="T21" fmla="*/ 6 h 46"/>
                <a:gd name="T22" fmla="*/ 5 w 84"/>
                <a:gd name="T23" fmla="*/ 26 h 46"/>
                <a:gd name="T24" fmla="*/ 39 w 84"/>
                <a:gd name="T25" fmla="*/ 42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4" h="46">
                  <a:moveTo>
                    <a:pt x="39" y="42"/>
                  </a:moveTo>
                  <a:cubicBezTo>
                    <a:pt x="41" y="41"/>
                    <a:pt x="43" y="39"/>
                    <a:pt x="44" y="38"/>
                  </a:cubicBezTo>
                  <a:cubicBezTo>
                    <a:pt x="48" y="33"/>
                    <a:pt x="52" y="28"/>
                    <a:pt x="56" y="24"/>
                  </a:cubicBezTo>
                  <a:cubicBezTo>
                    <a:pt x="61" y="26"/>
                    <a:pt x="66" y="31"/>
                    <a:pt x="67" y="36"/>
                  </a:cubicBezTo>
                  <a:cubicBezTo>
                    <a:pt x="69" y="40"/>
                    <a:pt x="70" y="44"/>
                    <a:pt x="73" y="45"/>
                  </a:cubicBezTo>
                  <a:cubicBezTo>
                    <a:pt x="77" y="46"/>
                    <a:pt x="80" y="40"/>
                    <a:pt x="81" y="36"/>
                  </a:cubicBezTo>
                  <a:cubicBezTo>
                    <a:pt x="82" y="33"/>
                    <a:pt x="83" y="29"/>
                    <a:pt x="83" y="26"/>
                  </a:cubicBezTo>
                  <a:cubicBezTo>
                    <a:pt x="84" y="23"/>
                    <a:pt x="84" y="19"/>
                    <a:pt x="82" y="16"/>
                  </a:cubicBezTo>
                  <a:cubicBezTo>
                    <a:pt x="81" y="14"/>
                    <a:pt x="78" y="12"/>
                    <a:pt x="75" y="11"/>
                  </a:cubicBezTo>
                  <a:cubicBezTo>
                    <a:pt x="63" y="7"/>
                    <a:pt x="51" y="5"/>
                    <a:pt x="38" y="4"/>
                  </a:cubicBezTo>
                  <a:cubicBezTo>
                    <a:pt x="29" y="3"/>
                    <a:pt x="15" y="0"/>
                    <a:pt x="7" y="6"/>
                  </a:cubicBezTo>
                  <a:cubicBezTo>
                    <a:pt x="1" y="11"/>
                    <a:pt x="0" y="20"/>
                    <a:pt x="5" y="26"/>
                  </a:cubicBezTo>
                  <a:cubicBezTo>
                    <a:pt x="10" y="32"/>
                    <a:pt x="31" y="45"/>
                    <a:pt x="39" y="42"/>
                  </a:cubicBezTo>
                  <a:close/>
                </a:path>
              </a:pathLst>
            </a:custGeom>
            <a:solidFill>
              <a:srgbClr val="C9A9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iṡḷïďé">
              <a:extLst>
                <a:ext uri="{FF2B5EF4-FFF2-40B4-BE49-F238E27FC236}">
                  <a16:creationId xmlns:a16="http://schemas.microsoft.com/office/drawing/2014/main" id="{D39AEC66-23D2-4C08-AEFA-81037C16C08F}"/>
                </a:ext>
              </a:extLst>
            </p:cNvPr>
            <p:cNvSpPr/>
            <p:nvPr/>
          </p:nvSpPr>
          <p:spPr bwMode="auto">
            <a:xfrm>
              <a:off x="8201025" y="2308226"/>
              <a:ext cx="185738" cy="1008063"/>
            </a:xfrm>
            <a:custGeom>
              <a:avLst/>
              <a:gdLst>
                <a:gd name="T0" fmla="*/ 95 w 109"/>
                <a:gd name="T1" fmla="*/ 7 h 592"/>
                <a:gd name="T2" fmla="*/ 105 w 109"/>
                <a:gd name="T3" fmla="*/ 14 h 592"/>
                <a:gd name="T4" fmla="*/ 100 w 109"/>
                <a:gd name="T5" fmla="*/ 31 h 592"/>
                <a:gd name="T6" fmla="*/ 84 w 109"/>
                <a:gd name="T7" fmla="*/ 42 h 592"/>
                <a:gd name="T8" fmla="*/ 72 w 109"/>
                <a:gd name="T9" fmla="*/ 83 h 592"/>
                <a:gd name="T10" fmla="*/ 52 w 109"/>
                <a:gd name="T11" fmla="*/ 577 h 592"/>
                <a:gd name="T12" fmla="*/ 16 w 109"/>
                <a:gd name="T13" fmla="*/ 592 h 592"/>
                <a:gd name="T14" fmla="*/ 0 w 109"/>
                <a:gd name="T15" fmla="*/ 504 h 592"/>
                <a:gd name="T16" fmla="*/ 8 w 109"/>
                <a:gd name="T17" fmla="*/ 438 h 592"/>
                <a:gd name="T18" fmla="*/ 44 w 109"/>
                <a:gd name="T19" fmla="*/ 187 h 592"/>
                <a:gd name="T20" fmla="*/ 59 w 109"/>
                <a:gd name="T21" fmla="*/ 62 h 592"/>
                <a:gd name="T22" fmla="*/ 58 w 109"/>
                <a:gd name="T23" fmla="*/ 19 h 592"/>
                <a:gd name="T24" fmla="*/ 95 w 109"/>
                <a:gd name="T25" fmla="*/ 7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9" h="592">
                  <a:moveTo>
                    <a:pt x="95" y="7"/>
                  </a:moveTo>
                  <a:cubicBezTo>
                    <a:pt x="99" y="8"/>
                    <a:pt x="103" y="10"/>
                    <a:pt x="105" y="14"/>
                  </a:cubicBezTo>
                  <a:cubicBezTo>
                    <a:pt x="109" y="19"/>
                    <a:pt x="105" y="27"/>
                    <a:pt x="100" y="31"/>
                  </a:cubicBezTo>
                  <a:cubicBezTo>
                    <a:pt x="95" y="35"/>
                    <a:pt x="89" y="37"/>
                    <a:pt x="84" y="42"/>
                  </a:cubicBezTo>
                  <a:cubicBezTo>
                    <a:pt x="72" y="51"/>
                    <a:pt x="72" y="68"/>
                    <a:pt x="72" y="83"/>
                  </a:cubicBezTo>
                  <a:cubicBezTo>
                    <a:pt x="71" y="248"/>
                    <a:pt x="64" y="413"/>
                    <a:pt x="52" y="577"/>
                  </a:cubicBezTo>
                  <a:cubicBezTo>
                    <a:pt x="40" y="582"/>
                    <a:pt x="28" y="587"/>
                    <a:pt x="16" y="592"/>
                  </a:cubicBezTo>
                  <a:cubicBezTo>
                    <a:pt x="7" y="564"/>
                    <a:pt x="0" y="534"/>
                    <a:pt x="0" y="504"/>
                  </a:cubicBezTo>
                  <a:cubicBezTo>
                    <a:pt x="0" y="482"/>
                    <a:pt x="4" y="460"/>
                    <a:pt x="8" y="438"/>
                  </a:cubicBezTo>
                  <a:cubicBezTo>
                    <a:pt x="22" y="355"/>
                    <a:pt x="34" y="271"/>
                    <a:pt x="44" y="187"/>
                  </a:cubicBezTo>
                  <a:cubicBezTo>
                    <a:pt x="49" y="145"/>
                    <a:pt x="55" y="103"/>
                    <a:pt x="59" y="62"/>
                  </a:cubicBezTo>
                  <a:cubicBezTo>
                    <a:pt x="60" y="48"/>
                    <a:pt x="56" y="31"/>
                    <a:pt x="58" y="19"/>
                  </a:cubicBezTo>
                  <a:cubicBezTo>
                    <a:pt x="61" y="0"/>
                    <a:pt x="77" y="2"/>
                    <a:pt x="95" y="7"/>
                  </a:cubicBezTo>
                  <a:close/>
                </a:path>
              </a:pathLst>
            </a:custGeom>
            <a:solidFill>
              <a:srgbClr val="3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ïşlïdé">
              <a:extLst>
                <a:ext uri="{FF2B5EF4-FFF2-40B4-BE49-F238E27FC236}">
                  <a16:creationId xmlns:a16="http://schemas.microsoft.com/office/drawing/2014/main" id="{A530BA34-23BC-459A-8292-B2C938FAE6AC}"/>
                </a:ext>
              </a:extLst>
            </p:cNvPr>
            <p:cNvSpPr/>
            <p:nvPr/>
          </p:nvSpPr>
          <p:spPr bwMode="auto">
            <a:xfrm>
              <a:off x="7745413" y="3087688"/>
              <a:ext cx="323850" cy="200025"/>
            </a:xfrm>
            <a:custGeom>
              <a:avLst/>
              <a:gdLst>
                <a:gd name="T0" fmla="*/ 2 w 190"/>
                <a:gd name="T1" fmla="*/ 75 h 117"/>
                <a:gd name="T2" fmla="*/ 1 w 190"/>
                <a:gd name="T3" fmla="*/ 67 h 117"/>
                <a:gd name="T4" fmla="*/ 1 w 190"/>
                <a:gd name="T5" fmla="*/ 63 h 117"/>
                <a:gd name="T6" fmla="*/ 3 w 190"/>
                <a:gd name="T7" fmla="*/ 60 h 117"/>
                <a:gd name="T8" fmla="*/ 37 w 190"/>
                <a:gd name="T9" fmla="*/ 29 h 117"/>
                <a:gd name="T10" fmla="*/ 48 w 190"/>
                <a:gd name="T11" fmla="*/ 26 h 117"/>
                <a:gd name="T12" fmla="*/ 67 w 190"/>
                <a:gd name="T13" fmla="*/ 32 h 117"/>
                <a:gd name="T14" fmla="*/ 95 w 190"/>
                <a:gd name="T15" fmla="*/ 32 h 117"/>
                <a:gd name="T16" fmla="*/ 181 w 190"/>
                <a:gd name="T17" fmla="*/ 25 h 117"/>
                <a:gd name="T18" fmla="*/ 189 w 190"/>
                <a:gd name="T19" fmla="*/ 40 h 117"/>
                <a:gd name="T20" fmla="*/ 189 w 190"/>
                <a:gd name="T21" fmla="*/ 53 h 117"/>
                <a:gd name="T22" fmla="*/ 185 w 190"/>
                <a:gd name="T23" fmla="*/ 65 h 117"/>
                <a:gd name="T24" fmla="*/ 168 w 190"/>
                <a:gd name="T25" fmla="*/ 68 h 117"/>
                <a:gd name="T26" fmla="*/ 133 w 190"/>
                <a:gd name="T27" fmla="*/ 73 h 117"/>
                <a:gd name="T28" fmla="*/ 103 w 190"/>
                <a:gd name="T29" fmla="*/ 88 h 117"/>
                <a:gd name="T30" fmla="*/ 100 w 190"/>
                <a:gd name="T31" fmla="*/ 94 h 117"/>
                <a:gd name="T32" fmla="*/ 94 w 190"/>
                <a:gd name="T33" fmla="*/ 99 h 117"/>
                <a:gd name="T34" fmla="*/ 66 w 190"/>
                <a:gd name="T35" fmla="*/ 113 h 117"/>
                <a:gd name="T36" fmla="*/ 44 w 190"/>
                <a:gd name="T37" fmla="*/ 109 h 117"/>
                <a:gd name="T38" fmla="*/ 17 w 190"/>
                <a:gd name="T39" fmla="*/ 105 h 117"/>
                <a:gd name="T40" fmla="*/ 4 w 190"/>
                <a:gd name="T41" fmla="*/ 86 h 117"/>
                <a:gd name="T42" fmla="*/ 2 w 190"/>
                <a:gd name="T43" fmla="*/ 75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0" h="117">
                  <a:moveTo>
                    <a:pt x="2" y="75"/>
                  </a:moveTo>
                  <a:cubicBezTo>
                    <a:pt x="1" y="72"/>
                    <a:pt x="1" y="70"/>
                    <a:pt x="1" y="67"/>
                  </a:cubicBezTo>
                  <a:cubicBezTo>
                    <a:pt x="1" y="66"/>
                    <a:pt x="0" y="65"/>
                    <a:pt x="1" y="63"/>
                  </a:cubicBezTo>
                  <a:cubicBezTo>
                    <a:pt x="1" y="62"/>
                    <a:pt x="2" y="61"/>
                    <a:pt x="3" y="60"/>
                  </a:cubicBezTo>
                  <a:cubicBezTo>
                    <a:pt x="13" y="47"/>
                    <a:pt x="24" y="38"/>
                    <a:pt x="37" y="29"/>
                  </a:cubicBezTo>
                  <a:cubicBezTo>
                    <a:pt x="41" y="25"/>
                    <a:pt x="42" y="25"/>
                    <a:pt x="48" y="26"/>
                  </a:cubicBezTo>
                  <a:cubicBezTo>
                    <a:pt x="54" y="28"/>
                    <a:pt x="61" y="30"/>
                    <a:pt x="67" y="32"/>
                  </a:cubicBezTo>
                  <a:cubicBezTo>
                    <a:pt x="76" y="32"/>
                    <a:pt x="85" y="33"/>
                    <a:pt x="95" y="32"/>
                  </a:cubicBezTo>
                  <a:cubicBezTo>
                    <a:pt x="118" y="30"/>
                    <a:pt x="165" y="0"/>
                    <a:pt x="181" y="25"/>
                  </a:cubicBezTo>
                  <a:cubicBezTo>
                    <a:pt x="185" y="30"/>
                    <a:pt x="188" y="34"/>
                    <a:pt x="189" y="40"/>
                  </a:cubicBezTo>
                  <a:cubicBezTo>
                    <a:pt x="190" y="44"/>
                    <a:pt x="189" y="49"/>
                    <a:pt x="189" y="53"/>
                  </a:cubicBezTo>
                  <a:cubicBezTo>
                    <a:pt x="188" y="57"/>
                    <a:pt x="188" y="63"/>
                    <a:pt x="185" y="65"/>
                  </a:cubicBezTo>
                  <a:cubicBezTo>
                    <a:pt x="182" y="67"/>
                    <a:pt x="172" y="67"/>
                    <a:pt x="168" y="68"/>
                  </a:cubicBezTo>
                  <a:cubicBezTo>
                    <a:pt x="156" y="69"/>
                    <a:pt x="144" y="71"/>
                    <a:pt x="133" y="73"/>
                  </a:cubicBezTo>
                  <a:cubicBezTo>
                    <a:pt x="121" y="75"/>
                    <a:pt x="108" y="78"/>
                    <a:pt x="103" y="88"/>
                  </a:cubicBezTo>
                  <a:cubicBezTo>
                    <a:pt x="102" y="90"/>
                    <a:pt x="102" y="92"/>
                    <a:pt x="100" y="94"/>
                  </a:cubicBezTo>
                  <a:cubicBezTo>
                    <a:pt x="99" y="96"/>
                    <a:pt x="97" y="98"/>
                    <a:pt x="94" y="99"/>
                  </a:cubicBezTo>
                  <a:cubicBezTo>
                    <a:pt x="86" y="105"/>
                    <a:pt x="76" y="110"/>
                    <a:pt x="66" y="113"/>
                  </a:cubicBezTo>
                  <a:cubicBezTo>
                    <a:pt x="57" y="117"/>
                    <a:pt x="52" y="112"/>
                    <a:pt x="44" y="109"/>
                  </a:cubicBezTo>
                  <a:cubicBezTo>
                    <a:pt x="35" y="106"/>
                    <a:pt x="26" y="107"/>
                    <a:pt x="17" y="105"/>
                  </a:cubicBezTo>
                  <a:cubicBezTo>
                    <a:pt x="9" y="102"/>
                    <a:pt x="6" y="95"/>
                    <a:pt x="4" y="86"/>
                  </a:cubicBezTo>
                  <a:cubicBezTo>
                    <a:pt x="3" y="83"/>
                    <a:pt x="2" y="79"/>
                    <a:pt x="2" y="75"/>
                  </a:cubicBezTo>
                  <a:close/>
                </a:path>
              </a:pathLst>
            </a:custGeom>
            <a:solidFill>
              <a:srgbClr val="C9A9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ïṧḷîḓe">
              <a:extLst>
                <a:ext uri="{FF2B5EF4-FFF2-40B4-BE49-F238E27FC236}">
                  <a16:creationId xmlns:a16="http://schemas.microsoft.com/office/drawing/2014/main" id="{ACCDF959-1307-475B-BC7C-C0C61EE19824}"/>
                </a:ext>
              </a:extLst>
            </p:cNvPr>
            <p:cNvSpPr/>
            <p:nvPr/>
          </p:nvSpPr>
          <p:spPr bwMode="auto">
            <a:xfrm>
              <a:off x="7972425" y="2409826"/>
              <a:ext cx="733425" cy="838200"/>
            </a:xfrm>
            <a:custGeom>
              <a:avLst/>
              <a:gdLst>
                <a:gd name="T0" fmla="*/ 299 w 430"/>
                <a:gd name="T1" fmla="*/ 397 h 492"/>
                <a:gd name="T2" fmla="*/ 234 w 430"/>
                <a:gd name="T3" fmla="*/ 439 h 492"/>
                <a:gd name="T4" fmla="*/ 21 w 430"/>
                <a:gd name="T5" fmla="*/ 492 h 492"/>
                <a:gd name="T6" fmla="*/ 0 w 430"/>
                <a:gd name="T7" fmla="*/ 401 h 492"/>
                <a:gd name="T8" fmla="*/ 166 w 430"/>
                <a:gd name="T9" fmla="*/ 334 h 492"/>
                <a:gd name="T10" fmla="*/ 218 w 430"/>
                <a:gd name="T11" fmla="*/ 278 h 492"/>
                <a:gd name="T12" fmla="*/ 237 w 430"/>
                <a:gd name="T13" fmla="*/ 90 h 492"/>
                <a:gd name="T14" fmla="*/ 242 w 430"/>
                <a:gd name="T15" fmla="*/ 49 h 492"/>
                <a:gd name="T16" fmla="*/ 306 w 430"/>
                <a:gd name="T17" fmla="*/ 4 h 492"/>
                <a:gd name="T18" fmla="*/ 386 w 430"/>
                <a:gd name="T19" fmla="*/ 22 h 492"/>
                <a:gd name="T20" fmla="*/ 424 w 430"/>
                <a:gd name="T21" fmla="*/ 63 h 492"/>
                <a:gd name="T22" fmla="*/ 422 w 430"/>
                <a:gd name="T23" fmla="*/ 119 h 492"/>
                <a:gd name="T24" fmla="*/ 329 w 430"/>
                <a:gd name="T25" fmla="*/ 358 h 492"/>
                <a:gd name="T26" fmla="*/ 299 w 430"/>
                <a:gd name="T27" fmla="*/ 397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30" h="492">
                  <a:moveTo>
                    <a:pt x="299" y="397"/>
                  </a:moveTo>
                  <a:cubicBezTo>
                    <a:pt x="282" y="414"/>
                    <a:pt x="261" y="428"/>
                    <a:pt x="234" y="439"/>
                  </a:cubicBezTo>
                  <a:cubicBezTo>
                    <a:pt x="166" y="466"/>
                    <a:pt x="94" y="484"/>
                    <a:pt x="21" y="492"/>
                  </a:cubicBezTo>
                  <a:cubicBezTo>
                    <a:pt x="7" y="464"/>
                    <a:pt x="0" y="433"/>
                    <a:pt x="0" y="401"/>
                  </a:cubicBezTo>
                  <a:cubicBezTo>
                    <a:pt x="57" y="383"/>
                    <a:pt x="112" y="360"/>
                    <a:pt x="166" y="334"/>
                  </a:cubicBezTo>
                  <a:cubicBezTo>
                    <a:pt x="192" y="321"/>
                    <a:pt x="213" y="306"/>
                    <a:pt x="218" y="278"/>
                  </a:cubicBezTo>
                  <a:cubicBezTo>
                    <a:pt x="229" y="216"/>
                    <a:pt x="236" y="153"/>
                    <a:pt x="237" y="90"/>
                  </a:cubicBezTo>
                  <a:cubicBezTo>
                    <a:pt x="237" y="76"/>
                    <a:pt x="237" y="62"/>
                    <a:pt x="242" y="49"/>
                  </a:cubicBezTo>
                  <a:cubicBezTo>
                    <a:pt x="251" y="25"/>
                    <a:pt x="278" y="8"/>
                    <a:pt x="306" y="4"/>
                  </a:cubicBezTo>
                  <a:cubicBezTo>
                    <a:pt x="334" y="0"/>
                    <a:pt x="363" y="8"/>
                    <a:pt x="386" y="22"/>
                  </a:cubicBezTo>
                  <a:cubicBezTo>
                    <a:pt x="402" y="32"/>
                    <a:pt x="417" y="46"/>
                    <a:pt x="424" y="63"/>
                  </a:cubicBezTo>
                  <a:cubicBezTo>
                    <a:pt x="430" y="81"/>
                    <a:pt x="427" y="101"/>
                    <a:pt x="422" y="119"/>
                  </a:cubicBezTo>
                  <a:cubicBezTo>
                    <a:pt x="404" y="202"/>
                    <a:pt x="372" y="283"/>
                    <a:pt x="329" y="358"/>
                  </a:cubicBezTo>
                  <a:cubicBezTo>
                    <a:pt x="320" y="373"/>
                    <a:pt x="310" y="386"/>
                    <a:pt x="299" y="397"/>
                  </a:cubicBezTo>
                  <a:close/>
                </a:path>
              </a:pathLst>
            </a:custGeom>
            <a:solidFill>
              <a:srgbClr val="145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îś1íḑè">
              <a:extLst>
                <a:ext uri="{FF2B5EF4-FFF2-40B4-BE49-F238E27FC236}">
                  <a16:creationId xmlns:a16="http://schemas.microsoft.com/office/drawing/2014/main" id="{F7B7A1FF-8474-4FA0-8B28-A2787B1737D6}"/>
                </a:ext>
              </a:extLst>
            </p:cNvPr>
            <p:cNvSpPr/>
            <p:nvPr/>
          </p:nvSpPr>
          <p:spPr bwMode="auto">
            <a:xfrm>
              <a:off x="5121275" y="1246188"/>
              <a:ext cx="1685925" cy="557213"/>
            </a:xfrm>
            <a:custGeom>
              <a:avLst/>
              <a:gdLst>
                <a:gd name="T0" fmla="*/ 985 w 988"/>
                <a:gd name="T1" fmla="*/ 266 h 327"/>
                <a:gd name="T2" fmla="*/ 575 w 988"/>
                <a:gd name="T3" fmla="*/ 35 h 327"/>
                <a:gd name="T4" fmla="*/ 503 w 988"/>
                <a:gd name="T5" fmla="*/ 31 h 327"/>
                <a:gd name="T6" fmla="*/ 313 w 988"/>
                <a:gd name="T7" fmla="*/ 60 h 327"/>
                <a:gd name="T8" fmla="*/ 151 w 988"/>
                <a:gd name="T9" fmla="*/ 136 h 327"/>
                <a:gd name="T10" fmla="*/ 105 w 988"/>
                <a:gd name="T11" fmla="*/ 30 h 327"/>
                <a:gd name="T12" fmla="*/ 92 w 988"/>
                <a:gd name="T13" fmla="*/ 0 h 327"/>
                <a:gd name="T14" fmla="*/ 82 w 988"/>
                <a:gd name="T15" fmla="*/ 31 h 327"/>
                <a:gd name="T16" fmla="*/ 5 w 988"/>
                <a:gd name="T17" fmla="*/ 277 h 327"/>
                <a:gd name="T18" fmla="*/ 0 w 988"/>
                <a:gd name="T19" fmla="*/ 293 h 327"/>
                <a:gd name="T20" fmla="*/ 17 w 988"/>
                <a:gd name="T21" fmla="*/ 293 h 327"/>
                <a:gd name="T22" fmla="*/ 275 w 988"/>
                <a:gd name="T23" fmla="*/ 284 h 327"/>
                <a:gd name="T24" fmla="*/ 309 w 988"/>
                <a:gd name="T25" fmla="*/ 283 h 327"/>
                <a:gd name="T26" fmla="*/ 282 w 988"/>
                <a:gd name="T27" fmla="*/ 262 h 327"/>
                <a:gd name="T28" fmla="*/ 203 w 988"/>
                <a:gd name="T29" fmla="*/ 202 h 327"/>
                <a:gd name="T30" fmla="*/ 503 w 988"/>
                <a:gd name="T31" fmla="*/ 115 h 327"/>
                <a:gd name="T32" fmla="*/ 566 w 988"/>
                <a:gd name="T33" fmla="*/ 119 h 327"/>
                <a:gd name="T34" fmla="*/ 918 w 988"/>
                <a:gd name="T35" fmla="*/ 317 h 327"/>
                <a:gd name="T36" fmla="*/ 925 w 988"/>
                <a:gd name="T37" fmla="*/ 327 h 327"/>
                <a:gd name="T38" fmla="*/ 935 w 988"/>
                <a:gd name="T39" fmla="*/ 320 h 327"/>
                <a:gd name="T40" fmla="*/ 983 w 988"/>
                <a:gd name="T41" fmla="*/ 284 h 327"/>
                <a:gd name="T42" fmla="*/ 987 w 988"/>
                <a:gd name="T43" fmla="*/ 281 h 327"/>
                <a:gd name="T44" fmla="*/ 987 w 988"/>
                <a:gd name="T45" fmla="*/ 275 h 327"/>
                <a:gd name="T46" fmla="*/ 988 w 988"/>
                <a:gd name="T47" fmla="*/ 270 h 327"/>
                <a:gd name="T48" fmla="*/ 985 w 988"/>
                <a:gd name="T49" fmla="*/ 266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88" h="327">
                  <a:moveTo>
                    <a:pt x="985" y="266"/>
                  </a:moveTo>
                  <a:cubicBezTo>
                    <a:pt x="886" y="136"/>
                    <a:pt x="741" y="54"/>
                    <a:pt x="575" y="35"/>
                  </a:cubicBezTo>
                  <a:cubicBezTo>
                    <a:pt x="551" y="32"/>
                    <a:pt x="527" y="31"/>
                    <a:pt x="503" y="31"/>
                  </a:cubicBezTo>
                  <a:cubicBezTo>
                    <a:pt x="439" y="31"/>
                    <a:pt x="375" y="41"/>
                    <a:pt x="313" y="60"/>
                  </a:cubicBezTo>
                  <a:cubicBezTo>
                    <a:pt x="256" y="77"/>
                    <a:pt x="202" y="103"/>
                    <a:pt x="151" y="136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5" y="277"/>
                    <a:pt x="5" y="277"/>
                    <a:pt x="5" y="277"/>
                  </a:cubicBezTo>
                  <a:cubicBezTo>
                    <a:pt x="0" y="293"/>
                    <a:pt x="0" y="293"/>
                    <a:pt x="0" y="293"/>
                  </a:cubicBezTo>
                  <a:cubicBezTo>
                    <a:pt x="17" y="293"/>
                    <a:pt x="17" y="293"/>
                    <a:pt x="17" y="293"/>
                  </a:cubicBezTo>
                  <a:cubicBezTo>
                    <a:pt x="275" y="284"/>
                    <a:pt x="275" y="284"/>
                    <a:pt x="275" y="284"/>
                  </a:cubicBezTo>
                  <a:cubicBezTo>
                    <a:pt x="309" y="283"/>
                    <a:pt x="309" y="283"/>
                    <a:pt x="309" y="283"/>
                  </a:cubicBezTo>
                  <a:cubicBezTo>
                    <a:pt x="282" y="262"/>
                    <a:pt x="282" y="262"/>
                    <a:pt x="282" y="262"/>
                  </a:cubicBezTo>
                  <a:cubicBezTo>
                    <a:pt x="203" y="202"/>
                    <a:pt x="203" y="202"/>
                    <a:pt x="203" y="202"/>
                  </a:cubicBezTo>
                  <a:cubicBezTo>
                    <a:pt x="294" y="145"/>
                    <a:pt x="397" y="115"/>
                    <a:pt x="503" y="115"/>
                  </a:cubicBezTo>
                  <a:cubicBezTo>
                    <a:pt x="524" y="115"/>
                    <a:pt x="545" y="117"/>
                    <a:pt x="566" y="119"/>
                  </a:cubicBezTo>
                  <a:cubicBezTo>
                    <a:pt x="708" y="135"/>
                    <a:pt x="833" y="206"/>
                    <a:pt x="918" y="317"/>
                  </a:cubicBezTo>
                  <a:cubicBezTo>
                    <a:pt x="925" y="327"/>
                    <a:pt x="925" y="327"/>
                    <a:pt x="925" y="327"/>
                  </a:cubicBezTo>
                  <a:cubicBezTo>
                    <a:pt x="935" y="320"/>
                    <a:pt x="935" y="320"/>
                    <a:pt x="935" y="320"/>
                  </a:cubicBezTo>
                  <a:cubicBezTo>
                    <a:pt x="983" y="284"/>
                    <a:pt x="983" y="284"/>
                    <a:pt x="983" y="284"/>
                  </a:cubicBezTo>
                  <a:cubicBezTo>
                    <a:pt x="987" y="281"/>
                    <a:pt x="987" y="281"/>
                    <a:pt x="987" y="281"/>
                  </a:cubicBezTo>
                  <a:cubicBezTo>
                    <a:pt x="987" y="275"/>
                    <a:pt x="987" y="275"/>
                    <a:pt x="987" y="275"/>
                  </a:cubicBezTo>
                  <a:cubicBezTo>
                    <a:pt x="988" y="270"/>
                    <a:pt x="988" y="270"/>
                    <a:pt x="988" y="270"/>
                  </a:cubicBezTo>
                  <a:lnTo>
                    <a:pt x="985" y="266"/>
                  </a:lnTo>
                  <a:close/>
                </a:path>
              </a:pathLst>
            </a:custGeom>
            <a:solidFill>
              <a:srgbClr val="1455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íṧļiḍe">
              <a:extLst>
                <a:ext uri="{FF2B5EF4-FFF2-40B4-BE49-F238E27FC236}">
                  <a16:creationId xmlns:a16="http://schemas.microsoft.com/office/drawing/2014/main" id="{A3D53245-1474-47F5-92BC-75026F0FBAFA}"/>
                </a:ext>
              </a:extLst>
            </p:cNvPr>
            <p:cNvSpPr/>
            <p:nvPr/>
          </p:nvSpPr>
          <p:spPr bwMode="auto">
            <a:xfrm>
              <a:off x="5114925" y="4638676"/>
              <a:ext cx="1698625" cy="560388"/>
            </a:xfrm>
            <a:custGeom>
              <a:avLst/>
              <a:gdLst>
                <a:gd name="T0" fmla="*/ 4 w 996"/>
                <a:gd name="T1" fmla="*/ 61 h 329"/>
                <a:gd name="T2" fmla="*/ 416 w 996"/>
                <a:gd name="T3" fmla="*/ 294 h 329"/>
                <a:gd name="T4" fmla="*/ 489 w 996"/>
                <a:gd name="T5" fmla="*/ 298 h 329"/>
                <a:gd name="T6" fmla="*/ 680 w 996"/>
                <a:gd name="T7" fmla="*/ 269 h 329"/>
                <a:gd name="T8" fmla="*/ 844 w 996"/>
                <a:gd name="T9" fmla="*/ 192 h 329"/>
                <a:gd name="T10" fmla="*/ 890 w 996"/>
                <a:gd name="T11" fmla="*/ 299 h 329"/>
                <a:gd name="T12" fmla="*/ 903 w 996"/>
                <a:gd name="T13" fmla="*/ 329 h 329"/>
                <a:gd name="T14" fmla="*/ 913 w 996"/>
                <a:gd name="T15" fmla="*/ 298 h 329"/>
                <a:gd name="T16" fmla="*/ 991 w 996"/>
                <a:gd name="T17" fmla="*/ 50 h 329"/>
                <a:gd name="T18" fmla="*/ 996 w 996"/>
                <a:gd name="T19" fmla="*/ 34 h 329"/>
                <a:gd name="T20" fmla="*/ 979 w 996"/>
                <a:gd name="T21" fmla="*/ 34 h 329"/>
                <a:gd name="T22" fmla="*/ 719 w 996"/>
                <a:gd name="T23" fmla="*/ 43 h 329"/>
                <a:gd name="T24" fmla="*/ 685 w 996"/>
                <a:gd name="T25" fmla="*/ 44 h 329"/>
                <a:gd name="T26" fmla="*/ 712 w 996"/>
                <a:gd name="T27" fmla="*/ 65 h 329"/>
                <a:gd name="T28" fmla="*/ 791 w 996"/>
                <a:gd name="T29" fmla="*/ 125 h 329"/>
                <a:gd name="T30" fmla="*/ 489 w 996"/>
                <a:gd name="T31" fmla="*/ 213 h 329"/>
                <a:gd name="T32" fmla="*/ 426 w 996"/>
                <a:gd name="T33" fmla="*/ 209 h 329"/>
                <a:gd name="T34" fmla="*/ 71 w 996"/>
                <a:gd name="T35" fmla="*/ 9 h 329"/>
                <a:gd name="T36" fmla="*/ 64 w 996"/>
                <a:gd name="T37" fmla="*/ 0 h 329"/>
                <a:gd name="T38" fmla="*/ 54 w 996"/>
                <a:gd name="T39" fmla="*/ 7 h 329"/>
                <a:gd name="T40" fmla="*/ 6 w 996"/>
                <a:gd name="T41" fmla="*/ 44 h 329"/>
                <a:gd name="T42" fmla="*/ 2 w 996"/>
                <a:gd name="T43" fmla="*/ 47 h 329"/>
                <a:gd name="T44" fmla="*/ 1 w 996"/>
                <a:gd name="T45" fmla="*/ 52 h 329"/>
                <a:gd name="T46" fmla="*/ 0 w 996"/>
                <a:gd name="T47" fmla="*/ 57 h 329"/>
                <a:gd name="T48" fmla="*/ 4 w 996"/>
                <a:gd name="T49" fmla="*/ 61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996" h="329">
                  <a:moveTo>
                    <a:pt x="4" y="61"/>
                  </a:moveTo>
                  <a:cubicBezTo>
                    <a:pt x="103" y="192"/>
                    <a:pt x="249" y="275"/>
                    <a:pt x="416" y="294"/>
                  </a:cubicBezTo>
                  <a:cubicBezTo>
                    <a:pt x="441" y="297"/>
                    <a:pt x="465" y="298"/>
                    <a:pt x="489" y="298"/>
                  </a:cubicBezTo>
                  <a:cubicBezTo>
                    <a:pt x="554" y="298"/>
                    <a:pt x="618" y="288"/>
                    <a:pt x="680" y="269"/>
                  </a:cubicBezTo>
                  <a:cubicBezTo>
                    <a:pt x="738" y="251"/>
                    <a:pt x="793" y="226"/>
                    <a:pt x="844" y="192"/>
                  </a:cubicBezTo>
                  <a:cubicBezTo>
                    <a:pt x="890" y="299"/>
                    <a:pt x="890" y="299"/>
                    <a:pt x="890" y="299"/>
                  </a:cubicBezTo>
                  <a:cubicBezTo>
                    <a:pt x="903" y="329"/>
                    <a:pt x="903" y="329"/>
                    <a:pt x="903" y="329"/>
                  </a:cubicBezTo>
                  <a:cubicBezTo>
                    <a:pt x="913" y="298"/>
                    <a:pt x="913" y="298"/>
                    <a:pt x="913" y="298"/>
                  </a:cubicBezTo>
                  <a:cubicBezTo>
                    <a:pt x="991" y="50"/>
                    <a:pt x="991" y="50"/>
                    <a:pt x="991" y="50"/>
                  </a:cubicBezTo>
                  <a:cubicBezTo>
                    <a:pt x="996" y="34"/>
                    <a:pt x="996" y="34"/>
                    <a:pt x="996" y="34"/>
                  </a:cubicBezTo>
                  <a:cubicBezTo>
                    <a:pt x="979" y="34"/>
                    <a:pt x="979" y="34"/>
                    <a:pt x="979" y="34"/>
                  </a:cubicBezTo>
                  <a:cubicBezTo>
                    <a:pt x="719" y="43"/>
                    <a:pt x="719" y="43"/>
                    <a:pt x="719" y="43"/>
                  </a:cubicBezTo>
                  <a:cubicBezTo>
                    <a:pt x="685" y="44"/>
                    <a:pt x="685" y="44"/>
                    <a:pt x="685" y="44"/>
                  </a:cubicBezTo>
                  <a:cubicBezTo>
                    <a:pt x="712" y="65"/>
                    <a:pt x="712" y="65"/>
                    <a:pt x="712" y="65"/>
                  </a:cubicBezTo>
                  <a:cubicBezTo>
                    <a:pt x="791" y="125"/>
                    <a:pt x="791" y="125"/>
                    <a:pt x="791" y="125"/>
                  </a:cubicBezTo>
                  <a:cubicBezTo>
                    <a:pt x="700" y="183"/>
                    <a:pt x="596" y="213"/>
                    <a:pt x="489" y="213"/>
                  </a:cubicBezTo>
                  <a:cubicBezTo>
                    <a:pt x="468" y="213"/>
                    <a:pt x="447" y="212"/>
                    <a:pt x="426" y="209"/>
                  </a:cubicBezTo>
                  <a:cubicBezTo>
                    <a:pt x="282" y="193"/>
                    <a:pt x="156" y="122"/>
                    <a:pt x="71" y="9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54" y="7"/>
                    <a:pt x="54" y="7"/>
                    <a:pt x="54" y="7"/>
                  </a:cubicBezTo>
                  <a:cubicBezTo>
                    <a:pt x="6" y="44"/>
                    <a:pt x="6" y="44"/>
                    <a:pt x="6" y="44"/>
                  </a:cubicBezTo>
                  <a:cubicBezTo>
                    <a:pt x="2" y="47"/>
                    <a:pt x="2" y="47"/>
                    <a:pt x="2" y="47"/>
                  </a:cubicBezTo>
                  <a:cubicBezTo>
                    <a:pt x="1" y="52"/>
                    <a:pt x="1" y="52"/>
                    <a:pt x="1" y="52"/>
                  </a:cubicBezTo>
                  <a:cubicBezTo>
                    <a:pt x="0" y="57"/>
                    <a:pt x="0" y="57"/>
                    <a:pt x="0" y="57"/>
                  </a:cubicBezTo>
                  <a:lnTo>
                    <a:pt x="4" y="61"/>
                  </a:lnTo>
                  <a:close/>
                </a:path>
              </a:pathLst>
            </a:custGeom>
            <a:solidFill>
              <a:srgbClr val="3ABA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iṣḷîďè">
              <a:extLst>
                <a:ext uri="{FF2B5EF4-FFF2-40B4-BE49-F238E27FC236}">
                  <a16:creationId xmlns:a16="http://schemas.microsoft.com/office/drawing/2014/main" id="{33AFD379-42DA-46B5-B1A7-1C471A0883EC}"/>
                </a:ext>
              </a:extLst>
            </p:cNvPr>
            <p:cNvSpPr/>
            <p:nvPr/>
          </p:nvSpPr>
          <p:spPr bwMode="auto">
            <a:xfrm>
              <a:off x="5103813" y="2108201"/>
              <a:ext cx="303213" cy="246063"/>
            </a:xfrm>
            <a:custGeom>
              <a:avLst/>
              <a:gdLst>
                <a:gd name="T0" fmla="*/ 154 w 178"/>
                <a:gd name="T1" fmla="*/ 5 h 144"/>
                <a:gd name="T2" fmla="*/ 150 w 178"/>
                <a:gd name="T3" fmla="*/ 3 h 144"/>
                <a:gd name="T4" fmla="*/ 117 w 178"/>
                <a:gd name="T5" fmla="*/ 10 h 144"/>
                <a:gd name="T6" fmla="*/ 97 w 178"/>
                <a:gd name="T7" fmla="*/ 9 h 144"/>
                <a:gd name="T8" fmla="*/ 88 w 178"/>
                <a:gd name="T9" fmla="*/ 32 h 144"/>
                <a:gd name="T10" fmla="*/ 70 w 178"/>
                <a:gd name="T11" fmla="*/ 52 h 144"/>
                <a:gd name="T12" fmla="*/ 9 w 178"/>
                <a:gd name="T13" fmla="*/ 111 h 144"/>
                <a:gd name="T14" fmla="*/ 16 w 178"/>
                <a:gd name="T15" fmla="*/ 128 h 144"/>
                <a:gd name="T16" fmla="*/ 27 w 178"/>
                <a:gd name="T17" fmla="*/ 137 h 144"/>
                <a:gd name="T18" fmla="*/ 39 w 178"/>
                <a:gd name="T19" fmla="*/ 143 h 144"/>
                <a:gd name="T20" fmla="*/ 52 w 178"/>
                <a:gd name="T21" fmla="*/ 132 h 144"/>
                <a:gd name="T22" fmla="*/ 79 w 178"/>
                <a:gd name="T23" fmla="*/ 110 h 144"/>
                <a:gd name="T24" fmla="*/ 109 w 178"/>
                <a:gd name="T25" fmla="*/ 99 h 144"/>
                <a:gd name="T26" fmla="*/ 116 w 178"/>
                <a:gd name="T27" fmla="*/ 101 h 144"/>
                <a:gd name="T28" fmla="*/ 125 w 178"/>
                <a:gd name="T29" fmla="*/ 101 h 144"/>
                <a:gd name="T30" fmla="*/ 154 w 178"/>
                <a:gd name="T31" fmla="*/ 90 h 144"/>
                <a:gd name="T32" fmla="*/ 177 w 178"/>
                <a:gd name="T33" fmla="*/ 37 h 144"/>
                <a:gd name="T34" fmla="*/ 177 w 178"/>
                <a:gd name="T35" fmla="*/ 25 h 144"/>
                <a:gd name="T36" fmla="*/ 164 w 178"/>
                <a:gd name="T37" fmla="*/ 11 h 144"/>
                <a:gd name="T38" fmla="*/ 154 w 178"/>
                <a:gd name="T39" fmla="*/ 5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8" h="144">
                  <a:moveTo>
                    <a:pt x="154" y="5"/>
                  </a:moveTo>
                  <a:cubicBezTo>
                    <a:pt x="153" y="4"/>
                    <a:pt x="152" y="3"/>
                    <a:pt x="150" y="3"/>
                  </a:cubicBezTo>
                  <a:cubicBezTo>
                    <a:pt x="138" y="0"/>
                    <a:pt x="129" y="10"/>
                    <a:pt x="117" y="10"/>
                  </a:cubicBezTo>
                  <a:cubicBezTo>
                    <a:pt x="112" y="10"/>
                    <a:pt x="100" y="1"/>
                    <a:pt x="97" y="9"/>
                  </a:cubicBezTo>
                  <a:cubicBezTo>
                    <a:pt x="96" y="12"/>
                    <a:pt x="92" y="22"/>
                    <a:pt x="88" y="32"/>
                  </a:cubicBezTo>
                  <a:cubicBezTo>
                    <a:pt x="82" y="39"/>
                    <a:pt x="76" y="46"/>
                    <a:pt x="70" y="52"/>
                  </a:cubicBezTo>
                  <a:cubicBezTo>
                    <a:pt x="53" y="68"/>
                    <a:pt x="0" y="81"/>
                    <a:pt x="9" y="111"/>
                  </a:cubicBezTo>
                  <a:cubicBezTo>
                    <a:pt x="11" y="117"/>
                    <a:pt x="13" y="123"/>
                    <a:pt x="16" y="128"/>
                  </a:cubicBezTo>
                  <a:cubicBezTo>
                    <a:pt x="19" y="132"/>
                    <a:pt x="23" y="135"/>
                    <a:pt x="27" y="137"/>
                  </a:cubicBezTo>
                  <a:cubicBezTo>
                    <a:pt x="31" y="140"/>
                    <a:pt x="35" y="144"/>
                    <a:pt x="39" y="143"/>
                  </a:cubicBezTo>
                  <a:cubicBezTo>
                    <a:pt x="43" y="142"/>
                    <a:pt x="49" y="135"/>
                    <a:pt x="52" y="132"/>
                  </a:cubicBezTo>
                  <a:cubicBezTo>
                    <a:pt x="61" y="125"/>
                    <a:pt x="70" y="117"/>
                    <a:pt x="79" y="110"/>
                  </a:cubicBezTo>
                  <a:cubicBezTo>
                    <a:pt x="88" y="103"/>
                    <a:pt x="99" y="95"/>
                    <a:pt x="109" y="99"/>
                  </a:cubicBezTo>
                  <a:cubicBezTo>
                    <a:pt x="112" y="100"/>
                    <a:pt x="114" y="101"/>
                    <a:pt x="116" y="101"/>
                  </a:cubicBezTo>
                  <a:cubicBezTo>
                    <a:pt x="119" y="102"/>
                    <a:pt x="122" y="101"/>
                    <a:pt x="125" y="101"/>
                  </a:cubicBezTo>
                  <a:cubicBezTo>
                    <a:pt x="135" y="98"/>
                    <a:pt x="145" y="95"/>
                    <a:pt x="154" y="90"/>
                  </a:cubicBezTo>
                  <a:cubicBezTo>
                    <a:pt x="170" y="82"/>
                    <a:pt x="174" y="53"/>
                    <a:pt x="177" y="37"/>
                  </a:cubicBezTo>
                  <a:cubicBezTo>
                    <a:pt x="177" y="33"/>
                    <a:pt x="178" y="29"/>
                    <a:pt x="177" y="25"/>
                  </a:cubicBezTo>
                  <a:cubicBezTo>
                    <a:pt x="175" y="19"/>
                    <a:pt x="170" y="14"/>
                    <a:pt x="164" y="11"/>
                  </a:cubicBezTo>
                  <a:cubicBezTo>
                    <a:pt x="161" y="8"/>
                    <a:pt x="158" y="6"/>
                    <a:pt x="154" y="5"/>
                  </a:cubicBezTo>
                  <a:close/>
                </a:path>
              </a:pathLst>
            </a:custGeom>
            <a:solidFill>
              <a:srgbClr val="E5D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îsliḋè">
              <a:extLst>
                <a:ext uri="{FF2B5EF4-FFF2-40B4-BE49-F238E27FC236}">
                  <a16:creationId xmlns:a16="http://schemas.microsoft.com/office/drawing/2014/main" id="{5C60875E-6550-4E12-8E8D-354F8AD4E7F8}"/>
                </a:ext>
              </a:extLst>
            </p:cNvPr>
            <p:cNvSpPr/>
            <p:nvPr/>
          </p:nvSpPr>
          <p:spPr bwMode="auto">
            <a:xfrm>
              <a:off x="3995738" y="2203451"/>
              <a:ext cx="1247775" cy="373063"/>
            </a:xfrm>
            <a:custGeom>
              <a:avLst/>
              <a:gdLst>
                <a:gd name="T0" fmla="*/ 477 w 732"/>
                <a:gd name="T1" fmla="*/ 216 h 219"/>
                <a:gd name="T2" fmla="*/ 521 w 732"/>
                <a:gd name="T3" fmla="*/ 216 h 219"/>
                <a:gd name="T4" fmla="*/ 553 w 732"/>
                <a:gd name="T5" fmla="*/ 204 h 219"/>
                <a:gd name="T6" fmla="*/ 732 w 732"/>
                <a:gd name="T7" fmla="*/ 85 h 219"/>
                <a:gd name="T8" fmla="*/ 673 w 732"/>
                <a:gd name="T9" fmla="*/ 4 h 219"/>
                <a:gd name="T10" fmla="*/ 512 w 732"/>
                <a:gd name="T11" fmla="*/ 78 h 219"/>
                <a:gd name="T12" fmla="*/ 477 w 732"/>
                <a:gd name="T13" fmla="*/ 87 h 219"/>
                <a:gd name="T14" fmla="*/ 426 w 732"/>
                <a:gd name="T15" fmla="*/ 79 h 219"/>
                <a:gd name="T16" fmla="*/ 232 w 732"/>
                <a:gd name="T17" fmla="*/ 23 h 219"/>
                <a:gd name="T18" fmla="*/ 112 w 732"/>
                <a:gd name="T19" fmla="*/ 6 h 219"/>
                <a:gd name="T20" fmla="*/ 107 w 732"/>
                <a:gd name="T21" fmla="*/ 190 h 219"/>
                <a:gd name="T22" fmla="*/ 477 w 732"/>
                <a:gd name="T23" fmla="*/ 216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2" h="219">
                  <a:moveTo>
                    <a:pt x="477" y="216"/>
                  </a:moveTo>
                  <a:cubicBezTo>
                    <a:pt x="492" y="218"/>
                    <a:pt x="507" y="219"/>
                    <a:pt x="521" y="216"/>
                  </a:cubicBezTo>
                  <a:cubicBezTo>
                    <a:pt x="532" y="214"/>
                    <a:pt x="543" y="209"/>
                    <a:pt x="553" y="204"/>
                  </a:cubicBezTo>
                  <a:cubicBezTo>
                    <a:pt x="619" y="174"/>
                    <a:pt x="679" y="134"/>
                    <a:pt x="732" y="85"/>
                  </a:cubicBezTo>
                  <a:cubicBezTo>
                    <a:pt x="718" y="54"/>
                    <a:pt x="698" y="27"/>
                    <a:pt x="673" y="4"/>
                  </a:cubicBezTo>
                  <a:cubicBezTo>
                    <a:pt x="621" y="33"/>
                    <a:pt x="568" y="57"/>
                    <a:pt x="512" y="78"/>
                  </a:cubicBezTo>
                  <a:cubicBezTo>
                    <a:pt x="501" y="82"/>
                    <a:pt x="489" y="86"/>
                    <a:pt x="477" y="87"/>
                  </a:cubicBezTo>
                  <a:cubicBezTo>
                    <a:pt x="460" y="89"/>
                    <a:pt x="443" y="84"/>
                    <a:pt x="426" y="79"/>
                  </a:cubicBezTo>
                  <a:cubicBezTo>
                    <a:pt x="361" y="60"/>
                    <a:pt x="296" y="41"/>
                    <a:pt x="232" y="23"/>
                  </a:cubicBezTo>
                  <a:cubicBezTo>
                    <a:pt x="193" y="11"/>
                    <a:pt x="152" y="0"/>
                    <a:pt x="112" y="6"/>
                  </a:cubicBezTo>
                  <a:cubicBezTo>
                    <a:pt x="0" y="23"/>
                    <a:pt x="5" y="166"/>
                    <a:pt x="107" y="190"/>
                  </a:cubicBezTo>
                  <a:cubicBezTo>
                    <a:pt x="223" y="216"/>
                    <a:pt x="359" y="208"/>
                    <a:pt x="477" y="216"/>
                  </a:cubicBezTo>
                  <a:close/>
                </a:path>
              </a:pathLst>
            </a:custGeom>
            <a:solidFill>
              <a:srgbClr val="B5D6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îsḻíḑe">
              <a:extLst>
                <a:ext uri="{FF2B5EF4-FFF2-40B4-BE49-F238E27FC236}">
                  <a16:creationId xmlns:a16="http://schemas.microsoft.com/office/drawing/2014/main" id="{6DAEECE5-07FE-4030-BC60-4456749B2256}"/>
                </a:ext>
              </a:extLst>
            </p:cNvPr>
            <p:cNvSpPr/>
            <p:nvPr/>
          </p:nvSpPr>
          <p:spPr bwMode="auto">
            <a:xfrm>
              <a:off x="3025775" y="4895851"/>
              <a:ext cx="219075" cy="201613"/>
            </a:xfrm>
            <a:custGeom>
              <a:avLst/>
              <a:gdLst>
                <a:gd name="T0" fmla="*/ 0 w 128"/>
                <a:gd name="T1" fmla="*/ 90 h 118"/>
                <a:gd name="T2" fmla="*/ 28 w 128"/>
                <a:gd name="T3" fmla="*/ 118 h 118"/>
                <a:gd name="T4" fmla="*/ 128 w 128"/>
                <a:gd name="T5" fmla="*/ 28 h 118"/>
                <a:gd name="T6" fmla="*/ 67 w 128"/>
                <a:gd name="T7" fmla="*/ 23 h 118"/>
                <a:gd name="T8" fmla="*/ 0 w 128"/>
                <a:gd name="T9" fmla="*/ 9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18">
                  <a:moveTo>
                    <a:pt x="0" y="90"/>
                  </a:moveTo>
                  <a:cubicBezTo>
                    <a:pt x="8" y="100"/>
                    <a:pt x="18" y="108"/>
                    <a:pt x="28" y="118"/>
                  </a:cubicBezTo>
                  <a:cubicBezTo>
                    <a:pt x="64" y="91"/>
                    <a:pt x="98" y="63"/>
                    <a:pt x="128" y="28"/>
                  </a:cubicBezTo>
                  <a:cubicBezTo>
                    <a:pt x="102" y="24"/>
                    <a:pt x="98" y="0"/>
                    <a:pt x="67" y="23"/>
                  </a:cubicBezTo>
                  <a:cubicBezTo>
                    <a:pt x="57" y="31"/>
                    <a:pt x="17" y="79"/>
                    <a:pt x="0" y="90"/>
                  </a:cubicBezTo>
                  <a:close/>
                </a:path>
              </a:pathLst>
            </a:custGeom>
            <a:solidFill>
              <a:srgbClr val="E5D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îṧľiḓè">
              <a:extLst>
                <a:ext uri="{FF2B5EF4-FFF2-40B4-BE49-F238E27FC236}">
                  <a16:creationId xmlns:a16="http://schemas.microsoft.com/office/drawing/2014/main" id="{875F009A-3BCC-46D8-9146-A3E0C08EB48F}"/>
                </a:ext>
              </a:extLst>
            </p:cNvPr>
            <p:cNvSpPr/>
            <p:nvPr/>
          </p:nvSpPr>
          <p:spPr bwMode="auto">
            <a:xfrm>
              <a:off x="2955925" y="5005388"/>
              <a:ext cx="255588" cy="258763"/>
            </a:xfrm>
            <a:custGeom>
              <a:avLst/>
              <a:gdLst>
                <a:gd name="T0" fmla="*/ 91 w 150"/>
                <a:gd name="T1" fmla="*/ 41 h 152"/>
                <a:gd name="T2" fmla="*/ 97 w 150"/>
                <a:gd name="T3" fmla="*/ 60 h 152"/>
                <a:gd name="T4" fmla="*/ 96 w 150"/>
                <a:gd name="T5" fmla="*/ 73 h 152"/>
                <a:gd name="T6" fmla="*/ 101 w 150"/>
                <a:gd name="T7" fmla="*/ 84 h 152"/>
                <a:gd name="T8" fmla="*/ 101 w 150"/>
                <a:gd name="T9" fmla="*/ 149 h 152"/>
                <a:gd name="T10" fmla="*/ 3 w 150"/>
                <a:gd name="T11" fmla="*/ 49 h 152"/>
                <a:gd name="T12" fmla="*/ 1 w 150"/>
                <a:gd name="T13" fmla="*/ 41 h 152"/>
                <a:gd name="T14" fmla="*/ 4 w 150"/>
                <a:gd name="T15" fmla="*/ 33 h 152"/>
                <a:gd name="T16" fmla="*/ 46 w 150"/>
                <a:gd name="T17" fmla="*/ 12 h 152"/>
                <a:gd name="T18" fmla="*/ 63 w 150"/>
                <a:gd name="T19" fmla="*/ 32 h 152"/>
                <a:gd name="T20" fmla="*/ 91 w 150"/>
                <a:gd name="T21" fmla="*/ 41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50" h="152">
                  <a:moveTo>
                    <a:pt x="91" y="41"/>
                  </a:moveTo>
                  <a:cubicBezTo>
                    <a:pt x="97" y="46"/>
                    <a:pt x="97" y="52"/>
                    <a:pt x="97" y="60"/>
                  </a:cubicBezTo>
                  <a:cubicBezTo>
                    <a:pt x="97" y="64"/>
                    <a:pt x="95" y="68"/>
                    <a:pt x="96" y="73"/>
                  </a:cubicBezTo>
                  <a:cubicBezTo>
                    <a:pt x="96" y="77"/>
                    <a:pt x="99" y="80"/>
                    <a:pt x="101" y="84"/>
                  </a:cubicBezTo>
                  <a:cubicBezTo>
                    <a:pt x="114" y="104"/>
                    <a:pt x="150" y="146"/>
                    <a:pt x="101" y="149"/>
                  </a:cubicBezTo>
                  <a:cubicBezTo>
                    <a:pt x="55" y="152"/>
                    <a:pt x="22" y="87"/>
                    <a:pt x="3" y="49"/>
                  </a:cubicBezTo>
                  <a:cubicBezTo>
                    <a:pt x="2" y="47"/>
                    <a:pt x="0" y="44"/>
                    <a:pt x="1" y="41"/>
                  </a:cubicBezTo>
                  <a:cubicBezTo>
                    <a:pt x="1" y="39"/>
                    <a:pt x="3" y="36"/>
                    <a:pt x="4" y="33"/>
                  </a:cubicBezTo>
                  <a:cubicBezTo>
                    <a:pt x="15" y="18"/>
                    <a:pt x="27" y="0"/>
                    <a:pt x="46" y="12"/>
                  </a:cubicBezTo>
                  <a:cubicBezTo>
                    <a:pt x="54" y="17"/>
                    <a:pt x="55" y="27"/>
                    <a:pt x="63" y="32"/>
                  </a:cubicBezTo>
                  <a:cubicBezTo>
                    <a:pt x="71" y="36"/>
                    <a:pt x="84" y="35"/>
                    <a:pt x="91" y="41"/>
                  </a:cubicBezTo>
                  <a:close/>
                </a:path>
              </a:pathLst>
            </a:custGeom>
            <a:solidFill>
              <a:srgbClr val="22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ïṣḻíḍe">
              <a:extLst>
                <a:ext uri="{FF2B5EF4-FFF2-40B4-BE49-F238E27FC236}">
                  <a16:creationId xmlns:a16="http://schemas.microsoft.com/office/drawing/2014/main" id="{C1A4C530-0D4F-4CEC-85A4-8F1B0FCAFB52}"/>
                </a:ext>
              </a:extLst>
            </p:cNvPr>
            <p:cNvSpPr/>
            <p:nvPr/>
          </p:nvSpPr>
          <p:spPr bwMode="auto">
            <a:xfrm>
              <a:off x="3025775" y="3332163"/>
              <a:ext cx="1155700" cy="1760538"/>
            </a:xfrm>
            <a:custGeom>
              <a:avLst/>
              <a:gdLst>
                <a:gd name="T0" fmla="*/ 226 w 677"/>
                <a:gd name="T1" fmla="*/ 261 h 1033"/>
                <a:gd name="T2" fmla="*/ 321 w 677"/>
                <a:gd name="T3" fmla="*/ 510 h 1033"/>
                <a:gd name="T4" fmla="*/ 59 w 677"/>
                <a:gd name="T5" fmla="*/ 897 h 1033"/>
                <a:gd name="T6" fmla="*/ 0 w 677"/>
                <a:gd name="T7" fmla="*/ 961 h 1033"/>
                <a:gd name="T8" fmla="*/ 76 w 677"/>
                <a:gd name="T9" fmla="*/ 1033 h 1033"/>
                <a:gd name="T10" fmla="*/ 512 w 677"/>
                <a:gd name="T11" fmla="*/ 660 h 1033"/>
                <a:gd name="T12" fmla="*/ 660 w 677"/>
                <a:gd name="T13" fmla="*/ 173 h 1033"/>
                <a:gd name="T14" fmla="*/ 661 w 677"/>
                <a:gd name="T15" fmla="*/ 88 h 1033"/>
                <a:gd name="T16" fmla="*/ 608 w 677"/>
                <a:gd name="T17" fmla="*/ 55 h 1033"/>
                <a:gd name="T18" fmla="*/ 402 w 677"/>
                <a:gd name="T19" fmla="*/ 36 h 1033"/>
                <a:gd name="T20" fmla="*/ 226 w 677"/>
                <a:gd name="T21" fmla="*/ 261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7" h="1033">
                  <a:moveTo>
                    <a:pt x="226" y="261"/>
                  </a:moveTo>
                  <a:cubicBezTo>
                    <a:pt x="216" y="348"/>
                    <a:pt x="347" y="440"/>
                    <a:pt x="321" y="510"/>
                  </a:cubicBezTo>
                  <a:cubicBezTo>
                    <a:pt x="265" y="658"/>
                    <a:pt x="152" y="782"/>
                    <a:pt x="59" y="897"/>
                  </a:cubicBezTo>
                  <a:cubicBezTo>
                    <a:pt x="52" y="905"/>
                    <a:pt x="9" y="950"/>
                    <a:pt x="0" y="961"/>
                  </a:cubicBezTo>
                  <a:cubicBezTo>
                    <a:pt x="20" y="989"/>
                    <a:pt x="50" y="1009"/>
                    <a:pt x="76" y="1033"/>
                  </a:cubicBezTo>
                  <a:cubicBezTo>
                    <a:pt x="209" y="932"/>
                    <a:pt x="448" y="746"/>
                    <a:pt x="512" y="660"/>
                  </a:cubicBezTo>
                  <a:cubicBezTo>
                    <a:pt x="599" y="543"/>
                    <a:pt x="618" y="324"/>
                    <a:pt x="660" y="173"/>
                  </a:cubicBezTo>
                  <a:cubicBezTo>
                    <a:pt x="666" y="148"/>
                    <a:pt x="677" y="112"/>
                    <a:pt x="661" y="88"/>
                  </a:cubicBezTo>
                  <a:cubicBezTo>
                    <a:pt x="649" y="70"/>
                    <a:pt x="631" y="62"/>
                    <a:pt x="608" y="55"/>
                  </a:cubicBezTo>
                  <a:cubicBezTo>
                    <a:pt x="546" y="37"/>
                    <a:pt x="463" y="0"/>
                    <a:pt x="402" y="36"/>
                  </a:cubicBezTo>
                  <a:cubicBezTo>
                    <a:pt x="336" y="75"/>
                    <a:pt x="234" y="193"/>
                    <a:pt x="226" y="261"/>
                  </a:cubicBezTo>
                  <a:close/>
                </a:path>
              </a:pathLst>
            </a:custGeom>
            <a:solidFill>
              <a:srgbClr val="1A3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ïṧļiďè">
              <a:extLst>
                <a:ext uri="{FF2B5EF4-FFF2-40B4-BE49-F238E27FC236}">
                  <a16:creationId xmlns:a16="http://schemas.microsoft.com/office/drawing/2014/main" id="{483E93F1-5835-4365-9454-BF09E7F3F49A}"/>
                </a:ext>
              </a:extLst>
            </p:cNvPr>
            <p:cNvSpPr/>
            <p:nvPr/>
          </p:nvSpPr>
          <p:spPr bwMode="auto">
            <a:xfrm>
              <a:off x="4516438" y="4892676"/>
              <a:ext cx="103188" cy="241300"/>
            </a:xfrm>
            <a:custGeom>
              <a:avLst/>
              <a:gdLst>
                <a:gd name="T0" fmla="*/ 0 w 60"/>
                <a:gd name="T1" fmla="*/ 140 h 142"/>
                <a:gd name="T2" fmla="*/ 41 w 60"/>
                <a:gd name="T3" fmla="*/ 142 h 142"/>
                <a:gd name="T4" fmla="*/ 60 w 60"/>
                <a:gd name="T5" fmla="*/ 0 h 142"/>
                <a:gd name="T6" fmla="*/ 10 w 60"/>
                <a:gd name="T7" fmla="*/ 41 h 142"/>
                <a:gd name="T8" fmla="*/ 0 w 60"/>
                <a:gd name="T9" fmla="*/ 14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142">
                  <a:moveTo>
                    <a:pt x="0" y="140"/>
                  </a:moveTo>
                  <a:cubicBezTo>
                    <a:pt x="14" y="142"/>
                    <a:pt x="27" y="141"/>
                    <a:pt x="41" y="142"/>
                  </a:cubicBezTo>
                  <a:cubicBezTo>
                    <a:pt x="51" y="95"/>
                    <a:pt x="60" y="49"/>
                    <a:pt x="60" y="0"/>
                  </a:cubicBezTo>
                  <a:cubicBezTo>
                    <a:pt x="37" y="16"/>
                    <a:pt x="19" y="1"/>
                    <a:pt x="10" y="41"/>
                  </a:cubicBezTo>
                  <a:cubicBezTo>
                    <a:pt x="7" y="54"/>
                    <a:pt x="8" y="119"/>
                    <a:pt x="0" y="140"/>
                  </a:cubicBezTo>
                  <a:close/>
                </a:path>
              </a:pathLst>
            </a:custGeom>
            <a:solidFill>
              <a:srgbClr val="E5D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ïsḻíďé">
              <a:extLst>
                <a:ext uri="{FF2B5EF4-FFF2-40B4-BE49-F238E27FC236}">
                  <a16:creationId xmlns:a16="http://schemas.microsoft.com/office/drawing/2014/main" id="{F2D289A1-F2B5-4087-BFC3-626858743969}"/>
                </a:ext>
              </a:extLst>
            </p:cNvPr>
            <p:cNvSpPr/>
            <p:nvPr/>
          </p:nvSpPr>
          <p:spPr bwMode="auto">
            <a:xfrm>
              <a:off x="4470400" y="5092701"/>
              <a:ext cx="327025" cy="184150"/>
            </a:xfrm>
            <a:custGeom>
              <a:avLst/>
              <a:gdLst>
                <a:gd name="T0" fmla="*/ 76 w 191"/>
                <a:gd name="T1" fmla="*/ 0 h 108"/>
                <a:gd name="T2" fmla="*/ 93 w 191"/>
                <a:gd name="T3" fmla="*/ 11 h 108"/>
                <a:gd name="T4" fmla="*/ 101 w 191"/>
                <a:gd name="T5" fmla="*/ 22 h 108"/>
                <a:gd name="T6" fmla="*/ 112 w 191"/>
                <a:gd name="T7" fmla="*/ 27 h 108"/>
                <a:gd name="T8" fmla="*/ 155 w 191"/>
                <a:gd name="T9" fmla="*/ 76 h 108"/>
                <a:gd name="T10" fmla="*/ 15 w 191"/>
                <a:gd name="T11" fmla="*/ 66 h 108"/>
                <a:gd name="T12" fmla="*/ 8 w 191"/>
                <a:gd name="T13" fmla="*/ 61 h 108"/>
                <a:gd name="T14" fmla="*/ 5 w 191"/>
                <a:gd name="T15" fmla="*/ 53 h 108"/>
                <a:gd name="T16" fmla="*/ 22 w 191"/>
                <a:gd name="T17" fmla="*/ 8 h 108"/>
                <a:gd name="T18" fmla="*/ 50 w 191"/>
                <a:gd name="T19" fmla="*/ 12 h 108"/>
                <a:gd name="T20" fmla="*/ 76 w 191"/>
                <a:gd name="T21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108">
                  <a:moveTo>
                    <a:pt x="76" y="0"/>
                  </a:moveTo>
                  <a:cubicBezTo>
                    <a:pt x="84" y="0"/>
                    <a:pt x="89" y="5"/>
                    <a:pt x="93" y="11"/>
                  </a:cubicBezTo>
                  <a:cubicBezTo>
                    <a:pt x="96" y="14"/>
                    <a:pt x="97" y="19"/>
                    <a:pt x="101" y="22"/>
                  </a:cubicBezTo>
                  <a:cubicBezTo>
                    <a:pt x="104" y="25"/>
                    <a:pt x="107" y="26"/>
                    <a:pt x="112" y="27"/>
                  </a:cubicBezTo>
                  <a:cubicBezTo>
                    <a:pt x="136" y="33"/>
                    <a:pt x="191" y="41"/>
                    <a:pt x="155" y="76"/>
                  </a:cubicBezTo>
                  <a:cubicBezTo>
                    <a:pt x="122" y="108"/>
                    <a:pt x="54" y="82"/>
                    <a:pt x="15" y="66"/>
                  </a:cubicBezTo>
                  <a:cubicBezTo>
                    <a:pt x="12" y="65"/>
                    <a:pt x="9" y="64"/>
                    <a:pt x="8" y="61"/>
                  </a:cubicBezTo>
                  <a:cubicBezTo>
                    <a:pt x="6" y="59"/>
                    <a:pt x="5" y="56"/>
                    <a:pt x="5" y="53"/>
                  </a:cubicBezTo>
                  <a:cubicBezTo>
                    <a:pt x="3" y="35"/>
                    <a:pt x="0" y="12"/>
                    <a:pt x="22" y="8"/>
                  </a:cubicBezTo>
                  <a:cubicBezTo>
                    <a:pt x="32" y="6"/>
                    <a:pt x="39" y="14"/>
                    <a:pt x="50" y="12"/>
                  </a:cubicBezTo>
                  <a:cubicBezTo>
                    <a:pt x="58" y="10"/>
                    <a:pt x="68" y="0"/>
                    <a:pt x="76" y="0"/>
                  </a:cubicBezTo>
                  <a:close/>
                </a:path>
              </a:pathLst>
            </a:custGeom>
            <a:solidFill>
              <a:srgbClr val="222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iṥ1ïḑè">
              <a:extLst>
                <a:ext uri="{FF2B5EF4-FFF2-40B4-BE49-F238E27FC236}">
                  <a16:creationId xmlns:a16="http://schemas.microsoft.com/office/drawing/2014/main" id="{EF4F1509-C0CE-4438-B388-2391E9A9015D}"/>
                </a:ext>
              </a:extLst>
            </p:cNvPr>
            <p:cNvSpPr/>
            <p:nvPr/>
          </p:nvSpPr>
          <p:spPr bwMode="auto">
            <a:xfrm>
              <a:off x="3594100" y="3284538"/>
              <a:ext cx="1162050" cy="1800225"/>
            </a:xfrm>
            <a:custGeom>
              <a:avLst/>
              <a:gdLst>
                <a:gd name="T0" fmla="*/ 189 w 681"/>
                <a:gd name="T1" fmla="*/ 369 h 1057"/>
                <a:gd name="T2" fmla="*/ 469 w 681"/>
                <a:gd name="T3" fmla="*/ 552 h 1057"/>
                <a:gd name="T4" fmla="*/ 518 w 681"/>
                <a:gd name="T5" fmla="*/ 959 h 1057"/>
                <a:gd name="T6" fmla="*/ 507 w 681"/>
                <a:gd name="T7" fmla="*/ 1048 h 1057"/>
                <a:gd name="T8" fmla="*/ 621 w 681"/>
                <a:gd name="T9" fmla="*/ 1049 h 1057"/>
                <a:gd name="T10" fmla="*/ 681 w 681"/>
                <a:gd name="T11" fmla="*/ 531 h 1057"/>
                <a:gd name="T12" fmla="*/ 368 w 681"/>
                <a:gd name="T13" fmla="*/ 61 h 1057"/>
                <a:gd name="T14" fmla="*/ 303 w 681"/>
                <a:gd name="T15" fmla="*/ 3 h 1057"/>
                <a:gd name="T16" fmla="*/ 242 w 681"/>
                <a:gd name="T17" fmla="*/ 21 h 1057"/>
                <a:gd name="T18" fmla="*/ 13 w 681"/>
                <a:gd name="T19" fmla="*/ 180 h 1057"/>
                <a:gd name="T20" fmla="*/ 189 w 681"/>
                <a:gd name="T21" fmla="*/ 369 h 10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1" h="1057">
                  <a:moveTo>
                    <a:pt x="189" y="369"/>
                  </a:moveTo>
                  <a:cubicBezTo>
                    <a:pt x="254" y="432"/>
                    <a:pt x="439" y="479"/>
                    <a:pt x="469" y="552"/>
                  </a:cubicBezTo>
                  <a:cubicBezTo>
                    <a:pt x="481" y="581"/>
                    <a:pt x="511" y="806"/>
                    <a:pt x="518" y="959"/>
                  </a:cubicBezTo>
                  <a:cubicBezTo>
                    <a:pt x="518" y="970"/>
                    <a:pt x="507" y="1033"/>
                    <a:pt x="507" y="1048"/>
                  </a:cubicBezTo>
                  <a:cubicBezTo>
                    <a:pt x="541" y="1057"/>
                    <a:pt x="584" y="1047"/>
                    <a:pt x="621" y="1049"/>
                  </a:cubicBezTo>
                  <a:cubicBezTo>
                    <a:pt x="649" y="873"/>
                    <a:pt x="681" y="531"/>
                    <a:pt x="681" y="531"/>
                  </a:cubicBezTo>
                  <a:cubicBezTo>
                    <a:pt x="644" y="377"/>
                    <a:pt x="466" y="200"/>
                    <a:pt x="368" y="61"/>
                  </a:cubicBezTo>
                  <a:cubicBezTo>
                    <a:pt x="351" y="38"/>
                    <a:pt x="332" y="7"/>
                    <a:pt x="303" y="3"/>
                  </a:cubicBezTo>
                  <a:cubicBezTo>
                    <a:pt x="280" y="0"/>
                    <a:pt x="263" y="8"/>
                    <a:pt x="242" y="21"/>
                  </a:cubicBezTo>
                  <a:cubicBezTo>
                    <a:pt x="188" y="55"/>
                    <a:pt x="25" y="111"/>
                    <a:pt x="13" y="180"/>
                  </a:cubicBezTo>
                  <a:cubicBezTo>
                    <a:pt x="0" y="255"/>
                    <a:pt x="140" y="320"/>
                    <a:pt x="189" y="369"/>
                  </a:cubicBezTo>
                  <a:close/>
                </a:path>
              </a:pathLst>
            </a:custGeom>
            <a:solidFill>
              <a:srgbClr val="1A3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íslîḑé">
              <a:extLst>
                <a:ext uri="{FF2B5EF4-FFF2-40B4-BE49-F238E27FC236}">
                  <a16:creationId xmlns:a16="http://schemas.microsoft.com/office/drawing/2014/main" id="{0BEBE988-1720-4CE8-A84E-1351AAD18264}"/>
                </a:ext>
              </a:extLst>
            </p:cNvPr>
            <p:cNvSpPr/>
            <p:nvPr/>
          </p:nvSpPr>
          <p:spPr bwMode="auto">
            <a:xfrm>
              <a:off x="3346450" y="2139951"/>
              <a:ext cx="1136650" cy="1711325"/>
            </a:xfrm>
            <a:custGeom>
              <a:avLst/>
              <a:gdLst>
                <a:gd name="T0" fmla="*/ 362 w 666"/>
                <a:gd name="T1" fmla="*/ 73 h 1004"/>
                <a:gd name="T2" fmla="*/ 187 w 666"/>
                <a:gd name="T3" fmla="*/ 237 h 1004"/>
                <a:gd name="T4" fmla="*/ 30 w 666"/>
                <a:gd name="T5" fmla="*/ 766 h 1004"/>
                <a:gd name="T6" fmla="*/ 7 w 666"/>
                <a:gd name="T7" fmla="*/ 927 h 1004"/>
                <a:gd name="T8" fmla="*/ 44 w 666"/>
                <a:gd name="T9" fmla="*/ 996 h 1004"/>
                <a:gd name="T10" fmla="*/ 309 w 666"/>
                <a:gd name="T11" fmla="*/ 953 h 1004"/>
                <a:gd name="T12" fmla="*/ 371 w 666"/>
                <a:gd name="T13" fmla="*/ 929 h 1004"/>
                <a:gd name="T14" fmla="*/ 449 w 666"/>
                <a:gd name="T15" fmla="*/ 868 h 1004"/>
                <a:gd name="T16" fmla="*/ 496 w 666"/>
                <a:gd name="T17" fmla="*/ 858 h 1004"/>
                <a:gd name="T18" fmla="*/ 593 w 666"/>
                <a:gd name="T19" fmla="*/ 874 h 1004"/>
                <a:gd name="T20" fmla="*/ 631 w 666"/>
                <a:gd name="T21" fmla="*/ 919 h 1004"/>
                <a:gd name="T22" fmla="*/ 624 w 666"/>
                <a:gd name="T23" fmla="*/ 840 h 1004"/>
                <a:gd name="T24" fmla="*/ 616 w 666"/>
                <a:gd name="T25" fmla="*/ 755 h 1004"/>
                <a:gd name="T26" fmla="*/ 623 w 666"/>
                <a:gd name="T27" fmla="*/ 581 h 1004"/>
                <a:gd name="T28" fmla="*/ 645 w 666"/>
                <a:gd name="T29" fmla="*/ 279 h 1004"/>
                <a:gd name="T30" fmla="*/ 617 w 666"/>
                <a:gd name="T31" fmla="*/ 90 h 1004"/>
                <a:gd name="T32" fmla="*/ 497 w 666"/>
                <a:gd name="T33" fmla="*/ 1 h 1004"/>
                <a:gd name="T34" fmla="*/ 362 w 666"/>
                <a:gd name="T35" fmla="*/ 73 h 10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6" h="1004">
                  <a:moveTo>
                    <a:pt x="362" y="73"/>
                  </a:moveTo>
                  <a:cubicBezTo>
                    <a:pt x="306" y="122"/>
                    <a:pt x="221" y="168"/>
                    <a:pt x="187" y="237"/>
                  </a:cubicBezTo>
                  <a:cubicBezTo>
                    <a:pt x="105" y="404"/>
                    <a:pt x="56" y="583"/>
                    <a:pt x="30" y="766"/>
                  </a:cubicBezTo>
                  <a:cubicBezTo>
                    <a:pt x="22" y="820"/>
                    <a:pt x="15" y="874"/>
                    <a:pt x="7" y="927"/>
                  </a:cubicBezTo>
                  <a:cubicBezTo>
                    <a:pt x="0" y="980"/>
                    <a:pt x="1" y="992"/>
                    <a:pt x="44" y="996"/>
                  </a:cubicBezTo>
                  <a:cubicBezTo>
                    <a:pt x="132" y="1004"/>
                    <a:pt x="226" y="975"/>
                    <a:pt x="309" y="953"/>
                  </a:cubicBezTo>
                  <a:cubicBezTo>
                    <a:pt x="331" y="947"/>
                    <a:pt x="352" y="941"/>
                    <a:pt x="371" y="929"/>
                  </a:cubicBezTo>
                  <a:cubicBezTo>
                    <a:pt x="399" y="911"/>
                    <a:pt x="419" y="880"/>
                    <a:pt x="449" y="868"/>
                  </a:cubicBezTo>
                  <a:cubicBezTo>
                    <a:pt x="464" y="861"/>
                    <a:pt x="480" y="860"/>
                    <a:pt x="496" y="858"/>
                  </a:cubicBezTo>
                  <a:cubicBezTo>
                    <a:pt x="529" y="855"/>
                    <a:pt x="567" y="853"/>
                    <a:pt x="593" y="874"/>
                  </a:cubicBezTo>
                  <a:cubicBezTo>
                    <a:pt x="608" y="887"/>
                    <a:pt x="615" y="907"/>
                    <a:pt x="631" y="919"/>
                  </a:cubicBezTo>
                  <a:cubicBezTo>
                    <a:pt x="642" y="904"/>
                    <a:pt x="627" y="858"/>
                    <a:pt x="624" y="840"/>
                  </a:cubicBezTo>
                  <a:cubicBezTo>
                    <a:pt x="620" y="812"/>
                    <a:pt x="617" y="783"/>
                    <a:pt x="616" y="755"/>
                  </a:cubicBezTo>
                  <a:cubicBezTo>
                    <a:pt x="615" y="697"/>
                    <a:pt x="618" y="639"/>
                    <a:pt x="623" y="581"/>
                  </a:cubicBezTo>
                  <a:cubicBezTo>
                    <a:pt x="632" y="481"/>
                    <a:pt x="637" y="380"/>
                    <a:pt x="645" y="279"/>
                  </a:cubicBezTo>
                  <a:cubicBezTo>
                    <a:pt x="651" y="207"/>
                    <a:pt x="666" y="151"/>
                    <a:pt x="617" y="90"/>
                  </a:cubicBezTo>
                  <a:cubicBezTo>
                    <a:pt x="590" y="57"/>
                    <a:pt x="542" y="0"/>
                    <a:pt x="497" y="1"/>
                  </a:cubicBezTo>
                  <a:cubicBezTo>
                    <a:pt x="451" y="2"/>
                    <a:pt x="395" y="44"/>
                    <a:pt x="362" y="73"/>
                  </a:cubicBezTo>
                  <a:close/>
                </a:path>
              </a:pathLst>
            </a:custGeom>
            <a:solidFill>
              <a:srgbClr val="B5D6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ïšḻíďe">
              <a:extLst>
                <a:ext uri="{FF2B5EF4-FFF2-40B4-BE49-F238E27FC236}">
                  <a16:creationId xmlns:a16="http://schemas.microsoft.com/office/drawing/2014/main" id="{D1215233-A71A-4E4D-B12A-C97AA045CA2D}"/>
                </a:ext>
              </a:extLst>
            </p:cNvPr>
            <p:cNvSpPr/>
            <p:nvPr/>
          </p:nvSpPr>
          <p:spPr bwMode="auto">
            <a:xfrm>
              <a:off x="4116388" y="1751013"/>
              <a:ext cx="395288" cy="531813"/>
            </a:xfrm>
            <a:custGeom>
              <a:avLst/>
              <a:gdLst>
                <a:gd name="T0" fmla="*/ 171 w 232"/>
                <a:gd name="T1" fmla="*/ 208 h 312"/>
                <a:gd name="T2" fmla="*/ 116 w 232"/>
                <a:gd name="T3" fmla="*/ 246 h 312"/>
                <a:gd name="T4" fmla="*/ 77 w 232"/>
                <a:gd name="T5" fmla="*/ 290 h 312"/>
                <a:gd name="T6" fmla="*/ 41 w 232"/>
                <a:gd name="T7" fmla="*/ 308 h 312"/>
                <a:gd name="T8" fmla="*/ 28 w 232"/>
                <a:gd name="T9" fmla="*/ 254 h 312"/>
                <a:gd name="T10" fmla="*/ 13 w 232"/>
                <a:gd name="T11" fmla="*/ 180 h 312"/>
                <a:gd name="T12" fmla="*/ 140 w 232"/>
                <a:gd name="T13" fmla="*/ 6 h 312"/>
                <a:gd name="T14" fmla="*/ 171 w 232"/>
                <a:gd name="T15" fmla="*/ 208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32" h="312">
                  <a:moveTo>
                    <a:pt x="171" y="208"/>
                  </a:moveTo>
                  <a:cubicBezTo>
                    <a:pt x="155" y="223"/>
                    <a:pt x="134" y="233"/>
                    <a:pt x="116" y="246"/>
                  </a:cubicBezTo>
                  <a:cubicBezTo>
                    <a:pt x="98" y="258"/>
                    <a:pt x="87" y="272"/>
                    <a:pt x="77" y="290"/>
                  </a:cubicBezTo>
                  <a:cubicBezTo>
                    <a:pt x="69" y="303"/>
                    <a:pt x="59" y="312"/>
                    <a:pt x="41" y="308"/>
                  </a:cubicBezTo>
                  <a:cubicBezTo>
                    <a:pt x="7" y="300"/>
                    <a:pt x="27" y="277"/>
                    <a:pt x="28" y="254"/>
                  </a:cubicBezTo>
                  <a:cubicBezTo>
                    <a:pt x="28" y="229"/>
                    <a:pt x="18" y="204"/>
                    <a:pt x="13" y="180"/>
                  </a:cubicBezTo>
                  <a:cubicBezTo>
                    <a:pt x="0" y="108"/>
                    <a:pt x="56" y="0"/>
                    <a:pt x="140" y="6"/>
                  </a:cubicBezTo>
                  <a:cubicBezTo>
                    <a:pt x="232" y="13"/>
                    <a:pt x="221" y="161"/>
                    <a:pt x="171" y="208"/>
                  </a:cubicBezTo>
                  <a:close/>
                </a:path>
              </a:pathLst>
            </a:custGeom>
            <a:solidFill>
              <a:srgbClr val="E5D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íśḷidè">
              <a:extLst>
                <a:ext uri="{FF2B5EF4-FFF2-40B4-BE49-F238E27FC236}">
                  <a16:creationId xmlns:a16="http://schemas.microsoft.com/office/drawing/2014/main" id="{158B0FC5-AE65-45D1-B752-3CCFBC1F475E}"/>
                </a:ext>
              </a:extLst>
            </p:cNvPr>
            <p:cNvSpPr/>
            <p:nvPr/>
          </p:nvSpPr>
          <p:spPr bwMode="auto">
            <a:xfrm>
              <a:off x="3983038" y="1519238"/>
              <a:ext cx="758825" cy="581025"/>
            </a:xfrm>
            <a:custGeom>
              <a:avLst/>
              <a:gdLst>
                <a:gd name="T0" fmla="*/ 140 w 445"/>
                <a:gd name="T1" fmla="*/ 221 h 341"/>
                <a:gd name="T2" fmla="*/ 130 w 445"/>
                <a:gd name="T3" fmla="*/ 249 h 341"/>
                <a:gd name="T4" fmla="*/ 141 w 445"/>
                <a:gd name="T5" fmla="*/ 263 h 341"/>
                <a:gd name="T6" fmla="*/ 126 w 445"/>
                <a:gd name="T7" fmla="*/ 308 h 341"/>
                <a:gd name="T8" fmla="*/ 87 w 445"/>
                <a:gd name="T9" fmla="*/ 341 h 341"/>
                <a:gd name="T10" fmla="*/ 3 w 445"/>
                <a:gd name="T11" fmla="*/ 190 h 341"/>
                <a:gd name="T12" fmla="*/ 49 w 445"/>
                <a:gd name="T13" fmla="*/ 74 h 341"/>
                <a:gd name="T14" fmla="*/ 172 w 445"/>
                <a:gd name="T15" fmla="*/ 38 h 341"/>
                <a:gd name="T16" fmla="*/ 227 w 445"/>
                <a:gd name="T17" fmla="*/ 39 h 341"/>
                <a:gd name="T18" fmla="*/ 271 w 445"/>
                <a:gd name="T19" fmla="*/ 61 h 341"/>
                <a:gd name="T20" fmla="*/ 359 w 445"/>
                <a:gd name="T21" fmla="*/ 42 h 341"/>
                <a:gd name="T22" fmla="*/ 394 w 445"/>
                <a:gd name="T23" fmla="*/ 6 h 341"/>
                <a:gd name="T24" fmla="*/ 436 w 445"/>
                <a:gd name="T25" fmla="*/ 20 h 341"/>
                <a:gd name="T26" fmla="*/ 438 w 445"/>
                <a:gd name="T27" fmla="*/ 67 h 341"/>
                <a:gd name="T28" fmla="*/ 423 w 445"/>
                <a:gd name="T29" fmla="*/ 94 h 341"/>
                <a:gd name="T30" fmla="*/ 408 w 445"/>
                <a:gd name="T31" fmla="*/ 159 h 341"/>
                <a:gd name="T32" fmla="*/ 352 w 445"/>
                <a:gd name="T33" fmla="*/ 198 h 341"/>
                <a:gd name="T34" fmla="*/ 287 w 445"/>
                <a:gd name="T35" fmla="*/ 231 h 341"/>
                <a:gd name="T36" fmla="*/ 256 w 445"/>
                <a:gd name="T37" fmla="*/ 187 h 341"/>
                <a:gd name="T38" fmla="*/ 194 w 445"/>
                <a:gd name="T39" fmla="*/ 207 h 341"/>
                <a:gd name="T40" fmla="*/ 140 w 445"/>
                <a:gd name="T41" fmla="*/ 221 h 3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45" h="341">
                  <a:moveTo>
                    <a:pt x="140" y="221"/>
                  </a:moveTo>
                  <a:cubicBezTo>
                    <a:pt x="130" y="227"/>
                    <a:pt x="125" y="240"/>
                    <a:pt x="130" y="249"/>
                  </a:cubicBezTo>
                  <a:cubicBezTo>
                    <a:pt x="133" y="254"/>
                    <a:pt x="138" y="258"/>
                    <a:pt x="141" y="263"/>
                  </a:cubicBezTo>
                  <a:cubicBezTo>
                    <a:pt x="151" y="278"/>
                    <a:pt x="140" y="297"/>
                    <a:pt x="126" y="308"/>
                  </a:cubicBezTo>
                  <a:cubicBezTo>
                    <a:pt x="113" y="319"/>
                    <a:pt x="96" y="326"/>
                    <a:pt x="87" y="341"/>
                  </a:cubicBezTo>
                  <a:cubicBezTo>
                    <a:pt x="41" y="303"/>
                    <a:pt x="6" y="249"/>
                    <a:pt x="3" y="190"/>
                  </a:cubicBezTo>
                  <a:cubicBezTo>
                    <a:pt x="0" y="148"/>
                    <a:pt x="17" y="103"/>
                    <a:pt x="49" y="74"/>
                  </a:cubicBezTo>
                  <a:cubicBezTo>
                    <a:pt x="86" y="40"/>
                    <a:pt x="124" y="42"/>
                    <a:pt x="172" y="38"/>
                  </a:cubicBezTo>
                  <a:cubicBezTo>
                    <a:pt x="190" y="37"/>
                    <a:pt x="209" y="35"/>
                    <a:pt x="227" y="39"/>
                  </a:cubicBezTo>
                  <a:cubicBezTo>
                    <a:pt x="244" y="44"/>
                    <a:pt x="256" y="55"/>
                    <a:pt x="271" y="61"/>
                  </a:cubicBezTo>
                  <a:cubicBezTo>
                    <a:pt x="297" y="69"/>
                    <a:pt x="339" y="60"/>
                    <a:pt x="359" y="42"/>
                  </a:cubicBezTo>
                  <a:cubicBezTo>
                    <a:pt x="371" y="30"/>
                    <a:pt x="378" y="13"/>
                    <a:pt x="394" y="6"/>
                  </a:cubicBezTo>
                  <a:cubicBezTo>
                    <a:pt x="409" y="0"/>
                    <a:pt x="427" y="7"/>
                    <a:pt x="436" y="20"/>
                  </a:cubicBezTo>
                  <a:cubicBezTo>
                    <a:pt x="445" y="34"/>
                    <a:pt x="445" y="52"/>
                    <a:pt x="438" y="67"/>
                  </a:cubicBezTo>
                  <a:cubicBezTo>
                    <a:pt x="434" y="76"/>
                    <a:pt x="427" y="85"/>
                    <a:pt x="423" y="94"/>
                  </a:cubicBezTo>
                  <a:cubicBezTo>
                    <a:pt x="414" y="115"/>
                    <a:pt x="418" y="139"/>
                    <a:pt x="408" y="159"/>
                  </a:cubicBezTo>
                  <a:cubicBezTo>
                    <a:pt x="398" y="180"/>
                    <a:pt x="374" y="190"/>
                    <a:pt x="352" y="198"/>
                  </a:cubicBezTo>
                  <a:cubicBezTo>
                    <a:pt x="329" y="205"/>
                    <a:pt x="303" y="212"/>
                    <a:pt x="287" y="231"/>
                  </a:cubicBezTo>
                  <a:cubicBezTo>
                    <a:pt x="290" y="218"/>
                    <a:pt x="270" y="190"/>
                    <a:pt x="256" y="187"/>
                  </a:cubicBezTo>
                  <a:cubicBezTo>
                    <a:pt x="239" y="183"/>
                    <a:pt x="212" y="203"/>
                    <a:pt x="194" y="207"/>
                  </a:cubicBezTo>
                  <a:cubicBezTo>
                    <a:pt x="177" y="211"/>
                    <a:pt x="155" y="211"/>
                    <a:pt x="140" y="221"/>
                  </a:cubicBezTo>
                  <a:close/>
                </a:path>
              </a:pathLst>
            </a:custGeom>
            <a:solidFill>
              <a:srgbClr val="1A31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îṣlíḍè">
              <a:extLst>
                <a:ext uri="{FF2B5EF4-FFF2-40B4-BE49-F238E27FC236}">
                  <a16:creationId xmlns:a16="http://schemas.microsoft.com/office/drawing/2014/main" id="{7E68CD7B-1DD6-4E8B-9EDD-55522DD2D8C4}"/>
                </a:ext>
              </a:extLst>
            </p:cNvPr>
            <p:cNvSpPr/>
            <p:nvPr/>
          </p:nvSpPr>
          <p:spPr bwMode="auto">
            <a:xfrm>
              <a:off x="4165600" y="2270126"/>
              <a:ext cx="203200" cy="777875"/>
            </a:xfrm>
            <a:custGeom>
              <a:avLst/>
              <a:gdLst>
                <a:gd name="T0" fmla="*/ 39 w 119"/>
                <a:gd name="T1" fmla="*/ 120 h 456"/>
                <a:gd name="T2" fmla="*/ 5 w 119"/>
                <a:gd name="T3" fmla="*/ 218 h 456"/>
                <a:gd name="T4" fmla="*/ 33 w 119"/>
                <a:gd name="T5" fmla="*/ 327 h 456"/>
                <a:gd name="T6" fmla="*/ 19 w 119"/>
                <a:gd name="T7" fmla="*/ 377 h 456"/>
                <a:gd name="T8" fmla="*/ 23 w 119"/>
                <a:gd name="T9" fmla="*/ 426 h 456"/>
                <a:gd name="T10" fmla="*/ 49 w 119"/>
                <a:gd name="T11" fmla="*/ 456 h 456"/>
                <a:gd name="T12" fmla="*/ 108 w 119"/>
                <a:gd name="T13" fmla="*/ 350 h 456"/>
                <a:gd name="T14" fmla="*/ 99 w 119"/>
                <a:gd name="T15" fmla="*/ 265 h 456"/>
                <a:gd name="T16" fmla="*/ 69 w 119"/>
                <a:gd name="T17" fmla="*/ 184 h 456"/>
                <a:gd name="T18" fmla="*/ 103 w 119"/>
                <a:gd name="T19" fmla="*/ 114 h 456"/>
                <a:gd name="T20" fmla="*/ 92 w 119"/>
                <a:gd name="T21" fmla="*/ 27 h 456"/>
                <a:gd name="T22" fmla="*/ 66 w 119"/>
                <a:gd name="T23" fmla="*/ 0 h 456"/>
                <a:gd name="T24" fmla="*/ 54 w 119"/>
                <a:gd name="T25" fmla="*/ 0 h 456"/>
                <a:gd name="T26" fmla="*/ 41 w 119"/>
                <a:gd name="T27" fmla="*/ 4 h 456"/>
                <a:gd name="T28" fmla="*/ 34 w 119"/>
                <a:gd name="T29" fmla="*/ 15 h 456"/>
                <a:gd name="T30" fmla="*/ 52 w 119"/>
                <a:gd name="T31" fmla="*/ 22 h 456"/>
                <a:gd name="T32" fmla="*/ 63 w 119"/>
                <a:gd name="T33" fmla="*/ 75 h 456"/>
                <a:gd name="T34" fmla="*/ 39 w 119"/>
                <a:gd name="T35" fmla="*/ 120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9" h="456">
                  <a:moveTo>
                    <a:pt x="39" y="120"/>
                  </a:moveTo>
                  <a:cubicBezTo>
                    <a:pt x="17" y="148"/>
                    <a:pt x="0" y="183"/>
                    <a:pt x="5" y="218"/>
                  </a:cubicBezTo>
                  <a:cubicBezTo>
                    <a:pt x="9" y="256"/>
                    <a:pt x="37" y="290"/>
                    <a:pt x="33" y="327"/>
                  </a:cubicBezTo>
                  <a:cubicBezTo>
                    <a:pt x="32" y="344"/>
                    <a:pt x="24" y="360"/>
                    <a:pt x="19" y="377"/>
                  </a:cubicBezTo>
                  <a:cubicBezTo>
                    <a:pt x="14" y="393"/>
                    <a:pt x="13" y="412"/>
                    <a:pt x="23" y="426"/>
                  </a:cubicBezTo>
                  <a:cubicBezTo>
                    <a:pt x="31" y="436"/>
                    <a:pt x="46" y="443"/>
                    <a:pt x="49" y="456"/>
                  </a:cubicBezTo>
                  <a:cubicBezTo>
                    <a:pt x="74" y="424"/>
                    <a:pt x="99" y="390"/>
                    <a:pt x="108" y="350"/>
                  </a:cubicBezTo>
                  <a:cubicBezTo>
                    <a:pt x="114" y="322"/>
                    <a:pt x="110" y="292"/>
                    <a:pt x="99" y="265"/>
                  </a:cubicBezTo>
                  <a:cubicBezTo>
                    <a:pt x="88" y="238"/>
                    <a:pt x="68" y="213"/>
                    <a:pt x="69" y="184"/>
                  </a:cubicBezTo>
                  <a:cubicBezTo>
                    <a:pt x="71" y="157"/>
                    <a:pt x="89" y="136"/>
                    <a:pt x="103" y="114"/>
                  </a:cubicBezTo>
                  <a:cubicBezTo>
                    <a:pt x="119" y="90"/>
                    <a:pt x="103" y="52"/>
                    <a:pt x="92" y="27"/>
                  </a:cubicBezTo>
                  <a:cubicBezTo>
                    <a:pt x="87" y="15"/>
                    <a:pt x="78" y="2"/>
                    <a:pt x="66" y="0"/>
                  </a:cubicBezTo>
                  <a:cubicBezTo>
                    <a:pt x="62" y="0"/>
                    <a:pt x="58" y="0"/>
                    <a:pt x="54" y="0"/>
                  </a:cubicBezTo>
                  <a:cubicBezTo>
                    <a:pt x="49" y="1"/>
                    <a:pt x="45" y="1"/>
                    <a:pt x="41" y="4"/>
                  </a:cubicBezTo>
                  <a:cubicBezTo>
                    <a:pt x="37" y="6"/>
                    <a:pt x="33" y="10"/>
                    <a:pt x="34" y="15"/>
                  </a:cubicBezTo>
                  <a:cubicBezTo>
                    <a:pt x="40" y="12"/>
                    <a:pt x="48" y="16"/>
                    <a:pt x="52" y="22"/>
                  </a:cubicBezTo>
                  <a:cubicBezTo>
                    <a:pt x="61" y="34"/>
                    <a:pt x="65" y="60"/>
                    <a:pt x="63" y="75"/>
                  </a:cubicBezTo>
                  <a:cubicBezTo>
                    <a:pt x="60" y="92"/>
                    <a:pt x="49" y="107"/>
                    <a:pt x="39" y="12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isḻîde">
              <a:extLst>
                <a:ext uri="{FF2B5EF4-FFF2-40B4-BE49-F238E27FC236}">
                  <a16:creationId xmlns:a16="http://schemas.microsoft.com/office/drawing/2014/main" id="{8BBCA047-68C8-4E03-AFD7-1B7DE1D67CB8}"/>
                </a:ext>
              </a:extLst>
            </p:cNvPr>
            <p:cNvSpPr/>
            <p:nvPr/>
          </p:nvSpPr>
          <p:spPr bwMode="auto">
            <a:xfrm>
              <a:off x="3946525" y="2087563"/>
              <a:ext cx="1997075" cy="1993900"/>
            </a:xfrm>
            <a:custGeom>
              <a:avLst/>
              <a:gdLst>
                <a:gd name="T0" fmla="*/ 15 w 1170"/>
                <a:gd name="T1" fmla="*/ 557 h 1170"/>
                <a:gd name="T2" fmla="*/ 613 w 1170"/>
                <a:gd name="T3" fmla="*/ 15 h 1170"/>
                <a:gd name="T4" fmla="*/ 1155 w 1170"/>
                <a:gd name="T5" fmla="*/ 613 h 1170"/>
                <a:gd name="T6" fmla="*/ 557 w 1170"/>
                <a:gd name="T7" fmla="*/ 1154 h 1170"/>
                <a:gd name="T8" fmla="*/ 15 w 1170"/>
                <a:gd name="T9" fmla="*/ 557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0" h="1170">
                  <a:moveTo>
                    <a:pt x="15" y="557"/>
                  </a:moveTo>
                  <a:cubicBezTo>
                    <a:pt x="31" y="242"/>
                    <a:pt x="298" y="0"/>
                    <a:pt x="613" y="15"/>
                  </a:cubicBezTo>
                  <a:cubicBezTo>
                    <a:pt x="928" y="31"/>
                    <a:pt x="1170" y="298"/>
                    <a:pt x="1155" y="613"/>
                  </a:cubicBezTo>
                  <a:cubicBezTo>
                    <a:pt x="1139" y="927"/>
                    <a:pt x="872" y="1170"/>
                    <a:pt x="557" y="1154"/>
                  </a:cubicBezTo>
                  <a:cubicBezTo>
                    <a:pt x="242" y="1139"/>
                    <a:pt x="0" y="871"/>
                    <a:pt x="15" y="557"/>
                  </a:cubicBezTo>
                  <a:close/>
                </a:path>
              </a:pathLst>
            </a:custGeom>
            <a:solidFill>
              <a:srgbClr val="FFD5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iS1íďè">
              <a:extLst>
                <a:ext uri="{FF2B5EF4-FFF2-40B4-BE49-F238E27FC236}">
                  <a16:creationId xmlns:a16="http://schemas.microsoft.com/office/drawing/2014/main" id="{8CC00A30-E16C-4EB8-8D29-8E6D79AEA19A}"/>
                </a:ext>
              </a:extLst>
            </p:cNvPr>
            <p:cNvSpPr/>
            <p:nvPr/>
          </p:nvSpPr>
          <p:spPr bwMode="auto">
            <a:xfrm>
              <a:off x="4098925" y="2238376"/>
              <a:ext cx="1693863" cy="1692275"/>
            </a:xfrm>
            <a:custGeom>
              <a:avLst/>
              <a:gdLst>
                <a:gd name="T0" fmla="*/ 13 w 993"/>
                <a:gd name="T1" fmla="*/ 473 h 993"/>
                <a:gd name="T2" fmla="*/ 520 w 993"/>
                <a:gd name="T3" fmla="*/ 13 h 993"/>
                <a:gd name="T4" fmla="*/ 979 w 993"/>
                <a:gd name="T5" fmla="*/ 521 h 993"/>
                <a:gd name="T6" fmla="*/ 472 w 993"/>
                <a:gd name="T7" fmla="*/ 980 h 993"/>
                <a:gd name="T8" fmla="*/ 13 w 993"/>
                <a:gd name="T9" fmla="*/ 473 h 9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3" h="993">
                  <a:moveTo>
                    <a:pt x="13" y="473"/>
                  </a:moveTo>
                  <a:cubicBezTo>
                    <a:pt x="26" y="206"/>
                    <a:pt x="253" y="0"/>
                    <a:pt x="520" y="13"/>
                  </a:cubicBezTo>
                  <a:cubicBezTo>
                    <a:pt x="787" y="27"/>
                    <a:pt x="993" y="254"/>
                    <a:pt x="979" y="521"/>
                  </a:cubicBezTo>
                  <a:cubicBezTo>
                    <a:pt x="966" y="788"/>
                    <a:pt x="739" y="993"/>
                    <a:pt x="472" y="980"/>
                  </a:cubicBezTo>
                  <a:cubicBezTo>
                    <a:pt x="205" y="967"/>
                    <a:pt x="0" y="740"/>
                    <a:pt x="13" y="473"/>
                  </a:cubicBezTo>
                  <a:close/>
                </a:path>
              </a:pathLst>
            </a:custGeom>
            <a:solidFill>
              <a:srgbClr val="EBB04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ïṡliḋe">
              <a:extLst>
                <a:ext uri="{FF2B5EF4-FFF2-40B4-BE49-F238E27FC236}">
                  <a16:creationId xmlns:a16="http://schemas.microsoft.com/office/drawing/2014/main" id="{A724D65A-6F06-4985-AD4B-53D7833E3840}"/>
                </a:ext>
              </a:extLst>
            </p:cNvPr>
            <p:cNvSpPr/>
            <p:nvPr/>
          </p:nvSpPr>
          <p:spPr bwMode="auto">
            <a:xfrm>
              <a:off x="4229100" y="2403476"/>
              <a:ext cx="1555750" cy="1527175"/>
            </a:xfrm>
            <a:custGeom>
              <a:avLst/>
              <a:gdLst>
                <a:gd name="T0" fmla="*/ 693 w 912"/>
                <a:gd name="T1" fmla="*/ 0 h 896"/>
                <a:gd name="T2" fmla="*/ 756 w 912"/>
                <a:gd name="T3" fmla="*/ 264 h 896"/>
                <a:gd name="T4" fmla="*/ 249 w 912"/>
                <a:gd name="T5" fmla="*/ 723 h 896"/>
                <a:gd name="T6" fmla="*/ 0 w 912"/>
                <a:gd name="T7" fmla="*/ 640 h 896"/>
                <a:gd name="T8" fmla="*/ 396 w 912"/>
                <a:gd name="T9" fmla="*/ 883 h 896"/>
                <a:gd name="T10" fmla="*/ 903 w 912"/>
                <a:gd name="T11" fmla="*/ 423 h 896"/>
                <a:gd name="T12" fmla="*/ 693 w 912"/>
                <a:gd name="T13" fmla="*/ 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12" h="896">
                  <a:moveTo>
                    <a:pt x="693" y="0"/>
                  </a:moveTo>
                  <a:cubicBezTo>
                    <a:pt x="738" y="77"/>
                    <a:pt x="761" y="168"/>
                    <a:pt x="756" y="264"/>
                  </a:cubicBezTo>
                  <a:cubicBezTo>
                    <a:pt x="743" y="531"/>
                    <a:pt x="516" y="737"/>
                    <a:pt x="249" y="723"/>
                  </a:cubicBezTo>
                  <a:cubicBezTo>
                    <a:pt x="157" y="719"/>
                    <a:pt x="71" y="688"/>
                    <a:pt x="0" y="640"/>
                  </a:cubicBezTo>
                  <a:cubicBezTo>
                    <a:pt x="79" y="778"/>
                    <a:pt x="225" y="874"/>
                    <a:pt x="396" y="883"/>
                  </a:cubicBezTo>
                  <a:cubicBezTo>
                    <a:pt x="663" y="896"/>
                    <a:pt x="890" y="690"/>
                    <a:pt x="903" y="423"/>
                  </a:cubicBezTo>
                  <a:cubicBezTo>
                    <a:pt x="912" y="249"/>
                    <a:pt x="827" y="91"/>
                    <a:pt x="693" y="0"/>
                  </a:cubicBezTo>
                  <a:close/>
                </a:path>
              </a:pathLst>
            </a:custGeom>
            <a:solidFill>
              <a:srgbClr val="EDBD3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îṩlîďé">
              <a:extLst>
                <a:ext uri="{FF2B5EF4-FFF2-40B4-BE49-F238E27FC236}">
                  <a16:creationId xmlns:a16="http://schemas.microsoft.com/office/drawing/2014/main" id="{B903DE8C-249C-41C9-8C25-E2ACD349152F}"/>
                </a:ext>
              </a:extLst>
            </p:cNvPr>
            <p:cNvSpPr/>
            <p:nvPr/>
          </p:nvSpPr>
          <p:spPr bwMode="auto">
            <a:xfrm>
              <a:off x="4203700" y="2332038"/>
              <a:ext cx="1384300" cy="1162050"/>
            </a:xfrm>
            <a:custGeom>
              <a:avLst/>
              <a:gdLst>
                <a:gd name="T0" fmla="*/ 34 w 812"/>
                <a:gd name="T1" fmla="*/ 466 h 682"/>
                <a:gd name="T2" fmla="*/ 482 w 812"/>
                <a:gd name="T3" fmla="*/ 61 h 682"/>
                <a:gd name="T4" fmla="*/ 812 w 812"/>
                <a:gd name="T5" fmla="*/ 244 h 682"/>
                <a:gd name="T6" fmla="*/ 452 w 812"/>
                <a:gd name="T7" fmla="*/ 12 h 682"/>
                <a:gd name="T8" fmla="*/ 5 w 812"/>
                <a:gd name="T9" fmla="*/ 417 h 682"/>
                <a:gd name="T10" fmla="*/ 80 w 812"/>
                <a:gd name="T11" fmla="*/ 682 h 682"/>
                <a:gd name="T12" fmla="*/ 34 w 812"/>
                <a:gd name="T13" fmla="*/ 466 h 6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2" h="682">
                  <a:moveTo>
                    <a:pt x="34" y="466"/>
                  </a:moveTo>
                  <a:cubicBezTo>
                    <a:pt x="46" y="231"/>
                    <a:pt x="246" y="49"/>
                    <a:pt x="482" y="61"/>
                  </a:cubicBezTo>
                  <a:cubicBezTo>
                    <a:pt x="620" y="67"/>
                    <a:pt x="739" y="139"/>
                    <a:pt x="812" y="244"/>
                  </a:cubicBezTo>
                  <a:cubicBezTo>
                    <a:pt x="744" y="112"/>
                    <a:pt x="611" y="19"/>
                    <a:pt x="452" y="12"/>
                  </a:cubicBezTo>
                  <a:cubicBezTo>
                    <a:pt x="217" y="0"/>
                    <a:pt x="16" y="182"/>
                    <a:pt x="5" y="417"/>
                  </a:cubicBezTo>
                  <a:cubicBezTo>
                    <a:pt x="0" y="515"/>
                    <a:pt x="28" y="607"/>
                    <a:pt x="80" y="682"/>
                  </a:cubicBezTo>
                  <a:cubicBezTo>
                    <a:pt x="47" y="618"/>
                    <a:pt x="30" y="544"/>
                    <a:pt x="34" y="466"/>
                  </a:cubicBezTo>
                  <a:close/>
                </a:path>
              </a:pathLst>
            </a:custGeom>
            <a:solidFill>
              <a:srgbClr val="F7DB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ïšľîdê">
              <a:extLst>
                <a:ext uri="{FF2B5EF4-FFF2-40B4-BE49-F238E27FC236}">
                  <a16:creationId xmlns:a16="http://schemas.microsoft.com/office/drawing/2014/main" id="{9D52450C-B5CB-415F-ADD6-CFA67AD6A4D6}"/>
                </a:ext>
              </a:extLst>
            </p:cNvPr>
            <p:cNvSpPr/>
            <p:nvPr/>
          </p:nvSpPr>
          <p:spPr bwMode="auto">
            <a:xfrm>
              <a:off x="4668838" y="2551113"/>
              <a:ext cx="539750" cy="1068388"/>
            </a:xfrm>
            <a:custGeom>
              <a:avLst/>
              <a:gdLst>
                <a:gd name="T0" fmla="*/ 217 w 316"/>
                <a:gd name="T1" fmla="*/ 3 h 627"/>
                <a:gd name="T2" fmla="*/ 214 w 316"/>
                <a:gd name="T3" fmla="*/ 64 h 627"/>
                <a:gd name="T4" fmla="*/ 274 w 316"/>
                <a:gd name="T5" fmla="*/ 92 h 627"/>
                <a:gd name="T6" fmla="*/ 316 w 316"/>
                <a:gd name="T7" fmla="*/ 151 h 627"/>
                <a:gd name="T8" fmla="*/ 253 w 316"/>
                <a:gd name="T9" fmla="*/ 182 h 627"/>
                <a:gd name="T10" fmla="*/ 183 w 316"/>
                <a:gd name="T11" fmla="*/ 128 h 627"/>
                <a:gd name="T12" fmla="*/ 136 w 316"/>
                <a:gd name="T13" fmla="*/ 142 h 627"/>
                <a:gd name="T14" fmla="*/ 116 w 316"/>
                <a:gd name="T15" fmla="*/ 182 h 627"/>
                <a:gd name="T16" fmla="*/ 129 w 316"/>
                <a:gd name="T17" fmla="*/ 220 h 627"/>
                <a:gd name="T18" fmla="*/ 186 w 316"/>
                <a:gd name="T19" fmla="*/ 257 h 627"/>
                <a:gd name="T20" fmla="*/ 247 w 316"/>
                <a:gd name="T21" fmla="*/ 293 h 627"/>
                <a:gd name="T22" fmla="*/ 283 w 316"/>
                <a:gd name="T23" fmla="*/ 324 h 627"/>
                <a:gd name="T24" fmla="*/ 314 w 316"/>
                <a:gd name="T25" fmla="*/ 419 h 627"/>
                <a:gd name="T26" fmla="*/ 277 w 316"/>
                <a:gd name="T27" fmla="*/ 511 h 627"/>
                <a:gd name="T28" fmla="*/ 190 w 316"/>
                <a:gd name="T29" fmla="*/ 562 h 627"/>
                <a:gd name="T30" fmla="*/ 187 w 316"/>
                <a:gd name="T31" fmla="*/ 627 h 627"/>
                <a:gd name="T32" fmla="*/ 132 w 316"/>
                <a:gd name="T33" fmla="*/ 624 h 627"/>
                <a:gd name="T34" fmla="*/ 135 w 316"/>
                <a:gd name="T35" fmla="*/ 561 h 627"/>
                <a:gd name="T36" fmla="*/ 43 w 316"/>
                <a:gd name="T37" fmla="*/ 514 h 627"/>
                <a:gd name="T38" fmla="*/ 0 w 316"/>
                <a:gd name="T39" fmla="*/ 412 h 627"/>
                <a:gd name="T40" fmla="*/ 70 w 316"/>
                <a:gd name="T41" fmla="*/ 401 h 627"/>
                <a:gd name="T42" fmla="*/ 101 w 316"/>
                <a:gd name="T43" fmla="*/ 470 h 627"/>
                <a:gd name="T44" fmla="*/ 157 w 316"/>
                <a:gd name="T45" fmla="*/ 493 h 627"/>
                <a:gd name="T46" fmla="*/ 216 w 316"/>
                <a:gd name="T47" fmla="*/ 473 h 627"/>
                <a:gd name="T48" fmla="*/ 242 w 316"/>
                <a:gd name="T49" fmla="*/ 417 h 627"/>
                <a:gd name="T50" fmla="*/ 225 w 316"/>
                <a:gd name="T51" fmla="*/ 367 h 627"/>
                <a:gd name="T52" fmla="*/ 197 w 316"/>
                <a:gd name="T53" fmla="*/ 345 h 627"/>
                <a:gd name="T54" fmla="*/ 150 w 316"/>
                <a:gd name="T55" fmla="*/ 317 h 627"/>
                <a:gd name="T56" fmla="*/ 72 w 316"/>
                <a:gd name="T57" fmla="*/ 263 h 627"/>
                <a:gd name="T58" fmla="*/ 46 w 316"/>
                <a:gd name="T59" fmla="*/ 180 h 627"/>
                <a:gd name="T60" fmla="*/ 55 w 316"/>
                <a:gd name="T61" fmla="*/ 138 h 627"/>
                <a:gd name="T62" fmla="*/ 78 w 316"/>
                <a:gd name="T63" fmla="*/ 103 h 627"/>
                <a:gd name="T64" fmla="*/ 113 w 316"/>
                <a:gd name="T65" fmla="*/ 78 h 627"/>
                <a:gd name="T66" fmla="*/ 159 w 316"/>
                <a:gd name="T67" fmla="*/ 62 h 627"/>
                <a:gd name="T68" fmla="*/ 162 w 316"/>
                <a:gd name="T69" fmla="*/ 0 h 627"/>
                <a:gd name="T70" fmla="*/ 217 w 316"/>
                <a:gd name="T71" fmla="*/ 3 h 6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16" h="627">
                  <a:moveTo>
                    <a:pt x="217" y="3"/>
                  </a:moveTo>
                  <a:cubicBezTo>
                    <a:pt x="214" y="64"/>
                    <a:pt x="214" y="64"/>
                    <a:pt x="214" y="64"/>
                  </a:cubicBezTo>
                  <a:cubicBezTo>
                    <a:pt x="239" y="70"/>
                    <a:pt x="259" y="79"/>
                    <a:pt x="274" y="92"/>
                  </a:cubicBezTo>
                  <a:cubicBezTo>
                    <a:pt x="289" y="105"/>
                    <a:pt x="303" y="125"/>
                    <a:pt x="316" y="151"/>
                  </a:cubicBezTo>
                  <a:cubicBezTo>
                    <a:pt x="253" y="182"/>
                    <a:pt x="253" y="182"/>
                    <a:pt x="253" y="182"/>
                  </a:cubicBezTo>
                  <a:cubicBezTo>
                    <a:pt x="236" y="148"/>
                    <a:pt x="213" y="130"/>
                    <a:pt x="183" y="128"/>
                  </a:cubicBezTo>
                  <a:cubicBezTo>
                    <a:pt x="165" y="127"/>
                    <a:pt x="149" y="132"/>
                    <a:pt x="136" y="142"/>
                  </a:cubicBezTo>
                  <a:cubicBezTo>
                    <a:pt x="124" y="153"/>
                    <a:pt x="117" y="166"/>
                    <a:pt x="116" y="182"/>
                  </a:cubicBezTo>
                  <a:cubicBezTo>
                    <a:pt x="115" y="197"/>
                    <a:pt x="120" y="210"/>
                    <a:pt x="129" y="220"/>
                  </a:cubicBezTo>
                  <a:cubicBezTo>
                    <a:pt x="138" y="230"/>
                    <a:pt x="157" y="243"/>
                    <a:pt x="186" y="257"/>
                  </a:cubicBezTo>
                  <a:cubicBezTo>
                    <a:pt x="211" y="270"/>
                    <a:pt x="231" y="282"/>
                    <a:pt x="247" y="293"/>
                  </a:cubicBezTo>
                  <a:cubicBezTo>
                    <a:pt x="263" y="304"/>
                    <a:pt x="275" y="314"/>
                    <a:pt x="283" y="324"/>
                  </a:cubicBezTo>
                  <a:cubicBezTo>
                    <a:pt x="305" y="351"/>
                    <a:pt x="316" y="382"/>
                    <a:pt x="314" y="419"/>
                  </a:cubicBezTo>
                  <a:cubicBezTo>
                    <a:pt x="312" y="454"/>
                    <a:pt x="300" y="485"/>
                    <a:pt x="277" y="511"/>
                  </a:cubicBezTo>
                  <a:cubicBezTo>
                    <a:pt x="255" y="537"/>
                    <a:pt x="226" y="554"/>
                    <a:pt x="190" y="562"/>
                  </a:cubicBezTo>
                  <a:cubicBezTo>
                    <a:pt x="187" y="627"/>
                    <a:pt x="187" y="627"/>
                    <a:pt x="187" y="627"/>
                  </a:cubicBezTo>
                  <a:cubicBezTo>
                    <a:pt x="132" y="624"/>
                    <a:pt x="132" y="624"/>
                    <a:pt x="132" y="624"/>
                  </a:cubicBezTo>
                  <a:cubicBezTo>
                    <a:pt x="135" y="561"/>
                    <a:pt x="135" y="561"/>
                    <a:pt x="135" y="561"/>
                  </a:cubicBezTo>
                  <a:cubicBezTo>
                    <a:pt x="94" y="552"/>
                    <a:pt x="63" y="536"/>
                    <a:pt x="43" y="514"/>
                  </a:cubicBezTo>
                  <a:cubicBezTo>
                    <a:pt x="22" y="491"/>
                    <a:pt x="8" y="457"/>
                    <a:pt x="0" y="412"/>
                  </a:cubicBezTo>
                  <a:cubicBezTo>
                    <a:pt x="70" y="401"/>
                    <a:pt x="70" y="401"/>
                    <a:pt x="70" y="401"/>
                  </a:cubicBezTo>
                  <a:cubicBezTo>
                    <a:pt x="78" y="433"/>
                    <a:pt x="88" y="456"/>
                    <a:pt x="101" y="470"/>
                  </a:cubicBezTo>
                  <a:cubicBezTo>
                    <a:pt x="115" y="484"/>
                    <a:pt x="133" y="492"/>
                    <a:pt x="157" y="493"/>
                  </a:cubicBezTo>
                  <a:cubicBezTo>
                    <a:pt x="180" y="494"/>
                    <a:pt x="200" y="487"/>
                    <a:pt x="216" y="473"/>
                  </a:cubicBezTo>
                  <a:cubicBezTo>
                    <a:pt x="232" y="459"/>
                    <a:pt x="240" y="441"/>
                    <a:pt x="242" y="417"/>
                  </a:cubicBezTo>
                  <a:cubicBezTo>
                    <a:pt x="243" y="397"/>
                    <a:pt x="237" y="380"/>
                    <a:pt x="225" y="367"/>
                  </a:cubicBezTo>
                  <a:cubicBezTo>
                    <a:pt x="219" y="360"/>
                    <a:pt x="209" y="353"/>
                    <a:pt x="197" y="345"/>
                  </a:cubicBezTo>
                  <a:cubicBezTo>
                    <a:pt x="185" y="336"/>
                    <a:pt x="169" y="327"/>
                    <a:pt x="150" y="317"/>
                  </a:cubicBezTo>
                  <a:cubicBezTo>
                    <a:pt x="110" y="297"/>
                    <a:pt x="84" y="279"/>
                    <a:pt x="72" y="263"/>
                  </a:cubicBezTo>
                  <a:cubicBezTo>
                    <a:pt x="53" y="239"/>
                    <a:pt x="44" y="211"/>
                    <a:pt x="46" y="180"/>
                  </a:cubicBezTo>
                  <a:cubicBezTo>
                    <a:pt x="46" y="164"/>
                    <a:pt x="50" y="151"/>
                    <a:pt x="55" y="138"/>
                  </a:cubicBezTo>
                  <a:cubicBezTo>
                    <a:pt x="60" y="125"/>
                    <a:pt x="68" y="114"/>
                    <a:pt x="78" y="103"/>
                  </a:cubicBezTo>
                  <a:cubicBezTo>
                    <a:pt x="87" y="93"/>
                    <a:pt x="99" y="85"/>
                    <a:pt x="113" y="78"/>
                  </a:cubicBezTo>
                  <a:cubicBezTo>
                    <a:pt x="127" y="71"/>
                    <a:pt x="142" y="65"/>
                    <a:pt x="159" y="62"/>
                  </a:cubicBezTo>
                  <a:cubicBezTo>
                    <a:pt x="162" y="0"/>
                    <a:pt x="162" y="0"/>
                    <a:pt x="162" y="0"/>
                  </a:cubicBezTo>
                  <a:lnTo>
                    <a:pt x="217" y="3"/>
                  </a:lnTo>
                  <a:close/>
                </a:path>
              </a:pathLst>
            </a:custGeom>
            <a:solidFill>
              <a:srgbClr val="D49A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işḷïḍè">
              <a:extLst>
                <a:ext uri="{FF2B5EF4-FFF2-40B4-BE49-F238E27FC236}">
                  <a16:creationId xmlns:a16="http://schemas.microsoft.com/office/drawing/2014/main" id="{FA6E4494-F843-47DF-B075-B98EEA406D0D}"/>
                </a:ext>
              </a:extLst>
            </p:cNvPr>
            <p:cNvSpPr/>
            <p:nvPr/>
          </p:nvSpPr>
          <p:spPr bwMode="auto">
            <a:xfrm>
              <a:off x="4173538" y="3286126"/>
              <a:ext cx="258763" cy="296863"/>
            </a:xfrm>
            <a:custGeom>
              <a:avLst/>
              <a:gdLst>
                <a:gd name="T0" fmla="*/ 148 w 151"/>
                <a:gd name="T1" fmla="*/ 149 h 174"/>
                <a:gd name="T2" fmla="*/ 149 w 151"/>
                <a:gd name="T3" fmla="*/ 145 h 174"/>
                <a:gd name="T4" fmla="*/ 139 w 151"/>
                <a:gd name="T5" fmla="*/ 112 h 174"/>
                <a:gd name="T6" fmla="*/ 139 w 151"/>
                <a:gd name="T7" fmla="*/ 92 h 174"/>
                <a:gd name="T8" fmla="*/ 116 w 151"/>
                <a:gd name="T9" fmla="*/ 84 h 174"/>
                <a:gd name="T10" fmla="*/ 94 w 151"/>
                <a:gd name="T11" fmla="*/ 68 h 174"/>
                <a:gd name="T12" fmla="*/ 31 w 151"/>
                <a:gd name="T13" fmla="*/ 11 h 174"/>
                <a:gd name="T14" fmla="*/ 15 w 151"/>
                <a:gd name="T15" fmla="*/ 20 h 174"/>
                <a:gd name="T16" fmla="*/ 6 w 151"/>
                <a:gd name="T17" fmla="*/ 32 h 174"/>
                <a:gd name="T18" fmla="*/ 1 w 151"/>
                <a:gd name="T19" fmla="*/ 44 h 174"/>
                <a:gd name="T20" fmla="*/ 13 w 151"/>
                <a:gd name="T21" fmla="*/ 56 h 174"/>
                <a:gd name="T22" fmla="*/ 37 w 151"/>
                <a:gd name="T23" fmla="*/ 81 h 174"/>
                <a:gd name="T24" fmla="*/ 51 w 151"/>
                <a:gd name="T25" fmla="*/ 111 h 174"/>
                <a:gd name="T26" fmla="*/ 49 w 151"/>
                <a:gd name="T27" fmla="*/ 118 h 174"/>
                <a:gd name="T28" fmla="*/ 50 w 151"/>
                <a:gd name="T29" fmla="*/ 126 h 174"/>
                <a:gd name="T30" fmla="*/ 62 w 151"/>
                <a:gd name="T31" fmla="*/ 155 h 174"/>
                <a:gd name="T32" fmla="*/ 117 w 151"/>
                <a:gd name="T33" fmla="*/ 173 h 174"/>
                <a:gd name="T34" fmla="*/ 129 w 151"/>
                <a:gd name="T35" fmla="*/ 173 h 174"/>
                <a:gd name="T36" fmla="*/ 142 w 151"/>
                <a:gd name="T37" fmla="*/ 159 h 174"/>
                <a:gd name="T38" fmla="*/ 148 w 151"/>
                <a:gd name="T39" fmla="*/ 149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1" h="174">
                  <a:moveTo>
                    <a:pt x="148" y="149"/>
                  </a:moveTo>
                  <a:cubicBezTo>
                    <a:pt x="148" y="147"/>
                    <a:pt x="149" y="146"/>
                    <a:pt x="149" y="145"/>
                  </a:cubicBezTo>
                  <a:cubicBezTo>
                    <a:pt x="151" y="132"/>
                    <a:pt x="141" y="124"/>
                    <a:pt x="139" y="112"/>
                  </a:cubicBezTo>
                  <a:cubicBezTo>
                    <a:pt x="139" y="107"/>
                    <a:pt x="147" y="94"/>
                    <a:pt x="139" y="92"/>
                  </a:cubicBezTo>
                  <a:cubicBezTo>
                    <a:pt x="136" y="91"/>
                    <a:pt x="126" y="87"/>
                    <a:pt x="116" y="84"/>
                  </a:cubicBezTo>
                  <a:cubicBezTo>
                    <a:pt x="108" y="79"/>
                    <a:pt x="101" y="74"/>
                    <a:pt x="94" y="68"/>
                  </a:cubicBezTo>
                  <a:cubicBezTo>
                    <a:pt x="77" y="52"/>
                    <a:pt x="60" y="0"/>
                    <a:pt x="31" y="11"/>
                  </a:cubicBezTo>
                  <a:cubicBezTo>
                    <a:pt x="25" y="14"/>
                    <a:pt x="19" y="16"/>
                    <a:pt x="15" y="20"/>
                  </a:cubicBezTo>
                  <a:cubicBezTo>
                    <a:pt x="11" y="23"/>
                    <a:pt x="8" y="27"/>
                    <a:pt x="6" y="32"/>
                  </a:cubicBezTo>
                  <a:cubicBezTo>
                    <a:pt x="4" y="35"/>
                    <a:pt x="0" y="40"/>
                    <a:pt x="1" y="44"/>
                  </a:cubicBezTo>
                  <a:cubicBezTo>
                    <a:pt x="2" y="47"/>
                    <a:pt x="10" y="53"/>
                    <a:pt x="13" y="56"/>
                  </a:cubicBezTo>
                  <a:cubicBezTo>
                    <a:pt x="21" y="64"/>
                    <a:pt x="29" y="73"/>
                    <a:pt x="37" y="81"/>
                  </a:cubicBezTo>
                  <a:cubicBezTo>
                    <a:pt x="45" y="89"/>
                    <a:pt x="53" y="100"/>
                    <a:pt x="51" y="111"/>
                  </a:cubicBezTo>
                  <a:cubicBezTo>
                    <a:pt x="50" y="113"/>
                    <a:pt x="49" y="116"/>
                    <a:pt x="49" y="118"/>
                  </a:cubicBezTo>
                  <a:cubicBezTo>
                    <a:pt x="48" y="121"/>
                    <a:pt x="49" y="124"/>
                    <a:pt x="50" y="126"/>
                  </a:cubicBezTo>
                  <a:cubicBezTo>
                    <a:pt x="53" y="136"/>
                    <a:pt x="57" y="146"/>
                    <a:pt x="62" y="155"/>
                  </a:cubicBezTo>
                  <a:cubicBezTo>
                    <a:pt x="72" y="170"/>
                    <a:pt x="101" y="172"/>
                    <a:pt x="117" y="173"/>
                  </a:cubicBezTo>
                  <a:cubicBezTo>
                    <a:pt x="121" y="174"/>
                    <a:pt x="125" y="174"/>
                    <a:pt x="129" y="173"/>
                  </a:cubicBezTo>
                  <a:cubicBezTo>
                    <a:pt x="135" y="171"/>
                    <a:pt x="139" y="165"/>
                    <a:pt x="142" y="159"/>
                  </a:cubicBezTo>
                  <a:cubicBezTo>
                    <a:pt x="144" y="156"/>
                    <a:pt x="146" y="152"/>
                    <a:pt x="148" y="149"/>
                  </a:cubicBezTo>
                  <a:close/>
                </a:path>
              </a:pathLst>
            </a:custGeom>
            <a:solidFill>
              <a:srgbClr val="E5D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îsḷïḋê">
              <a:extLst>
                <a:ext uri="{FF2B5EF4-FFF2-40B4-BE49-F238E27FC236}">
                  <a16:creationId xmlns:a16="http://schemas.microsoft.com/office/drawing/2014/main" id="{44F6DF04-897F-4390-9247-137CAED8421C}"/>
                </a:ext>
              </a:extLst>
            </p:cNvPr>
            <p:cNvSpPr/>
            <p:nvPr/>
          </p:nvSpPr>
          <p:spPr bwMode="auto">
            <a:xfrm>
              <a:off x="4186238" y="3327401"/>
              <a:ext cx="136525" cy="120650"/>
            </a:xfrm>
            <a:custGeom>
              <a:avLst/>
              <a:gdLst>
                <a:gd name="T0" fmla="*/ 27 w 80"/>
                <a:gd name="T1" fmla="*/ 70 h 71"/>
                <a:gd name="T2" fmla="*/ 30 w 80"/>
                <a:gd name="T3" fmla="*/ 69 h 71"/>
                <a:gd name="T4" fmla="*/ 80 w 80"/>
                <a:gd name="T5" fmla="*/ 23 h 71"/>
                <a:gd name="T6" fmla="*/ 60 w 80"/>
                <a:gd name="T7" fmla="*/ 2 h 71"/>
                <a:gd name="T8" fmla="*/ 59 w 80"/>
                <a:gd name="T9" fmla="*/ 0 h 71"/>
                <a:gd name="T10" fmla="*/ 55 w 80"/>
                <a:gd name="T11" fmla="*/ 2 h 71"/>
                <a:gd name="T12" fmla="*/ 16 w 80"/>
                <a:gd name="T13" fmla="*/ 33 h 71"/>
                <a:gd name="T14" fmla="*/ 3 w 80"/>
                <a:gd name="T15" fmla="*/ 52 h 71"/>
                <a:gd name="T16" fmla="*/ 27 w 80"/>
                <a:gd name="T17" fmla="*/ 7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0" h="71">
                  <a:moveTo>
                    <a:pt x="27" y="70"/>
                  </a:moveTo>
                  <a:cubicBezTo>
                    <a:pt x="28" y="70"/>
                    <a:pt x="29" y="70"/>
                    <a:pt x="30" y="69"/>
                  </a:cubicBezTo>
                  <a:cubicBezTo>
                    <a:pt x="49" y="56"/>
                    <a:pt x="66" y="41"/>
                    <a:pt x="80" y="23"/>
                  </a:cubicBezTo>
                  <a:cubicBezTo>
                    <a:pt x="74" y="16"/>
                    <a:pt x="67" y="9"/>
                    <a:pt x="60" y="2"/>
                  </a:cubicBezTo>
                  <a:cubicBezTo>
                    <a:pt x="60" y="1"/>
                    <a:pt x="59" y="1"/>
                    <a:pt x="59" y="0"/>
                  </a:cubicBezTo>
                  <a:cubicBezTo>
                    <a:pt x="57" y="0"/>
                    <a:pt x="56" y="1"/>
                    <a:pt x="55" y="2"/>
                  </a:cubicBezTo>
                  <a:cubicBezTo>
                    <a:pt x="42" y="12"/>
                    <a:pt x="29" y="23"/>
                    <a:pt x="16" y="33"/>
                  </a:cubicBezTo>
                  <a:cubicBezTo>
                    <a:pt x="11" y="38"/>
                    <a:pt x="0" y="44"/>
                    <a:pt x="3" y="52"/>
                  </a:cubicBezTo>
                  <a:cubicBezTo>
                    <a:pt x="5" y="57"/>
                    <a:pt x="22" y="71"/>
                    <a:pt x="27" y="70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iSlíḍê">
              <a:extLst>
                <a:ext uri="{FF2B5EF4-FFF2-40B4-BE49-F238E27FC236}">
                  <a16:creationId xmlns:a16="http://schemas.microsoft.com/office/drawing/2014/main" id="{B2AEE1FA-33AF-4F55-8481-6E04F2CAEF09}"/>
                </a:ext>
              </a:extLst>
            </p:cNvPr>
            <p:cNvSpPr/>
            <p:nvPr/>
          </p:nvSpPr>
          <p:spPr bwMode="auto">
            <a:xfrm>
              <a:off x="3897313" y="2178051"/>
              <a:ext cx="404813" cy="1247775"/>
            </a:xfrm>
            <a:custGeom>
              <a:avLst/>
              <a:gdLst>
                <a:gd name="T0" fmla="*/ 19 w 237"/>
                <a:gd name="T1" fmla="*/ 492 h 732"/>
                <a:gd name="T2" fmla="*/ 23 w 237"/>
                <a:gd name="T3" fmla="*/ 535 h 732"/>
                <a:gd name="T4" fmla="*/ 37 w 237"/>
                <a:gd name="T5" fmla="*/ 567 h 732"/>
                <a:gd name="T6" fmla="*/ 163 w 237"/>
                <a:gd name="T7" fmla="*/ 732 h 732"/>
                <a:gd name="T8" fmla="*/ 237 w 237"/>
                <a:gd name="T9" fmla="*/ 660 h 732"/>
                <a:gd name="T10" fmla="*/ 159 w 237"/>
                <a:gd name="T11" fmla="*/ 516 h 732"/>
                <a:gd name="T12" fmla="*/ 148 w 237"/>
                <a:gd name="T13" fmla="*/ 482 h 732"/>
                <a:gd name="T14" fmla="*/ 152 w 237"/>
                <a:gd name="T15" fmla="*/ 430 h 732"/>
                <a:gd name="T16" fmla="*/ 194 w 237"/>
                <a:gd name="T17" fmla="*/ 232 h 732"/>
                <a:gd name="T18" fmla="*/ 201 w 237"/>
                <a:gd name="T19" fmla="*/ 111 h 732"/>
                <a:gd name="T20" fmla="*/ 18 w 237"/>
                <a:gd name="T21" fmla="*/ 120 h 732"/>
                <a:gd name="T22" fmla="*/ 19 w 237"/>
                <a:gd name="T23" fmla="*/ 492 h 7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37" h="732">
                  <a:moveTo>
                    <a:pt x="19" y="492"/>
                  </a:moveTo>
                  <a:cubicBezTo>
                    <a:pt x="19" y="506"/>
                    <a:pt x="19" y="521"/>
                    <a:pt x="23" y="535"/>
                  </a:cubicBezTo>
                  <a:cubicBezTo>
                    <a:pt x="26" y="546"/>
                    <a:pt x="31" y="557"/>
                    <a:pt x="37" y="567"/>
                  </a:cubicBezTo>
                  <a:cubicBezTo>
                    <a:pt x="72" y="630"/>
                    <a:pt x="111" y="683"/>
                    <a:pt x="163" y="732"/>
                  </a:cubicBezTo>
                  <a:cubicBezTo>
                    <a:pt x="193" y="715"/>
                    <a:pt x="216" y="686"/>
                    <a:pt x="237" y="660"/>
                  </a:cubicBezTo>
                  <a:cubicBezTo>
                    <a:pt x="204" y="611"/>
                    <a:pt x="184" y="570"/>
                    <a:pt x="159" y="516"/>
                  </a:cubicBezTo>
                  <a:cubicBezTo>
                    <a:pt x="154" y="505"/>
                    <a:pt x="149" y="494"/>
                    <a:pt x="148" y="482"/>
                  </a:cubicBezTo>
                  <a:cubicBezTo>
                    <a:pt x="145" y="465"/>
                    <a:pt x="148" y="447"/>
                    <a:pt x="152" y="430"/>
                  </a:cubicBezTo>
                  <a:cubicBezTo>
                    <a:pt x="166" y="364"/>
                    <a:pt x="180" y="298"/>
                    <a:pt x="194" y="232"/>
                  </a:cubicBezTo>
                  <a:cubicBezTo>
                    <a:pt x="202" y="192"/>
                    <a:pt x="210" y="150"/>
                    <a:pt x="201" y="111"/>
                  </a:cubicBezTo>
                  <a:cubicBezTo>
                    <a:pt x="176" y="0"/>
                    <a:pt x="34" y="16"/>
                    <a:pt x="18" y="120"/>
                  </a:cubicBezTo>
                  <a:cubicBezTo>
                    <a:pt x="0" y="237"/>
                    <a:pt x="19" y="373"/>
                    <a:pt x="19" y="492"/>
                  </a:cubicBezTo>
                  <a:close/>
                </a:path>
              </a:pathLst>
            </a:custGeom>
            <a:solidFill>
              <a:srgbClr val="B5D6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íṥľíďê">
              <a:extLst>
                <a:ext uri="{FF2B5EF4-FFF2-40B4-BE49-F238E27FC236}">
                  <a16:creationId xmlns:a16="http://schemas.microsoft.com/office/drawing/2014/main" id="{6E2824C6-5D73-46D8-BE5E-5A816F005BAF}"/>
                </a:ext>
              </a:extLst>
            </p:cNvPr>
            <p:cNvSpPr/>
            <p:nvPr/>
          </p:nvSpPr>
          <p:spPr bwMode="auto">
            <a:xfrm>
              <a:off x="4251325" y="3287713"/>
              <a:ext cx="28575" cy="25400"/>
            </a:xfrm>
            <a:custGeom>
              <a:avLst/>
              <a:gdLst>
                <a:gd name="T0" fmla="*/ 12 w 17"/>
                <a:gd name="T1" fmla="*/ 3 h 15"/>
                <a:gd name="T2" fmla="*/ 0 w 17"/>
                <a:gd name="T3" fmla="*/ 7 h 15"/>
                <a:gd name="T4" fmla="*/ 7 w 17"/>
                <a:gd name="T5" fmla="*/ 15 h 15"/>
                <a:gd name="T6" fmla="*/ 12 w 17"/>
                <a:gd name="T7" fmla="*/ 3 h 15"/>
                <a:gd name="T8" fmla="*/ 12 w 17"/>
                <a:gd name="T9" fmla="*/ 3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5">
                  <a:moveTo>
                    <a:pt x="12" y="3"/>
                  </a:moveTo>
                  <a:cubicBezTo>
                    <a:pt x="7" y="0"/>
                    <a:pt x="0" y="2"/>
                    <a:pt x="0" y="7"/>
                  </a:cubicBezTo>
                  <a:cubicBezTo>
                    <a:pt x="0" y="11"/>
                    <a:pt x="4" y="15"/>
                    <a:pt x="7" y="15"/>
                  </a:cubicBezTo>
                  <a:cubicBezTo>
                    <a:pt x="14" y="14"/>
                    <a:pt x="17" y="6"/>
                    <a:pt x="12" y="3"/>
                  </a:cubicBezTo>
                  <a:cubicBezTo>
                    <a:pt x="12" y="3"/>
                    <a:pt x="12" y="3"/>
                    <a:pt x="12" y="3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iṡlíḓè">
              <a:extLst>
                <a:ext uri="{FF2B5EF4-FFF2-40B4-BE49-F238E27FC236}">
                  <a16:creationId xmlns:a16="http://schemas.microsoft.com/office/drawing/2014/main" id="{3F94CA29-4BB6-40D7-B30E-57BADA832280}"/>
                </a:ext>
              </a:extLst>
            </p:cNvPr>
            <p:cNvSpPr/>
            <p:nvPr/>
          </p:nvSpPr>
          <p:spPr bwMode="auto">
            <a:xfrm>
              <a:off x="4225925" y="3254376"/>
              <a:ext cx="30163" cy="25400"/>
            </a:xfrm>
            <a:custGeom>
              <a:avLst/>
              <a:gdLst>
                <a:gd name="T0" fmla="*/ 12 w 18"/>
                <a:gd name="T1" fmla="*/ 2 h 14"/>
                <a:gd name="T2" fmla="*/ 0 w 18"/>
                <a:gd name="T3" fmla="*/ 7 h 14"/>
                <a:gd name="T4" fmla="*/ 8 w 18"/>
                <a:gd name="T5" fmla="*/ 14 h 14"/>
                <a:gd name="T6" fmla="*/ 12 w 18"/>
                <a:gd name="T7" fmla="*/ 2 h 14"/>
                <a:gd name="T8" fmla="*/ 12 w 18"/>
                <a:gd name="T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" h="14">
                  <a:moveTo>
                    <a:pt x="12" y="2"/>
                  </a:moveTo>
                  <a:cubicBezTo>
                    <a:pt x="8" y="0"/>
                    <a:pt x="1" y="1"/>
                    <a:pt x="0" y="7"/>
                  </a:cubicBezTo>
                  <a:cubicBezTo>
                    <a:pt x="0" y="11"/>
                    <a:pt x="4" y="14"/>
                    <a:pt x="8" y="14"/>
                  </a:cubicBezTo>
                  <a:cubicBezTo>
                    <a:pt x="14" y="13"/>
                    <a:pt x="18" y="5"/>
                    <a:pt x="12" y="2"/>
                  </a:cubicBezTo>
                  <a:cubicBezTo>
                    <a:pt x="12" y="2"/>
                    <a:pt x="12" y="2"/>
                    <a:pt x="12" y="2"/>
                  </a:cubicBez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67" name="85a66d0e-3ced-4655-888e-573c29578562" descr="HBIAAB+LCAAAAAAABADtVttuGjEQ/Re3faNo14RceINGtKg3BFGbquLBgQEs7XqR10QkiH/vGNa73htZWlWkpEJCMD5jz8yZsc+avFYPCyAtMvSZVNeczSTzewp8UiO9CWmJpefVSIeLCRez9zJYLkLS+rmO3eyV71zNvzFvCdpXcMWZt/vbyuEN7DMX3F/6EcypO2hiK8vkOjsjn0w8sGE9oUDexye42rb9PVQSD+gG0mcKD1w7mzckWiKti0bd2WjnCazQqUZudmGZeKLwdAEK89QLOs1+ECoeiMSjz7BugCEVJJtxSqAYFkjFx8xre3wmfBA6YkwA1HiOqx8CyR8DodLrn2CqcPEjwCIq35A/4nFT5oVgijBnC/iCx5jctgYX3QbgMcXvU4iUzSWbOKsYpIuRhdVSO4/iWia1wUwx5FSJN7XS8tzASh1WUO1hV7OI+rJktuHoDezQoxAOi9uU5bd6IuNsZ/N1Og1B3fZBjjGazkOq/FHHZzEJI3pMzg3gR9kmTr2Zx9ibvLUQt9HoRfjoX67fhoG829tudtvspSfexdoyIStf91PhrXEU3qyJKObNYqGMthT3hSNWjbVRAW/xG/Mu8AL59BtjYLl1rAMfwwB01QxoMLtDalyn0cAvTE4uwzlCX3W77nmz3b4kJgF3U/R+mG2qvh8ZfJWO27rk+6w9TtKwae5IPpsrAWEYmXeROn8wcCboFGE7454xO1qq9KCrf19ye7vxmSueZtNWPPSFKR5aRfHQaoqHphQP/XcVD/2veP6S4ilrN7ttnr6AqX0B0xeheOhxFU8ZbxYLTyqe+HrIjtjzVjxXzuXVmZtSPGfXnYtOs1Dx0JNUPKUDd3KKp2pyI/z8AhXnO4UcEgAA">
            <a:extLst>
              <a:ext uri="{FF2B5EF4-FFF2-40B4-BE49-F238E27FC236}">
                <a16:creationId xmlns:a16="http://schemas.microsoft.com/office/drawing/2014/main" id="{E37D96CA-93F4-42AA-8CE0-388F3675936E}"/>
              </a:ext>
            </a:extLst>
          </p:cNvPr>
          <p:cNvGrpSpPr>
            <a:grpSpLocks noChangeAspect="1"/>
          </p:cNvGrpSpPr>
          <p:nvPr/>
        </p:nvGrpSpPr>
        <p:grpSpPr>
          <a:xfrm>
            <a:off x="8334853" y="1167159"/>
            <a:ext cx="3501514" cy="1634040"/>
            <a:chOff x="1834261" y="1257300"/>
            <a:chExt cx="9334500" cy="4356100"/>
          </a:xfrm>
        </p:grpSpPr>
        <p:sp>
          <p:nvSpPr>
            <p:cNvPr id="68" name="AreaShape">
              <a:extLst>
                <a:ext uri="{FF2B5EF4-FFF2-40B4-BE49-F238E27FC236}">
                  <a16:creationId xmlns:a16="http://schemas.microsoft.com/office/drawing/2014/main" id="{484146B7-D4FD-44AE-8E8C-93CB97844529}"/>
                </a:ext>
              </a:extLst>
            </p:cNvPr>
            <p:cNvSpPr/>
            <p:nvPr/>
          </p:nvSpPr>
          <p:spPr>
            <a:xfrm>
              <a:off x="1834261" y="1257300"/>
              <a:ext cx="9334500" cy="43561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69" name="ExtraShape">
              <a:extLst>
                <a:ext uri="{FF2B5EF4-FFF2-40B4-BE49-F238E27FC236}">
                  <a16:creationId xmlns:a16="http://schemas.microsoft.com/office/drawing/2014/main" id="{C05A3B90-DB02-4681-9A9B-851F107C9BBD}"/>
                </a:ext>
              </a:extLst>
            </p:cNvPr>
            <p:cNvSpPr/>
            <p:nvPr/>
          </p:nvSpPr>
          <p:spPr bwMode="auto">
            <a:xfrm>
              <a:off x="2508251" y="1514084"/>
              <a:ext cx="3785426" cy="3829832"/>
            </a:xfrm>
            <a:custGeom>
              <a:avLst/>
              <a:gdLst>
                <a:gd name="connsiteX0" fmla="*/ 1554876 w 3073695"/>
                <a:gd name="connsiteY0" fmla="*/ 0 h 3109752"/>
                <a:gd name="connsiteX1" fmla="*/ 3039848 w 3073695"/>
                <a:gd name="connsiteY1" fmla="*/ 1092504 h 3109752"/>
                <a:gd name="connsiteX2" fmla="*/ 3073695 w 3073695"/>
                <a:gd name="connsiteY2" fmla="*/ 1224137 h 3109752"/>
                <a:gd name="connsiteX3" fmla="*/ 2432578 w 3073695"/>
                <a:gd name="connsiteY3" fmla="*/ 1224137 h 3109752"/>
                <a:gd name="connsiteX4" fmla="*/ 2402410 w 3073695"/>
                <a:gd name="connsiteY4" fmla="*/ 1053183 h 3109752"/>
                <a:gd name="connsiteX5" fmla="*/ 1595651 w 3073695"/>
                <a:gd name="connsiteY5" fmla="*/ 589664 h 3109752"/>
                <a:gd name="connsiteX6" fmla="*/ 671545 w 3073695"/>
                <a:gd name="connsiteY6" fmla="*/ 1299611 h 3109752"/>
                <a:gd name="connsiteX7" fmla="*/ 642209 w 3073695"/>
                <a:gd name="connsiteY7" fmla="*/ 1437494 h 3109752"/>
                <a:gd name="connsiteX8" fmla="*/ 642209 w 3073695"/>
                <a:gd name="connsiteY8" fmla="*/ 2757644 h 3109752"/>
                <a:gd name="connsiteX9" fmla="*/ 1067590 w 3073695"/>
                <a:gd name="connsiteY9" fmla="*/ 2487747 h 3109752"/>
                <a:gd name="connsiteX10" fmla="*/ 1742335 w 3073695"/>
                <a:gd name="connsiteY10" fmla="*/ 2487747 h 3109752"/>
                <a:gd name="connsiteX11" fmla="*/ 2232257 w 3073695"/>
                <a:gd name="connsiteY11" fmla="*/ 2214916 h 3109752"/>
                <a:gd name="connsiteX12" fmla="*/ 2961158 w 3073695"/>
                <a:gd name="connsiteY12" fmla="*/ 2214916 h 3109752"/>
                <a:gd name="connsiteX13" fmla="*/ 2922087 w 3073695"/>
                <a:gd name="connsiteY13" fmla="*/ 2296022 h 3109752"/>
                <a:gd name="connsiteX14" fmla="*/ 1554876 w 3073695"/>
                <a:gd name="connsiteY14" fmla="*/ 3109752 h 3109752"/>
                <a:gd name="connsiteX15" fmla="*/ 0 w 3073695"/>
                <a:gd name="connsiteY15" fmla="*/ 1554876 h 3109752"/>
                <a:gd name="connsiteX16" fmla="*/ 1554876 w 3073695"/>
                <a:gd name="connsiteY16" fmla="*/ 0 h 31097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073695" h="3109752">
                  <a:moveTo>
                    <a:pt x="1554876" y="0"/>
                  </a:moveTo>
                  <a:cubicBezTo>
                    <a:pt x="2252598" y="0"/>
                    <a:pt x="2842983" y="459563"/>
                    <a:pt x="3039848" y="1092504"/>
                  </a:cubicBezTo>
                  <a:lnTo>
                    <a:pt x="3073695" y="1224137"/>
                  </a:lnTo>
                  <a:lnTo>
                    <a:pt x="2432578" y="1224137"/>
                  </a:lnTo>
                  <a:lnTo>
                    <a:pt x="2402410" y="1053183"/>
                  </a:lnTo>
                  <a:cubicBezTo>
                    <a:pt x="2402410" y="1053183"/>
                    <a:pt x="2167716" y="621934"/>
                    <a:pt x="1595651" y="589664"/>
                  </a:cubicBezTo>
                  <a:cubicBezTo>
                    <a:pt x="1595651" y="589664"/>
                    <a:pt x="871035" y="613133"/>
                    <a:pt x="671545" y="1299611"/>
                  </a:cubicBezTo>
                  <a:cubicBezTo>
                    <a:pt x="671545" y="1299611"/>
                    <a:pt x="651010" y="1378821"/>
                    <a:pt x="642209" y="1437494"/>
                  </a:cubicBezTo>
                  <a:lnTo>
                    <a:pt x="642209" y="2757644"/>
                  </a:lnTo>
                  <a:cubicBezTo>
                    <a:pt x="642209" y="2757644"/>
                    <a:pt x="788892" y="2514150"/>
                    <a:pt x="1067590" y="2487747"/>
                  </a:cubicBezTo>
                  <a:lnTo>
                    <a:pt x="1742335" y="2487747"/>
                  </a:lnTo>
                  <a:cubicBezTo>
                    <a:pt x="1742335" y="2487747"/>
                    <a:pt x="2117844" y="2405604"/>
                    <a:pt x="2232257" y="2214916"/>
                  </a:cubicBezTo>
                  <a:lnTo>
                    <a:pt x="2961158" y="2214916"/>
                  </a:lnTo>
                  <a:lnTo>
                    <a:pt x="2922087" y="2296022"/>
                  </a:lnTo>
                  <a:cubicBezTo>
                    <a:pt x="2658785" y="2780716"/>
                    <a:pt x="2145256" y="3109752"/>
                    <a:pt x="1554876" y="3109752"/>
                  </a:cubicBezTo>
                  <a:cubicBezTo>
                    <a:pt x="696142" y="3109752"/>
                    <a:pt x="0" y="2413610"/>
                    <a:pt x="0" y="1554876"/>
                  </a:cubicBezTo>
                  <a:cubicBezTo>
                    <a:pt x="0" y="696142"/>
                    <a:pt x="696142" y="0"/>
                    <a:pt x="1554876" y="0"/>
                  </a:cubicBezTo>
                  <a:close/>
                </a:path>
              </a:pathLst>
            </a:custGeom>
            <a:solidFill>
              <a:schemeClr val="accent5"/>
            </a:solidFill>
            <a:ln w="19050">
              <a:noFill/>
              <a:round/>
              <a:headEnd/>
              <a:tailEnd/>
            </a:ln>
          </p:spPr>
          <p:txBody>
            <a:bodyPr rot="0" spcFirstLastPara="0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0" name="ExtraShape">
              <a:extLst>
                <a:ext uri="{FF2B5EF4-FFF2-40B4-BE49-F238E27FC236}">
                  <a16:creationId xmlns:a16="http://schemas.microsoft.com/office/drawing/2014/main" id="{1F68F18E-4481-4D30-8083-9069BCF23861}"/>
                </a:ext>
              </a:extLst>
            </p:cNvPr>
            <p:cNvSpPr/>
            <p:nvPr/>
          </p:nvSpPr>
          <p:spPr bwMode="auto">
            <a:xfrm>
              <a:off x="4281888" y="2844312"/>
              <a:ext cx="1906660" cy="177364"/>
            </a:xfrm>
            <a:prstGeom prst="roundRect">
              <a:avLst>
                <a:gd name="adj" fmla="val 50000"/>
              </a:avLst>
            </a:prstGeom>
            <a:solidFill>
              <a:schemeClr val="accent5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1" name="ExtraShape">
              <a:extLst>
                <a:ext uri="{FF2B5EF4-FFF2-40B4-BE49-F238E27FC236}">
                  <a16:creationId xmlns:a16="http://schemas.microsoft.com/office/drawing/2014/main" id="{A5F1C64F-FDC9-4D84-942C-9833E660156F}"/>
                </a:ext>
              </a:extLst>
            </p:cNvPr>
            <p:cNvSpPr/>
            <p:nvPr/>
          </p:nvSpPr>
          <p:spPr bwMode="auto">
            <a:xfrm>
              <a:off x="3882820" y="2844312"/>
              <a:ext cx="190645" cy="190645"/>
            </a:xfrm>
            <a:prstGeom prst="ellipse">
              <a:avLst/>
            </a:prstGeom>
            <a:solidFill>
              <a:schemeClr val="accent5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2" name="RelativeShape1">
              <a:extLst>
                <a:ext uri="{FF2B5EF4-FFF2-40B4-BE49-F238E27FC236}">
                  <a16:creationId xmlns:a16="http://schemas.microsoft.com/office/drawing/2014/main" id="{8802E62F-30B8-4CF3-9119-33A386548022}"/>
                </a:ext>
              </a:extLst>
            </p:cNvPr>
            <p:cNvSpPr/>
            <p:nvPr/>
          </p:nvSpPr>
          <p:spPr bwMode="auto">
            <a:xfrm>
              <a:off x="3882819" y="3327037"/>
              <a:ext cx="5401862" cy="190645"/>
            </a:xfrm>
            <a:prstGeom prst="roundRect">
              <a:avLst>
                <a:gd name="adj" fmla="val 50000"/>
              </a:avLst>
            </a:prstGeom>
            <a:noFill/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3" name="ValueShape1">
              <a:extLst>
                <a:ext uri="{FF2B5EF4-FFF2-40B4-BE49-F238E27FC236}">
                  <a16:creationId xmlns:a16="http://schemas.microsoft.com/office/drawing/2014/main" id="{54E2A5F0-42FE-4CD6-9048-D6C87B2AF390}"/>
                </a:ext>
              </a:extLst>
            </p:cNvPr>
            <p:cNvSpPr/>
            <p:nvPr/>
          </p:nvSpPr>
          <p:spPr bwMode="auto">
            <a:xfrm>
              <a:off x="3882819" y="3327037"/>
              <a:ext cx="3943359" cy="190645"/>
            </a:xfrm>
            <a:prstGeom prst="roundRect">
              <a:avLst>
                <a:gd name="adj" fmla="val 50000"/>
              </a:avLst>
            </a:prstGeom>
            <a:solidFill>
              <a:srgbClr val="165AA8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6" name="RelativeShape2">
              <a:extLst>
                <a:ext uri="{FF2B5EF4-FFF2-40B4-BE49-F238E27FC236}">
                  <a16:creationId xmlns:a16="http://schemas.microsoft.com/office/drawing/2014/main" id="{85186957-8923-4D12-8D50-69DBAB8A08D9}"/>
                </a:ext>
              </a:extLst>
            </p:cNvPr>
            <p:cNvSpPr/>
            <p:nvPr/>
          </p:nvSpPr>
          <p:spPr bwMode="auto">
            <a:xfrm>
              <a:off x="4281888" y="3757429"/>
              <a:ext cx="5401862" cy="190645"/>
            </a:xfrm>
            <a:prstGeom prst="roundRect">
              <a:avLst>
                <a:gd name="adj" fmla="val 50000"/>
              </a:avLst>
            </a:prstGeom>
            <a:noFill/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7" name="ValueShape2">
              <a:extLst>
                <a:ext uri="{FF2B5EF4-FFF2-40B4-BE49-F238E27FC236}">
                  <a16:creationId xmlns:a16="http://schemas.microsoft.com/office/drawing/2014/main" id="{850D7FD9-25B2-4E71-9007-F1FA0C1AC38C}"/>
                </a:ext>
              </a:extLst>
            </p:cNvPr>
            <p:cNvSpPr/>
            <p:nvPr/>
          </p:nvSpPr>
          <p:spPr bwMode="auto">
            <a:xfrm>
              <a:off x="4281888" y="3757429"/>
              <a:ext cx="2971024" cy="190645"/>
            </a:xfrm>
            <a:prstGeom prst="roundRect">
              <a:avLst>
                <a:gd name="adj" fmla="val 50000"/>
              </a:avLst>
            </a:prstGeom>
            <a:solidFill>
              <a:srgbClr val="4DB7B5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8" name="SorbShape2">
              <a:extLst>
                <a:ext uri="{FF2B5EF4-FFF2-40B4-BE49-F238E27FC236}">
                  <a16:creationId xmlns:a16="http://schemas.microsoft.com/office/drawing/2014/main" id="{89BEB70A-FF00-41D2-B2DF-1DD638270EC3}"/>
                </a:ext>
              </a:extLst>
            </p:cNvPr>
            <p:cNvSpPr/>
            <p:nvPr/>
          </p:nvSpPr>
          <p:spPr bwMode="auto">
            <a:xfrm>
              <a:off x="7367299" y="3757429"/>
              <a:ext cx="190645" cy="190645"/>
            </a:xfrm>
            <a:prstGeom prst="ellipse">
              <a:avLst/>
            </a:prstGeom>
            <a:solidFill>
              <a:srgbClr val="4DB7B5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0" name="CustomText">
              <a:extLst>
                <a:ext uri="{FF2B5EF4-FFF2-40B4-BE49-F238E27FC236}">
                  <a16:creationId xmlns:a16="http://schemas.microsoft.com/office/drawing/2014/main" id="{DD2F81DA-923F-4879-A0CD-AA966B06863C}"/>
                </a:ext>
              </a:extLst>
            </p:cNvPr>
            <p:cNvSpPr/>
            <p:nvPr/>
          </p:nvSpPr>
          <p:spPr>
            <a:xfrm>
              <a:off x="6240310" y="4185084"/>
              <a:ext cx="1989801" cy="356676"/>
            </a:xfrm>
            <a:prstGeom prst="rect">
              <a:avLst/>
            </a:prstGeom>
            <a:noFill/>
          </p:spPr>
          <p:txBody>
            <a:bodyPr wrap="square" lIns="90000" tIns="46800" rIns="90000" bIns="46800" anchor="ctr">
              <a:normAutofit fontScale="25000" lnSpcReduction="20000"/>
            </a:bodyPr>
            <a:lstStyle/>
            <a:p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000" b="1" i="0" strike="noStrike" kern="1200" cap="none" spc="0" normalizeH="0" baseline="0" noProof="0" dirty="0">
                  <a:solidFill>
                    <a:srgbClr val="4DB7B5">
                      <a:alpha val="6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TEXHERE</a:t>
              </a:r>
            </a:p>
          </p:txBody>
        </p:sp>
        <p:sp>
          <p:nvSpPr>
            <p:cNvPr id="81" name="CustomText1">
              <a:extLst>
                <a:ext uri="{FF2B5EF4-FFF2-40B4-BE49-F238E27FC236}">
                  <a16:creationId xmlns:a16="http://schemas.microsoft.com/office/drawing/2014/main" id="{32024CB7-00F8-4A6A-BCB4-F0781781EF35}"/>
                </a:ext>
              </a:extLst>
            </p:cNvPr>
            <p:cNvSpPr/>
            <p:nvPr/>
          </p:nvSpPr>
          <p:spPr>
            <a:xfrm>
              <a:off x="6240309" y="4462796"/>
              <a:ext cx="1989802" cy="332652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fontScale="25000" lnSpcReduction="20000"/>
            </a:bodyPr>
            <a:lstStyle/>
            <a:p>
              <a:pPr marL="0" marR="0" lvl="0" indent="0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300" i="0" u="none" strike="noStrike" kern="1200" cap="none" spc="0" normalizeH="0" baseline="0" noProof="0" dirty="0">
                  <a:ln>
                    <a:noFill/>
                  </a:ln>
                  <a:solidFill>
                    <a:srgbClr val="4DB7B5">
                      <a:alpha val="60000"/>
                    </a:srgbClr>
                  </a:solidFill>
                  <a:effectLst/>
                  <a:uLnTx/>
                  <a:uFillTx/>
                  <a:cs typeface="+mn-ea"/>
                  <a:sym typeface="+mn-lt"/>
                </a:rPr>
                <a:t>Supporting text here</a:t>
              </a:r>
            </a:p>
          </p:txBody>
        </p:sp>
      </p:grpSp>
      <p:grpSp>
        <p:nvGrpSpPr>
          <p:cNvPr id="82" name="77afddd5-c481-42f0-982e-2a5c4a6235c2" descr="2RkAAB+LCAAAAAAABADtl09v2jAYxr+Lt91SZOcPCbmRskwculYFbYeJQ5q4ibfEoGAmKsR3nx1IiJXQwMShRigXcN7Xfh6/r/1TNuAze1tg4IJJFuRsRII4D7IxwxnQwDgCLl2lqQY8QiNC42/5fLVYAvfXpkqrv/lJWHI/T+f5jyBdYTEBJYwE6e6v20iSYp9ywhW8FWPHYnlYY67H11cS4mccYsrKoOf4BbgDExq2gbj4fLVMeOQn37cMe+T4PGJaJKPtVgMTHM5p9P9LTxOc4TJmSigb0miSBBGPgD0olidxwihe8o27gz1kaeDx5TcOWS3R1SWZI0c8lUwoZB7bxHL/Hggl2SrbhxUrPwTr2hCCu0ESRSmuh40pw/nfqkxIjBW/JyznC/jzPAsYX3ADt18O22DavULXmEZ4zbNKsUCq6l6kaKjWvhEvqrYpmuiQ9BTwVsRcW4vrZt4hWgNDGqc8eFDYK/ewmpcXZ4G/82ChaO9UDCEwk02UevjUvLma9rbaUV1TvGbnOREZdQ9tm/+uBzFB3cJegiS+U3fZx+eWoK6cH4slZsPwcCJ3fbYbrx+Hk+vjBeEfdIfElcIPa3u1Wgv1Ib2ibq/qmtPPatL3zM1a7H1AzjiGBfXBQOaM1x/aN85cgjN9S+KMrj5ndPU5o18xZ3SZM41qqXMVd3NGYXPdnDnVnCKcQXrfgJZlSTc48rzhPbyB5gKgsaAEGkN90Bjqg8a4YtAYMmga1VLnLu4GjcLmukFzqjlFQOOYTt925Avc/mr7Drpx5hIfNKbEGVN9zpjqc8a8Ys6YMmca1VLnKu7mjMLmujlzqrkZf/4BiZQVz9kZAAA=">
            <a:extLst>
              <a:ext uri="{FF2B5EF4-FFF2-40B4-BE49-F238E27FC236}">
                <a16:creationId xmlns:a16="http://schemas.microsoft.com/office/drawing/2014/main" id="{1DA2CE68-69F8-4AE6-89EE-79492D9906F4}"/>
              </a:ext>
            </a:extLst>
          </p:cNvPr>
          <p:cNvGrpSpPr>
            <a:grpSpLocks noChangeAspect="1"/>
          </p:cNvGrpSpPr>
          <p:nvPr/>
        </p:nvGrpSpPr>
        <p:grpSpPr>
          <a:xfrm>
            <a:off x="956490" y="1762472"/>
            <a:ext cx="5149138" cy="2314377"/>
            <a:chOff x="3125670" y="2024844"/>
            <a:chExt cx="5963720" cy="2680506"/>
          </a:xfrm>
        </p:grpSpPr>
        <p:cxnSp>
          <p:nvCxnSpPr>
            <p:cNvPr id="83" name="ExtraShape">
              <a:extLst>
                <a:ext uri="{FF2B5EF4-FFF2-40B4-BE49-F238E27FC236}">
                  <a16:creationId xmlns:a16="http://schemas.microsoft.com/office/drawing/2014/main" id="{EF532FF8-6046-4173-ABC1-29397DE386D3}"/>
                </a:ext>
              </a:extLst>
            </p:cNvPr>
            <p:cNvCxnSpPr>
              <a:cxnSpLocks/>
              <a:stCxn id="85" idx="6"/>
              <a:endCxn id="106" idx="2"/>
            </p:cNvCxnSpPr>
            <p:nvPr/>
          </p:nvCxnSpPr>
          <p:spPr>
            <a:xfrm>
              <a:off x="3700573" y="3366283"/>
              <a:ext cx="4790855" cy="0"/>
            </a:xfrm>
            <a:prstGeom prst="line">
              <a:avLst/>
            </a:prstGeom>
            <a:ln w="28575" cap="rnd"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ValueBack1">
              <a:extLst>
                <a:ext uri="{FF2B5EF4-FFF2-40B4-BE49-F238E27FC236}">
                  <a16:creationId xmlns:a16="http://schemas.microsoft.com/office/drawing/2014/main" id="{4448AF5B-A2D2-4A93-AE50-EF877EF4EC6B}"/>
                </a:ext>
              </a:extLst>
            </p:cNvPr>
            <p:cNvCxnSpPr>
              <a:cxnSpLocks/>
            </p:cNvCxnSpPr>
            <p:nvPr/>
          </p:nvCxnSpPr>
          <p:spPr>
            <a:xfrm>
              <a:off x="3618444" y="3421036"/>
              <a:ext cx="0" cy="383268"/>
            </a:xfrm>
            <a:prstGeom prst="line">
              <a:avLst/>
            </a:prstGeom>
            <a:ln w="28575" cap="rnd">
              <a:solidFill>
                <a:srgbClr val="537D8F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ValueBack1">
              <a:extLst>
                <a:ext uri="{FF2B5EF4-FFF2-40B4-BE49-F238E27FC236}">
                  <a16:creationId xmlns:a16="http://schemas.microsoft.com/office/drawing/2014/main" id="{D7E0B777-C736-4CF8-8F08-72B613ED4833}"/>
                </a:ext>
              </a:extLst>
            </p:cNvPr>
            <p:cNvSpPr/>
            <p:nvPr/>
          </p:nvSpPr>
          <p:spPr bwMode="auto">
            <a:xfrm>
              <a:off x="3536315" y="3284154"/>
              <a:ext cx="164258" cy="164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537D8F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6" name="ValueShape1">
              <a:extLst>
                <a:ext uri="{FF2B5EF4-FFF2-40B4-BE49-F238E27FC236}">
                  <a16:creationId xmlns:a16="http://schemas.microsoft.com/office/drawing/2014/main" id="{6F43FC45-9672-49E3-8861-C1BFC7AFE40B}"/>
                </a:ext>
              </a:extLst>
            </p:cNvPr>
            <p:cNvSpPr/>
            <p:nvPr/>
          </p:nvSpPr>
          <p:spPr bwMode="auto">
            <a:xfrm rot="10800000">
              <a:off x="3125670" y="2024844"/>
              <a:ext cx="985547" cy="1122429"/>
            </a:xfrm>
            <a:custGeom>
              <a:avLst/>
              <a:gdLst>
                <a:gd name="connsiteX0" fmla="*/ 648072 w 1296144"/>
                <a:gd name="connsiteY0" fmla="*/ 1476164 h 1476164"/>
                <a:gd name="connsiteX1" fmla="*/ 0 w 1296144"/>
                <a:gd name="connsiteY1" fmla="*/ 828092 h 1476164"/>
                <a:gd name="connsiteX2" fmla="*/ 517463 w 1296144"/>
                <a:gd name="connsiteY2" fmla="*/ 193187 h 1476164"/>
                <a:gd name="connsiteX3" fmla="*/ 537177 w 1296144"/>
                <a:gd name="connsiteY3" fmla="*/ 191199 h 1476164"/>
                <a:gd name="connsiteX4" fmla="*/ 648072 w 1296144"/>
                <a:gd name="connsiteY4" fmla="*/ 0 h 1476164"/>
                <a:gd name="connsiteX5" fmla="*/ 758968 w 1296144"/>
                <a:gd name="connsiteY5" fmla="*/ 191199 h 1476164"/>
                <a:gd name="connsiteX6" fmla="*/ 778681 w 1296144"/>
                <a:gd name="connsiteY6" fmla="*/ 193187 h 1476164"/>
                <a:gd name="connsiteX7" fmla="*/ 1296144 w 1296144"/>
                <a:gd name="connsiteY7" fmla="*/ 828092 h 1476164"/>
                <a:gd name="connsiteX8" fmla="*/ 648072 w 1296144"/>
                <a:gd name="connsiteY8" fmla="*/ 1476164 h 147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6144" h="1476164">
                  <a:moveTo>
                    <a:pt x="648072" y="1476164"/>
                  </a:moveTo>
                  <a:cubicBezTo>
                    <a:pt x="290152" y="1476164"/>
                    <a:pt x="0" y="1186012"/>
                    <a:pt x="0" y="828092"/>
                  </a:cubicBezTo>
                  <a:cubicBezTo>
                    <a:pt x="0" y="514912"/>
                    <a:pt x="222147" y="253617"/>
                    <a:pt x="517463" y="193187"/>
                  </a:cubicBezTo>
                  <a:lnTo>
                    <a:pt x="537177" y="191199"/>
                  </a:lnTo>
                  <a:lnTo>
                    <a:pt x="648072" y="0"/>
                  </a:lnTo>
                  <a:lnTo>
                    <a:pt x="758968" y="191199"/>
                  </a:lnTo>
                  <a:lnTo>
                    <a:pt x="778681" y="193187"/>
                  </a:lnTo>
                  <a:cubicBezTo>
                    <a:pt x="1073997" y="253617"/>
                    <a:pt x="1296144" y="514912"/>
                    <a:pt x="1296144" y="828092"/>
                  </a:cubicBezTo>
                  <a:cubicBezTo>
                    <a:pt x="1296144" y="1186012"/>
                    <a:pt x="1005992" y="1476164"/>
                    <a:pt x="648072" y="147616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537D8F"/>
                </a:gs>
                <a:gs pos="100000">
                  <a:schemeClr val="lt1">
                    <a:lumMod val="85000"/>
                  </a:schemeClr>
                </a:gs>
                <a:gs pos="47000">
                  <a:srgbClr val="537D8F"/>
                </a:gs>
                <a:gs pos="47100">
                  <a:schemeClr val="lt1">
                    <a:lumMod val="85000"/>
                  </a:schemeClr>
                </a:gs>
              </a:gsLst>
              <a:lin ang="5400000" scaled="1"/>
              <a:tileRect/>
            </a:gradFill>
            <a:ln w="19050">
              <a:noFill/>
              <a:round/>
              <a:headEnd/>
              <a:tailEnd/>
            </a:ln>
          </p:spPr>
          <p:txBody>
            <a:bodyPr rot="0" spcFirstLastPara="0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7" name="ExtraShape">
              <a:extLst>
                <a:ext uri="{FF2B5EF4-FFF2-40B4-BE49-F238E27FC236}">
                  <a16:creationId xmlns:a16="http://schemas.microsoft.com/office/drawing/2014/main" id="{D198699F-6D40-4B1D-8773-15B36E9E39D8}"/>
                </a:ext>
              </a:extLst>
            </p:cNvPr>
            <p:cNvSpPr/>
            <p:nvPr/>
          </p:nvSpPr>
          <p:spPr bwMode="auto">
            <a:xfrm>
              <a:off x="3235175" y="2134349"/>
              <a:ext cx="766537" cy="766537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bg2"/>
              </a:solidFill>
              <a:round/>
              <a:headEnd/>
              <a:tailEnd/>
            </a:ln>
            <a:effectLst>
              <a:innerShdw blurRad="88900" dist="25400" dir="13500000">
                <a:prstClr val="black">
                  <a:alpha val="55000"/>
                </a:prstClr>
              </a:innerShdw>
            </a:effectLst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8" name="ValueBack1-1">
              <a:extLst>
                <a:ext uri="{FF2B5EF4-FFF2-40B4-BE49-F238E27FC236}">
                  <a16:creationId xmlns:a16="http://schemas.microsoft.com/office/drawing/2014/main" id="{25E18305-C232-438E-B0E2-8FA20129A0C6}"/>
                </a:ext>
              </a:extLst>
            </p:cNvPr>
            <p:cNvSpPr/>
            <p:nvPr/>
          </p:nvSpPr>
          <p:spPr bwMode="auto">
            <a:xfrm>
              <a:off x="3577384" y="3325224"/>
              <a:ext cx="82120" cy="82120"/>
            </a:xfrm>
            <a:prstGeom prst="ellipse">
              <a:avLst/>
            </a:prstGeom>
            <a:solidFill>
              <a:srgbClr val="537D8F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9" name="IconShape1">
              <a:extLst>
                <a:ext uri="{FF2B5EF4-FFF2-40B4-BE49-F238E27FC236}">
                  <a16:creationId xmlns:a16="http://schemas.microsoft.com/office/drawing/2014/main" id="{3F2801E9-7AF8-403F-B403-B53ED9C94159}"/>
                </a:ext>
              </a:extLst>
            </p:cNvPr>
            <p:cNvSpPr/>
            <p:nvPr/>
          </p:nvSpPr>
          <p:spPr bwMode="auto">
            <a:xfrm>
              <a:off x="3478364" y="2377750"/>
              <a:ext cx="280159" cy="279735"/>
            </a:xfrm>
            <a:custGeom>
              <a:avLst/>
              <a:gdLst>
                <a:gd name="connsiteX0" fmla="*/ 519527 w 607639"/>
                <a:gd name="connsiteY0" fmla="*/ 441105 h 606722"/>
                <a:gd name="connsiteX1" fmla="*/ 591530 w 607639"/>
                <a:gd name="connsiteY1" fmla="*/ 512985 h 606722"/>
                <a:gd name="connsiteX2" fmla="*/ 607639 w 607639"/>
                <a:gd name="connsiteY2" fmla="*/ 551813 h 606722"/>
                <a:gd name="connsiteX3" fmla="*/ 591530 w 607639"/>
                <a:gd name="connsiteY3" fmla="*/ 590640 h 606722"/>
                <a:gd name="connsiteX4" fmla="*/ 552636 w 607639"/>
                <a:gd name="connsiteY4" fmla="*/ 606722 h 606722"/>
                <a:gd name="connsiteX5" fmla="*/ 513742 w 607639"/>
                <a:gd name="connsiteY5" fmla="*/ 590640 h 606722"/>
                <a:gd name="connsiteX6" fmla="*/ 441740 w 607639"/>
                <a:gd name="connsiteY6" fmla="*/ 518760 h 606722"/>
                <a:gd name="connsiteX7" fmla="*/ 484194 w 607639"/>
                <a:gd name="connsiteY7" fmla="*/ 483487 h 606722"/>
                <a:gd name="connsiteX8" fmla="*/ 519527 w 607639"/>
                <a:gd name="connsiteY8" fmla="*/ 441105 h 606722"/>
                <a:gd name="connsiteX9" fmla="*/ 143842 w 607639"/>
                <a:gd name="connsiteY9" fmla="*/ 314086 h 606722"/>
                <a:gd name="connsiteX10" fmla="*/ 143842 w 607639"/>
                <a:gd name="connsiteY10" fmla="*/ 359411 h 606722"/>
                <a:gd name="connsiteX11" fmla="*/ 207831 w 607639"/>
                <a:gd name="connsiteY11" fmla="*/ 359411 h 606722"/>
                <a:gd name="connsiteX12" fmla="*/ 207831 w 607639"/>
                <a:gd name="connsiteY12" fmla="*/ 314086 h 606722"/>
                <a:gd name="connsiteX13" fmla="*/ 231861 w 607639"/>
                <a:gd name="connsiteY13" fmla="*/ 279159 h 606722"/>
                <a:gd name="connsiteX14" fmla="*/ 231861 w 607639"/>
                <a:gd name="connsiteY14" fmla="*/ 359411 h 606722"/>
                <a:gd name="connsiteX15" fmla="*/ 295850 w 607639"/>
                <a:gd name="connsiteY15" fmla="*/ 359411 h 606722"/>
                <a:gd name="connsiteX16" fmla="*/ 295850 w 607639"/>
                <a:gd name="connsiteY16" fmla="*/ 279159 h 606722"/>
                <a:gd name="connsiteX17" fmla="*/ 319969 w 607639"/>
                <a:gd name="connsiteY17" fmla="*/ 244232 h 606722"/>
                <a:gd name="connsiteX18" fmla="*/ 319969 w 607639"/>
                <a:gd name="connsiteY18" fmla="*/ 359411 h 606722"/>
                <a:gd name="connsiteX19" fmla="*/ 383958 w 607639"/>
                <a:gd name="connsiteY19" fmla="*/ 359411 h 606722"/>
                <a:gd name="connsiteX20" fmla="*/ 383958 w 607639"/>
                <a:gd name="connsiteY20" fmla="*/ 244232 h 606722"/>
                <a:gd name="connsiteX21" fmla="*/ 143842 w 607639"/>
                <a:gd name="connsiteY21" fmla="*/ 237478 h 606722"/>
                <a:gd name="connsiteX22" fmla="*/ 143842 w 607639"/>
                <a:gd name="connsiteY22" fmla="*/ 278093 h 606722"/>
                <a:gd name="connsiteX23" fmla="*/ 207831 w 607639"/>
                <a:gd name="connsiteY23" fmla="*/ 278093 h 606722"/>
                <a:gd name="connsiteX24" fmla="*/ 207831 w 607639"/>
                <a:gd name="connsiteY24" fmla="*/ 237478 h 606722"/>
                <a:gd name="connsiteX25" fmla="*/ 231861 w 607639"/>
                <a:gd name="connsiteY25" fmla="*/ 202551 h 606722"/>
                <a:gd name="connsiteX26" fmla="*/ 231861 w 607639"/>
                <a:gd name="connsiteY26" fmla="*/ 243166 h 606722"/>
                <a:gd name="connsiteX27" fmla="*/ 295850 w 607639"/>
                <a:gd name="connsiteY27" fmla="*/ 243166 h 606722"/>
                <a:gd name="connsiteX28" fmla="*/ 295850 w 607639"/>
                <a:gd name="connsiteY28" fmla="*/ 202551 h 606722"/>
                <a:gd name="connsiteX29" fmla="*/ 319969 w 607639"/>
                <a:gd name="connsiteY29" fmla="*/ 167625 h 606722"/>
                <a:gd name="connsiteX30" fmla="*/ 319969 w 607639"/>
                <a:gd name="connsiteY30" fmla="*/ 208239 h 606722"/>
                <a:gd name="connsiteX31" fmla="*/ 383958 w 607639"/>
                <a:gd name="connsiteY31" fmla="*/ 208239 h 606722"/>
                <a:gd name="connsiteX32" fmla="*/ 383958 w 607639"/>
                <a:gd name="connsiteY32" fmla="*/ 167625 h 606722"/>
                <a:gd name="connsiteX33" fmla="*/ 267549 w 607639"/>
                <a:gd name="connsiteY33" fmla="*/ 92794 h 606722"/>
                <a:gd name="connsiteX34" fmla="*/ 442163 w 607639"/>
                <a:gd name="connsiteY34" fmla="*/ 267161 h 606722"/>
                <a:gd name="connsiteX35" fmla="*/ 267549 w 607639"/>
                <a:gd name="connsiteY35" fmla="*/ 441529 h 606722"/>
                <a:gd name="connsiteX36" fmla="*/ 92935 w 607639"/>
                <a:gd name="connsiteY36" fmla="*/ 267161 h 606722"/>
                <a:gd name="connsiteX37" fmla="*/ 267549 w 607639"/>
                <a:gd name="connsiteY37" fmla="*/ 92794 h 606722"/>
                <a:gd name="connsiteX38" fmla="*/ 267556 w 607639"/>
                <a:gd name="connsiteY38" fmla="*/ 56794 h 606722"/>
                <a:gd name="connsiteX39" fmla="*/ 56876 w 607639"/>
                <a:gd name="connsiteY39" fmla="*/ 267170 h 606722"/>
                <a:gd name="connsiteX40" fmla="*/ 267556 w 607639"/>
                <a:gd name="connsiteY40" fmla="*/ 477635 h 606722"/>
                <a:gd name="connsiteX41" fmla="*/ 478325 w 607639"/>
                <a:gd name="connsiteY41" fmla="*/ 267170 h 606722"/>
                <a:gd name="connsiteX42" fmla="*/ 267556 w 607639"/>
                <a:gd name="connsiteY42" fmla="*/ 56794 h 606722"/>
                <a:gd name="connsiteX43" fmla="*/ 268713 w 607639"/>
                <a:gd name="connsiteY43" fmla="*/ 0 h 606722"/>
                <a:gd name="connsiteX44" fmla="*/ 458744 w 607639"/>
                <a:gd name="connsiteY44" fmla="*/ 78569 h 606722"/>
                <a:gd name="connsiteX45" fmla="*/ 537426 w 607639"/>
                <a:gd name="connsiteY45" fmla="*/ 268325 h 606722"/>
                <a:gd name="connsiteX46" fmla="*/ 458744 w 607639"/>
                <a:gd name="connsiteY46" fmla="*/ 458081 h 606722"/>
                <a:gd name="connsiteX47" fmla="*/ 268713 w 607639"/>
                <a:gd name="connsiteY47" fmla="*/ 536650 h 606722"/>
                <a:gd name="connsiteX48" fmla="*/ 78682 w 607639"/>
                <a:gd name="connsiteY48" fmla="*/ 458081 h 606722"/>
                <a:gd name="connsiteX49" fmla="*/ 0 w 607639"/>
                <a:gd name="connsiteY49" fmla="*/ 268325 h 606722"/>
                <a:gd name="connsiteX50" fmla="*/ 78682 w 607639"/>
                <a:gd name="connsiteY50" fmla="*/ 78569 h 606722"/>
                <a:gd name="connsiteX51" fmla="*/ 268713 w 607639"/>
                <a:gd name="connsiteY51" fmla="*/ 0 h 606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</a:cxnLst>
              <a:rect l="l" t="t" r="r" b="b"/>
              <a:pathLst>
                <a:path w="607639" h="606722">
                  <a:moveTo>
                    <a:pt x="519527" y="441105"/>
                  </a:moveTo>
                  <a:lnTo>
                    <a:pt x="591530" y="512985"/>
                  </a:lnTo>
                  <a:cubicBezTo>
                    <a:pt x="601854" y="523292"/>
                    <a:pt x="607639" y="537063"/>
                    <a:pt x="607639" y="551813"/>
                  </a:cubicBezTo>
                  <a:cubicBezTo>
                    <a:pt x="607639" y="566473"/>
                    <a:pt x="601854" y="580245"/>
                    <a:pt x="591530" y="590640"/>
                  </a:cubicBezTo>
                  <a:cubicBezTo>
                    <a:pt x="581117" y="600947"/>
                    <a:pt x="567321" y="606722"/>
                    <a:pt x="552636" y="606722"/>
                  </a:cubicBezTo>
                  <a:cubicBezTo>
                    <a:pt x="537862" y="606722"/>
                    <a:pt x="524067" y="600947"/>
                    <a:pt x="513742" y="590640"/>
                  </a:cubicBezTo>
                  <a:lnTo>
                    <a:pt x="441740" y="518760"/>
                  </a:lnTo>
                  <a:cubicBezTo>
                    <a:pt x="456781" y="508365"/>
                    <a:pt x="470933" y="496636"/>
                    <a:pt x="484194" y="483487"/>
                  </a:cubicBezTo>
                  <a:cubicBezTo>
                    <a:pt x="497366" y="470248"/>
                    <a:pt x="509114" y="456121"/>
                    <a:pt x="519527" y="441105"/>
                  </a:cubicBezTo>
                  <a:close/>
                  <a:moveTo>
                    <a:pt x="143842" y="314086"/>
                  </a:moveTo>
                  <a:lnTo>
                    <a:pt x="143842" y="359411"/>
                  </a:lnTo>
                  <a:lnTo>
                    <a:pt x="207831" y="359411"/>
                  </a:lnTo>
                  <a:lnTo>
                    <a:pt x="207831" y="314086"/>
                  </a:lnTo>
                  <a:close/>
                  <a:moveTo>
                    <a:pt x="231861" y="279159"/>
                  </a:moveTo>
                  <a:lnTo>
                    <a:pt x="231861" y="359411"/>
                  </a:lnTo>
                  <a:lnTo>
                    <a:pt x="295850" y="359411"/>
                  </a:lnTo>
                  <a:lnTo>
                    <a:pt x="295850" y="279159"/>
                  </a:lnTo>
                  <a:close/>
                  <a:moveTo>
                    <a:pt x="319969" y="244232"/>
                  </a:moveTo>
                  <a:lnTo>
                    <a:pt x="319969" y="359411"/>
                  </a:lnTo>
                  <a:lnTo>
                    <a:pt x="383958" y="359411"/>
                  </a:lnTo>
                  <a:lnTo>
                    <a:pt x="383958" y="244232"/>
                  </a:lnTo>
                  <a:close/>
                  <a:moveTo>
                    <a:pt x="143842" y="237478"/>
                  </a:moveTo>
                  <a:lnTo>
                    <a:pt x="143842" y="278093"/>
                  </a:lnTo>
                  <a:lnTo>
                    <a:pt x="207831" y="278093"/>
                  </a:lnTo>
                  <a:lnTo>
                    <a:pt x="207831" y="237478"/>
                  </a:lnTo>
                  <a:close/>
                  <a:moveTo>
                    <a:pt x="231861" y="202551"/>
                  </a:moveTo>
                  <a:lnTo>
                    <a:pt x="231861" y="243166"/>
                  </a:lnTo>
                  <a:lnTo>
                    <a:pt x="295850" y="243166"/>
                  </a:lnTo>
                  <a:lnTo>
                    <a:pt x="295850" y="202551"/>
                  </a:lnTo>
                  <a:close/>
                  <a:moveTo>
                    <a:pt x="319969" y="167625"/>
                  </a:moveTo>
                  <a:lnTo>
                    <a:pt x="319969" y="208239"/>
                  </a:lnTo>
                  <a:lnTo>
                    <a:pt x="383958" y="208239"/>
                  </a:lnTo>
                  <a:lnTo>
                    <a:pt x="383958" y="167625"/>
                  </a:lnTo>
                  <a:close/>
                  <a:moveTo>
                    <a:pt x="267549" y="92794"/>
                  </a:moveTo>
                  <a:cubicBezTo>
                    <a:pt x="363845" y="92794"/>
                    <a:pt x="442163" y="171091"/>
                    <a:pt x="442163" y="267161"/>
                  </a:cubicBezTo>
                  <a:cubicBezTo>
                    <a:pt x="442163" y="363321"/>
                    <a:pt x="363845" y="441529"/>
                    <a:pt x="267549" y="441529"/>
                  </a:cubicBezTo>
                  <a:cubicBezTo>
                    <a:pt x="171342" y="441529"/>
                    <a:pt x="92935" y="363321"/>
                    <a:pt x="92935" y="267161"/>
                  </a:cubicBezTo>
                  <a:cubicBezTo>
                    <a:pt x="92935" y="171091"/>
                    <a:pt x="171342" y="92794"/>
                    <a:pt x="267549" y="92794"/>
                  </a:cubicBezTo>
                  <a:close/>
                  <a:moveTo>
                    <a:pt x="267556" y="56794"/>
                  </a:moveTo>
                  <a:cubicBezTo>
                    <a:pt x="151401" y="56794"/>
                    <a:pt x="56876" y="151183"/>
                    <a:pt x="56876" y="267170"/>
                  </a:cubicBezTo>
                  <a:cubicBezTo>
                    <a:pt x="56876" y="383245"/>
                    <a:pt x="151401" y="477635"/>
                    <a:pt x="267556" y="477635"/>
                  </a:cubicBezTo>
                  <a:cubicBezTo>
                    <a:pt x="383799" y="477635"/>
                    <a:pt x="478325" y="383245"/>
                    <a:pt x="478325" y="267170"/>
                  </a:cubicBezTo>
                  <a:cubicBezTo>
                    <a:pt x="478325" y="151183"/>
                    <a:pt x="383799" y="56794"/>
                    <a:pt x="267556" y="56794"/>
                  </a:cubicBezTo>
                  <a:close/>
                  <a:moveTo>
                    <a:pt x="268713" y="0"/>
                  </a:moveTo>
                  <a:cubicBezTo>
                    <a:pt x="340453" y="0"/>
                    <a:pt x="407920" y="27908"/>
                    <a:pt x="458744" y="78569"/>
                  </a:cubicBezTo>
                  <a:cubicBezTo>
                    <a:pt x="509478" y="129230"/>
                    <a:pt x="537426" y="196689"/>
                    <a:pt x="537426" y="268325"/>
                  </a:cubicBezTo>
                  <a:cubicBezTo>
                    <a:pt x="537426" y="339961"/>
                    <a:pt x="509478" y="407331"/>
                    <a:pt x="458744" y="458081"/>
                  </a:cubicBezTo>
                  <a:cubicBezTo>
                    <a:pt x="407920" y="508742"/>
                    <a:pt x="340453" y="536650"/>
                    <a:pt x="268713" y="536650"/>
                  </a:cubicBezTo>
                  <a:cubicBezTo>
                    <a:pt x="196973" y="536650"/>
                    <a:pt x="129417" y="508742"/>
                    <a:pt x="78682" y="458081"/>
                  </a:cubicBezTo>
                  <a:cubicBezTo>
                    <a:pt x="27948" y="407331"/>
                    <a:pt x="0" y="339961"/>
                    <a:pt x="0" y="268325"/>
                  </a:cubicBezTo>
                  <a:cubicBezTo>
                    <a:pt x="0" y="196689"/>
                    <a:pt x="27948" y="129230"/>
                    <a:pt x="78682" y="78569"/>
                  </a:cubicBezTo>
                  <a:cubicBezTo>
                    <a:pt x="129417" y="27908"/>
                    <a:pt x="196973" y="0"/>
                    <a:pt x="268713" y="0"/>
                  </a:cubicBezTo>
                  <a:close/>
                </a:path>
              </a:pathLst>
            </a:custGeom>
            <a:solidFill>
              <a:srgbClr val="537D8F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0" name="ValueText1">
              <a:extLst>
                <a:ext uri="{FF2B5EF4-FFF2-40B4-BE49-F238E27FC236}">
                  <a16:creationId xmlns:a16="http://schemas.microsoft.com/office/drawing/2014/main" id="{45F17990-7BAD-4181-9C6C-E6663666A790}"/>
                </a:ext>
              </a:extLst>
            </p:cNvPr>
            <p:cNvSpPr txBox="1"/>
            <p:nvPr/>
          </p:nvSpPr>
          <p:spPr>
            <a:xfrm>
              <a:off x="3345756" y="3944172"/>
              <a:ext cx="614397" cy="460796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>
                  <a:solidFill>
                    <a:srgbClr val="537D8F"/>
                  </a:solidFill>
                  <a:cs typeface="+mn-ea"/>
                  <a:sym typeface="+mn-lt"/>
                </a:rPr>
                <a:t>47%</a:t>
              </a:r>
              <a:endParaRPr lang="en-US" dirty="0">
                <a:solidFill>
                  <a:srgbClr val="537D8F"/>
                </a:solidFill>
                <a:cs typeface="+mn-ea"/>
                <a:sym typeface="+mn-lt"/>
              </a:endParaRPr>
            </a:p>
          </p:txBody>
        </p:sp>
        <p:cxnSp>
          <p:nvCxnSpPr>
            <p:cNvPr id="91" name="ValueBack2">
              <a:extLst>
                <a:ext uri="{FF2B5EF4-FFF2-40B4-BE49-F238E27FC236}">
                  <a16:creationId xmlns:a16="http://schemas.microsoft.com/office/drawing/2014/main" id="{DF82E948-9F58-4C27-99BF-BD3FB91ACF06}"/>
                </a:ext>
              </a:extLst>
            </p:cNvPr>
            <p:cNvCxnSpPr>
              <a:cxnSpLocks/>
            </p:cNvCxnSpPr>
            <p:nvPr/>
          </p:nvCxnSpPr>
          <p:spPr>
            <a:xfrm>
              <a:off x="5288399" y="3421036"/>
              <a:ext cx="0" cy="383268"/>
            </a:xfrm>
            <a:prstGeom prst="line">
              <a:avLst/>
            </a:prstGeom>
            <a:ln w="28575" cap="rnd">
              <a:solidFill>
                <a:srgbClr val="5B6A7F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ValueBack2">
              <a:extLst>
                <a:ext uri="{FF2B5EF4-FFF2-40B4-BE49-F238E27FC236}">
                  <a16:creationId xmlns:a16="http://schemas.microsoft.com/office/drawing/2014/main" id="{720B71EC-8276-4DEC-BA4E-78C0A675D67A}"/>
                </a:ext>
              </a:extLst>
            </p:cNvPr>
            <p:cNvSpPr/>
            <p:nvPr/>
          </p:nvSpPr>
          <p:spPr bwMode="auto">
            <a:xfrm>
              <a:off x="5206270" y="3284154"/>
              <a:ext cx="164258" cy="164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5B6A7F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3" name="ValueShape2">
              <a:extLst>
                <a:ext uri="{FF2B5EF4-FFF2-40B4-BE49-F238E27FC236}">
                  <a16:creationId xmlns:a16="http://schemas.microsoft.com/office/drawing/2014/main" id="{42411639-9D0E-40AD-8882-68DD875CBB17}"/>
                </a:ext>
              </a:extLst>
            </p:cNvPr>
            <p:cNvSpPr/>
            <p:nvPr/>
          </p:nvSpPr>
          <p:spPr bwMode="auto">
            <a:xfrm rot="10800000">
              <a:off x="4795625" y="2024844"/>
              <a:ext cx="985547" cy="1122429"/>
            </a:xfrm>
            <a:custGeom>
              <a:avLst/>
              <a:gdLst>
                <a:gd name="connsiteX0" fmla="*/ 648072 w 1296144"/>
                <a:gd name="connsiteY0" fmla="*/ 1476164 h 1476164"/>
                <a:gd name="connsiteX1" fmla="*/ 0 w 1296144"/>
                <a:gd name="connsiteY1" fmla="*/ 828092 h 1476164"/>
                <a:gd name="connsiteX2" fmla="*/ 517463 w 1296144"/>
                <a:gd name="connsiteY2" fmla="*/ 193187 h 1476164"/>
                <a:gd name="connsiteX3" fmla="*/ 537177 w 1296144"/>
                <a:gd name="connsiteY3" fmla="*/ 191199 h 1476164"/>
                <a:gd name="connsiteX4" fmla="*/ 648072 w 1296144"/>
                <a:gd name="connsiteY4" fmla="*/ 0 h 1476164"/>
                <a:gd name="connsiteX5" fmla="*/ 758968 w 1296144"/>
                <a:gd name="connsiteY5" fmla="*/ 191199 h 1476164"/>
                <a:gd name="connsiteX6" fmla="*/ 778681 w 1296144"/>
                <a:gd name="connsiteY6" fmla="*/ 193187 h 1476164"/>
                <a:gd name="connsiteX7" fmla="*/ 1296144 w 1296144"/>
                <a:gd name="connsiteY7" fmla="*/ 828092 h 1476164"/>
                <a:gd name="connsiteX8" fmla="*/ 648072 w 1296144"/>
                <a:gd name="connsiteY8" fmla="*/ 1476164 h 147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6144" h="1476164">
                  <a:moveTo>
                    <a:pt x="648072" y="1476164"/>
                  </a:moveTo>
                  <a:cubicBezTo>
                    <a:pt x="290152" y="1476164"/>
                    <a:pt x="0" y="1186012"/>
                    <a:pt x="0" y="828092"/>
                  </a:cubicBezTo>
                  <a:cubicBezTo>
                    <a:pt x="0" y="514912"/>
                    <a:pt x="222147" y="253617"/>
                    <a:pt x="517463" y="193187"/>
                  </a:cubicBezTo>
                  <a:lnTo>
                    <a:pt x="537177" y="191199"/>
                  </a:lnTo>
                  <a:lnTo>
                    <a:pt x="648072" y="0"/>
                  </a:lnTo>
                  <a:lnTo>
                    <a:pt x="758968" y="191199"/>
                  </a:lnTo>
                  <a:lnTo>
                    <a:pt x="778681" y="193187"/>
                  </a:lnTo>
                  <a:cubicBezTo>
                    <a:pt x="1073997" y="253617"/>
                    <a:pt x="1296144" y="514912"/>
                    <a:pt x="1296144" y="828092"/>
                  </a:cubicBezTo>
                  <a:cubicBezTo>
                    <a:pt x="1296144" y="1186012"/>
                    <a:pt x="1005992" y="1476164"/>
                    <a:pt x="648072" y="147616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5B6A7F"/>
                </a:gs>
                <a:gs pos="100000">
                  <a:schemeClr val="lt1">
                    <a:lumMod val="85000"/>
                  </a:schemeClr>
                </a:gs>
                <a:gs pos="65000">
                  <a:srgbClr val="5B6A7F"/>
                </a:gs>
                <a:gs pos="65100">
                  <a:schemeClr val="lt1">
                    <a:lumMod val="85000"/>
                  </a:schemeClr>
                </a:gs>
              </a:gsLst>
              <a:lin ang="5400000" scaled="1"/>
              <a:tileRect/>
            </a:gradFill>
            <a:ln w="19050">
              <a:noFill/>
              <a:round/>
              <a:headEnd/>
              <a:tailEnd/>
            </a:ln>
          </p:spPr>
          <p:txBody>
            <a:bodyPr rot="0" spcFirstLastPara="0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4" name="ExtraShape">
              <a:extLst>
                <a:ext uri="{FF2B5EF4-FFF2-40B4-BE49-F238E27FC236}">
                  <a16:creationId xmlns:a16="http://schemas.microsoft.com/office/drawing/2014/main" id="{136C6332-641F-4BC5-865B-6A0E9C7B7706}"/>
                </a:ext>
              </a:extLst>
            </p:cNvPr>
            <p:cNvSpPr/>
            <p:nvPr/>
          </p:nvSpPr>
          <p:spPr bwMode="auto">
            <a:xfrm>
              <a:off x="4905130" y="2134349"/>
              <a:ext cx="766537" cy="766537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bg2"/>
              </a:solidFill>
              <a:round/>
              <a:headEnd/>
              <a:tailEnd/>
            </a:ln>
            <a:effectLst>
              <a:innerShdw blurRad="88900" dist="25400" dir="13500000">
                <a:prstClr val="black">
                  <a:alpha val="55000"/>
                </a:prstClr>
              </a:innerShdw>
            </a:effectLst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5" name="ValueBack2-1">
              <a:extLst>
                <a:ext uri="{FF2B5EF4-FFF2-40B4-BE49-F238E27FC236}">
                  <a16:creationId xmlns:a16="http://schemas.microsoft.com/office/drawing/2014/main" id="{48BB37F3-CBD1-42AB-B0A0-386E3841DCB0}"/>
                </a:ext>
              </a:extLst>
            </p:cNvPr>
            <p:cNvSpPr/>
            <p:nvPr/>
          </p:nvSpPr>
          <p:spPr bwMode="auto">
            <a:xfrm>
              <a:off x="5247339" y="3325224"/>
              <a:ext cx="82120" cy="82120"/>
            </a:xfrm>
            <a:prstGeom prst="ellipse">
              <a:avLst/>
            </a:prstGeom>
            <a:solidFill>
              <a:srgbClr val="5B6A7F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96" name="IconShape2">
              <a:extLst>
                <a:ext uri="{FF2B5EF4-FFF2-40B4-BE49-F238E27FC236}">
                  <a16:creationId xmlns:a16="http://schemas.microsoft.com/office/drawing/2014/main" id="{F6D61DA1-3353-4266-B568-92787F62567D}"/>
                </a:ext>
              </a:extLst>
            </p:cNvPr>
            <p:cNvSpPr/>
            <p:nvPr/>
          </p:nvSpPr>
          <p:spPr bwMode="auto">
            <a:xfrm>
              <a:off x="5148319" y="2378551"/>
              <a:ext cx="280159" cy="278134"/>
            </a:xfrm>
            <a:custGeom>
              <a:avLst/>
              <a:gdLst>
                <a:gd name="connsiteX0" fmla="*/ 302726 w 605451"/>
                <a:gd name="connsiteY0" fmla="*/ 429249 h 601076"/>
                <a:gd name="connsiteX1" fmla="*/ 345751 w 605451"/>
                <a:gd name="connsiteY1" fmla="*/ 472193 h 601076"/>
                <a:gd name="connsiteX2" fmla="*/ 336827 w 605451"/>
                <a:gd name="connsiteY2" fmla="*/ 498119 h 601076"/>
                <a:gd name="connsiteX3" fmla="*/ 408695 w 605451"/>
                <a:gd name="connsiteY3" fmla="*/ 475374 h 601076"/>
                <a:gd name="connsiteX4" fmla="*/ 428614 w 605451"/>
                <a:gd name="connsiteY4" fmla="*/ 497642 h 601076"/>
                <a:gd name="connsiteX5" fmla="*/ 302726 w 605451"/>
                <a:gd name="connsiteY5" fmla="*/ 529452 h 601076"/>
                <a:gd name="connsiteX6" fmla="*/ 176837 w 605451"/>
                <a:gd name="connsiteY6" fmla="*/ 497642 h 601076"/>
                <a:gd name="connsiteX7" fmla="*/ 196756 w 605451"/>
                <a:gd name="connsiteY7" fmla="*/ 475374 h 601076"/>
                <a:gd name="connsiteX8" fmla="*/ 268624 w 605451"/>
                <a:gd name="connsiteY8" fmla="*/ 498119 h 601076"/>
                <a:gd name="connsiteX9" fmla="*/ 259700 w 605451"/>
                <a:gd name="connsiteY9" fmla="*/ 472193 h 601076"/>
                <a:gd name="connsiteX10" fmla="*/ 302726 w 605451"/>
                <a:gd name="connsiteY10" fmla="*/ 429249 h 601076"/>
                <a:gd name="connsiteX11" fmla="*/ 302726 w 605451"/>
                <a:gd name="connsiteY11" fmla="*/ 178813 h 601076"/>
                <a:gd name="connsiteX12" fmla="*/ 388763 w 605451"/>
                <a:gd name="connsiteY12" fmla="*/ 264729 h 601076"/>
                <a:gd name="connsiteX13" fmla="*/ 366776 w 605451"/>
                <a:gd name="connsiteY13" fmla="*/ 321848 h 601076"/>
                <a:gd name="connsiteX14" fmla="*/ 566256 w 605451"/>
                <a:gd name="connsiteY14" fmla="*/ 543798 h 601076"/>
                <a:gd name="connsiteX15" fmla="*/ 576772 w 605451"/>
                <a:gd name="connsiteY15" fmla="*/ 543798 h 601076"/>
                <a:gd name="connsiteX16" fmla="*/ 605451 w 605451"/>
                <a:gd name="connsiteY16" fmla="*/ 572437 h 601076"/>
                <a:gd name="connsiteX17" fmla="*/ 576772 w 605451"/>
                <a:gd name="connsiteY17" fmla="*/ 601076 h 601076"/>
                <a:gd name="connsiteX18" fmla="*/ 490734 w 605451"/>
                <a:gd name="connsiteY18" fmla="*/ 601076 h 601076"/>
                <a:gd name="connsiteX19" fmla="*/ 462214 w 605451"/>
                <a:gd name="connsiteY19" fmla="*/ 572437 h 601076"/>
                <a:gd name="connsiteX20" fmla="*/ 489459 w 605451"/>
                <a:gd name="connsiteY20" fmla="*/ 543958 h 601076"/>
                <a:gd name="connsiteX21" fmla="*/ 314835 w 605451"/>
                <a:gd name="connsiteY21" fmla="*/ 349691 h 601076"/>
                <a:gd name="connsiteX22" fmla="*/ 302726 w 605451"/>
                <a:gd name="connsiteY22" fmla="*/ 350646 h 601076"/>
                <a:gd name="connsiteX23" fmla="*/ 290617 w 605451"/>
                <a:gd name="connsiteY23" fmla="*/ 349691 h 601076"/>
                <a:gd name="connsiteX24" fmla="*/ 115992 w 605451"/>
                <a:gd name="connsiteY24" fmla="*/ 543958 h 601076"/>
                <a:gd name="connsiteX25" fmla="*/ 143237 w 605451"/>
                <a:gd name="connsiteY25" fmla="*/ 572437 h 601076"/>
                <a:gd name="connsiteX26" fmla="*/ 114558 w 605451"/>
                <a:gd name="connsiteY26" fmla="*/ 601076 h 601076"/>
                <a:gd name="connsiteX27" fmla="*/ 28679 w 605451"/>
                <a:gd name="connsiteY27" fmla="*/ 601076 h 601076"/>
                <a:gd name="connsiteX28" fmla="*/ 0 w 605451"/>
                <a:gd name="connsiteY28" fmla="*/ 572437 h 601076"/>
                <a:gd name="connsiteX29" fmla="*/ 28679 w 605451"/>
                <a:gd name="connsiteY29" fmla="*/ 543798 h 601076"/>
                <a:gd name="connsiteX30" fmla="*/ 39195 w 605451"/>
                <a:gd name="connsiteY30" fmla="*/ 543798 h 601076"/>
                <a:gd name="connsiteX31" fmla="*/ 238675 w 605451"/>
                <a:gd name="connsiteY31" fmla="*/ 321848 h 601076"/>
                <a:gd name="connsiteX32" fmla="*/ 216688 w 605451"/>
                <a:gd name="connsiteY32" fmla="*/ 264729 h 601076"/>
                <a:gd name="connsiteX33" fmla="*/ 302726 w 605451"/>
                <a:gd name="connsiteY33" fmla="*/ 178813 h 601076"/>
                <a:gd name="connsiteX34" fmla="*/ 302725 w 605451"/>
                <a:gd name="connsiteY34" fmla="*/ 0 h 601076"/>
                <a:gd name="connsiteX35" fmla="*/ 567839 w 605451"/>
                <a:gd name="connsiteY35" fmla="*/ 264743 h 601076"/>
                <a:gd name="connsiteX36" fmla="*/ 496622 w 605451"/>
                <a:gd name="connsiteY36" fmla="*/ 444844 h 601076"/>
                <a:gd name="connsiteX37" fmla="*/ 431618 w 605451"/>
                <a:gd name="connsiteY37" fmla="*/ 372613 h 601076"/>
                <a:gd name="connsiteX38" fmla="*/ 480052 w 605451"/>
                <a:gd name="connsiteY38" fmla="*/ 381045 h 601076"/>
                <a:gd name="connsiteX39" fmla="*/ 492001 w 605451"/>
                <a:gd name="connsiteY39" fmla="*/ 405546 h 601076"/>
                <a:gd name="connsiteX40" fmla="*/ 536452 w 605451"/>
                <a:gd name="connsiteY40" fmla="*/ 298790 h 601076"/>
                <a:gd name="connsiteX41" fmla="*/ 510483 w 605451"/>
                <a:gd name="connsiteY41" fmla="*/ 307700 h 601076"/>
                <a:gd name="connsiteX42" fmla="*/ 467465 w 605451"/>
                <a:gd name="connsiteY42" fmla="*/ 264743 h 601076"/>
                <a:gd name="connsiteX43" fmla="*/ 510483 w 605451"/>
                <a:gd name="connsiteY43" fmla="*/ 221786 h 601076"/>
                <a:gd name="connsiteX44" fmla="*/ 536452 w 605451"/>
                <a:gd name="connsiteY44" fmla="*/ 230695 h 601076"/>
                <a:gd name="connsiteX45" fmla="*/ 492001 w 605451"/>
                <a:gd name="connsiteY45" fmla="*/ 123939 h 601076"/>
                <a:gd name="connsiteX46" fmla="*/ 480052 w 605451"/>
                <a:gd name="connsiteY46" fmla="*/ 148440 h 601076"/>
                <a:gd name="connsiteX47" fmla="*/ 419190 w 605451"/>
                <a:gd name="connsiteY47" fmla="*/ 148440 h 601076"/>
                <a:gd name="connsiteX48" fmla="*/ 419190 w 605451"/>
                <a:gd name="connsiteY48" fmla="*/ 87823 h 601076"/>
                <a:gd name="connsiteX49" fmla="*/ 443726 w 605451"/>
                <a:gd name="connsiteY49" fmla="*/ 75732 h 601076"/>
                <a:gd name="connsiteX50" fmla="*/ 336820 w 605451"/>
                <a:gd name="connsiteY50" fmla="*/ 31343 h 601076"/>
                <a:gd name="connsiteX51" fmla="*/ 345742 w 605451"/>
                <a:gd name="connsiteY51" fmla="*/ 57276 h 601076"/>
                <a:gd name="connsiteX52" fmla="*/ 302725 w 605451"/>
                <a:gd name="connsiteY52" fmla="*/ 100233 h 601076"/>
                <a:gd name="connsiteX53" fmla="*/ 259708 w 605451"/>
                <a:gd name="connsiteY53" fmla="*/ 57276 h 601076"/>
                <a:gd name="connsiteX54" fmla="*/ 268630 w 605451"/>
                <a:gd name="connsiteY54" fmla="*/ 31343 h 601076"/>
                <a:gd name="connsiteX55" fmla="*/ 161724 w 605451"/>
                <a:gd name="connsiteY55" fmla="*/ 75732 h 601076"/>
                <a:gd name="connsiteX56" fmla="*/ 186260 w 605451"/>
                <a:gd name="connsiteY56" fmla="*/ 87664 h 601076"/>
                <a:gd name="connsiteX57" fmla="*/ 186260 w 605451"/>
                <a:gd name="connsiteY57" fmla="*/ 148440 h 601076"/>
                <a:gd name="connsiteX58" fmla="*/ 125398 w 605451"/>
                <a:gd name="connsiteY58" fmla="*/ 148440 h 601076"/>
                <a:gd name="connsiteX59" fmla="*/ 113449 w 605451"/>
                <a:gd name="connsiteY59" fmla="*/ 123939 h 601076"/>
                <a:gd name="connsiteX60" fmla="*/ 68998 w 605451"/>
                <a:gd name="connsiteY60" fmla="*/ 230695 h 601076"/>
                <a:gd name="connsiteX61" fmla="*/ 94967 w 605451"/>
                <a:gd name="connsiteY61" fmla="*/ 221786 h 601076"/>
                <a:gd name="connsiteX62" fmla="*/ 137985 w 605451"/>
                <a:gd name="connsiteY62" fmla="*/ 264743 h 601076"/>
                <a:gd name="connsiteX63" fmla="*/ 94967 w 605451"/>
                <a:gd name="connsiteY63" fmla="*/ 307700 h 601076"/>
                <a:gd name="connsiteX64" fmla="*/ 68998 w 605451"/>
                <a:gd name="connsiteY64" fmla="*/ 298790 h 601076"/>
                <a:gd name="connsiteX65" fmla="*/ 113449 w 605451"/>
                <a:gd name="connsiteY65" fmla="*/ 405546 h 601076"/>
                <a:gd name="connsiteX66" fmla="*/ 125398 w 605451"/>
                <a:gd name="connsiteY66" fmla="*/ 381045 h 601076"/>
                <a:gd name="connsiteX67" fmla="*/ 173833 w 605451"/>
                <a:gd name="connsiteY67" fmla="*/ 372613 h 601076"/>
                <a:gd name="connsiteX68" fmla="*/ 108829 w 605451"/>
                <a:gd name="connsiteY68" fmla="*/ 444844 h 601076"/>
                <a:gd name="connsiteX69" fmla="*/ 37611 w 605451"/>
                <a:gd name="connsiteY69" fmla="*/ 264743 h 601076"/>
                <a:gd name="connsiteX70" fmla="*/ 302725 w 605451"/>
                <a:gd name="connsiteY70" fmla="*/ 0 h 6010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605451" h="601076">
                  <a:moveTo>
                    <a:pt x="302726" y="429249"/>
                  </a:moveTo>
                  <a:cubicBezTo>
                    <a:pt x="326469" y="429249"/>
                    <a:pt x="345751" y="448494"/>
                    <a:pt x="345751" y="472193"/>
                  </a:cubicBezTo>
                  <a:cubicBezTo>
                    <a:pt x="345751" y="481895"/>
                    <a:pt x="342245" y="490802"/>
                    <a:pt x="336827" y="498119"/>
                  </a:cubicBezTo>
                  <a:cubicBezTo>
                    <a:pt x="362323" y="494460"/>
                    <a:pt x="386386" y="486667"/>
                    <a:pt x="408695" y="475374"/>
                  </a:cubicBezTo>
                  <a:lnTo>
                    <a:pt x="428614" y="497642"/>
                  </a:lnTo>
                  <a:cubicBezTo>
                    <a:pt x="391166" y="518000"/>
                    <a:pt x="348300" y="529452"/>
                    <a:pt x="302726" y="529452"/>
                  </a:cubicBezTo>
                  <a:cubicBezTo>
                    <a:pt x="257151" y="529452"/>
                    <a:pt x="214285" y="518000"/>
                    <a:pt x="176837" y="497642"/>
                  </a:cubicBezTo>
                  <a:lnTo>
                    <a:pt x="196756" y="475374"/>
                  </a:lnTo>
                  <a:cubicBezTo>
                    <a:pt x="219065" y="486667"/>
                    <a:pt x="243128" y="494460"/>
                    <a:pt x="268624" y="498119"/>
                  </a:cubicBezTo>
                  <a:cubicBezTo>
                    <a:pt x="263206" y="490802"/>
                    <a:pt x="259700" y="481895"/>
                    <a:pt x="259700" y="472193"/>
                  </a:cubicBezTo>
                  <a:cubicBezTo>
                    <a:pt x="259700" y="448494"/>
                    <a:pt x="278982" y="429249"/>
                    <a:pt x="302726" y="429249"/>
                  </a:cubicBezTo>
                  <a:close/>
                  <a:moveTo>
                    <a:pt x="302726" y="178813"/>
                  </a:moveTo>
                  <a:cubicBezTo>
                    <a:pt x="350206" y="178813"/>
                    <a:pt x="388763" y="217316"/>
                    <a:pt x="388763" y="264729"/>
                  </a:cubicBezTo>
                  <a:cubicBezTo>
                    <a:pt x="388763" y="286686"/>
                    <a:pt x="380319" y="306574"/>
                    <a:pt x="366776" y="321848"/>
                  </a:cubicBezTo>
                  <a:lnTo>
                    <a:pt x="566256" y="543798"/>
                  </a:lnTo>
                  <a:lnTo>
                    <a:pt x="576772" y="543798"/>
                  </a:lnTo>
                  <a:cubicBezTo>
                    <a:pt x="592545" y="543798"/>
                    <a:pt x="605451" y="556686"/>
                    <a:pt x="605451" y="572437"/>
                  </a:cubicBezTo>
                  <a:cubicBezTo>
                    <a:pt x="605451" y="588189"/>
                    <a:pt x="592545" y="601076"/>
                    <a:pt x="576772" y="601076"/>
                  </a:cubicBezTo>
                  <a:lnTo>
                    <a:pt x="490734" y="601076"/>
                  </a:lnTo>
                  <a:cubicBezTo>
                    <a:pt x="474960" y="601076"/>
                    <a:pt x="462214" y="588189"/>
                    <a:pt x="462214" y="572437"/>
                  </a:cubicBezTo>
                  <a:cubicBezTo>
                    <a:pt x="462214" y="557163"/>
                    <a:pt x="474164" y="544753"/>
                    <a:pt x="489459" y="543958"/>
                  </a:cubicBezTo>
                  <a:lnTo>
                    <a:pt x="314835" y="349691"/>
                  </a:lnTo>
                  <a:cubicBezTo>
                    <a:pt x="310851" y="350168"/>
                    <a:pt x="306868" y="350646"/>
                    <a:pt x="302726" y="350646"/>
                  </a:cubicBezTo>
                  <a:cubicBezTo>
                    <a:pt x="298583" y="350646"/>
                    <a:pt x="294600" y="350168"/>
                    <a:pt x="290617" y="349691"/>
                  </a:cubicBezTo>
                  <a:lnTo>
                    <a:pt x="115992" y="543958"/>
                  </a:lnTo>
                  <a:cubicBezTo>
                    <a:pt x="131128" y="544753"/>
                    <a:pt x="143237" y="557163"/>
                    <a:pt x="143237" y="572437"/>
                  </a:cubicBezTo>
                  <a:cubicBezTo>
                    <a:pt x="143237" y="588189"/>
                    <a:pt x="130491" y="601076"/>
                    <a:pt x="114558" y="601076"/>
                  </a:cubicBezTo>
                  <a:lnTo>
                    <a:pt x="28679" y="601076"/>
                  </a:lnTo>
                  <a:cubicBezTo>
                    <a:pt x="12906" y="601076"/>
                    <a:pt x="0" y="588189"/>
                    <a:pt x="0" y="572437"/>
                  </a:cubicBezTo>
                  <a:cubicBezTo>
                    <a:pt x="0" y="556686"/>
                    <a:pt x="12906" y="543798"/>
                    <a:pt x="28679" y="543798"/>
                  </a:cubicBezTo>
                  <a:lnTo>
                    <a:pt x="39195" y="543798"/>
                  </a:lnTo>
                  <a:lnTo>
                    <a:pt x="238675" y="321848"/>
                  </a:lnTo>
                  <a:cubicBezTo>
                    <a:pt x="225132" y="306574"/>
                    <a:pt x="216688" y="286686"/>
                    <a:pt x="216688" y="264729"/>
                  </a:cubicBezTo>
                  <a:cubicBezTo>
                    <a:pt x="216688" y="217316"/>
                    <a:pt x="255245" y="178813"/>
                    <a:pt x="302726" y="178813"/>
                  </a:cubicBezTo>
                  <a:close/>
                  <a:moveTo>
                    <a:pt x="302725" y="0"/>
                  </a:moveTo>
                  <a:cubicBezTo>
                    <a:pt x="448825" y="0"/>
                    <a:pt x="567839" y="118848"/>
                    <a:pt x="567839" y="264743"/>
                  </a:cubicBezTo>
                  <a:cubicBezTo>
                    <a:pt x="567839" y="334269"/>
                    <a:pt x="540595" y="397432"/>
                    <a:pt x="496622" y="444844"/>
                  </a:cubicBezTo>
                  <a:lnTo>
                    <a:pt x="431618" y="372613"/>
                  </a:lnTo>
                  <a:cubicBezTo>
                    <a:pt x="447550" y="365294"/>
                    <a:pt x="466987" y="367999"/>
                    <a:pt x="480052" y="381045"/>
                  </a:cubicBezTo>
                  <a:cubicBezTo>
                    <a:pt x="486903" y="388045"/>
                    <a:pt x="490727" y="396637"/>
                    <a:pt x="492001" y="405546"/>
                  </a:cubicBezTo>
                  <a:cubicBezTo>
                    <a:pt x="515103" y="374840"/>
                    <a:pt x="530557" y="338406"/>
                    <a:pt x="536452" y="298790"/>
                  </a:cubicBezTo>
                  <a:cubicBezTo>
                    <a:pt x="529124" y="304359"/>
                    <a:pt x="520201" y="307700"/>
                    <a:pt x="510483" y="307700"/>
                  </a:cubicBezTo>
                  <a:cubicBezTo>
                    <a:pt x="486744" y="307700"/>
                    <a:pt x="467465" y="288449"/>
                    <a:pt x="467465" y="264743"/>
                  </a:cubicBezTo>
                  <a:cubicBezTo>
                    <a:pt x="467465" y="241037"/>
                    <a:pt x="486744" y="221786"/>
                    <a:pt x="510483" y="221786"/>
                  </a:cubicBezTo>
                  <a:cubicBezTo>
                    <a:pt x="520201" y="221786"/>
                    <a:pt x="529124" y="225286"/>
                    <a:pt x="536452" y="230695"/>
                  </a:cubicBezTo>
                  <a:cubicBezTo>
                    <a:pt x="530717" y="191079"/>
                    <a:pt x="515103" y="154645"/>
                    <a:pt x="492001" y="123939"/>
                  </a:cubicBezTo>
                  <a:cubicBezTo>
                    <a:pt x="490886" y="132849"/>
                    <a:pt x="486903" y="141599"/>
                    <a:pt x="480052" y="148440"/>
                  </a:cubicBezTo>
                  <a:cubicBezTo>
                    <a:pt x="463323" y="165146"/>
                    <a:pt x="435919" y="165305"/>
                    <a:pt x="419190" y="148440"/>
                  </a:cubicBezTo>
                  <a:cubicBezTo>
                    <a:pt x="402461" y="131735"/>
                    <a:pt x="402461" y="104529"/>
                    <a:pt x="419190" y="87823"/>
                  </a:cubicBezTo>
                  <a:cubicBezTo>
                    <a:pt x="426041" y="80823"/>
                    <a:pt x="434804" y="77004"/>
                    <a:pt x="443726" y="75732"/>
                  </a:cubicBezTo>
                  <a:cubicBezTo>
                    <a:pt x="412977" y="52662"/>
                    <a:pt x="376492" y="37229"/>
                    <a:pt x="336820" y="31343"/>
                  </a:cubicBezTo>
                  <a:cubicBezTo>
                    <a:pt x="342237" y="38661"/>
                    <a:pt x="345742" y="47571"/>
                    <a:pt x="345742" y="57276"/>
                  </a:cubicBezTo>
                  <a:cubicBezTo>
                    <a:pt x="345742" y="80982"/>
                    <a:pt x="326464" y="100233"/>
                    <a:pt x="302725" y="100233"/>
                  </a:cubicBezTo>
                  <a:cubicBezTo>
                    <a:pt x="278986" y="100233"/>
                    <a:pt x="259708" y="80982"/>
                    <a:pt x="259708" y="57276"/>
                  </a:cubicBezTo>
                  <a:cubicBezTo>
                    <a:pt x="259708" y="47571"/>
                    <a:pt x="263213" y="38661"/>
                    <a:pt x="268630" y="31343"/>
                  </a:cubicBezTo>
                  <a:cubicBezTo>
                    <a:pt x="228958" y="37229"/>
                    <a:pt x="192473" y="52662"/>
                    <a:pt x="161724" y="75732"/>
                  </a:cubicBezTo>
                  <a:cubicBezTo>
                    <a:pt x="170646" y="77004"/>
                    <a:pt x="179249" y="80823"/>
                    <a:pt x="186260" y="87664"/>
                  </a:cubicBezTo>
                  <a:cubicBezTo>
                    <a:pt x="202989" y="104529"/>
                    <a:pt x="202989" y="131735"/>
                    <a:pt x="186260" y="148440"/>
                  </a:cubicBezTo>
                  <a:cubicBezTo>
                    <a:pt x="169371" y="165146"/>
                    <a:pt x="142127" y="165146"/>
                    <a:pt x="125398" y="148440"/>
                  </a:cubicBezTo>
                  <a:cubicBezTo>
                    <a:pt x="118547" y="141599"/>
                    <a:pt x="114564" y="132849"/>
                    <a:pt x="113449" y="123939"/>
                  </a:cubicBezTo>
                  <a:cubicBezTo>
                    <a:pt x="90347" y="154645"/>
                    <a:pt x="74893" y="191079"/>
                    <a:pt x="68998" y="230695"/>
                  </a:cubicBezTo>
                  <a:cubicBezTo>
                    <a:pt x="76327" y="225286"/>
                    <a:pt x="85249" y="221786"/>
                    <a:pt x="94967" y="221786"/>
                  </a:cubicBezTo>
                  <a:cubicBezTo>
                    <a:pt x="118707" y="221786"/>
                    <a:pt x="137985" y="241037"/>
                    <a:pt x="137985" y="264743"/>
                  </a:cubicBezTo>
                  <a:cubicBezTo>
                    <a:pt x="137985" y="288449"/>
                    <a:pt x="118707" y="307700"/>
                    <a:pt x="94967" y="307700"/>
                  </a:cubicBezTo>
                  <a:cubicBezTo>
                    <a:pt x="85249" y="307700"/>
                    <a:pt x="76327" y="304359"/>
                    <a:pt x="68998" y="298790"/>
                  </a:cubicBezTo>
                  <a:cubicBezTo>
                    <a:pt x="74893" y="338406"/>
                    <a:pt x="90347" y="374840"/>
                    <a:pt x="113449" y="405546"/>
                  </a:cubicBezTo>
                  <a:cubicBezTo>
                    <a:pt x="114564" y="396637"/>
                    <a:pt x="118547" y="388045"/>
                    <a:pt x="125398" y="381045"/>
                  </a:cubicBezTo>
                  <a:cubicBezTo>
                    <a:pt x="138463" y="367999"/>
                    <a:pt x="157900" y="365294"/>
                    <a:pt x="173833" y="372613"/>
                  </a:cubicBezTo>
                  <a:lnTo>
                    <a:pt x="108829" y="444844"/>
                  </a:lnTo>
                  <a:cubicBezTo>
                    <a:pt x="64855" y="397432"/>
                    <a:pt x="37611" y="334269"/>
                    <a:pt x="37611" y="264743"/>
                  </a:cubicBezTo>
                  <a:cubicBezTo>
                    <a:pt x="37611" y="118848"/>
                    <a:pt x="156626" y="0"/>
                    <a:pt x="302725" y="0"/>
                  </a:cubicBezTo>
                  <a:close/>
                </a:path>
              </a:pathLst>
            </a:custGeom>
            <a:solidFill>
              <a:srgbClr val="5B6A7F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97" name="ValueText2">
              <a:extLst>
                <a:ext uri="{FF2B5EF4-FFF2-40B4-BE49-F238E27FC236}">
                  <a16:creationId xmlns:a16="http://schemas.microsoft.com/office/drawing/2014/main" id="{A005DA9A-8292-4E38-A96D-F201F62BD43B}"/>
                </a:ext>
              </a:extLst>
            </p:cNvPr>
            <p:cNvSpPr txBox="1"/>
            <p:nvPr/>
          </p:nvSpPr>
          <p:spPr>
            <a:xfrm>
              <a:off x="5015712" y="3944172"/>
              <a:ext cx="614398" cy="460796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>
                  <a:solidFill>
                    <a:srgbClr val="5B6A7F"/>
                  </a:solidFill>
                  <a:cs typeface="+mn-ea"/>
                  <a:sym typeface="+mn-lt"/>
                </a:rPr>
                <a:t>65%</a:t>
              </a:r>
              <a:endParaRPr lang="en-US" dirty="0">
                <a:solidFill>
                  <a:srgbClr val="5B6A7F"/>
                </a:solidFill>
                <a:cs typeface="+mn-ea"/>
                <a:sym typeface="+mn-lt"/>
              </a:endParaRPr>
            </a:p>
          </p:txBody>
        </p:sp>
        <p:cxnSp>
          <p:nvCxnSpPr>
            <p:cNvPr id="98" name="ValueBack3">
              <a:extLst>
                <a:ext uri="{FF2B5EF4-FFF2-40B4-BE49-F238E27FC236}">
                  <a16:creationId xmlns:a16="http://schemas.microsoft.com/office/drawing/2014/main" id="{08A65580-0258-4EC5-9786-650B8D07BC3F}"/>
                </a:ext>
              </a:extLst>
            </p:cNvPr>
            <p:cNvCxnSpPr>
              <a:cxnSpLocks/>
            </p:cNvCxnSpPr>
            <p:nvPr/>
          </p:nvCxnSpPr>
          <p:spPr>
            <a:xfrm>
              <a:off x="6958355" y="3421036"/>
              <a:ext cx="0" cy="383268"/>
            </a:xfrm>
            <a:prstGeom prst="line">
              <a:avLst/>
            </a:prstGeom>
            <a:ln w="28575" cap="rnd">
              <a:solidFill>
                <a:srgbClr val="1BBAC0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ValueBack3">
              <a:extLst>
                <a:ext uri="{FF2B5EF4-FFF2-40B4-BE49-F238E27FC236}">
                  <a16:creationId xmlns:a16="http://schemas.microsoft.com/office/drawing/2014/main" id="{B2B15F04-5933-44FD-8BA0-0986A33A3A48}"/>
                </a:ext>
              </a:extLst>
            </p:cNvPr>
            <p:cNvSpPr/>
            <p:nvPr/>
          </p:nvSpPr>
          <p:spPr bwMode="auto">
            <a:xfrm>
              <a:off x="6876226" y="3284154"/>
              <a:ext cx="164258" cy="164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1BBAC0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0" name="ValueShape3">
              <a:extLst>
                <a:ext uri="{FF2B5EF4-FFF2-40B4-BE49-F238E27FC236}">
                  <a16:creationId xmlns:a16="http://schemas.microsoft.com/office/drawing/2014/main" id="{90D2A1B3-2515-43A5-9C9C-83906F6123C2}"/>
                </a:ext>
              </a:extLst>
            </p:cNvPr>
            <p:cNvSpPr/>
            <p:nvPr/>
          </p:nvSpPr>
          <p:spPr bwMode="auto">
            <a:xfrm rot="10800000">
              <a:off x="6465582" y="2024844"/>
              <a:ext cx="985547" cy="1122429"/>
            </a:xfrm>
            <a:custGeom>
              <a:avLst/>
              <a:gdLst>
                <a:gd name="connsiteX0" fmla="*/ 648072 w 1296144"/>
                <a:gd name="connsiteY0" fmla="*/ 1476164 h 1476164"/>
                <a:gd name="connsiteX1" fmla="*/ 0 w 1296144"/>
                <a:gd name="connsiteY1" fmla="*/ 828092 h 1476164"/>
                <a:gd name="connsiteX2" fmla="*/ 517463 w 1296144"/>
                <a:gd name="connsiteY2" fmla="*/ 193187 h 1476164"/>
                <a:gd name="connsiteX3" fmla="*/ 537177 w 1296144"/>
                <a:gd name="connsiteY3" fmla="*/ 191199 h 1476164"/>
                <a:gd name="connsiteX4" fmla="*/ 648072 w 1296144"/>
                <a:gd name="connsiteY4" fmla="*/ 0 h 1476164"/>
                <a:gd name="connsiteX5" fmla="*/ 758968 w 1296144"/>
                <a:gd name="connsiteY5" fmla="*/ 191199 h 1476164"/>
                <a:gd name="connsiteX6" fmla="*/ 778681 w 1296144"/>
                <a:gd name="connsiteY6" fmla="*/ 193187 h 1476164"/>
                <a:gd name="connsiteX7" fmla="*/ 1296144 w 1296144"/>
                <a:gd name="connsiteY7" fmla="*/ 828092 h 1476164"/>
                <a:gd name="connsiteX8" fmla="*/ 648072 w 1296144"/>
                <a:gd name="connsiteY8" fmla="*/ 1476164 h 147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6144" h="1476164">
                  <a:moveTo>
                    <a:pt x="648072" y="1476164"/>
                  </a:moveTo>
                  <a:cubicBezTo>
                    <a:pt x="290152" y="1476164"/>
                    <a:pt x="0" y="1186012"/>
                    <a:pt x="0" y="828092"/>
                  </a:cubicBezTo>
                  <a:cubicBezTo>
                    <a:pt x="0" y="514912"/>
                    <a:pt x="222147" y="253617"/>
                    <a:pt x="517463" y="193187"/>
                  </a:cubicBezTo>
                  <a:lnTo>
                    <a:pt x="537177" y="191199"/>
                  </a:lnTo>
                  <a:lnTo>
                    <a:pt x="648072" y="0"/>
                  </a:lnTo>
                  <a:lnTo>
                    <a:pt x="758968" y="191199"/>
                  </a:lnTo>
                  <a:lnTo>
                    <a:pt x="778681" y="193187"/>
                  </a:lnTo>
                  <a:cubicBezTo>
                    <a:pt x="1073997" y="253617"/>
                    <a:pt x="1296144" y="514912"/>
                    <a:pt x="1296144" y="828092"/>
                  </a:cubicBezTo>
                  <a:cubicBezTo>
                    <a:pt x="1296144" y="1186012"/>
                    <a:pt x="1005992" y="1476164"/>
                    <a:pt x="648072" y="147616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146DD7"/>
                </a:gs>
                <a:gs pos="100000">
                  <a:schemeClr val="lt1">
                    <a:lumMod val="85000"/>
                  </a:schemeClr>
                </a:gs>
                <a:gs pos="50000">
                  <a:srgbClr val="1BBAC0"/>
                </a:gs>
                <a:gs pos="50100">
                  <a:schemeClr val="lt1">
                    <a:lumMod val="85000"/>
                  </a:schemeClr>
                </a:gs>
              </a:gsLst>
              <a:lin ang="5400000" scaled="1"/>
              <a:tileRect/>
            </a:gradFill>
            <a:ln w="19050">
              <a:noFill/>
              <a:round/>
              <a:headEnd/>
              <a:tailEnd/>
            </a:ln>
          </p:spPr>
          <p:txBody>
            <a:bodyPr rot="0" spcFirstLastPara="0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1" name="ExtraShape">
              <a:extLst>
                <a:ext uri="{FF2B5EF4-FFF2-40B4-BE49-F238E27FC236}">
                  <a16:creationId xmlns:a16="http://schemas.microsoft.com/office/drawing/2014/main" id="{0B94CBD2-6295-4976-AC05-3834FFCCD6BB}"/>
                </a:ext>
              </a:extLst>
            </p:cNvPr>
            <p:cNvSpPr/>
            <p:nvPr/>
          </p:nvSpPr>
          <p:spPr bwMode="auto">
            <a:xfrm>
              <a:off x="6575087" y="2134349"/>
              <a:ext cx="766537" cy="766537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bg2"/>
              </a:solidFill>
              <a:round/>
              <a:headEnd/>
              <a:tailEnd/>
            </a:ln>
            <a:effectLst>
              <a:innerShdw blurRad="88900" dist="25400" dir="13500000">
                <a:prstClr val="black">
                  <a:alpha val="55000"/>
                </a:prstClr>
              </a:innerShdw>
            </a:effectLst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2" name="ValueBack3-1">
              <a:extLst>
                <a:ext uri="{FF2B5EF4-FFF2-40B4-BE49-F238E27FC236}">
                  <a16:creationId xmlns:a16="http://schemas.microsoft.com/office/drawing/2014/main" id="{D2E67EC9-38F3-46E7-A9D4-FFD33F802722}"/>
                </a:ext>
              </a:extLst>
            </p:cNvPr>
            <p:cNvSpPr/>
            <p:nvPr/>
          </p:nvSpPr>
          <p:spPr bwMode="auto">
            <a:xfrm>
              <a:off x="6917295" y="3325224"/>
              <a:ext cx="82120" cy="82120"/>
            </a:xfrm>
            <a:prstGeom prst="ellipse">
              <a:avLst/>
            </a:prstGeom>
            <a:solidFill>
              <a:srgbClr val="146DD7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3" name="IconShape3">
              <a:extLst>
                <a:ext uri="{FF2B5EF4-FFF2-40B4-BE49-F238E27FC236}">
                  <a16:creationId xmlns:a16="http://schemas.microsoft.com/office/drawing/2014/main" id="{0E933243-3354-4725-9AAA-206B7C8B20A6}"/>
                </a:ext>
              </a:extLst>
            </p:cNvPr>
            <p:cNvSpPr/>
            <p:nvPr/>
          </p:nvSpPr>
          <p:spPr bwMode="auto">
            <a:xfrm>
              <a:off x="6818276" y="2384609"/>
              <a:ext cx="280159" cy="266018"/>
            </a:xfrm>
            <a:custGeom>
              <a:avLst/>
              <a:gdLst>
                <a:gd name="connsiteX0" fmla="*/ 104323 w 609048"/>
                <a:gd name="connsiteY0" fmla="*/ 45710 h 578308"/>
                <a:gd name="connsiteX1" fmla="*/ 359666 w 609048"/>
                <a:gd name="connsiteY1" fmla="*/ 45710 h 578308"/>
                <a:gd name="connsiteX2" fmla="*/ 313963 w 609048"/>
                <a:gd name="connsiteY2" fmla="*/ 98276 h 578308"/>
                <a:gd name="connsiteX3" fmla="*/ 104323 w 609048"/>
                <a:gd name="connsiteY3" fmla="*/ 98276 h 578308"/>
                <a:gd name="connsiteX4" fmla="*/ 52658 w 609048"/>
                <a:gd name="connsiteY4" fmla="*/ 148858 h 578308"/>
                <a:gd name="connsiteX5" fmla="*/ 52658 w 609048"/>
                <a:gd name="connsiteY5" fmla="*/ 411685 h 578308"/>
                <a:gd name="connsiteX6" fmla="*/ 104323 w 609048"/>
                <a:gd name="connsiteY6" fmla="*/ 462267 h 578308"/>
                <a:gd name="connsiteX7" fmla="*/ 504725 w 609048"/>
                <a:gd name="connsiteY7" fmla="*/ 462267 h 578308"/>
                <a:gd name="connsiteX8" fmla="*/ 555396 w 609048"/>
                <a:gd name="connsiteY8" fmla="*/ 411685 h 578308"/>
                <a:gd name="connsiteX9" fmla="*/ 555396 w 609048"/>
                <a:gd name="connsiteY9" fmla="*/ 148858 h 578308"/>
                <a:gd name="connsiteX10" fmla="*/ 532545 w 609048"/>
                <a:gd name="connsiteY10" fmla="*/ 106210 h 578308"/>
                <a:gd name="connsiteX11" fmla="*/ 543474 w 609048"/>
                <a:gd name="connsiteY11" fmla="*/ 93317 h 578308"/>
                <a:gd name="connsiteX12" fmla="*/ 558377 w 609048"/>
                <a:gd name="connsiteY12" fmla="*/ 60587 h 578308"/>
                <a:gd name="connsiteX13" fmla="*/ 609048 w 609048"/>
                <a:gd name="connsiteY13" fmla="*/ 148858 h 578308"/>
                <a:gd name="connsiteX14" fmla="*/ 609048 w 609048"/>
                <a:gd name="connsiteY14" fmla="*/ 411685 h 578308"/>
                <a:gd name="connsiteX15" fmla="*/ 562351 w 609048"/>
                <a:gd name="connsiteY15" fmla="*/ 497972 h 578308"/>
                <a:gd name="connsiteX16" fmla="*/ 567319 w 609048"/>
                <a:gd name="connsiteY16" fmla="*/ 497972 h 578308"/>
                <a:gd name="connsiteX17" fmla="*/ 607061 w 609048"/>
                <a:gd name="connsiteY17" fmla="*/ 538636 h 578308"/>
                <a:gd name="connsiteX18" fmla="*/ 567319 w 609048"/>
                <a:gd name="connsiteY18" fmla="*/ 578308 h 578308"/>
                <a:gd name="connsiteX19" fmla="*/ 566325 w 609048"/>
                <a:gd name="connsiteY19" fmla="*/ 578308 h 578308"/>
                <a:gd name="connsiteX20" fmla="*/ 40735 w 609048"/>
                <a:gd name="connsiteY20" fmla="*/ 576325 h 578308"/>
                <a:gd name="connsiteX21" fmla="*/ 993 w 609048"/>
                <a:gd name="connsiteY21" fmla="*/ 536653 h 578308"/>
                <a:gd name="connsiteX22" fmla="*/ 40735 w 609048"/>
                <a:gd name="connsiteY22" fmla="*/ 495989 h 578308"/>
                <a:gd name="connsiteX23" fmla="*/ 44710 w 609048"/>
                <a:gd name="connsiteY23" fmla="*/ 495989 h 578308"/>
                <a:gd name="connsiteX24" fmla="*/ 0 w 609048"/>
                <a:gd name="connsiteY24" fmla="*/ 411685 h 578308"/>
                <a:gd name="connsiteX25" fmla="*/ 0 w 609048"/>
                <a:gd name="connsiteY25" fmla="*/ 148858 h 578308"/>
                <a:gd name="connsiteX26" fmla="*/ 104323 w 609048"/>
                <a:gd name="connsiteY26" fmla="*/ 45710 h 578308"/>
                <a:gd name="connsiteX27" fmla="*/ 461969 w 609048"/>
                <a:gd name="connsiteY27" fmla="*/ 0 h 578308"/>
                <a:gd name="connsiteX28" fmla="*/ 463956 w 609048"/>
                <a:gd name="connsiteY28" fmla="*/ 0 h 578308"/>
                <a:gd name="connsiteX29" fmla="*/ 479850 w 609048"/>
                <a:gd name="connsiteY29" fmla="*/ 5953 h 578308"/>
                <a:gd name="connsiteX30" fmla="*/ 510645 w 609048"/>
                <a:gd name="connsiteY30" fmla="*/ 32742 h 578308"/>
                <a:gd name="connsiteX31" fmla="*/ 513625 w 609048"/>
                <a:gd name="connsiteY31" fmla="*/ 67469 h 578308"/>
                <a:gd name="connsiteX32" fmla="*/ 358658 w 609048"/>
                <a:gd name="connsiteY32" fmla="*/ 243085 h 578308"/>
                <a:gd name="connsiteX33" fmla="*/ 341771 w 609048"/>
                <a:gd name="connsiteY33" fmla="*/ 353218 h 578308"/>
                <a:gd name="connsiteX34" fmla="*/ 276208 w 609048"/>
                <a:gd name="connsiteY34" fmla="*/ 387944 h 578308"/>
                <a:gd name="connsiteX35" fmla="*/ 275215 w 609048"/>
                <a:gd name="connsiteY35" fmla="*/ 388936 h 578308"/>
                <a:gd name="connsiteX36" fmla="*/ 268261 w 609048"/>
                <a:gd name="connsiteY36" fmla="*/ 383975 h 578308"/>
                <a:gd name="connsiteX37" fmla="*/ 269254 w 609048"/>
                <a:gd name="connsiteY37" fmla="*/ 376038 h 578308"/>
                <a:gd name="connsiteX38" fmla="*/ 270248 w 609048"/>
                <a:gd name="connsiteY38" fmla="*/ 375046 h 578308"/>
                <a:gd name="connsiteX39" fmla="*/ 264287 w 609048"/>
                <a:gd name="connsiteY39" fmla="*/ 283765 h 578308"/>
                <a:gd name="connsiteX40" fmla="*/ 221572 w 609048"/>
                <a:gd name="connsiteY40" fmla="*/ 266898 h 578308"/>
                <a:gd name="connsiteX41" fmla="*/ 171904 w 609048"/>
                <a:gd name="connsiteY41" fmla="*/ 289718 h 578308"/>
                <a:gd name="connsiteX42" fmla="*/ 165943 w 609048"/>
                <a:gd name="connsiteY42" fmla="*/ 292694 h 578308"/>
                <a:gd name="connsiteX43" fmla="*/ 162963 w 609048"/>
                <a:gd name="connsiteY43" fmla="*/ 292694 h 578308"/>
                <a:gd name="connsiteX44" fmla="*/ 157996 w 609048"/>
                <a:gd name="connsiteY44" fmla="*/ 285749 h 578308"/>
                <a:gd name="connsiteX45" fmla="*/ 183824 w 609048"/>
                <a:gd name="connsiteY45" fmla="*/ 215304 h 578308"/>
                <a:gd name="connsiteX46" fmla="*/ 263294 w 609048"/>
                <a:gd name="connsiteY46" fmla="*/ 179585 h 578308"/>
                <a:gd name="connsiteX47" fmla="*/ 291109 w 609048"/>
                <a:gd name="connsiteY47" fmla="*/ 183554 h 578308"/>
                <a:gd name="connsiteX48" fmla="*/ 446075 w 609048"/>
                <a:gd name="connsiteY48" fmla="*/ 7938 h 578308"/>
                <a:gd name="connsiteX49" fmla="*/ 461969 w 609048"/>
                <a:gd name="connsiteY49" fmla="*/ 0 h 5783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</a:cxnLst>
              <a:rect l="l" t="t" r="r" b="b"/>
              <a:pathLst>
                <a:path w="609048" h="578308">
                  <a:moveTo>
                    <a:pt x="104323" y="45710"/>
                  </a:moveTo>
                  <a:lnTo>
                    <a:pt x="359666" y="45710"/>
                  </a:lnTo>
                  <a:lnTo>
                    <a:pt x="313963" y="98276"/>
                  </a:lnTo>
                  <a:lnTo>
                    <a:pt x="104323" y="98276"/>
                  </a:lnTo>
                  <a:cubicBezTo>
                    <a:pt x="76503" y="98276"/>
                    <a:pt x="52658" y="121087"/>
                    <a:pt x="52658" y="148858"/>
                  </a:cubicBezTo>
                  <a:lnTo>
                    <a:pt x="52658" y="411685"/>
                  </a:lnTo>
                  <a:cubicBezTo>
                    <a:pt x="52658" y="439456"/>
                    <a:pt x="76503" y="462267"/>
                    <a:pt x="104323" y="462267"/>
                  </a:cubicBezTo>
                  <a:lnTo>
                    <a:pt x="504725" y="462267"/>
                  </a:lnTo>
                  <a:cubicBezTo>
                    <a:pt x="532545" y="462267"/>
                    <a:pt x="555396" y="439456"/>
                    <a:pt x="555396" y="411685"/>
                  </a:cubicBezTo>
                  <a:lnTo>
                    <a:pt x="555396" y="148858"/>
                  </a:lnTo>
                  <a:cubicBezTo>
                    <a:pt x="555396" y="131005"/>
                    <a:pt x="546454" y="115136"/>
                    <a:pt x="532545" y="106210"/>
                  </a:cubicBezTo>
                  <a:lnTo>
                    <a:pt x="543474" y="93317"/>
                  </a:lnTo>
                  <a:cubicBezTo>
                    <a:pt x="551422" y="84391"/>
                    <a:pt x="556390" y="72489"/>
                    <a:pt x="558377" y="60587"/>
                  </a:cubicBezTo>
                  <a:cubicBezTo>
                    <a:pt x="589177" y="78440"/>
                    <a:pt x="609048" y="111169"/>
                    <a:pt x="609048" y="148858"/>
                  </a:cubicBezTo>
                  <a:lnTo>
                    <a:pt x="609048" y="411685"/>
                  </a:lnTo>
                  <a:cubicBezTo>
                    <a:pt x="609048" y="447390"/>
                    <a:pt x="590171" y="479128"/>
                    <a:pt x="562351" y="497972"/>
                  </a:cubicBezTo>
                  <a:lnTo>
                    <a:pt x="567319" y="497972"/>
                  </a:lnTo>
                  <a:cubicBezTo>
                    <a:pt x="589177" y="497972"/>
                    <a:pt x="607061" y="515825"/>
                    <a:pt x="607061" y="538636"/>
                  </a:cubicBezTo>
                  <a:cubicBezTo>
                    <a:pt x="607061" y="560456"/>
                    <a:pt x="589177" y="578308"/>
                    <a:pt x="567319" y="578308"/>
                  </a:cubicBezTo>
                  <a:lnTo>
                    <a:pt x="566325" y="578308"/>
                  </a:lnTo>
                  <a:lnTo>
                    <a:pt x="40735" y="576325"/>
                  </a:lnTo>
                  <a:cubicBezTo>
                    <a:pt x="18877" y="576325"/>
                    <a:pt x="0" y="558472"/>
                    <a:pt x="993" y="536653"/>
                  </a:cubicBezTo>
                  <a:cubicBezTo>
                    <a:pt x="993" y="513841"/>
                    <a:pt x="18877" y="495989"/>
                    <a:pt x="40735" y="495989"/>
                  </a:cubicBezTo>
                  <a:lnTo>
                    <a:pt x="44710" y="495989"/>
                  </a:lnTo>
                  <a:cubicBezTo>
                    <a:pt x="17884" y="477144"/>
                    <a:pt x="0" y="446398"/>
                    <a:pt x="0" y="411685"/>
                  </a:cubicBezTo>
                  <a:lnTo>
                    <a:pt x="0" y="148858"/>
                  </a:lnTo>
                  <a:cubicBezTo>
                    <a:pt x="0" y="91333"/>
                    <a:pt x="46697" y="45710"/>
                    <a:pt x="104323" y="45710"/>
                  </a:cubicBezTo>
                  <a:close/>
                  <a:moveTo>
                    <a:pt x="461969" y="0"/>
                  </a:moveTo>
                  <a:cubicBezTo>
                    <a:pt x="462963" y="0"/>
                    <a:pt x="463956" y="0"/>
                    <a:pt x="463956" y="0"/>
                  </a:cubicBezTo>
                  <a:cubicBezTo>
                    <a:pt x="469916" y="0"/>
                    <a:pt x="475877" y="1985"/>
                    <a:pt x="479850" y="5953"/>
                  </a:cubicBezTo>
                  <a:lnTo>
                    <a:pt x="510645" y="32742"/>
                  </a:lnTo>
                  <a:cubicBezTo>
                    <a:pt x="521572" y="41672"/>
                    <a:pt x="522565" y="57547"/>
                    <a:pt x="513625" y="67469"/>
                  </a:cubicBezTo>
                  <a:lnTo>
                    <a:pt x="358658" y="243085"/>
                  </a:lnTo>
                  <a:cubicBezTo>
                    <a:pt x="374552" y="278804"/>
                    <a:pt x="369585" y="322460"/>
                    <a:pt x="341771" y="353218"/>
                  </a:cubicBezTo>
                  <a:cubicBezTo>
                    <a:pt x="323890" y="374053"/>
                    <a:pt x="300049" y="384967"/>
                    <a:pt x="276208" y="387944"/>
                  </a:cubicBezTo>
                  <a:cubicBezTo>
                    <a:pt x="275215" y="388936"/>
                    <a:pt x="275215" y="388936"/>
                    <a:pt x="275215" y="388936"/>
                  </a:cubicBezTo>
                  <a:cubicBezTo>
                    <a:pt x="272234" y="388936"/>
                    <a:pt x="269254" y="386952"/>
                    <a:pt x="268261" y="383975"/>
                  </a:cubicBezTo>
                  <a:cubicBezTo>
                    <a:pt x="266274" y="380999"/>
                    <a:pt x="267268" y="378022"/>
                    <a:pt x="269254" y="376038"/>
                  </a:cubicBezTo>
                  <a:cubicBezTo>
                    <a:pt x="269254" y="375046"/>
                    <a:pt x="270248" y="375046"/>
                    <a:pt x="270248" y="375046"/>
                  </a:cubicBezTo>
                  <a:cubicBezTo>
                    <a:pt x="294089" y="348257"/>
                    <a:pt x="291109" y="306585"/>
                    <a:pt x="264287" y="283765"/>
                  </a:cubicBezTo>
                  <a:cubicBezTo>
                    <a:pt x="251374" y="272851"/>
                    <a:pt x="236473" y="266898"/>
                    <a:pt x="221572" y="266898"/>
                  </a:cubicBezTo>
                  <a:cubicBezTo>
                    <a:pt x="202698" y="266898"/>
                    <a:pt x="184817" y="274835"/>
                    <a:pt x="171904" y="289718"/>
                  </a:cubicBezTo>
                  <a:cubicBezTo>
                    <a:pt x="169917" y="291702"/>
                    <a:pt x="167930" y="292694"/>
                    <a:pt x="165943" y="292694"/>
                  </a:cubicBezTo>
                  <a:cubicBezTo>
                    <a:pt x="164950" y="292694"/>
                    <a:pt x="163957" y="292694"/>
                    <a:pt x="162963" y="292694"/>
                  </a:cubicBezTo>
                  <a:cubicBezTo>
                    <a:pt x="159983" y="291702"/>
                    <a:pt x="157996" y="288726"/>
                    <a:pt x="157996" y="285749"/>
                  </a:cubicBezTo>
                  <a:cubicBezTo>
                    <a:pt x="157996" y="260945"/>
                    <a:pt x="165943" y="235148"/>
                    <a:pt x="183824" y="215304"/>
                  </a:cubicBezTo>
                  <a:cubicBezTo>
                    <a:pt x="204685" y="191492"/>
                    <a:pt x="233493" y="179585"/>
                    <a:pt x="263294" y="179585"/>
                  </a:cubicBezTo>
                  <a:cubicBezTo>
                    <a:pt x="272234" y="179585"/>
                    <a:pt x="282168" y="180578"/>
                    <a:pt x="291109" y="183554"/>
                  </a:cubicBezTo>
                  <a:lnTo>
                    <a:pt x="446075" y="7938"/>
                  </a:lnTo>
                  <a:cubicBezTo>
                    <a:pt x="450049" y="2977"/>
                    <a:pt x="456009" y="0"/>
                    <a:pt x="461969" y="0"/>
                  </a:cubicBezTo>
                  <a:close/>
                </a:path>
              </a:pathLst>
            </a:custGeom>
            <a:solidFill>
              <a:srgbClr val="146DD7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04" name="ValueText3">
              <a:extLst>
                <a:ext uri="{FF2B5EF4-FFF2-40B4-BE49-F238E27FC236}">
                  <a16:creationId xmlns:a16="http://schemas.microsoft.com/office/drawing/2014/main" id="{F1955691-6F9D-40FB-9C4E-59B08C323F34}"/>
                </a:ext>
              </a:extLst>
            </p:cNvPr>
            <p:cNvSpPr txBox="1"/>
            <p:nvPr/>
          </p:nvSpPr>
          <p:spPr>
            <a:xfrm>
              <a:off x="6685668" y="3944172"/>
              <a:ext cx="614398" cy="460796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 dirty="0">
                  <a:solidFill>
                    <a:srgbClr val="146DD7"/>
                  </a:solidFill>
                  <a:cs typeface="+mn-ea"/>
                  <a:sym typeface="+mn-lt"/>
                </a:rPr>
                <a:t>50%</a:t>
              </a:r>
              <a:endParaRPr lang="en-US" dirty="0">
                <a:solidFill>
                  <a:srgbClr val="146DD7"/>
                </a:solidFill>
                <a:cs typeface="+mn-ea"/>
                <a:sym typeface="+mn-lt"/>
              </a:endParaRPr>
            </a:p>
          </p:txBody>
        </p:sp>
        <p:cxnSp>
          <p:nvCxnSpPr>
            <p:cNvPr id="105" name="ValueBack4">
              <a:extLst>
                <a:ext uri="{FF2B5EF4-FFF2-40B4-BE49-F238E27FC236}">
                  <a16:creationId xmlns:a16="http://schemas.microsoft.com/office/drawing/2014/main" id="{9AA1F128-2D0C-4751-9D83-763225257F68}"/>
                </a:ext>
              </a:extLst>
            </p:cNvPr>
            <p:cNvCxnSpPr>
              <a:cxnSpLocks/>
            </p:cNvCxnSpPr>
            <p:nvPr/>
          </p:nvCxnSpPr>
          <p:spPr>
            <a:xfrm>
              <a:off x="8573556" y="3421036"/>
              <a:ext cx="0" cy="383268"/>
            </a:xfrm>
            <a:prstGeom prst="line">
              <a:avLst/>
            </a:prstGeom>
            <a:ln w="28575" cap="rnd">
              <a:solidFill>
                <a:srgbClr val="7E7F81"/>
              </a:soli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ValueBack4">
              <a:extLst>
                <a:ext uri="{FF2B5EF4-FFF2-40B4-BE49-F238E27FC236}">
                  <a16:creationId xmlns:a16="http://schemas.microsoft.com/office/drawing/2014/main" id="{C995807C-A7EC-493D-8D52-54C86EA1B885}"/>
                </a:ext>
              </a:extLst>
            </p:cNvPr>
            <p:cNvSpPr/>
            <p:nvPr/>
          </p:nvSpPr>
          <p:spPr bwMode="auto">
            <a:xfrm>
              <a:off x="8491427" y="3284154"/>
              <a:ext cx="164258" cy="16425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rgbClr val="7E7F81"/>
              </a:solidFill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7" name="ValueShape4">
              <a:extLst>
                <a:ext uri="{FF2B5EF4-FFF2-40B4-BE49-F238E27FC236}">
                  <a16:creationId xmlns:a16="http://schemas.microsoft.com/office/drawing/2014/main" id="{C97CEF52-EC10-4E87-A921-335529EC1ACB}"/>
                </a:ext>
              </a:extLst>
            </p:cNvPr>
            <p:cNvSpPr/>
            <p:nvPr/>
          </p:nvSpPr>
          <p:spPr bwMode="auto">
            <a:xfrm rot="10800000">
              <a:off x="8080783" y="2024844"/>
              <a:ext cx="985547" cy="1122429"/>
            </a:xfrm>
            <a:custGeom>
              <a:avLst/>
              <a:gdLst>
                <a:gd name="connsiteX0" fmla="*/ 648072 w 1296144"/>
                <a:gd name="connsiteY0" fmla="*/ 1476164 h 1476164"/>
                <a:gd name="connsiteX1" fmla="*/ 0 w 1296144"/>
                <a:gd name="connsiteY1" fmla="*/ 828092 h 1476164"/>
                <a:gd name="connsiteX2" fmla="*/ 517463 w 1296144"/>
                <a:gd name="connsiteY2" fmla="*/ 193187 h 1476164"/>
                <a:gd name="connsiteX3" fmla="*/ 537177 w 1296144"/>
                <a:gd name="connsiteY3" fmla="*/ 191199 h 1476164"/>
                <a:gd name="connsiteX4" fmla="*/ 648072 w 1296144"/>
                <a:gd name="connsiteY4" fmla="*/ 0 h 1476164"/>
                <a:gd name="connsiteX5" fmla="*/ 758968 w 1296144"/>
                <a:gd name="connsiteY5" fmla="*/ 191199 h 1476164"/>
                <a:gd name="connsiteX6" fmla="*/ 778681 w 1296144"/>
                <a:gd name="connsiteY6" fmla="*/ 193187 h 1476164"/>
                <a:gd name="connsiteX7" fmla="*/ 1296144 w 1296144"/>
                <a:gd name="connsiteY7" fmla="*/ 828092 h 1476164"/>
                <a:gd name="connsiteX8" fmla="*/ 648072 w 1296144"/>
                <a:gd name="connsiteY8" fmla="*/ 1476164 h 14761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96144" h="1476164">
                  <a:moveTo>
                    <a:pt x="648072" y="1476164"/>
                  </a:moveTo>
                  <a:cubicBezTo>
                    <a:pt x="290152" y="1476164"/>
                    <a:pt x="0" y="1186012"/>
                    <a:pt x="0" y="828092"/>
                  </a:cubicBezTo>
                  <a:cubicBezTo>
                    <a:pt x="0" y="514912"/>
                    <a:pt x="222147" y="253617"/>
                    <a:pt x="517463" y="193187"/>
                  </a:cubicBezTo>
                  <a:lnTo>
                    <a:pt x="537177" y="191199"/>
                  </a:lnTo>
                  <a:lnTo>
                    <a:pt x="648072" y="0"/>
                  </a:lnTo>
                  <a:lnTo>
                    <a:pt x="758968" y="191199"/>
                  </a:lnTo>
                  <a:lnTo>
                    <a:pt x="778681" y="193187"/>
                  </a:lnTo>
                  <a:cubicBezTo>
                    <a:pt x="1073997" y="253617"/>
                    <a:pt x="1296144" y="514912"/>
                    <a:pt x="1296144" y="828092"/>
                  </a:cubicBezTo>
                  <a:cubicBezTo>
                    <a:pt x="1296144" y="1186012"/>
                    <a:pt x="1005992" y="1476164"/>
                    <a:pt x="648072" y="1476164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7E7F81"/>
                </a:gs>
                <a:gs pos="100000">
                  <a:schemeClr val="lt1">
                    <a:lumMod val="85000"/>
                  </a:schemeClr>
                </a:gs>
                <a:gs pos="64000">
                  <a:srgbClr val="7E7F81"/>
                </a:gs>
                <a:gs pos="64100">
                  <a:schemeClr val="lt1">
                    <a:lumMod val="85000"/>
                  </a:schemeClr>
                </a:gs>
              </a:gsLst>
              <a:lin ang="5400000" scaled="1"/>
              <a:tileRect/>
            </a:gradFill>
            <a:ln w="19050">
              <a:noFill/>
              <a:round/>
              <a:headEnd/>
              <a:tailEnd/>
            </a:ln>
          </p:spPr>
          <p:txBody>
            <a:bodyPr rot="0" spcFirstLastPara="0" vert="horz" wrap="square" lIns="91440" tIns="45720" rIns="91440" bIns="45720" numCol="1" spcCol="0" rtlCol="0" fromWordArt="0" anchor="ctr" anchorCtr="1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8" name="ExtraShape">
              <a:extLst>
                <a:ext uri="{FF2B5EF4-FFF2-40B4-BE49-F238E27FC236}">
                  <a16:creationId xmlns:a16="http://schemas.microsoft.com/office/drawing/2014/main" id="{8795A84E-B9DC-4A8B-B937-0BF6B1115EDC}"/>
                </a:ext>
              </a:extLst>
            </p:cNvPr>
            <p:cNvSpPr/>
            <p:nvPr/>
          </p:nvSpPr>
          <p:spPr bwMode="auto">
            <a:xfrm>
              <a:off x="8190288" y="2134349"/>
              <a:ext cx="766537" cy="766537"/>
            </a:xfrm>
            <a:prstGeom prst="ellipse">
              <a:avLst/>
            </a:prstGeom>
            <a:solidFill>
              <a:schemeClr val="bg1"/>
            </a:solidFill>
            <a:ln w="31750">
              <a:solidFill>
                <a:schemeClr val="bg2"/>
              </a:solidFill>
              <a:round/>
              <a:headEnd/>
              <a:tailEnd/>
            </a:ln>
            <a:effectLst>
              <a:innerShdw blurRad="88900" dist="25400" dir="13500000">
                <a:prstClr val="black">
                  <a:alpha val="55000"/>
                </a:prstClr>
              </a:innerShdw>
            </a:effectLst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09" name="ValueBack4-1">
              <a:extLst>
                <a:ext uri="{FF2B5EF4-FFF2-40B4-BE49-F238E27FC236}">
                  <a16:creationId xmlns:a16="http://schemas.microsoft.com/office/drawing/2014/main" id="{E48460B8-750A-4871-8EF0-2136E2BD4EEE}"/>
                </a:ext>
              </a:extLst>
            </p:cNvPr>
            <p:cNvSpPr/>
            <p:nvPr/>
          </p:nvSpPr>
          <p:spPr bwMode="auto">
            <a:xfrm>
              <a:off x="8532496" y="3325224"/>
              <a:ext cx="82120" cy="82120"/>
            </a:xfrm>
            <a:prstGeom prst="ellipse">
              <a:avLst/>
            </a:prstGeom>
            <a:solidFill>
              <a:srgbClr val="7E7F81"/>
            </a:solidFill>
            <a:ln w="19050">
              <a:noFill/>
              <a:round/>
              <a:headEnd/>
              <a:tailEnd/>
            </a:ln>
          </p:spPr>
          <p:txBody>
            <a:bodyPr vert="horz" wrap="non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algn="ctr"/>
              <a:endParaRPr lang="zh-CN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10" name="IconShape4">
              <a:extLst>
                <a:ext uri="{FF2B5EF4-FFF2-40B4-BE49-F238E27FC236}">
                  <a16:creationId xmlns:a16="http://schemas.microsoft.com/office/drawing/2014/main" id="{BD2F2250-BFFC-477D-9D1E-4EF3F49211A7}"/>
                </a:ext>
              </a:extLst>
            </p:cNvPr>
            <p:cNvSpPr/>
            <p:nvPr/>
          </p:nvSpPr>
          <p:spPr bwMode="auto">
            <a:xfrm>
              <a:off x="8442590" y="2377539"/>
              <a:ext cx="261931" cy="280158"/>
            </a:xfrm>
            <a:custGeom>
              <a:avLst/>
              <a:gdLst>
                <a:gd name="connsiteX0" fmla="*/ 387757 w 566852"/>
                <a:gd name="connsiteY0" fmla="*/ 525760 h 606298"/>
                <a:gd name="connsiteX1" fmla="*/ 367598 w 566852"/>
                <a:gd name="connsiteY1" fmla="*/ 545894 h 606298"/>
                <a:gd name="connsiteX2" fmla="*/ 387757 w 566852"/>
                <a:gd name="connsiteY2" fmla="*/ 566029 h 606298"/>
                <a:gd name="connsiteX3" fmla="*/ 407915 w 566852"/>
                <a:gd name="connsiteY3" fmla="*/ 545894 h 606298"/>
                <a:gd name="connsiteX4" fmla="*/ 387757 w 566852"/>
                <a:gd name="connsiteY4" fmla="*/ 525760 h 606298"/>
                <a:gd name="connsiteX5" fmla="*/ 387757 w 566852"/>
                <a:gd name="connsiteY5" fmla="*/ 485490 h 606298"/>
                <a:gd name="connsiteX6" fmla="*/ 448231 w 566852"/>
                <a:gd name="connsiteY6" fmla="*/ 545894 h 606298"/>
                <a:gd name="connsiteX7" fmla="*/ 387757 w 566852"/>
                <a:gd name="connsiteY7" fmla="*/ 606298 h 606298"/>
                <a:gd name="connsiteX8" fmla="*/ 327282 w 566852"/>
                <a:gd name="connsiteY8" fmla="*/ 545894 h 606298"/>
                <a:gd name="connsiteX9" fmla="*/ 387757 w 566852"/>
                <a:gd name="connsiteY9" fmla="*/ 485490 h 606298"/>
                <a:gd name="connsiteX10" fmla="*/ 359529 w 566852"/>
                <a:gd name="connsiteY10" fmla="*/ 303160 h 606298"/>
                <a:gd name="connsiteX11" fmla="*/ 337651 w 566852"/>
                <a:gd name="connsiteY11" fmla="*/ 421467 h 606298"/>
                <a:gd name="connsiteX12" fmla="*/ 430908 w 566852"/>
                <a:gd name="connsiteY12" fmla="*/ 303160 h 606298"/>
                <a:gd name="connsiteX13" fmla="*/ 247721 w 566852"/>
                <a:gd name="connsiteY13" fmla="*/ 303160 h 606298"/>
                <a:gd name="connsiteX14" fmla="*/ 261432 w 566852"/>
                <a:gd name="connsiteY14" fmla="*/ 392167 h 606298"/>
                <a:gd name="connsiteX15" fmla="*/ 283411 w 566852"/>
                <a:gd name="connsiteY15" fmla="*/ 431636 h 606298"/>
                <a:gd name="connsiteX16" fmla="*/ 305389 w 566852"/>
                <a:gd name="connsiteY16" fmla="*/ 392167 h 606298"/>
                <a:gd name="connsiteX17" fmla="*/ 319201 w 566852"/>
                <a:gd name="connsiteY17" fmla="*/ 303160 h 606298"/>
                <a:gd name="connsiteX18" fmla="*/ 135913 w 566852"/>
                <a:gd name="connsiteY18" fmla="*/ 303160 h 606298"/>
                <a:gd name="connsiteX19" fmla="*/ 229170 w 566852"/>
                <a:gd name="connsiteY19" fmla="*/ 421467 h 606298"/>
                <a:gd name="connsiteX20" fmla="*/ 207293 w 566852"/>
                <a:gd name="connsiteY20" fmla="*/ 303160 h 606298"/>
                <a:gd name="connsiteX21" fmla="*/ 337651 w 566852"/>
                <a:gd name="connsiteY21" fmla="*/ 144578 h 606298"/>
                <a:gd name="connsiteX22" fmla="*/ 359529 w 566852"/>
                <a:gd name="connsiteY22" fmla="*/ 262885 h 606298"/>
                <a:gd name="connsiteX23" fmla="*/ 430908 w 566852"/>
                <a:gd name="connsiteY23" fmla="*/ 262885 h 606298"/>
                <a:gd name="connsiteX24" fmla="*/ 337651 w 566852"/>
                <a:gd name="connsiteY24" fmla="*/ 144578 h 606298"/>
                <a:gd name="connsiteX25" fmla="*/ 229170 w 566852"/>
                <a:gd name="connsiteY25" fmla="*/ 144578 h 606298"/>
                <a:gd name="connsiteX26" fmla="*/ 135913 w 566852"/>
                <a:gd name="connsiteY26" fmla="*/ 262885 h 606298"/>
                <a:gd name="connsiteX27" fmla="*/ 207293 w 566852"/>
                <a:gd name="connsiteY27" fmla="*/ 262885 h 606298"/>
                <a:gd name="connsiteX28" fmla="*/ 229170 w 566852"/>
                <a:gd name="connsiteY28" fmla="*/ 144578 h 606298"/>
                <a:gd name="connsiteX29" fmla="*/ 283411 w 566852"/>
                <a:gd name="connsiteY29" fmla="*/ 134409 h 606298"/>
                <a:gd name="connsiteX30" fmla="*/ 261432 w 566852"/>
                <a:gd name="connsiteY30" fmla="*/ 173878 h 606298"/>
                <a:gd name="connsiteX31" fmla="*/ 247721 w 566852"/>
                <a:gd name="connsiteY31" fmla="*/ 262885 h 606298"/>
                <a:gd name="connsiteX32" fmla="*/ 319201 w 566852"/>
                <a:gd name="connsiteY32" fmla="*/ 262885 h 606298"/>
                <a:gd name="connsiteX33" fmla="*/ 305389 w 566852"/>
                <a:gd name="connsiteY33" fmla="*/ 173878 h 606298"/>
                <a:gd name="connsiteX34" fmla="*/ 283411 w 566852"/>
                <a:gd name="connsiteY34" fmla="*/ 134409 h 606298"/>
                <a:gd name="connsiteX35" fmla="*/ 283411 w 566852"/>
                <a:gd name="connsiteY35" fmla="*/ 94134 h 606298"/>
                <a:gd name="connsiteX36" fmla="*/ 472647 w 566852"/>
                <a:gd name="connsiteY36" fmla="*/ 283022 h 606298"/>
                <a:gd name="connsiteX37" fmla="*/ 283411 w 566852"/>
                <a:gd name="connsiteY37" fmla="*/ 472012 h 606298"/>
                <a:gd name="connsiteX38" fmla="*/ 94275 w 566852"/>
                <a:gd name="connsiteY38" fmla="*/ 283022 h 606298"/>
                <a:gd name="connsiteX39" fmla="*/ 283411 w 566852"/>
                <a:gd name="connsiteY39" fmla="*/ 94134 h 606298"/>
                <a:gd name="connsiteX40" fmla="*/ 283426 w 566852"/>
                <a:gd name="connsiteY40" fmla="*/ 0 h 606298"/>
                <a:gd name="connsiteX41" fmla="*/ 566852 w 566852"/>
                <a:gd name="connsiteY41" fmla="*/ 283002 h 606298"/>
                <a:gd name="connsiteX42" fmla="*/ 526521 w 566852"/>
                <a:gd name="connsiteY42" fmla="*/ 283002 h 606298"/>
                <a:gd name="connsiteX43" fmla="*/ 283426 w 566852"/>
                <a:gd name="connsiteY43" fmla="*/ 40270 h 606298"/>
                <a:gd name="connsiteX44" fmla="*/ 40331 w 566852"/>
                <a:gd name="connsiteY44" fmla="*/ 283002 h 606298"/>
                <a:gd name="connsiteX45" fmla="*/ 283426 w 566852"/>
                <a:gd name="connsiteY45" fmla="*/ 525734 h 606298"/>
                <a:gd name="connsiteX46" fmla="*/ 283426 w 566852"/>
                <a:gd name="connsiteY46" fmla="*/ 566005 h 606298"/>
                <a:gd name="connsiteX47" fmla="*/ 0 w 566852"/>
                <a:gd name="connsiteY47" fmla="*/ 283002 h 606298"/>
                <a:gd name="connsiteX48" fmla="*/ 283426 w 566852"/>
                <a:gd name="connsiteY48" fmla="*/ 0 h 606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566852" h="606298">
                  <a:moveTo>
                    <a:pt x="387757" y="525760"/>
                  </a:moveTo>
                  <a:cubicBezTo>
                    <a:pt x="376670" y="525760"/>
                    <a:pt x="367598" y="534820"/>
                    <a:pt x="367598" y="545894"/>
                  </a:cubicBezTo>
                  <a:cubicBezTo>
                    <a:pt x="367598" y="557069"/>
                    <a:pt x="376670" y="566029"/>
                    <a:pt x="387757" y="566029"/>
                  </a:cubicBezTo>
                  <a:cubicBezTo>
                    <a:pt x="398844" y="566029"/>
                    <a:pt x="407915" y="557069"/>
                    <a:pt x="407915" y="545894"/>
                  </a:cubicBezTo>
                  <a:cubicBezTo>
                    <a:pt x="407915" y="534820"/>
                    <a:pt x="398844" y="525760"/>
                    <a:pt x="387757" y="525760"/>
                  </a:cubicBezTo>
                  <a:close/>
                  <a:moveTo>
                    <a:pt x="387757" y="485490"/>
                  </a:moveTo>
                  <a:cubicBezTo>
                    <a:pt x="421118" y="485490"/>
                    <a:pt x="448231" y="512672"/>
                    <a:pt x="448231" y="545894"/>
                  </a:cubicBezTo>
                  <a:cubicBezTo>
                    <a:pt x="448231" y="579217"/>
                    <a:pt x="421118" y="606298"/>
                    <a:pt x="387757" y="606298"/>
                  </a:cubicBezTo>
                  <a:cubicBezTo>
                    <a:pt x="354395" y="606298"/>
                    <a:pt x="327282" y="579217"/>
                    <a:pt x="327282" y="545894"/>
                  </a:cubicBezTo>
                  <a:cubicBezTo>
                    <a:pt x="327282" y="512672"/>
                    <a:pt x="354395" y="485490"/>
                    <a:pt x="387757" y="485490"/>
                  </a:cubicBezTo>
                  <a:close/>
                  <a:moveTo>
                    <a:pt x="359529" y="303160"/>
                  </a:moveTo>
                  <a:cubicBezTo>
                    <a:pt x="357815" y="346556"/>
                    <a:pt x="350757" y="389650"/>
                    <a:pt x="337651" y="421467"/>
                  </a:cubicBezTo>
                  <a:cubicBezTo>
                    <a:pt x="386951" y="402135"/>
                    <a:pt x="423548" y="357229"/>
                    <a:pt x="430908" y="303160"/>
                  </a:cubicBezTo>
                  <a:close/>
                  <a:moveTo>
                    <a:pt x="247721" y="303160"/>
                  </a:moveTo>
                  <a:cubicBezTo>
                    <a:pt x="249031" y="336588"/>
                    <a:pt x="253871" y="367599"/>
                    <a:pt x="261432" y="392167"/>
                  </a:cubicBezTo>
                  <a:cubicBezTo>
                    <a:pt x="270909" y="422474"/>
                    <a:pt x="280890" y="430932"/>
                    <a:pt x="283411" y="431636"/>
                  </a:cubicBezTo>
                  <a:cubicBezTo>
                    <a:pt x="285931" y="430932"/>
                    <a:pt x="295912" y="422474"/>
                    <a:pt x="305389" y="392167"/>
                  </a:cubicBezTo>
                  <a:cubicBezTo>
                    <a:pt x="313051" y="367599"/>
                    <a:pt x="317790" y="336588"/>
                    <a:pt x="319201" y="303160"/>
                  </a:cubicBezTo>
                  <a:close/>
                  <a:moveTo>
                    <a:pt x="135913" y="303160"/>
                  </a:moveTo>
                  <a:cubicBezTo>
                    <a:pt x="143273" y="357229"/>
                    <a:pt x="179870" y="402135"/>
                    <a:pt x="229170" y="421467"/>
                  </a:cubicBezTo>
                  <a:cubicBezTo>
                    <a:pt x="216165" y="389650"/>
                    <a:pt x="209006" y="346556"/>
                    <a:pt x="207293" y="303160"/>
                  </a:cubicBezTo>
                  <a:close/>
                  <a:moveTo>
                    <a:pt x="337651" y="144578"/>
                  </a:moveTo>
                  <a:cubicBezTo>
                    <a:pt x="350757" y="176395"/>
                    <a:pt x="357815" y="219590"/>
                    <a:pt x="359529" y="262885"/>
                  </a:cubicBezTo>
                  <a:lnTo>
                    <a:pt x="430908" y="262885"/>
                  </a:lnTo>
                  <a:cubicBezTo>
                    <a:pt x="423548" y="208816"/>
                    <a:pt x="386951" y="163910"/>
                    <a:pt x="337651" y="144578"/>
                  </a:cubicBezTo>
                  <a:close/>
                  <a:moveTo>
                    <a:pt x="229170" y="144578"/>
                  </a:moveTo>
                  <a:cubicBezTo>
                    <a:pt x="179870" y="163910"/>
                    <a:pt x="143273" y="208816"/>
                    <a:pt x="135913" y="262885"/>
                  </a:cubicBezTo>
                  <a:lnTo>
                    <a:pt x="207293" y="262885"/>
                  </a:lnTo>
                  <a:cubicBezTo>
                    <a:pt x="209006" y="219590"/>
                    <a:pt x="216165" y="176395"/>
                    <a:pt x="229170" y="144578"/>
                  </a:cubicBezTo>
                  <a:close/>
                  <a:moveTo>
                    <a:pt x="283411" y="134409"/>
                  </a:moveTo>
                  <a:cubicBezTo>
                    <a:pt x="280890" y="135214"/>
                    <a:pt x="270909" y="143672"/>
                    <a:pt x="261432" y="173878"/>
                  </a:cubicBezTo>
                  <a:cubicBezTo>
                    <a:pt x="253871" y="198445"/>
                    <a:pt x="249031" y="229558"/>
                    <a:pt x="247721" y="262885"/>
                  </a:cubicBezTo>
                  <a:lnTo>
                    <a:pt x="319201" y="262885"/>
                  </a:lnTo>
                  <a:cubicBezTo>
                    <a:pt x="317790" y="229558"/>
                    <a:pt x="313051" y="198445"/>
                    <a:pt x="305389" y="173878"/>
                  </a:cubicBezTo>
                  <a:cubicBezTo>
                    <a:pt x="295912" y="143672"/>
                    <a:pt x="285931" y="135214"/>
                    <a:pt x="283411" y="134409"/>
                  </a:cubicBezTo>
                  <a:close/>
                  <a:moveTo>
                    <a:pt x="283411" y="94134"/>
                  </a:moveTo>
                  <a:cubicBezTo>
                    <a:pt x="387758" y="94134"/>
                    <a:pt x="472647" y="178811"/>
                    <a:pt x="472647" y="283022"/>
                  </a:cubicBezTo>
                  <a:cubicBezTo>
                    <a:pt x="472647" y="387233"/>
                    <a:pt x="387758" y="472012"/>
                    <a:pt x="283411" y="472012"/>
                  </a:cubicBezTo>
                  <a:cubicBezTo>
                    <a:pt x="179063" y="472012"/>
                    <a:pt x="94275" y="387233"/>
                    <a:pt x="94275" y="283022"/>
                  </a:cubicBezTo>
                  <a:cubicBezTo>
                    <a:pt x="94275" y="178811"/>
                    <a:pt x="179063" y="94134"/>
                    <a:pt x="283411" y="94134"/>
                  </a:cubicBezTo>
                  <a:close/>
                  <a:moveTo>
                    <a:pt x="283426" y="0"/>
                  </a:moveTo>
                  <a:cubicBezTo>
                    <a:pt x="439709" y="0"/>
                    <a:pt x="566852" y="126953"/>
                    <a:pt x="566852" y="283002"/>
                  </a:cubicBezTo>
                  <a:lnTo>
                    <a:pt x="526521" y="283002"/>
                  </a:lnTo>
                  <a:cubicBezTo>
                    <a:pt x="526521" y="149203"/>
                    <a:pt x="417527" y="40270"/>
                    <a:pt x="283426" y="40270"/>
                  </a:cubicBezTo>
                  <a:cubicBezTo>
                    <a:pt x="149426" y="40270"/>
                    <a:pt x="40331" y="149203"/>
                    <a:pt x="40331" y="283002"/>
                  </a:cubicBezTo>
                  <a:cubicBezTo>
                    <a:pt x="40331" y="416902"/>
                    <a:pt x="149426" y="525734"/>
                    <a:pt x="283426" y="525734"/>
                  </a:cubicBezTo>
                  <a:lnTo>
                    <a:pt x="283426" y="566005"/>
                  </a:lnTo>
                  <a:cubicBezTo>
                    <a:pt x="127143" y="566005"/>
                    <a:pt x="0" y="439051"/>
                    <a:pt x="0" y="283002"/>
                  </a:cubicBezTo>
                  <a:cubicBezTo>
                    <a:pt x="0" y="126953"/>
                    <a:pt x="127143" y="0"/>
                    <a:pt x="283426" y="0"/>
                  </a:cubicBezTo>
                  <a:close/>
                </a:path>
              </a:pathLst>
            </a:custGeom>
            <a:solidFill>
              <a:srgbClr val="7E7F81"/>
            </a:solidFill>
            <a:ln>
              <a:noFill/>
            </a:ln>
          </p:spPr>
          <p:txBody>
            <a:bodyPr/>
            <a:lstStyle/>
            <a:p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11" name="ValueText4">
              <a:extLst>
                <a:ext uri="{FF2B5EF4-FFF2-40B4-BE49-F238E27FC236}">
                  <a16:creationId xmlns:a16="http://schemas.microsoft.com/office/drawing/2014/main" id="{A0B93F61-B2D6-4544-8429-CA083A05508A}"/>
                </a:ext>
              </a:extLst>
            </p:cNvPr>
            <p:cNvSpPr txBox="1"/>
            <p:nvPr/>
          </p:nvSpPr>
          <p:spPr>
            <a:xfrm>
              <a:off x="8300869" y="3944172"/>
              <a:ext cx="614398" cy="460796"/>
            </a:xfrm>
            <a:prstGeom prst="rect">
              <a:avLst/>
            </a:prstGeom>
          </p:spPr>
          <p:txBody>
            <a:bodyPr wrap="none" lIns="0" tIns="0" rIns="0" bIns="0" numCol="1">
              <a:prstTxWarp prst="textPlain">
                <a:avLst/>
              </a:prstTxWarp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r>
                <a:rPr lang="en-US" altLang="zh-CN">
                  <a:solidFill>
                    <a:srgbClr val="7E7F81"/>
                  </a:solidFill>
                  <a:cs typeface="+mn-ea"/>
                  <a:sym typeface="+mn-lt"/>
                </a:rPr>
                <a:t>64%</a:t>
              </a:r>
              <a:endParaRPr lang="en-US" dirty="0">
                <a:solidFill>
                  <a:srgbClr val="7E7F81"/>
                </a:solidFill>
                <a:cs typeface="+mn-ea"/>
                <a:sym typeface="+mn-lt"/>
              </a:endParaRPr>
            </a:p>
          </p:txBody>
        </p:sp>
        <p:sp>
          <p:nvSpPr>
            <p:cNvPr id="112" name="CustomText2">
              <a:extLst>
                <a:ext uri="{FF2B5EF4-FFF2-40B4-BE49-F238E27FC236}">
                  <a16:creationId xmlns:a16="http://schemas.microsoft.com/office/drawing/2014/main" id="{4D4BCEDE-70CB-44D0-B082-243F0F808385}"/>
                </a:ext>
              </a:extLst>
            </p:cNvPr>
            <p:cNvSpPr/>
            <p:nvPr/>
          </p:nvSpPr>
          <p:spPr>
            <a:xfrm>
              <a:off x="3166395" y="4433960"/>
              <a:ext cx="967882" cy="271390"/>
            </a:xfrm>
            <a:prstGeom prst="rect">
              <a:avLst/>
            </a:prstGeom>
            <a:noFill/>
          </p:spPr>
          <p:txBody>
            <a:bodyPr wrap="none" lIns="90000" tIns="46800" rIns="90000" bIns="46800" anchor="ctr">
              <a:normAutofit fontScale="92500" lnSpcReduction="20000"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113" name="CustomText2">
              <a:extLst>
                <a:ext uri="{FF2B5EF4-FFF2-40B4-BE49-F238E27FC236}">
                  <a16:creationId xmlns:a16="http://schemas.microsoft.com/office/drawing/2014/main" id="{7931B35A-D593-48D6-B527-2968046778DA}"/>
                </a:ext>
              </a:extLst>
            </p:cNvPr>
            <p:cNvSpPr/>
            <p:nvPr/>
          </p:nvSpPr>
          <p:spPr>
            <a:xfrm>
              <a:off x="4836350" y="4433960"/>
              <a:ext cx="967882" cy="271390"/>
            </a:xfrm>
            <a:prstGeom prst="rect">
              <a:avLst/>
            </a:prstGeom>
            <a:noFill/>
          </p:spPr>
          <p:txBody>
            <a:bodyPr wrap="none" lIns="90000" tIns="46800" rIns="90000" bIns="46800" anchor="ctr">
              <a:normAutofit fontScale="92500" lnSpcReduction="20000"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114" name="CustomText2">
              <a:extLst>
                <a:ext uri="{FF2B5EF4-FFF2-40B4-BE49-F238E27FC236}">
                  <a16:creationId xmlns:a16="http://schemas.microsoft.com/office/drawing/2014/main" id="{DDCB077F-7221-4894-A0BB-727CF8A990FF}"/>
                </a:ext>
              </a:extLst>
            </p:cNvPr>
            <p:cNvSpPr/>
            <p:nvPr/>
          </p:nvSpPr>
          <p:spPr>
            <a:xfrm>
              <a:off x="6506307" y="4433960"/>
              <a:ext cx="967882" cy="271390"/>
            </a:xfrm>
            <a:prstGeom prst="rect">
              <a:avLst/>
            </a:prstGeom>
            <a:noFill/>
          </p:spPr>
          <p:txBody>
            <a:bodyPr wrap="none" lIns="90000" tIns="46800" rIns="90000" bIns="46800" anchor="ctr">
              <a:normAutofit fontScale="92500" lnSpcReduction="20000"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  <p:sp>
          <p:nvSpPr>
            <p:cNvPr id="115" name="CustomText2">
              <a:extLst>
                <a:ext uri="{FF2B5EF4-FFF2-40B4-BE49-F238E27FC236}">
                  <a16:creationId xmlns:a16="http://schemas.microsoft.com/office/drawing/2014/main" id="{0B170F4B-2FF8-466A-B044-56DDB77A67DF}"/>
                </a:ext>
              </a:extLst>
            </p:cNvPr>
            <p:cNvSpPr/>
            <p:nvPr/>
          </p:nvSpPr>
          <p:spPr>
            <a:xfrm>
              <a:off x="8121508" y="4433960"/>
              <a:ext cx="967882" cy="271390"/>
            </a:xfrm>
            <a:prstGeom prst="rect">
              <a:avLst/>
            </a:prstGeom>
            <a:noFill/>
          </p:spPr>
          <p:txBody>
            <a:bodyPr wrap="none" lIns="90000" tIns="46800" rIns="90000" bIns="46800" anchor="ctr">
              <a:normAutofit fontScale="92500" lnSpcReduction="20000"/>
            </a:bodyPr>
            <a:lstStyle/>
            <a:p>
              <a:pPr marL="0" marR="0" lvl="0" indent="0" algn="ct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200" i="0" u="none" strike="noStrike" kern="120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180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176" grpId="0" animBg="1"/>
      <p:bldP spid="184" grpId="0" animBg="1"/>
      <p:bldP spid="8" grpId="0" animBg="1"/>
      <p:bldP spid="8" grpId="1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5fc2888f-828d-41f3-90fc-f036a805515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D09D44D3-B0AB-45FB-A11C-373617DF7A96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142365" y="2064428"/>
            <a:ext cx="4462599" cy="4007337"/>
            <a:chOff x="3349625" y="939801"/>
            <a:chExt cx="5508625" cy="4946650"/>
          </a:xfrm>
        </p:grpSpPr>
        <p:sp>
          <p:nvSpPr>
            <p:cNvPr id="19" name="îŝḻiḋe">
              <a:extLst>
                <a:ext uri="{FF2B5EF4-FFF2-40B4-BE49-F238E27FC236}">
                  <a16:creationId xmlns:a16="http://schemas.microsoft.com/office/drawing/2014/main" id="{20083FFD-B3C5-4B7E-88BA-52288A125322}"/>
                </a:ext>
              </a:extLst>
            </p:cNvPr>
            <p:cNvSpPr/>
            <p:nvPr/>
          </p:nvSpPr>
          <p:spPr bwMode="auto">
            <a:xfrm>
              <a:off x="3349625" y="939801"/>
              <a:ext cx="5508625" cy="3775075"/>
            </a:xfrm>
            <a:custGeom>
              <a:avLst/>
              <a:gdLst>
                <a:gd name="T0" fmla="*/ 550 w 1019"/>
                <a:gd name="T1" fmla="*/ 56 h 699"/>
                <a:gd name="T2" fmla="*/ 530 w 1019"/>
                <a:gd name="T3" fmla="*/ 57 h 699"/>
                <a:gd name="T4" fmla="*/ 322 w 1019"/>
                <a:gd name="T5" fmla="*/ 24 h 699"/>
                <a:gd name="T6" fmla="*/ 158 w 1019"/>
                <a:gd name="T7" fmla="*/ 12 h 699"/>
                <a:gd name="T8" fmla="*/ 26 w 1019"/>
                <a:gd name="T9" fmla="*/ 223 h 699"/>
                <a:gd name="T10" fmla="*/ 33 w 1019"/>
                <a:gd name="T11" fmla="*/ 240 h 699"/>
                <a:gd name="T12" fmla="*/ 59 w 1019"/>
                <a:gd name="T13" fmla="*/ 349 h 699"/>
                <a:gd name="T14" fmla="*/ 520 w 1019"/>
                <a:gd name="T15" fmla="*/ 687 h 699"/>
                <a:gd name="T16" fmla="*/ 1011 w 1019"/>
                <a:gd name="T17" fmla="*/ 394 h 699"/>
                <a:gd name="T18" fmla="*/ 550 w 1019"/>
                <a:gd name="T19" fmla="*/ 56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9" h="699">
                  <a:moveTo>
                    <a:pt x="550" y="56"/>
                  </a:moveTo>
                  <a:cubicBezTo>
                    <a:pt x="547" y="57"/>
                    <a:pt x="540" y="57"/>
                    <a:pt x="530" y="57"/>
                  </a:cubicBezTo>
                  <a:cubicBezTo>
                    <a:pt x="459" y="59"/>
                    <a:pt x="389" y="48"/>
                    <a:pt x="322" y="24"/>
                  </a:cubicBezTo>
                  <a:cubicBezTo>
                    <a:pt x="267" y="4"/>
                    <a:pt x="195" y="0"/>
                    <a:pt x="158" y="12"/>
                  </a:cubicBezTo>
                  <a:cubicBezTo>
                    <a:pt x="53" y="48"/>
                    <a:pt x="0" y="149"/>
                    <a:pt x="26" y="223"/>
                  </a:cubicBezTo>
                  <a:cubicBezTo>
                    <a:pt x="27" y="229"/>
                    <a:pt x="30" y="234"/>
                    <a:pt x="33" y="240"/>
                  </a:cubicBezTo>
                  <a:cubicBezTo>
                    <a:pt x="52" y="273"/>
                    <a:pt x="61" y="311"/>
                    <a:pt x="59" y="349"/>
                  </a:cubicBezTo>
                  <a:cubicBezTo>
                    <a:pt x="51" y="523"/>
                    <a:pt x="257" y="674"/>
                    <a:pt x="520" y="687"/>
                  </a:cubicBezTo>
                  <a:cubicBezTo>
                    <a:pt x="783" y="699"/>
                    <a:pt x="1002" y="568"/>
                    <a:pt x="1011" y="394"/>
                  </a:cubicBezTo>
                  <a:cubicBezTo>
                    <a:pt x="1019" y="220"/>
                    <a:pt x="952" y="26"/>
                    <a:pt x="550" y="56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îşḻïḑe">
              <a:extLst>
                <a:ext uri="{FF2B5EF4-FFF2-40B4-BE49-F238E27FC236}">
                  <a16:creationId xmlns:a16="http://schemas.microsoft.com/office/drawing/2014/main" id="{E146E64A-A6E9-4C77-834A-770FE0C725DE}"/>
                </a:ext>
              </a:extLst>
            </p:cNvPr>
            <p:cNvSpPr/>
            <p:nvPr/>
          </p:nvSpPr>
          <p:spPr bwMode="auto">
            <a:xfrm>
              <a:off x="6080125" y="1657351"/>
              <a:ext cx="123825" cy="125413"/>
            </a:xfrm>
            <a:prstGeom prst="ellipse">
              <a:avLst/>
            </a:prstGeom>
            <a:solidFill>
              <a:srgbClr val="B4D7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íŝlíḑê">
              <a:extLst>
                <a:ext uri="{FF2B5EF4-FFF2-40B4-BE49-F238E27FC236}">
                  <a16:creationId xmlns:a16="http://schemas.microsoft.com/office/drawing/2014/main" id="{4C439E01-C639-458C-9F27-930BD11CB9D4}"/>
                </a:ext>
              </a:extLst>
            </p:cNvPr>
            <p:cNvSpPr/>
            <p:nvPr/>
          </p:nvSpPr>
          <p:spPr bwMode="auto">
            <a:xfrm>
              <a:off x="5673725" y="1603376"/>
              <a:ext cx="935038" cy="896938"/>
            </a:xfrm>
            <a:custGeom>
              <a:avLst/>
              <a:gdLst>
                <a:gd name="T0" fmla="*/ 86 w 173"/>
                <a:gd name="T1" fmla="*/ 166 h 166"/>
                <a:gd name="T2" fmla="*/ 0 w 173"/>
                <a:gd name="T3" fmla="*/ 79 h 166"/>
                <a:gd name="T4" fmla="*/ 69 w 173"/>
                <a:gd name="T5" fmla="*/ 9 h 166"/>
                <a:gd name="T6" fmla="*/ 103 w 173"/>
                <a:gd name="T7" fmla="*/ 9 h 166"/>
                <a:gd name="T8" fmla="*/ 173 w 173"/>
                <a:gd name="T9" fmla="*/ 79 h 166"/>
                <a:gd name="T10" fmla="*/ 86 w 173"/>
                <a:gd name="T11" fmla="*/ 166 h 166"/>
                <a:gd name="T12" fmla="*/ 9 w 173"/>
                <a:gd name="T13" fmla="*/ 79 h 166"/>
                <a:gd name="T14" fmla="*/ 86 w 173"/>
                <a:gd name="T15" fmla="*/ 157 h 166"/>
                <a:gd name="T16" fmla="*/ 164 w 173"/>
                <a:gd name="T17" fmla="*/ 79 h 166"/>
                <a:gd name="T18" fmla="*/ 99 w 173"/>
                <a:gd name="T19" fmla="*/ 14 h 166"/>
                <a:gd name="T20" fmla="*/ 74 w 173"/>
                <a:gd name="T21" fmla="*/ 14 h 166"/>
                <a:gd name="T22" fmla="*/ 9 w 173"/>
                <a:gd name="T23" fmla="*/ 79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3" h="166">
                  <a:moveTo>
                    <a:pt x="86" y="166"/>
                  </a:moveTo>
                  <a:cubicBezTo>
                    <a:pt x="0" y="79"/>
                    <a:pt x="0" y="79"/>
                    <a:pt x="0" y="79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79" y="0"/>
                    <a:pt x="94" y="0"/>
                    <a:pt x="103" y="9"/>
                  </a:cubicBezTo>
                  <a:cubicBezTo>
                    <a:pt x="173" y="79"/>
                    <a:pt x="173" y="79"/>
                    <a:pt x="173" y="79"/>
                  </a:cubicBezTo>
                  <a:lnTo>
                    <a:pt x="86" y="166"/>
                  </a:lnTo>
                  <a:close/>
                  <a:moveTo>
                    <a:pt x="9" y="79"/>
                  </a:moveTo>
                  <a:cubicBezTo>
                    <a:pt x="86" y="157"/>
                    <a:pt x="86" y="157"/>
                    <a:pt x="86" y="157"/>
                  </a:cubicBezTo>
                  <a:cubicBezTo>
                    <a:pt x="164" y="79"/>
                    <a:pt x="164" y="79"/>
                    <a:pt x="164" y="79"/>
                  </a:cubicBezTo>
                  <a:cubicBezTo>
                    <a:pt x="99" y="14"/>
                    <a:pt x="99" y="14"/>
                    <a:pt x="99" y="14"/>
                  </a:cubicBezTo>
                  <a:cubicBezTo>
                    <a:pt x="92" y="7"/>
                    <a:pt x="81" y="7"/>
                    <a:pt x="74" y="14"/>
                  </a:cubicBezTo>
                  <a:lnTo>
                    <a:pt x="9" y="79"/>
                  </a:lnTo>
                  <a:close/>
                </a:path>
              </a:pathLst>
            </a:cu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iṩļîḋé">
              <a:extLst>
                <a:ext uri="{FF2B5EF4-FFF2-40B4-BE49-F238E27FC236}">
                  <a16:creationId xmlns:a16="http://schemas.microsoft.com/office/drawing/2014/main" id="{60DC4256-F8B9-464C-A1A1-264A6DEB3C4C}"/>
                </a:ext>
              </a:extLst>
            </p:cNvPr>
            <p:cNvSpPr/>
            <p:nvPr/>
          </p:nvSpPr>
          <p:spPr bwMode="auto">
            <a:xfrm>
              <a:off x="5237163" y="1965326"/>
              <a:ext cx="1804988" cy="2014538"/>
            </a:xfrm>
            <a:custGeom>
              <a:avLst/>
              <a:gdLst>
                <a:gd name="T0" fmla="*/ 314 w 334"/>
                <a:gd name="T1" fmla="*/ 373 h 373"/>
                <a:gd name="T2" fmla="*/ 21 w 334"/>
                <a:gd name="T3" fmla="*/ 373 h 373"/>
                <a:gd name="T4" fmla="*/ 0 w 334"/>
                <a:gd name="T5" fmla="*/ 353 h 373"/>
                <a:gd name="T6" fmla="*/ 0 w 334"/>
                <a:gd name="T7" fmla="*/ 20 h 373"/>
                <a:gd name="T8" fmla="*/ 21 w 334"/>
                <a:gd name="T9" fmla="*/ 0 h 373"/>
                <a:gd name="T10" fmla="*/ 314 w 334"/>
                <a:gd name="T11" fmla="*/ 0 h 373"/>
                <a:gd name="T12" fmla="*/ 334 w 334"/>
                <a:gd name="T13" fmla="*/ 20 h 373"/>
                <a:gd name="T14" fmla="*/ 334 w 334"/>
                <a:gd name="T15" fmla="*/ 353 h 373"/>
                <a:gd name="T16" fmla="*/ 314 w 334"/>
                <a:gd name="T17" fmla="*/ 37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4" h="373">
                  <a:moveTo>
                    <a:pt x="314" y="373"/>
                  </a:moveTo>
                  <a:cubicBezTo>
                    <a:pt x="21" y="373"/>
                    <a:pt x="21" y="373"/>
                    <a:pt x="21" y="373"/>
                  </a:cubicBezTo>
                  <a:cubicBezTo>
                    <a:pt x="10" y="373"/>
                    <a:pt x="0" y="364"/>
                    <a:pt x="0" y="35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314" y="0"/>
                    <a:pt x="314" y="0"/>
                    <a:pt x="314" y="0"/>
                  </a:cubicBezTo>
                  <a:cubicBezTo>
                    <a:pt x="325" y="0"/>
                    <a:pt x="334" y="9"/>
                    <a:pt x="334" y="20"/>
                  </a:cubicBezTo>
                  <a:cubicBezTo>
                    <a:pt x="334" y="353"/>
                    <a:pt x="334" y="353"/>
                    <a:pt x="334" y="353"/>
                  </a:cubicBezTo>
                  <a:cubicBezTo>
                    <a:pt x="334" y="364"/>
                    <a:pt x="325" y="373"/>
                    <a:pt x="314" y="373"/>
                  </a:cubicBezTo>
                  <a:close/>
                </a:path>
              </a:pathLst>
            </a:cu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îṧḻîḑe">
              <a:extLst>
                <a:ext uri="{FF2B5EF4-FFF2-40B4-BE49-F238E27FC236}">
                  <a16:creationId xmlns:a16="http://schemas.microsoft.com/office/drawing/2014/main" id="{93566E35-4B76-4D13-9BC9-50BDE4A6462B}"/>
                </a:ext>
              </a:extLst>
            </p:cNvPr>
            <p:cNvSpPr/>
            <p:nvPr/>
          </p:nvSpPr>
          <p:spPr bwMode="auto">
            <a:xfrm>
              <a:off x="5334000" y="2122488"/>
              <a:ext cx="1616075" cy="17002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isľídé">
              <a:extLst>
                <a:ext uri="{FF2B5EF4-FFF2-40B4-BE49-F238E27FC236}">
                  <a16:creationId xmlns:a16="http://schemas.microsoft.com/office/drawing/2014/main" id="{9C639554-08D5-4B6E-96C5-3EE0FEA61DDA}"/>
                </a:ext>
              </a:extLst>
            </p:cNvPr>
            <p:cNvSpPr/>
            <p:nvPr/>
          </p:nvSpPr>
          <p:spPr bwMode="auto">
            <a:xfrm>
              <a:off x="6080125" y="1609726"/>
              <a:ext cx="123825" cy="123825"/>
            </a:xfrm>
            <a:prstGeom prst="ellipse">
              <a:avLst/>
            </a:pr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ïsḷíḓè">
              <a:extLst>
                <a:ext uri="{FF2B5EF4-FFF2-40B4-BE49-F238E27FC236}">
                  <a16:creationId xmlns:a16="http://schemas.microsoft.com/office/drawing/2014/main" id="{D55B3F9A-BEA7-4694-AEB4-EBFCF2A95349}"/>
                </a:ext>
              </a:extLst>
            </p:cNvPr>
            <p:cNvSpPr/>
            <p:nvPr/>
          </p:nvSpPr>
          <p:spPr bwMode="auto">
            <a:xfrm>
              <a:off x="5484813" y="2981326"/>
              <a:ext cx="249238" cy="647700"/>
            </a:xfrm>
            <a:prstGeom prst="rect">
              <a:avLst/>
            </a:pr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ïṩḻíďè">
              <a:extLst>
                <a:ext uri="{FF2B5EF4-FFF2-40B4-BE49-F238E27FC236}">
                  <a16:creationId xmlns:a16="http://schemas.microsoft.com/office/drawing/2014/main" id="{B35203B1-56E7-455D-B859-7B6CDD3DFA1D}"/>
                </a:ext>
              </a:extLst>
            </p:cNvPr>
            <p:cNvSpPr/>
            <p:nvPr/>
          </p:nvSpPr>
          <p:spPr bwMode="auto">
            <a:xfrm>
              <a:off x="5837238" y="2803526"/>
              <a:ext cx="254000" cy="825500"/>
            </a:xfrm>
            <a:prstGeom prst="rect">
              <a:avLst/>
            </a:pr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îṧḻíḋè">
              <a:extLst>
                <a:ext uri="{FF2B5EF4-FFF2-40B4-BE49-F238E27FC236}">
                  <a16:creationId xmlns:a16="http://schemas.microsoft.com/office/drawing/2014/main" id="{84E80207-2354-41A2-A1D2-12D29096C304}"/>
                </a:ext>
              </a:extLst>
            </p:cNvPr>
            <p:cNvSpPr/>
            <p:nvPr/>
          </p:nvSpPr>
          <p:spPr bwMode="auto">
            <a:xfrm>
              <a:off x="6192838" y="2705101"/>
              <a:ext cx="249238" cy="923925"/>
            </a:xfrm>
            <a:prstGeom prst="rect">
              <a:avLst/>
            </a:pr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ïSľíḑè">
              <a:extLst>
                <a:ext uri="{FF2B5EF4-FFF2-40B4-BE49-F238E27FC236}">
                  <a16:creationId xmlns:a16="http://schemas.microsoft.com/office/drawing/2014/main" id="{DB6FE37E-75CA-4C4A-833E-28F54A61E15F}"/>
                </a:ext>
              </a:extLst>
            </p:cNvPr>
            <p:cNvSpPr/>
            <p:nvPr/>
          </p:nvSpPr>
          <p:spPr bwMode="auto">
            <a:xfrm>
              <a:off x="6545263" y="2592388"/>
              <a:ext cx="254000" cy="1036638"/>
            </a:xfrm>
            <a:prstGeom prst="rect">
              <a:avLst/>
            </a:prstGeom>
            <a:solidFill>
              <a:srgbClr val="4D4C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išľïḑè">
              <a:extLst>
                <a:ext uri="{FF2B5EF4-FFF2-40B4-BE49-F238E27FC236}">
                  <a16:creationId xmlns:a16="http://schemas.microsoft.com/office/drawing/2014/main" id="{0B8CB74C-CA90-4FA9-A0DE-E21B70A9EC5C}"/>
                </a:ext>
              </a:extLst>
            </p:cNvPr>
            <p:cNvSpPr/>
            <p:nvPr/>
          </p:nvSpPr>
          <p:spPr bwMode="auto">
            <a:xfrm>
              <a:off x="6464300" y="2230438"/>
              <a:ext cx="177800" cy="238125"/>
            </a:xfrm>
            <a:custGeom>
              <a:avLst/>
              <a:gdLst>
                <a:gd name="T0" fmla="*/ 17 w 33"/>
                <a:gd name="T1" fmla="*/ 44 h 44"/>
                <a:gd name="T2" fmla="*/ 14 w 33"/>
                <a:gd name="T3" fmla="*/ 43 h 44"/>
                <a:gd name="T4" fmla="*/ 12 w 33"/>
                <a:gd name="T5" fmla="*/ 37 h 44"/>
                <a:gd name="T6" fmla="*/ 21 w 33"/>
                <a:gd name="T7" fmla="*/ 19 h 44"/>
                <a:gd name="T8" fmla="*/ 4 w 33"/>
                <a:gd name="T9" fmla="*/ 10 h 44"/>
                <a:gd name="T10" fmla="*/ 2 w 33"/>
                <a:gd name="T11" fmla="*/ 3 h 44"/>
                <a:gd name="T12" fmla="*/ 8 w 33"/>
                <a:gd name="T13" fmla="*/ 1 h 44"/>
                <a:gd name="T14" fmla="*/ 30 w 33"/>
                <a:gd name="T15" fmla="*/ 13 h 44"/>
                <a:gd name="T16" fmla="*/ 33 w 33"/>
                <a:gd name="T17" fmla="*/ 16 h 44"/>
                <a:gd name="T18" fmla="*/ 32 w 33"/>
                <a:gd name="T19" fmla="*/ 19 h 44"/>
                <a:gd name="T20" fmla="*/ 21 w 33"/>
                <a:gd name="T21" fmla="*/ 41 h 44"/>
                <a:gd name="T22" fmla="*/ 17 w 33"/>
                <a:gd name="T2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44">
                  <a:moveTo>
                    <a:pt x="17" y="44"/>
                  </a:moveTo>
                  <a:cubicBezTo>
                    <a:pt x="16" y="44"/>
                    <a:pt x="15" y="44"/>
                    <a:pt x="14" y="43"/>
                  </a:cubicBezTo>
                  <a:cubicBezTo>
                    <a:pt x="12" y="42"/>
                    <a:pt x="11" y="39"/>
                    <a:pt x="12" y="37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1" y="9"/>
                    <a:pt x="0" y="6"/>
                    <a:pt x="2" y="3"/>
                  </a:cubicBezTo>
                  <a:cubicBezTo>
                    <a:pt x="3" y="1"/>
                    <a:pt x="6" y="0"/>
                    <a:pt x="8" y="1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2" y="14"/>
                    <a:pt x="33" y="16"/>
                  </a:cubicBezTo>
                  <a:cubicBezTo>
                    <a:pt x="33" y="17"/>
                    <a:pt x="33" y="18"/>
                    <a:pt x="32" y="19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0" y="43"/>
                    <a:pt x="18" y="44"/>
                    <a:pt x="17" y="44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îšļîḍè">
              <a:extLst>
                <a:ext uri="{FF2B5EF4-FFF2-40B4-BE49-F238E27FC236}">
                  <a16:creationId xmlns:a16="http://schemas.microsoft.com/office/drawing/2014/main" id="{AF9D64F9-F6A8-4BD3-9EE5-F7BB51E63881}"/>
                </a:ext>
              </a:extLst>
            </p:cNvPr>
            <p:cNvSpPr/>
            <p:nvPr/>
          </p:nvSpPr>
          <p:spPr bwMode="auto">
            <a:xfrm>
              <a:off x="5583238" y="2295526"/>
              <a:ext cx="1058863" cy="371475"/>
            </a:xfrm>
            <a:custGeom>
              <a:avLst/>
              <a:gdLst>
                <a:gd name="T0" fmla="*/ 5 w 196"/>
                <a:gd name="T1" fmla="*/ 69 h 69"/>
                <a:gd name="T2" fmla="*/ 1 w 196"/>
                <a:gd name="T3" fmla="*/ 65 h 69"/>
                <a:gd name="T4" fmla="*/ 4 w 196"/>
                <a:gd name="T5" fmla="*/ 59 h 69"/>
                <a:gd name="T6" fmla="*/ 190 w 196"/>
                <a:gd name="T7" fmla="*/ 0 h 69"/>
                <a:gd name="T8" fmla="*/ 196 w 196"/>
                <a:gd name="T9" fmla="*/ 4 h 69"/>
                <a:gd name="T10" fmla="*/ 192 w 196"/>
                <a:gd name="T11" fmla="*/ 10 h 69"/>
                <a:gd name="T12" fmla="*/ 7 w 196"/>
                <a:gd name="T13" fmla="*/ 69 h 69"/>
                <a:gd name="T14" fmla="*/ 5 w 196"/>
                <a:gd name="T15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6" h="69">
                  <a:moveTo>
                    <a:pt x="5" y="69"/>
                  </a:moveTo>
                  <a:cubicBezTo>
                    <a:pt x="3" y="69"/>
                    <a:pt x="1" y="68"/>
                    <a:pt x="1" y="65"/>
                  </a:cubicBezTo>
                  <a:cubicBezTo>
                    <a:pt x="0" y="63"/>
                    <a:pt x="1" y="60"/>
                    <a:pt x="4" y="59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2" y="0"/>
                    <a:pt x="195" y="1"/>
                    <a:pt x="196" y="4"/>
                  </a:cubicBezTo>
                  <a:cubicBezTo>
                    <a:pt x="196" y="6"/>
                    <a:pt x="195" y="9"/>
                    <a:pt x="192" y="10"/>
                  </a:cubicBezTo>
                  <a:cubicBezTo>
                    <a:pt x="7" y="69"/>
                    <a:pt x="7" y="69"/>
                    <a:pt x="7" y="69"/>
                  </a:cubicBezTo>
                  <a:cubicBezTo>
                    <a:pt x="6" y="69"/>
                    <a:pt x="6" y="69"/>
                    <a:pt x="5" y="69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işļiḓê">
              <a:extLst>
                <a:ext uri="{FF2B5EF4-FFF2-40B4-BE49-F238E27FC236}">
                  <a16:creationId xmlns:a16="http://schemas.microsoft.com/office/drawing/2014/main" id="{DCAD466F-DB5D-4E90-9A38-6B76B2C9EC58}"/>
                </a:ext>
              </a:extLst>
            </p:cNvPr>
            <p:cNvSpPr/>
            <p:nvPr/>
          </p:nvSpPr>
          <p:spPr bwMode="auto">
            <a:xfrm>
              <a:off x="7635875" y="2111376"/>
              <a:ext cx="471488" cy="523875"/>
            </a:xfrm>
            <a:custGeom>
              <a:avLst/>
              <a:gdLst>
                <a:gd name="T0" fmla="*/ 24 w 87"/>
                <a:gd name="T1" fmla="*/ 71 h 97"/>
                <a:gd name="T2" fmla="*/ 25 w 87"/>
                <a:gd name="T3" fmla="*/ 72 h 97"/>
                <a:gd name="T4" fmla="*/ 28 w 87"/>
                <a:gd name="T5" fmla="*/ 81 h 97"/>
                <a:gd name="T6" fmla="*/ 39 w 87"/>
                <a:gd name="T7" fmla="*/ 86 h 97"/>
                <a:gd name="T8" fmla="*/ 45 w 87"/>
                <a:gd name="T9" fmla="*/ 90 h 97"/>
                <a:gd name="T10" fmla="*/ 49 w 87"/>
                <a:gd name="T11" fmla="*/ 94 h 97"/>
                <a:gd name="T12" fmla="*/ 62 w 87"/>
                <a:gd name="T13" fmla="*/ 95 h 97"/>
                <a:gd name="T14" fmla="*/ 66 w 87"/>
                <a:gd name="T15" fmla="*/ 91 h 97"/>
                <a:gd name="T16" fmla="*/ 74 w 87"/>
                <a:gd name="T17" fmla="*/ 87 h 97"/>
                <a:gd name="T18" fmla="*/ 83 w 87"/>
                <a:gd name="T19" fmla="*/ 85 h 97"/>
                <a:gd name="T20" fmla="*/ 87 w 87"/>
                <a:gd name="T21" fmla="*/ 74 h 97"/>
                <a:gd name="T22" fmla="*/ 84 w 87"/>
                <a:gd name="T23" fmla="*/ 66 h 97"/>
                <a:gd name="T24" fmla="*/ 83 w 87"/>
                <a:gd name="T25" fmla="*/ 60 h 97"/>
                <a:gd name="T26" fmla="*/ 80 w 87"/>
                <a:gd name="T27" fmla="*/ 52 h 97"/>
                <a:gd name="T28" fmla="*/ 76 w 87"/>
                <a:gd name="T29" fmla="*/ 49 h 97"/>
                <a:gd name="T30" fmla="*/ 72 w 87"/>
                <a:gd name="T31" fmla="*/ 40 h 97"/>
                <a:gd name="T32" fmla="*/ 73 w 87"/>
                <a:gd name="T33" fmla="*/ 36 h 97"/>
                <a:gd name="T34" fmla="*/ 61 w 87"/>
                <a:gd name="T35" fmla="*/ 9 h 97"/>
                <a:gd name="T36" fmla="*/ 61 w 87"/>
                <a:gd name="T37" fmla="*/ 9 h 97"/>
                <a:gd name="T38" fmla="*/ 51 w 87"/>
                <a:gd name="T39" fmla="*/ 7 h 97"/>
                <a:gd name="T40" fmla="*/ 46 w 87"/>
                <a:gd name="T41" fmla="*/ 1 h 97"/>
                <a:gd name="T42" fmla="*/ 44 w 87"/>
                <a:gd name="T43" fmla="*/ 1 h 97"/>
                <a:gd name="T44" fmla="*/ 44 w 87"/>
                <a:gd name="T45" fmla="*/ 3 h 97"/>
                <a:gd name="T46" fmla="*/ 47 w 87"/>
                <a:gd name="T47" fmla="*/ 7 h 97"/>
                <a:gd name="T48" fmla="*/ 47 w 87"/>
                <a:gd name="T49" fmla="*/ 22 h 97"/>
                <a:gd name="T50" fmla="*/ 43 w 87"/>
                <a:gd name="T51" fmla="*/ 32 h 97"/>
                <a:gd name="T52" fmla="*/ 43 w 87"/>
                <a:gd name="T53" fmla="*/ 41 h 97"/>
                <a:gd name="T54" fmla="*/ 36 w 87"/>
                <a:gd name="T55" fmla="*/ 52 h 97"/>
                <a:gd name="T56" fmla="*/ 20 w 87"/>
                <a:gd name="T57" fmla="*/ 51 h 97"/>
                <a:gd name="T58" fmla="*/ 10 w 87"/>
                <a:gd name="T59" fmla="*/ 44 h 97"/>
                <a:gd name="T60" fmla="*/ 3 w 87"/>
                <a:gd name="T61" fmla="*/ 36 h 97"/>
                <a:gd name="T62" fmla="*/ 1 w 87"/>
                <a:gd name="T63" fmla="*/ 36 h 97"/>
                <a:gd name="T64" fmla="*/ 1 w 87"/>
                <a:gd name="T65" fmla="*/ 38 h 97"/>
                <a:gd name="T66" fmla="*/ 4 w 87"/>
                <a:gd name="T67" fmla="*/ 42 h 97"/>
                <a:gd name="T68" fmla="*/ 6 w 87"/>
                <a:gd name="T69" fmla="*/ 46 h 97"/>
                <a:gd name="T70" fmla="*/ 24 w 87"/>
                <a:gd name="T71" fmla="*/ 7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7" h="97">
                  <a:moveTo>
                    <a:pt x="24" y="71"/>
                  </a:moveTo>
                  <a:cubicBezTo>
                    <a:pt x="25" y="71"/>
                    <a:pt x="25" y="71"/>
                    <a:pt x="25" y="72"/>
                  </a:cubicBezTo>
                  <a:cubicBezTo>
                    <a:pt x="25" y="75"/>
                    <a:pt x="26" y="78"/>
                    <a:pt x="28" y="81"/>
                  </a:cubicBezTo>
                  <a:cubicBezTo>
                    <a:pt x="31" y="84"/>
                    <a:pt x="35" y="86"/>
                    <a:pt x="39" y="86"/>
                  </a:cubicBezTo>
                  <a:cubicBezTo>
                    <a:pt x="42" y="86"/>
                    <a:pt x="44" y="87"/>
                    <a:pt x="45" y="90"/>
                  </a:cubicBezTo>
                  <a:cubicBezTo>
                    <a:pt x="46" y="91"/>
                    <a:pt x="47" y="93"/>
                    <a:pt x="49" y="94"/>
                  </a:cubicBezTo>
                  <a:cubicBezTo>
                    <a:pt x="53" y="96"/>
                    <a:pt x="58" y="97"/>
                    <a:pt x="62" y="95"/>
                  </a:cubicBezTo>
                  <a:cubicBezTo>
                    <a:pt x="63" y="94"/>
                    <a:pt x="65" y="93"/>
                    <a:pt x="66" y="91"/>
                  </a:cubicBezTo>
                  <a:cubicBezTo>
                    <a:pt x="68" y="89"/>
                    <a:pt x="71" y="87"/>
                    <a:pt x="74" y="87"/>
                  </a:cubicBezTo>
                  <a:cubicBezTo>
                    <a:pt x="77" y="88"/>
                    <a:pt x="80" y="87"/>
                    <a:pt x="83" y="85"/>
                  </a:cubicBezTo>
                  <a:cubicBezTo>
                    <a:pt x="86" y="82"/>
                    <a:pt x="87" y="78"/>
                    <a:pt x="87" y="74"/>
                  </a:cubicBezTo>
                  <a:cubicBezTo>
                    <a:pt x="87" y="70"/>
                    <a:pt x="86" y="68"/>
                    <a:pt x="84" y="66"/>
                  </a:cubicBezTo>
                  <a:cubicBezTo>
                    <a:pt x="83" y="64"/>
                    <a:pt x="82" y="62"/>
                    <a:pt x="83" y="60"/>
                  </a:cubicBezTo>
                  <a:cubicBezTo>
                    <a:pt x="83" y="57"/>
                    <a:pt x="82" y="54"/>
                    <a:pt x="80" y="52"/>
                  </a:cubicBezTo>
                  <a:cubicBezTo>
                    <a:pt x="79" y="51"/>
                    <a:pt x="78" y="50"/>
                    <a:pt x="76" y="49"/>
                  </a:cubicBezTo>
                  <a:cubicBezTo>
                    <a:pt x="73" y="48"/>
                    <a:pt x="71" y="44"/>
                    <a:pt x="72" y="40"/>
                  </a:cubicBezTo>
                  <a:cubicBezTo>
                    <a:pt x="72" y="39"/>
                    <a:pt x="72" y="38"/>
                    <a:pt x="73" y="36"/>
                  </a:cubicBezTo>
                  <a:cubicBezTo>
                    <a:pt x="75" y="22"/>
                    <a:pt x="61" y="9"/>
                    <a:pt x="61" y="9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58" y="11"/>
                    <a:pt x="54" y="10"/>
                    <a:pt x="51" y="7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5" y="0"/>
                    <a:pt x="45" y="0"/>
                    <a:pt x="44" y="1"/>
                  </a:cubicBezTo>
                  <a:cubicBezTo>
                    <a:pt x="43" y="1"/>
                    <a:pt x="43" y="2"/>
                    <a:pt x="44" y="3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50" y="11"/>
                    <a:pt x="50" y="17"/>
                    <a:pt x="47" y="22"/>
                  </a:cubicBezTo>
                  <a:cubicBezTo>
                    <a:pt x="45" y="25"/>
                    <a:pt x="44" y="28"/>
                    <a:pt x="43" y="32"/>
                  </a:cubicBezTo>
                  <a:cubicBezTo>
                    <a:pt x="43" y="35"/>
                    <a:pt x="43" y="38"/>
                    <a:pt x="43" y="41"/>
                  </a:cubicBezTo>
                  <a:cubicBezTo>
                    <a:pt x="43" y="46"/>
                    <a:pt x="41" y="51"/>
                    <a:pt x="36" y="52"/>
                  </a:cubicBezTo>
                  <a:cubicBezTo>
                    <a:pt x="31" y="54"/>
                    <a:pt x="25" y="53"/>
                    <a:pt x="20" y="51"/>
                  </a:cubicBezTo>
                  <a:cubicBezTo>
                    <a:pt x="16" y="50"/>
                    <a:pt x="12" y="47"/>
                    <a:pt x="10" y="44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2" y="35"/>
                    <a:pt x="2" y="35"/>
                    <a:pt x="1" y="36"/>
                  </a:cubicBezTo>
                  <a:cubicBezTo>
                    <a:pt x="0" y="36"/>
                    <a:pt x="0" y="37"/>
                    <a:pt x="1" y="38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5" y="43"/>
                    <a:pt x="6" y="45"/>
                    <a:pt x="6" y="46"/>
                  </a:cubicBezTo>
                  <a:cubicBezTo>
                    <a:pt x="6" y="55"/>
                    <a:pt x="12" y="68"/>
                    <a:pt x="24" y="71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î$ḻîďê">
              <a:extLst>
                <a:ext uri="{FF2B5EF4-FFF2-40B4-BE49-F238E27FC236}">
                  <a16:creationId xmlns:a16="http://schemas.microsoft.com/office/drawing/2014/main" id="{A9BC270D-6B74-4DAE-85D8-76726C92538B}"/>
                </a:ext>
              </a:extLst>
            </p:cNvPr>
            <p:cNvSpPr/>
            <p:nvPr/>
          </p:nvSpPr>
          <p:spPr bwMode="auto">
            <a:xfrm>
              <a:off x="7480300" y="3521076"/>
              <a:ext cx="647700" cy="2289175"/>
            </a:xfrm>
            <a:custGeom>
              <a:avLst/>
              <a:gdLst>
                <a:gd name="T0" fmla="*/ 71 w 120"/>
                <a:gd name="T1" fmla="*/ 342 h 424"/>
                <a:gd name="T2" fmla="*/ 50 w 120"/>
                <a:gd name="T3" fmla="*/ 200 h 424"/>
                <a:gd name="T4" fmla="*/ 114 w 120"/>
                <a:gd name="T5" fmla="*/ 40 h 424"/>
                <a:gd name="T6" fmla="*/ 70 w 120"/>
                <a:gd name="T7" fmla="*/ 0 h 424"/>
                <a:gd name="T8" fmla="*/ 39 w 120"/>
                <a:gd name="T9" fmla="*/ 25 h 424"/>
                <a:gd name="T10" fmla="*/ 5 w 120"/>
                <a:gd name="T11" fmla="*/ 200 h 424"/>
                <a:gd name="T12" fmla="*/ 62 w 120"/>
                <a:gd name="T13" fmla="*/ 370 h 424"/>
                <a:gd name="T14" fmla="*/ 63 w 120"/>
                <a:gd name="T15" fmla="*/ 377 h 424"/>
                <a:gd name="T16" fmla="*/ 63 w 120"/>
                <a:gd name="T17" fmla="*/ 377 h 424"/>
                <a:gd name="T18" fmla="*/ 61 w 120"/>
                <a:gd name="T19" fmla="*/ 387 h 424"/>
                <a:gd name="T20" fmla="*/ 55 w 120"/>
                <a:gd name="T21" fmla="*/ 399 h 424"/>
                <a:gd name="T22" fmla="*/ 38 w 120"/>
                <a:gd name="T23" fmla="*/ 415 h 424"/>
                <a:gd name="T24" fmla="*/ 35 w 120"/>
                <a:gd name="T25" fmla="*/ 417 h 424"/>
                <a:gd name="T26" fmla="*/ 36 w 120"/>
                <a:gd name="T27" fmla="*/ 424 h 424"/>
                <a:gd name="T28" fmla="*/ 50 w 120"/>
                <a:gd name="T29" fmla="*/ 424 h 424"/>
                <a:gd name="T30" fmla="*/ 63 w 120"/>
                <a:gd name="T31" fmla="*/ 416 h 424"/>
                <a:gd name="T32" fmla="*/ 76 w 120"/>
                <a:gd name="T33" fmla="*/ 401 h 424"/>
                <a:gd name="T34" fmla="*/ 81 w 120"/>
                <a:gd name="T35" fmla="*/ 399 h 424"/>
                <a:gd name="T36" fmla="*/ 86 w 120"/>
                <a:gd name="T37" fmla="*/ 378 h 424"/>
                <a:gd name="T38" fmla="*/ 86 w 120"/>
                <a:gd name="T39" fmla="*/ 378 h 424"/>
                <a:gd name="T40" fmla="*/ 71 w 120"/>
                <a:gd name="T41" fmla="*/ 34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0" h="424">
                  <a:moveTo>
                    <a:pt x="71" y="342"/>
                  </a:moveTo>
                  <a:cubicBezTo>
                    <a:pt x="50" y="200"/>
                    <a:pt x="50" y="200"/>
                    <a:pt x="50" y="200"/>
                  </a:cubicBezTo>
                  <a:cubicBezTo>
                    <a:pt x="50" y="200"/>
                    <a:pt x="120" y="68"/>
                    <a:pt x="114" y="40"/>
                  </a:cubicBezTo>
                  <a:cubicBezTo>
                    <a:pt x="108" y="12"/>
                    <a:pt x="83" y="0"/>
                    <a:pt x="70" y="0"/>
                  </a:cubicBezTo>
                  <a:cubicBezTo>
                    <a:pt x="56" y="0"/>
                    <a:pt x="42" y="14"/>
                    <a:pt x="39" y="25"/>
                  </a:cubicBezTo>
                  <a:cubicBezTo>
                    <a:pt x="39" y="25"/>
                    <a:pt x="0" y="170"/>
                    <a:pt x="5" y="200"/>
                  </a:cubicBezTo>
                  <a:cubicBezTo>
                    <a:pt x="9" y="226"/>
                    <a:pt x="50" y="338"/>
                    <a:pt x="62" y="370"/>
                  </a:cubicBezTo>
                  <a:cubicBezTo>
                    <a:pt x="62" y="373"/>
                    <a:pt x="63" y="375"/>
                    <a:pt x="63" y="377"/>
                  </a:cubicBezTo>
                  <a:cubicBezTo>
                    <a:pt x="63" y="377"/>
                    <a:pt x="63" y="377"/>
                    <a:pt x="63" y="377"/>
                  </a:cubicBezTo>
                  <a:cubicBezTo>
                    <a:pt x="63" y="381"/>
                    <a:pt x="62" y="384"/>
                    <a:pt x="61" y="387"/>
                  </a:cubicBezTo>
                  <a:cubicBezTo>
                    <a:pt x="55" y="399"/>
                    <a:pt x="55" y="399"/>
                    <a:pt x="55" y="399"/>
                  </a:cubicBezTo>
                  <a:cubicBezTo>
                    <a:pt x="51" y="406"/>
                    <a:pt x="45" y="412"/>
                    <a:pt x="38" y="415"/>
                  </a:cubicBezTo>
                  <a:cubicBezTo>
                    <a:pt x="37" y="416"/>
                    <a:pt x="36" y="417"/>
                    <a:pt x="35" y="417"/>
                  </a:cubicBezTo>
                  <a:cubicBezTo>
                    <a:pt x="31" y="419"/>
                    <a:pt x="33" y="424"/>
                    <a:pt x="36" y="424"/>
                  </a:cubicBezTo>
                  <a:cubicBezTo>
                    <a:pt x="50" y="424"/>
                    <a:pt x="50" y="424"/>
                    <a:pt x="50" y="424"/>
                  </a:cubicBezTo>
                  <a:cubicBezTo>
                    <a:pt x="55" y="424"/>
                    <a:pt x="61" y="421"/>
                    <a:pt x="63" y="416"/>
                  </a:cubicBezTo>
                  <a:cubicBezTo>
                    <a:pt x="65" y="409"/>
                    <a:pt x="70" y="404"/>
                    <a:pt x="76" y="401"/>
                  </a:cubicBezTo>
                  <a:cubicBezTo>
                    <a:pt x="81" y="399"/>
                    <a:pt x="81" y="399"/>
                    <a:pt x="81" y="399"/>
                  </a:cubicBezTo>
                  <a:cubicBezTo>
                    <a:pt x="87" y="394"/>
                    <a:pt x="89" y="385"/>
                    <a:pt x="86" y="378"/>
                  </a:cubicBezTo>
                  <a:cubicBezTo>
                    <a:pt x="86" y="378"/>
                    <a:pt x="86" y="378"/>
                    <a:pt x="86" y="378"/>
                  </a:cubicBezTo>
                  <a:cubicBezTo>
                    <a:pt x="78" y="367"/>
                    <a:pt x="73" y="355"/>
                    <a:pt x="71" y="342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išḻiḑe">
              <a:extLst>
                <a:ext uri="{FF2B5EF4-FFF2-40B4-BE49-F238E27FC236}">
                  <a16:creationId xmlns:a16="http://schemas.microsoft.com/office/drawing/2014/main" id="{CA79D535-C378-4D87-A1C5-1698A469E635}"/>
                </a:ext>
              </a:extLst>
            </p:cNvPr>
            <p:cNvSpPr/>
            <p:nvPr/>
          </p:nvSpPr>
          <p:spPr bwMode="auto">
            <a:xfrm>
              <a:off x="7831138" y="3359151"/>
              <a:ext cx="361950" cy="2451100"/>
            </a:xfrm>
            <a:custGeom>
              <a:avLst/>
              <a:gdLst>
                <a:gd name="T0" fmla="*/ 46 w 67"/>
                <a:gd name="T1" fmla="*/ 426 h 454"/>
                <a:gd name="T2" fmla="*/ 43 w 67"/>
                <a:gd name="T3" fmla="*/ 407 h 454"/>
                <a:gd name="T4" fmla="*/ 42 w 67"/>
                <a:gd name="T5" fmla="*/ 384 h 454"/>
                <a:gd name="T6" fmla="*/ 66 w 67"/>
                <a:gd name="T7" fmla="*/ 72 h 454"/>
                <a:gd name="T8" fmla="*/ 60 w 67"/>
                <a:gd name="T9" fmla="*/ 44 h 454"/>
                <a:gd name="T10" fmla="*/ 2 w 67"/>
                <a:gd name="T11" fmla="*/ 95 h 454"/>
                <a:gd name="T12" fmla="*/ 12 w 67"/>
                <a:gd name="T13" fmla="*/ 289 h 454"/>
                <a:gd name="T14" fmla="*/ 26 w 67"/>
                <a:gd name="T15" fmla="*/ 402 h 454"/>
                <a:gd name="T16" fmla="*/ 26 w 67"/>
                <a:gd name="T17" fmla="*/ 417 h 454"/>
                <a:gd name="T18" fmla="*/ 26 w 67"/>
                <a:gd name="T19" fmla="*/ 417 h 454"/>
                <a:gd name="T20" fmla="*/ 23 w 67"/>
                <a:gd name="T21" fmla="*/ 435 h 454"/>
                <a:gd name="T22" fmla="*/ 21 w 67"/>
                <a:gd name="T23" fmla="*/ 444 h 454"/>
                <a:gd name="T24" fmla="*/ 21 w 67"/>
                <a:gd name="T25" fmla="*/ 446 h 454"/>
                <a:gd name="T26" fmla="*/ 21 w 67"/>
                <a:gd name="T27" fmla="*/ 447 h 454"/>
                <a:gd name="T28" fmla="*/ 28 w 67"/>
                <a:gd name="T29" fmla="*/ 454 h 454"/>
                <a:gd name="T30" fmla="*/ 30 w 67"/>
                <a:gd name="T31" fmla="*/ 454 h 454"/>
                <a:gd name="T32" fmla="*/ 46 w 67"/>
                <a:gd name="T33" fmla="*/ 454 h 454"/>
                <a:gd name="T34" fmla="*/ 46 w 67"/>
                <a:gd name="T35" fmla="*/ 454 h 454"/>
                <a:gd name="T36" fmla="*/ 53 w 67"/>
                <a:gd name="T37" fmla="*/ 450 h 454"/>
                <a:gd name="T38" fmla="*/ 53 w 67"/>
                <a:gd name="T39" fmla="*/ 443 h 454"/>
                <a:gd name="T40" fmla="*/ 46 w 67"/>
                <a:gd name="T41" fmla="*/ 42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7" h="454">
                  <a:moveTo>
                    <a:pt x="46" y="426"/>
                  </a:moveTo>
                  <a:cubicBezTo>
                    <a:pt x="43" y="407"/>
                    <a:pt x="43" y="407"/>
                    <a:pt x="43" y="407"/>
                  </a:cubicBezTo>
                  <a:cubicBezTo>
                    <a:pt x="42" y="399"/>
                    <a:pt x="41" y="391"/>
                    <a:pt x="42" y="384"/>
                  </a:cubicBezTo>
                  <a:cubicBezTo>
                    <a:pt x="54" y="229"/>
                    <a:pt x="67" y="107"/>
                    <a:pt x="66" y="72"/>
                  </a:cubicBezTo>
                  <a:cubicBezTo>
                    <a:pt x="65" y="62"/>
                    <a:pt x="63" y="53"/>
                    <a:pt x="60" y="44"/>
                  </a:cubicBezTo>
                  <a:cubicBezTo>
                    <a:pt x="41" y="0"/>
                    <a:pt x="6" y="12"/>
                    <a:pt x="2" y="95"/>
                  </a:cubicBezTo>
                  <a:cubicBezTo>
                    <a:pt x="0" y="142"/>
                    <a:pt x="6" y="222"/>
                    <a:pt x="12" y="289"/>
                  </a:cubicBezTo>
                  <a:cubicBezTo>
                    <a:pt x="17" y="341"/>
                    <a:pt x="23" y="385"/>
                    <a:pt x="26" y="402"/>
                  </a:cubicBezTo>
                  <a:cubicBezTo>
                    <a:pt x="27" y="407"/>
                    <a:pt x="27" y="412"/>
                    <a:pt x="26" y="417"/>
                  </a:cubicBezTo>
                  <a:cubicBezTo>
                    <a:pt x="26" y="417"/>
                    <a:pt x="26" y="417"/>
                    <a:pt x="26" y="417"/>
                  </a:cubicBezTo>
                  <a:cubicBezTo>
                    <a:pt x="23" y="435"/>
                    <a:pt x="23" y="435"/>
                    <a:pt x="23" y="435"/>
                  </a:cubicBezTo>
                  <a:cubicBezTo>
                    <a:pt x="23" y="437"/>
                    <a:pt x="21" y="442"/>
                    <a:pt x="21" y="444"/>
                  </a:cubicBezTo>
                  <a:cubicBezTo>
                    <a:pt x="21" y="444"/>
                    <a:pt x="21" y="445"/>
                    <a:pt x="21" y="446"/>
                  </a:cubicBezTo>
                  <a:cubicBezTo>
                    <a:pt x="21" y="447"/>
                    <a:pt x="21" y="447"/>
                    <a:pt x="21" y="447"/>
                  </a:cubicBezTo>
                  <a:cubicBezTo>
                    <a:pt x="21" y="451"/>
                    <a:pt x="24" y="454"/>
                    <a:pt x="28" y="454"/>
                  </a:cubicBezTo>
                  <a:cubicBezTo>
                    <a:pt x="30" y="454"/>
                    <a:pt x="30" y="454"/>
                    <a:pt x="30" y="454"/>
                  </a:cubicBezTo>
                  <a:cubicBezTo>
                    <a:pt x="46" y="454"/>
                    <a:pt x="46" y="454"/>
                    <a:pt x="46" y="454"/>
                  </a:cubicBezTo>
                  <a:cubicBezTo>
                    <a:pt x="46" y="454"/>
                    <a:pt x="46" y="454"/>
                    <a:pt x="46" y="454"/>
                  </a:cubicBezTo>
                  <a:cubicBezTo>
                    <a:pt x="49" y="454"/>
                    <a:pt x="52" y="453"/>
                    <a:pt x="53" y="450"/>
                  </a:cubicBezTo>
                  <a:cubicBezTo>
                    <a:pt x="54" y="448"/>
                    <a:pt x="54" y="445"/>
                    <a:pt x="53" y="443"/>
                  </a:cubicBezTo>
                  <a:cubicBezTo>
                    <a:pt x="50" y="438"/>
                    <a:pt x="47" y="432"/>
                    <a:pt x="46" y="426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iṣļiḋê">
              <a:extLst>
                <a:ext uri="{FF2B5EF4-FFF2-40B4-BE49-F238E27FC236}">
                  <a16:creationId xmlns:a16="http://schemas.microsoft.com/office/drawing/2014/main" id="{63307430-F1F3-46A7-A1C6-49C138BF6C29}"/>
                </a:ext>
              </a:extLst>
            </p:cNvPr>
            <p:cNvSpPr/>
            <p:nvPr/>
          </p:nvSpPr>
          <p:spPr bwMode="auto">
            <a:xfrm>
              <a:off x="7431088" y="3321051"/>
              <a:ext cx="865188" cy="1279525"/>
            </a:xfrm>
            <a:custGeom>
              <a:avLst/>
              <a:gdLst>
                <a:gd name="T0" fmla="*/ 146 w 160"/>
                <a:gd name="T1" fmla="*/ 220 h 237"/>
                <a:gd name="T2" fmla="*/ 126 w 160"/>
                <a:gd name="T3" fmla="*/ 237 h 237"/>
                <a:gd name="T4" fmla="*/ 22 w 160"/>
                <a:gd name="T5" fmla="*/ 237 h 237"/>
                <a:gd name="T6" fmla="*/ 2 w 160"/>
                <a:gd name="T7" fmla="*/ 214 h 237"/>
                <a:gd name="T8" fmla="*/ 32 w 160"/>
                <a:gd name="T9" fmla="*/ 19 h 237"/>
                <a:gd name="T10" fmla="*/ 114 w 160"/>
                <a:gd name="T11" fmla="*/ 15 h 237"/>
                <a:gd name="T12" fmla="*/ 146 w 160"/>
                <a:gd name="T13" fmla="*/ 22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37">
                  <a:moveTo>
                    <a:pt x="146" y="220"/>
                  </a:moveTo>
                  <a:cubicBezTo>
                    <a:pt x="145" y="230"/>
                    <a:pt x="136" y="237"/>
                    <a:pt x="126" y="237"/>
                  </a:cubicBezTo>
                  <a:cubicBezTo>
                    <a:pt x="22" y="237"/>
                    <a:pt x="22" y="237"/>
                    <a:pt x="22" y="237"/>
                  </a:cubicBezTo>
                  <a:cubicBezTo>
                    <a:pt x="10" y="237"/>
                    <a:pt x="0" y="226"/>
                    <a:pt x="2" y="214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2" y="19"/>
                    <a:pt x="100" y="0"/>
                    <a:pt x="114" y="15"/>
                  </a:cubicBezTo>
                  <a:cubicBezTo>
                    <a:pt x="160" y="65"/>
                    <a:pt x="152" y="177"/>
                    <a:pt x="146" y="220"/>
                  </a:cubicBezTo>
                  <a:close/>
                </a:path>
              </a:pathLst>
            </a:custGeom>
            <a:solidFill>
              <a:srgbClr val="646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iSḷîḓe">
              <a:extLst>
                <a:ext uri="{FF2B5EF4-FFF2-40B4-BE49-F238E27FC236}">
                  <a16:creationId xmlns:a16="http://schemas.microsoft.com/office/drawing/2014/main" id="{574AD6EB-45E5-4073-BE6F-25615630EF38}"/>
                </a:ext>
              </a:extLst>
            </p:cNvPr>
            <p:cNvSpPr/>
            <p:nvPr/>
          </p:nvSpPr>
          <p:spPr bwMode="auto">
            <a:xfrm>
              <a:off x="7581900" y="3321051"/>
              <a:ext cx="714375" cy="1279525"/>
            </a:xfrm>
            <a:custGeom>
              <a:avLst/>
              <a:gdLst>
                <a:gd name="T0" fmla="*/ 86 w 132"/>
                <a:gd name="T1" fmla="*/ 15 h 237"/>
                <a:gd name="T2" fmla="*/ 4 w 132"/>
                <a:gd name="T3" fmla="*/ 19 h 237"/>
                <a:gd name="T4" fmla="*/ 0 w 132"/>
                <a:gd name="T5" fmla="*/ 46 h 237"/>
                <a:gd name="T6" fmla="*/ 69 w 132"/>
                <a:gd name="T7" fmla="*/ 237 h 237"/>
                <a:gd name="T8" fmla="*/ 98 w 132"/>
                <a:gd name="T9" fmla="*/ 237 h 237"/>
                <a:gd name="T10" fmla="*/ 118 w 132"/>
                <a:gd name="T11" fmla="*/ 220 h 237"/>
                <a:gd name="T12" fmla="*/ 86 w 132"/>
                <a:gd name="T13" fmla="*/ 15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237">
                  <a:moveTo>
                    <a:pt x="86" y="15"/>
                  </a:moveTo>
                  <a:cubicBezTo>
                    <a:pt x="72" y="0"/>
                    <a:pt x="4" y="19"/>
                    <a:pt x="4" y="19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22" y="47"/>
                    <a:pt x="88" y="204"/>
                    <a:pt x="69" y="237"/>
                  </a:cubicBezTo>
                  <a:cubicBezTo>
                    <a:pt x="98" y="237"/>
                    <a:pt x="98" y="237"/>
                    <a:pt x="98" y="237"/>
                  </a:cubicBezTo>
                  <a:cubicBezTo>
                    <a:pt x="108" y="237"/>
                    <a:pt x="117" y="230"/>
                    <a:pt x="118" y="220"/>
                  </a:cubicBezTo>
                  <a:cubicBezTo>
                    <a:pt x="124" y="177"/>
                    <a:pt x="132" y="65"/>
                    <a:pt x="86" y="15"/>
                  </a:cubicBezTo>
                  <a:close/>
                </a:path>
              </a:pathLst>
            </a:custGeom>
            <a:solidFill>
              <a:srgbClr val="5159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îşlíde">
              <a:extLst>
                <a:ext uri="{FF2B5EF4-FFF2-40B4-BE49-F238E27FC236}">
                  <a16:creationId xmlns:a16="http://schemas.microsoft.com/office/drawing/2014/main" id="{EACB656E-72A5-4324-A00F-9CEF8EB2CEC8}"/>
                </a:ext>
              </a:extLst>
            </p:cNvPr>
            <p:cNvSpPr/>
            <p:nvPr/>
          </p:nvSpPr>
          <p:spPr bwMode="auto">
            <a:xfrm>
              <a:off x="7608888" y="2117726"/>
              <a:ext cx="415925" cy="360363"/>
            </a:xfrm>
            <a:prstGeom prst="ellipse">
              <a:avLst/>
            </a:pr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îṣlîḑè">
              <a:extLst>
                <a:ext uri="{FF2B5EF4-FFF2-40B4-BE49-F238E27FC236}">
                  <a16:creationId xmlns:a16="http://schemas.microsoft.com/office/drawing/2014/main" id="{3A6DA880-6F8B-4D7A-B107-FE6E6679D65C}"/>
                </a:ext>
              </a:extLst>
            </p:cNvPr>
            <p:cNvSpPr/>
            <p:nvPr/>
          </p:nvSpPr>
          <p:spPr bwMode="auto">
            <a:xfrm>
              <a:off x="7458075" y="2559051"/>
              <a:ext cx="665163" cy="935038"/>
            </a:xfrm>
            <a:custGeom>
              <a:avLst/>
              <a:gdLst>
                <a:gd name="T0" fmla="*/ 80 w 123"/>
                <a:gd name="T1" fmla="*/ 172 h 173"/>
                <a:gd name="T2" fmla="*/ 56 w 123"/>
                <a:gd name="T3" fmla="*/ 172 h 173"/>
                <a:gd name="T4" fmla="*/ 24 w 123"/>
                <a:gd name="T5" fmla="*/ 153 h 173"/>
                <a:gd name="T6" fmla="*/ 1 w 123"/>
                <a:gd name="T7" fmla="*/ 34 h 173"/>
                <a:gd name="T8" fmla="*/ 15 w 123"/>
                <a:gd name="T9" fmla="*/ 13 h 173"/>
                <a:gd name="T10" fmla="*/ 108 w 123"/>
                <a:gd name="T11" fmla="*/ 15 h 173"/>
                <a:gd name="T12" fmla="*/ 110 w 123"/>
                <a:gd name="T13" fmla="*/ 16 h 173"/>
                <a:gd name="T14" fmla="*/ 123 w 123"/>
                <a:gd name="T15" fmla="*/ 36 h 173"/>
                <a:gd name="T16" fmla="*/ 110 w 123"/>
                <a:gd name="T17" fmla="*/ 152 h 173"/>
                <a:gd name="T18" fmla="*/ 80 w 123"/>
                <a:gd name="T19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3" h="173">
                  <a:moveTo>
                    <a:pt x="80" y="172"/>
                  </a:moveTo>
                  <a:cubicBezTo>
                    <a:pt x="56" y="172"/>
                    <a:pt x="56" y="172"/>
                    <a:pt x="56" y="172"/>
                  </a:cubicBezTo>
                  <a:cubicBezTo>
                    <a:pt x="40" y="173"/>
                    <a:pt x="26" y="169"/>
                    <a:pt x="24" y="153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25"/>
                    <a:pt x="7" y="17"/>
                    <a:pt x="15" y="13"/>
                  </a:cubicBezTo>
                  <a:cubicBezTo>
                    <a:pt x="15" y="13"/>
                    <a:pt x="82" y="0"/>
                    <a:pt x="108" y="15"/>
                  </a:cubicBezTo>
                  <a:cubicBezTo>
                    <a:pt x="110" y="16"/>
                    <a:pt x="110" y="16"/>
                    <a:pt x="110" y="16"/>
                  </a:cubicBezTo>
                  <a:cubicBezTo>
                    <a:pt x="117" y="20"/>
                    <a:pt x="123" y="28"/>
                    <a:pt x="123" y="36"/>
                  </a:cubicBezTo>
                  <a:cubicBezTo>
                    <a:pt x="110" y="152"/>
                    <a:pt x="110" y="152"/>
                    <a:pt x="110" y="152"/>
                  </a:cubicBezTo>
                  <a:cubicBezTo>
                    <a:pt x="109" y="168"/>
                    <a:pt x="96" y="171"/>
                    <a:pt x="80" y="17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îṡḻíḑé">
              <a:extLst>
                <a:ext uri="{FF2B5EF4-FFF2-40B4-BE49-F238E27FC236}">
                  <a16:creationId xmlns:a16="http://schemas.microsoft.com/office/drawing/2014/main" id="{269AF6EC-1732-492B-A546-D8E833377963}"/>
                </a:ext>
              </a:extLst>
            </p:cNvPr>
            <p:cNvSpPr/>
            <p:nvPr/>
          </p:nvSpPr>
          <p:spPr bwMode="auto">
            <a:xfrm>
              <a:off x="7534275" y="2684463"/>
              <a:ext cx="588963" cy="809625"/>
            </a:xfrm>
            <a:custGeom>
              <a:avLst/>
              <a:gdLst>
                <a:gd name="T0" fmla="*/ 104 w 109"/>
                <a:gd name="T1" fmla="*/ 0 h 150"/>
                <a:gd name="T2" fmla="*/ 101 w 109"/>
                <a:gd name="T3" fmla="*/ 5 h 150"/>
                <a:gd name="T4" fmla="*/ 88 w 109"/>
                <a:gd name="T5" fmla="*/ 45 h 150"/>
                <a:gd name="T6" fmla="*/ 85 w 109"/>
                <a:gd name="T7" fmla="*/ 79 h 150"/>
                <a:gd name="T8" fmla="*/ 55 w 109"/>
                <a:gd name="T9" fmla="*/ 82 h 150"/>
                <a:gd name="T10" fmla="*/ 55 w 109"/>
                <a:gd name="T11" fmla="*/ 82 h 150"/>
                <a:gd name="T12" fmla="*/ 38 w 109"/>
                <a:gd name="T13" fmla="*/ 81 h 150"/>
                <a:gd name="T14" fmla="*/ 20 w 109"/>
                <a:gd name="T15" fmla="*/ 87 h 150"/>
                <a:gd name="T16" fmla="*/ 0 w 109"/>
                <a:gd name="T17" fmla="*/ 78 h 150"/>
                <a:gd name="T18" fmla="*/ 10 w 109"/>
                <a:gd name="T19" fmla="*/ 130 h 150"/>
                <a:gd name="T20" fmla="*/ 42 w 109"/>
                <a:gd name="T21" fmla="*/ 149 h 150"/>
                <a:gd name="T22" fmla="*/ 66 w 109"/>
                <a:gd name="T23" fmla="*/ 149 h 150"/>
                <a:gd name="T24" fmla="*/ 96 w 109"/>
                <a:gd name="T25" fmla="*/ 129 h 150"/>
                <a:gd name="T26" fmla="*/ 109 w 109"/>
                <a:gd name="T27" fmla="*/ 13 h 150"/>
                <a:gd name="T28" fmla="*/ 104 w 109"/>
                <a:gd name="T2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9" h="150">
                  <a:moveTo>
                    <a:pt x="104" y="0"/>
                  </a:moveTo>
                  <a:cubicBezTo>
                    <a:pt x="103" y="2"/>
                    <a:pt x="102" y="3"/>
                    <a:pt x="101" y="5"/>
                  </a:cubicBezTo>
                  <a:cubicBezTo>
                    <a:pt x="93" y="17"/>
                    <a:pt x="88" y="31"/>
                    <a:pt x="88" y="45"/>
                  </a:cubicBezTo>
                  <a:cubicBezTo>
                    <a:pt x="88" y="58"/>
                    <a:pt x="89" y="71"/>
                    <a:pt x="85" y="79"/>
                  </a:cubicBezTo>
                  <a:cubicBezTo>
                    <a:pt x="81" y="89"/>
                    <a:pt x="64" y="89"/>
                    <a:pt x="55" y="82"/>
                  </a:cubicBezTo>
                  <a:cubicBezTo>
                    <a:pt x="55" y="82"/>
                    <a:pt x="55" y="82"/>
                    <a:pt x="55" y="82"/>
                  </a:cubicBezTo>
                  <a:cubicBezTo>
                    <a:pt x="50" y="77"/>
                    <a:pt x="43" y="77"/>
                    <a:pt x="38" y="81"/>
                  </a:cubicBezTo>
                  <a:cubicBezTo>
                    <a:pt x="34" y="85"/>
                    <a:pt x="28" y="87"/>
                    <a:pt x="20" y="87"/>
                  </a:cubicBezTo>
                  <a:cubicBezTo>
                    <a:pt x="11" y="87"/>
                    <a:pt x="4" y="84"/>
                    <a:pt x="0" y="78"/>
                  </a:cubicBezTo>
                  <a:cubicBezTo>
                    <a:pt x="10" y="130"/>
                    <a:pt x="10" y="130"/>
                    <a:pt x="10" y="130"/>
                  </a:cubicBezTo>
                  <a:cubicBezTo>
                    <a:pt x="12" y="146"/>
                    <a:pt x="26" y="150"/>
                    <a:pt x="42" y="149"/>
                  </a:cubicBezTo>
                  <a:cubicBezTo>
                    <a:pt x="66" y="149"/>
                    <a:pt x="66" y="149"/>
                    <a:pt x="66" y="149"/>
                  </a:cubicBezTo>
                  <a:cubicBezTo>
                    <a:pt x="82" y="148"/>
                    <a:pt x="95" y="145"/>
                    <a:pt x="96" y="129"/>
                  </a:cubicBezTo>
                  <a:cubicBezTo>
                    <a:pt x="109" y="13"/>
                    <a:pt x="109" y="13"/>
                    <a:pt x="109" y="13"/>
                  </a:cubicBezTo>
                  <a:cubicBezTo>
                    <a:pt x="109" y="8"/>
                    <a:pt x="107" y="4"/>
                    <a:pt x="104" y="0"/>
                  </a:cubicBezTo>
                  <a:close/>
                </a:path>
              </a:pathLst>
            </a:custGeom>
            <a:solidFill>
              <a:srgbClr val="8888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íṥlîḑê">
              <a:extLst>
                <a:ext uri="{FF2B5EF4-FFF2-40B4-BE49-F238E27FC236}">
                  <a16:creationId xmlns:a16="http://schemas.microsoft.com/office/drawing/2014/main" id="{30CB4246-94B7-4032-AC48-DE6E49F5E5EC}"/>
                </a:ext>
              </a:extLst>
            </p:cNvPr>
            <p:cNvSpPr/>
            <p:nvPr/>
          </p:nvSpPr>
          <p:spPr bwMode="auto">
            <a:xfrm>
              <a:off x="7262813" y="2603501"/>
              <a:ext cx="417513" cy="782638"/>
            </a:xfrm>
            <a:custGeom>
              <a:avLst/>
              <a:gdLst>
                <a:gd name="T0" fmla="*/ 71 w 77"/>
                <a:gd name="T1" fmla="*/ 43 h 145"/>
                <a:gd name="T2" fmla="*/ 13 w 77"/>
                <a:gd name="T3" fmla="*/ 141 h 145"/>
                <a:gd name="T4" fmla="*/ 29 w 77"/>
                <a:gd name="T5" fmla="*/ 35 h 145"/>
                <a:gd name="T6" fmla="*/ 59 w 77"/>
                <a:gd name="T7" fmla="*/ 4 h 145"/>
                <a:gd name="T8" fmla="*/ 71 w 77"/>
                <a:gd name="T9" fmla="*/ 4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145">
                  <a:moveTo>
                    <a:pt x="71" y="43"/>
                  </a:moveTo>
                  <a:cubicBezTo>
                    <a:pt x="64" y="64"/>
                    <a:pt x="25" y="145"/>
                    <a:pt x="13" y="141"/>
                  </a:cubicBezTo>
                  <a:cubicBezTo>
                    <a:pt x="0" y="137"/>
                    <a:pt x="22" y="56"/>
                    <a:pt x="29" y="35"/>
                  </a:cubicBezTo>
                  <a:cubicBezTo>
                    <a:pt x="36" y="14"/>
                    <a:pt x="47" y="0"/>
                    <a:pt x="59" y="4"/>
                  </a:cubicBezTo>
                  <a:cubicBezTo>
                    <a:pt x="71" y="8"/>
                    <a:pt x="77" y="22"/>
                    <a:pt x="71" y="43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ïşḷîdé">
              <a:extLst>
                <a:ext uri="{FF2B5EF4-FFF2-40B4-BE49-F238E27FC236}">
                  <a16:creationId xmlns:a16="http://schemas.microsoft.com/office/drawing/2014/main" id="{EB008306-56FA-4A55-AB01-D54E13373244}"/>
                </a:ext>
              </a:extLst>
            </p:cNvPr>
            <p:cNvSpPr/>
            <p:nvPr/>
          </p:nvSpPr>
          <p:spPr bwMode="auto">
            <a:xfrm>
              <a:off x="7900988" y="2624138"/>
              <a:ext cx="341313" cy="782638"/>
            </a:xfrm>
            <a:custGeom>
              <a:avLst/>
              <a:gdLst>
                <a:gd name="T0" fmla="*/ 3 w 63"/>
                <a:gd name="T1" fmla="*/ 39 h 145"/>
                <a:gd name="T2" fmla="*/ 50 w 63"/>
                <a:gd name="T3" fmla="*/ 143 h 145"/>
                <a:gd name="T4" fmla="*/ 46 w 63"/>
                <a:gd name="T5" fmla="*/ 37 h 145"/>
                <a:gd name="T6" fmla="*/ 20 w 63"/>
                <a:gd name="T7" fmla="*/ 3 h 145"/>
                <a:gd name="T8" fmla="*/ 3 w 63"/>
                <a:gd name="T9" fmla="*/ 3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45">
                  <a:moveTo>
                    <a:pt x="3" y="39"/>
                  </a:moveTo>
                  <a:cubicBezTo>
                    <a:pt x="7" y="61"/>
                    <a:pt x="37" y="145"/>
                    <a:pt x="50" y="143"/>
                  </a:cubicBezTo>
                  <a:cubicBezTo>
                    <a:pt x="63" y="141"/>
                    <a:pt x="49" y="59"/>
                    <a:pt x="46" y="37"/>
                  </a:cubicBezTo>
                  <a:cubicBezTo>
                    <a:pt x="42" y="16"/>
                    <a:pt x="33" y="0"/>
                    <a:pt x="20" y="3"/>
                  </a:cubicBezTo>
                  <a:cubicBezTo>
                    <a:pt x="7" y="5"/>
                    <a:pt x="0" y="17"/>
                    <a:pt x="3" y="39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iSľïde">
              <a:extLst>
                <a:ext uri="{FF2B5EF4-FFF2-40B4-BE49-F238E27FC236}">
                  <a16:creationId xmlns:a16="http://schemas.microsoft.com/office/drawing/2014/main" id="{DB50D04A-0BAE-48EA-854A-3C2CAA926FED}"/>
                </a:ext>
              </a:extLst>
            </p:cNvPr>
            <p:cNvSpPr/>
            <p:nvPr/>
          </p:nvSpPr>
          <p:spPr bwMode="auto">
            <a:xfrm>
              <a:off x="7516813" y="3186113"/>
              <a:ext cx="687388" cy="247650"/>
            </a:xfrm>
            <a:custGeom>
              <a:avLst/>
              <a:gdLst>
                <a:gd name="T0" fmla="*/ 107 w 127"/>
                <a:gd name="T1" fmla="*/ 15 h 46"/>
                <a:gd name="T2" fmla="*/ 2 w 127"/>
                <a:gd name="T3" fmla="*/ 8 h 46"/>
                <a:gd name="T4" fmla="*/ 102 w 127"/>
                <a:gd name="T5" fmla="*/ 44 h 46"/>
                <a:gd name="T6" fmla="*/ 125 w 127"/>
                <a:gd name="T7" fmla="*/ 33 h 46"/>
                <a:gd name="T8" fmla="*/ 107 w 127"/>
                <a:gd name="T9" fmla="*/ 1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46">
                  <a:moveTo>
                    <a:pt x="107" y="15"/>
                  </a:moveTo>
                  <a:cubicBezTo>
                    <a:pt x="93" y="13"/>
                    <a:pt x="3" y="0"/>
                    <a:pt x="2" y="8"/>
                  </a:cubicBezTo>
                  <a:cubicBezTo>
                    <a:pt x="0" y="16"/>
                    <a:pt x="88" y="41"/>
                    <a:pt x="102" y="44"/>
                  </a:cubicBezTo>
                  <a:cubicBezTo>
                    <a:pt x="116" y="46"/>
                    <a:pt x="124" y="41"/>
                    <a:pt x="125" y="33"/>
                  </a:cubicBezTo>
                  <a:cubicBezTo>
                    <a:pt x="127" y="26"/>
                    <a:pt x="121" y="18"/>
                    <a:pt x="107" y="15"/>
                  </a:cubicBez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îšḻïḑê">
              <a:extLst>
                <a:ext uri="{FF2B5EF4-FFF2-40B4-BE49-F238E27FC236}">
                  <a16:creationId xmlns:a16="http://schemas.microsoft.com/office/drawing/2014/main" id="{D5393F92-3E70-4236-9823-61C4756A25B3}"/>
                </a:ext>
              </a:extLst>
            </p:cNvPr>
            <p:cNvSpPr/>
            <p:nvPr/>
          </p:nvSpPr>
          <p:spPr bwMode="auto">
            <a:xfrm>
              <a:off x="7707313" y="2424113"/>
              <a:ext cx="188913" cy="307975"/>
            </a:xfrm>
            <a:custGeom>
              <a:avLst/>
              <a:gdLst>
                <a:gd name="T0" fmla="*/ 35 w 35"/>
                <a:gd name="T1" fmla="*/ 0 h 57"/>
                <a:gd name="T2" fmla="*/ 3 w 35"/>
                <a:gd name="T3" fmla="*/ 0 h 57"/>
                <a:gd name="T4" fmla="*/ 5 w 35"/>
                <a:gd name="T5" fmla="*/ 14 h 57"/>
                <a:gd name="T6" fmla="*/ 2 w 35"/>
                <a:gd name="T7" fmla="*/ 30 h 57"/>
                <a:gd name="T8" fmla="*/ 15 w 35"/>
                <a:gd name="T9" fmla="*/ 55 h 57"/>
                <a:gd name="T10" fmla="*/ 27 w 35"/>
                <a:gd name="T11" fmla="*/ 52 h 57"/>
                <a:gd name="T12" fmla="*/ 30 w 35"/>
                <a:gd name="T13" fmla="*/ 34 h 57"/>
                <a:gd name="T14" fmla="*/ 29 w 35"/>
                <a:gd name="T15" fmla="*/ 30 h 57"/>
                <a:gd name="T16" fmla="*/ 35 w 35"/>
                <a:gd name="T1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57">
                  <a:moveTo>
                    <a:pt x="3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5" y="5"/>
                    <a:pt x="6" y="9"/>
                    <a:pt x="5" y="14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0" y="45"/>
                    <a:pt x="6" y="53"/>
                    <a:pt x="15" y="55"/>
                  </a:cubicBezTo>
                  <a:cubicBezTo>
                    <a:pt x="19" y="57"/>
                    <a:pt x="24" y="55"/>
                    <a:pt x="27" y="52"/>
                  </a:cubicBezTo>
                  <a:cubicBezTo>
                    <a:pt x="31" y="48"/>
                    <a:pt x="31" y="41"/>
                    <a:pt x="30" y="34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24"/>
                    <a:pt x="35" y="0"/>
                    <a:pt x="35" y="0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ïṣḻiḑê">
              <a:extLst>
                <a:ext uri="{FF2B5EF4-FFF2-40B4-BE49-F238E27FC236}">
                  <a16:creationId xmlns:a16="http://schemas.microsoft.com/office/drawing/2014/main" id="{334D7940-8A92-4466-9383-E470F0BB4B52}"/>
                </a:ext>
              </a:extLst>
            </p:cNvPr>
            <p:cNvSpPr/>
            <p:nvPr/>
          </p:nvSpPr>
          <p:spPr bwMode="auto">
            <a:xfrm>
              <a:off x="7723188" y="2424113"/>
              <a:ext cx="173038" cy="179388"/>
            </a:xfrm>
            <a:custGeom>
              <a:avLst/>
              <a:gdLst>
                <a:gd name="T0" fmla="*/ 32 w 32"/>
                <a:gd name="T1" fmla="*/ 0 h 33"/>
                <a:gd name="T2" fmla="*/ 0 w 32"/>
                <a:gd name="T3" fmla="*/ 0 h 33"/>
                <a:gd name="T4" fmla="*/ 2 w 32"/>
                <a:gd name="T5" fmla="*/ 14 h 33"/>
                <a:gd name="T6" fmla="*/ 1 w 32"/>
                <a:gd name="T7" fmla="*/ 20 h 33"/>
                <a:gd name="T8" fmla="*/ 11 w 32"/>
                <a:gd name="T9" fmla="*/ 30 h 33"/>
                <a:gd name="T10" fmla="*/ 23 w 32"/>
                <a:gd name="T11" fmla="*/ 30 h 33"/>
                <a:gd name="T12" fmla="*/ 26 w 32"/>
                <a:gd name="T13" fmla="*/ 28 h 33"/>
                <a:gd name="T14" fmla="*/ 32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3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5"/>
                    <a:pt x="3" y="9"/>
                    <a:pt x="2" y="14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4" y="25"/>
                    <a:pt x="8" y="28"/>
                    <a:pt x="11" y="30"/>
                  </a:cubicBezTo>
                  <a:cubicBezTo>
                    <a:pt x="15" y="33"/>
                    <a:pt x="20" y="33"/>
                    <a:pt x="23" y="30"/>
                  </a:cubicBezTo>
                  <a:cubicBezTo>
                    <a:pt x="24" y="29"/>
                    <a:pt x="25" y="29"/>
                    <a:pt x="26" y="28"/>
                  </a:cubicBezTo>
                  <a:cubicBezTo>
                    <a:pt x="26" y="20"/>
                    <a:pt x="32" y="0"/>
                    <a:pt x="32" y="0"/>
                  </a:cubicBez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iṥľide">
              <a:extLst>
                <a:ext uri="{FF2B5EF4-FFF2-40B4-BE49-F238E27FC236}">
                  <a16:creationId xmlns:a16="http://schemas.microsoft.com/office/drawing/2014/main" id="{293BC79A-937A-4123-BB89-A5319084B4CF}"/>
                </a:ext>
              </a:extLst>
            </p:cNvPr>
            <p:cNvSpPr/>
            <p:nvPr/>
          </p:nvSpPr>
          <p:spPr bwMode="auto">
            <a:xfrm>
              <a:off x="7620000" y="2262188"/>
              <a:ext cx="80963" cy="107950"/>
            </a:xfrm>
            <a:custGeom>
              <a:avLst/>
              <a:gdLst>
                <a:gd name="T0" fmla="*/ 14 w 15"/>
                <a:gd name="T1" fmla="*/ 9 h 20"/>
                <a:gd name="T2" fmla="*/ 10 w 15"/>
                <a:gd name="T3" fmla="*/ 20 h 20"/>
                <a:gd name="T4" fmla="*/ 1 w 15"/>
                <a:gd name="T5" fmla="*/ 7 h 20"/>
                <a:gd name="T6" fmla="*/ 7 w 15"/>
                <a:gd name="T7" fmla="*/ 0 h 20"/>
                <a:gd name="T8" fmla="*/ 14 w 15"/>
                <a:gd name="T9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0">
                  <a:moveTo>
                    <a:pt x="14" y="9"/>
                  </a:moveTo>
                  <a:cubicBezTo>
                    <a:pt x="14" y="14"/>
                    <a:pt x="15" y="20"/>
                    <a:pt x="10" y="20"/>
                  </a:cubicBezTo>
                  <a:cubicBezTo>
                    <a:pt x="6" y="20"/>
                    <a:pt x="1" y="12"/>
                    <a:pt x="1" y="7"/>
                  </a:cubicBezTo>
                  <a:cubicBezTo>
                    <a:pt x="0" y="2"/>
                    <a:pt x="3" y="1"/>
                    <a:pt x="7" y="0"/>
                  </a:cubicBezTo>
                  <a:cubicBezTo>
                    <a:pt x="12" y="0"/>
                    <a:pt x="14" y="4"/>
                    <a:pt x="14" y="9"/>
                  </a:cubicBez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ïsľíḍe">
              <a:extLst>
                <a:ext uri="{FF2B5EF4-FFF2-40B4-BE49-F238E27FC236}">
                  <a16:creationId xmlns:a16="http://schemas.microsoft.com/office/drawing/2014/main" id="{75062C5E-93F8-4B8B-B908-A50B134D9742}"/>
                </a:ext>
              </a:extLst>
            </p:cNvPr>
            <p:cNvSpPr/>
            <p:nvPr/>
          </p:nvSpPr>
          <p:spPr bwMode="auto">
            <a:xfrm>
              <a:off x="7927975" y="2262188"/>
              <a:ext cx="80963" cy="107950"/>
            </a:xfrm>
            <a:custGeom>
              <a:avLst/>
              <a:gdLst>
                <a:gd name="T0" fmla="*/ 1 w 15"/>
                <a:gd name="T1" fmla="*/ 9 h 20"/>
                <a:gd name="T2" fmla="*/ 5 w 15"/>
                <a:gd name="T3" fmla="*/ 20 h 20"/>
                <a:gd name="T4" fmla="*/ 14 w 15"/>
                <a:gd name="T5" fmla="*/ 7 h 20"/>
                <a:gd name="T6" fmla="*/ 8 w 15"/>
                <a:gd name="T7" fmla="*/ 0 h 20"/>
                <a:gd name="T8" fmla="*/ 1 w 15"/>
                <a:gd name="T9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0">
                  <a:moveTo>
                    <a:pt x="1" y="9"/>
                  </a:moveTo>
                  <a:cubicBezTo>
                    <a:pt x="1" y="14"/>
                    <a:pt x="0" y="20"/>
                    <a:pt x="5" y="20"/>
                  </a:cubicBezTo>
                  <a:cubicBezTo>
                    <a:pt x="9" y="20"/>
                    <a:pt x="14" y="12"/>
                    <a:pt x="14" y="7"/>
                  </a:cubicBezTo>
                  <a:cubicBezTo>
                    <a:pt x="15" y="2"/>
                    <a:pt x="12" y="1"/>
                    <a:pt x="8" y="0"/>
                  </a:cubicBezTo>
                  <a:cubicBezTo>
                    <a:pt x="3" y="0"/>
                    <a:pt x="1" y="4"/>
                    <a:pt x="1" y="9"/>
                  </a:cubicBez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íšļîḍé">
              <a:extLst>
                <a:ext uri="{FF2B5EF4-FFF2-40B4-BE49-F238E27FC236}">
                  <a16:creationId xmlns:a16="http://schemas.microsoft.com/office/drawing/2014/main" id="{FBE4423A-2B5E-4208-8696-DDA298877AB3}"/>
                </a:ext>
              </a:extLst>
            </p:cNvPr>
            <p:cNvSpPr/>
            <p:nvPr/>
          </p:nvSpPr>
          <p:spPr bwMode="auto">
            <a:xfrm>
              <a:off x="7658100" y="2117726"/>
              <a:ext cx="312738" cy="441325"/>
            </a:xfrm>
            <a:custGeom>
              <a:avLst/>
              <a:gdLst>
                <a:gd name="T0" fmla="*/ 58 w 58"/>
                <a:gd name="T1" fmla="*/ 36 h 82"/>
                <a:gd name="T2" fmla="*/ 35 w 58"/>
                <a:gd name="T3" fmla="*/ 79 h 82"/>
                <a:gd name="T4" fmla="*/ 23 w 58"/>
                <a:gd name="T5" fmla="*/ 80 h 82"/>
                <a:gd name="T6" fmla="*/ 0 w 58"/>
                <a:gd name="T7" fmla="*/ 36 h 82"/>
                <a:gd name="T8" fmla="*/ 29 w 58"/>
                <a:gd name="T9" fmla="*/ 0 h 82"/>
                <a:gd name="T10" fmla="*/ 58 w 58"/>
                <a:gd name="T11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82">
                  <a:moveTo>
                    <a:pt x="58" y="36"/>
                  </a:moveTo>
                  <a:cubicBezTo>
                    <a:pt x="58" y="58"/>
                    <a:pt x="44" y="73"/>
                    <a:pt x="35" y="79"/>
                  </a:cubicBezTo>
                  <a:cubicBezTo>
                    <a:pt x="32" y="82"/>
                    <a:pt x="27" y="82"/>
                    <a:pt x="23" y="80"/>
                  </a:cubicBezTo>
                  <a:cubicBezTo>
                    <a:pt x="15" y="73"/>
                    <a:pt x="0" y="59"/>
                    <a:pt x="0" y="36"/>
                  </a:cubicBezTo>
                  <a:cubicBezTo>
                    <a:pt x="0" y="11"/>
                    <a:pt x="14" y="0"/>
                    <a:pt x="29" y="0"/>
                  </a:cubicBezTo>
                  <a:cubicBezTo>
                    <a:pt x="45" y="0"/>
                    <a:pt x="58" y="10"/>
                    <a:pt x="58" y="36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ïšlïďê">
              <a:extLst>
                <a:ext uri="{FF2B5EF4-FFF2-40B4-BE49-F238E27FC236}">
                  <a16:creationId xmlns:a16="http://schemas.microsoft.com/office/drawing/2014/main" id="{301B2D8A-10BE-48A0-9088-87F37C5E47A2}"/>
                </a:ext>
              </a:extLst>
            </p:cNvPr>
            <p:cNvSpPr/>
            <p:nvPr/>
          </p:nvSpPr>
          <p:spPr bwMode="auto">
            <a:xfrm>
              <a:off x="7788275" y="2284413"/>
              <a:ext cx="53975" cy="146050"/>
            </a:xfrm>
            <a:custGeom>
              <a:avLst/>
              <a:gdLst>
                <a:gd name="T0" fmla="*/ 10 w 10"/>
                <a:gd name="T1" fmla="*/ 22 h 27"/>
                <a:gd name="T2" fmla="*/ 5 w 10"/>
                <a:gd name="T3" fmla="*/ 27 h 27"/>
                <a:gd name="T4" fmla="*/ 5 w 10"/>
                <a:gd name="T5" fmla="*/ 27 h 27"/>
                <a:gd name="T6" fmla="*/ 1 w 10"/>
                <a:gd name="T7" fmla="*/ 22 h 27"/>
                <a:gd name="T8" fmla="*/ 3 w 10"/>
                <a:gd name="T9" fmla="*/ 2 h 27"/>
                <a:gd name="T10" fmla="*/ 4 w 10"/>
                <a:gd name="T11" fmla="*/ 0 h 27"/>
                <a:gd name="T12" fmla="*/ 6 w 10"/>
                <a:gd name="T13" fmla="*/ 0 h 27"/>
                <a:gd name="T14" fmla="*/ 8 w 10"/>
                <a:gd name="T15" fmla="*/ 2 h 27"/>
                <a:gd name="T16" fmla="*/ 10 w 10"/>
                <a:gd name="T17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7">
                  <a:moveTo>
                    <a:pt x="10" y="22"/>
                  </a:moveTo>
                  <a:cubicBezTo>
                    <a:pt x="10" y="25"/>
                    <a:pt x="8" y="27"/>
                    <a:pt x="5" y="27"/>
                  </a:cubicBezTo>
                  <a:cubicBezTo>
                    <a:pt x="5" y="27"/>
                    <a:pt x="5" y="27"/>
                    <a:pt x="5" y="27"/>
                  </a:cubicBezTo>
                  <a:cubicBezTo>
                    <a:pt x="2" y="26"/>
                    <a:pt x="0" y="24"/>
                    <a:pt x="1" y="2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1"/>
                    <a:pt x="4" y="0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7" y="0"/>
                    <a:pt x="8" y="1"/>
                    <a:pt x="8" y="2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ïṣ1iḑê">
              <a:extLst>
                <a:ext uri="{FF2B5EF4-FFF2-40B4-BE49-F238E27FC236}">
                  <a16:creationId xmlns:a16="http://schemas.microsoft.com/office/drawing/2014/main" id="{892FA273-4F0F-4F97-8A41-C6516AD3F37B}"/>
                </a:ext>
              </a:extLst>
            </p:cNvPr>
            <p:cNvSpPr/>
            <p:nvPr/>
          </p:nvSpPr>
          <p:spPr bwMode="auto">
            <a:xfrm>
              <a:off x="7615238" y="2041526"/>
              <a:ext cx="420688" cy="319088"/>
            </a:xfrm>
            <a:custGeom>
              <a:avLst/>
              <a:gdLst>
                <a:gd name="T0" fmla="*/ 70 w 78"/>
                <a:gd name="T1" fmla="*/ 15 h 59"/>
                <a:gd name="T2" fmla="*/ 70 w 78"/>
                <a:gd name="T3" fmla="*/ 15 h 59"/>
                <a:gd name="T4" fmla="*/ 53 w 78"/>
                <a:gd name="T5" fmla="*/ 4 h 59"/>
                <a:gd name="T6" fmla="*/ 53 w 78"/>
                <a:gd name="T7" fmla="*/ 4 h 59"/>
                <a:gd name="T8" fmla="*/ 40 w 78"/>
                <a:gd name="T9" fmla="*/ 3 h 59"/>
                <a:gd name="T10" fmla="*/ 27 w 78"/>
                <a:gd name="T11" fmla="*/ 1 h 59"/>
                <a:gd name="T12" fmla="*/ 14 w 78"/>
                <a:gd name="T13" fmla="*/ 10 h 59"/>
                <a:gd name="T14" fmla="*/ 10 w 78"/>
                <a:gd name="T15" fmla="*/ 13 h 59"/>
                <a:gd name="T16" fmla="*/ 2 w 78"/>
                <a:gd name="T17" fmla="*/ 41 h 59"/>
                <a:gd name="T18" fmla="*/ 2 w 78"/>
                <a:gd name="T19" fmla="*/ 41 h 59"/>
                <a:gd name="T20" fmla="*/ 8 w 78"/>
                <a:gd name="T21" fmla="*/ 49 h 59"/>
                <a:gd name="T22" fmla="*/ 8 w 78"/>
                <a:gd name="T23" fmla="*/ 57 h 59"/>
                <a:gd name="T24" fmla="*/ 10 w 78"/>
                <a:gd name="T25" fmla="*/ 58 h 59"/>
                <a:gd name="T26" fmla="*/ 11 w 78"/>
                <a:gd name="T27" fmla="*/ 57 h 59"/>
                <a:gd name="T28" fmla="*/ 12 w 78"/>
                <a:gd name="T29" fmla="*/ 52 h 59"/>
                <a:gd name="T30" fmla="*/ 21 w 78"/>
                <a:gd name="T31" fmla="*/ 40 h 59"/>
                <a:gd name="T32" fmla="*/ 30 w 78"/>
                <a:gd name="T33" fmla="*/ 35 h 59"/>
                <a:gd name="T34" fmla="*/ 37 w 78"/>
                <a:gd name="T35" fmla="*/ 28 h 59"/>
                <a:gd name="T36" fmla="*/ 49 w 78"/>
                <a:gd name="T37" fmla="*/ 24 h 59"/>
                <a:gd name="T38" fmla="*/ 60 w 78"/>
                <a:gd name="T39" fmla="*/ 35 h 59"/>
                <a:gd name="T40" fmla="*/ 64 w 78"/>
                <a:gd name="T41" fmla="*/ 47 h 59"/>
                <a:gd name="T42" fmla="*/ 64 w 78"/>
                <a:gd name="T43" fmla="*/ 58 h 59"/>
                <a:gd name="T44" fmla="*/ 65 w 78"/>
                <a:gd name="T45" fmla="*/ 59 h 59"/>
                <a:gd name="T46" fmla="*/ 67 w 78"/>
                <a:gd name="T47" fmla="*/ 58 h 59"/>
                <a:gd name="T48" fmla="*/ 67 w 78"/>
                <a:gd name="T49" fmla="*/ 52 h 59"/>
                <a:gd name="T50" fmla="*/ 68 w 78"/>
                <a:gd name="T51" fmla="*/ 47 h 59"/>
                <a:gd name="T52" fmla="*/ 70 w 78"/>
                <a:gd name="T53" fmla="*/ 17 h 59"/>
                <a:gd name="T54" fmla="*/ 70 w 78"/>
                <a:gd name="T55" fmla="*/ 1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8" h="59">
                  <a:moveTo>
                    <a:pt x="70" y="15"/>
                  </a:moveTo>
                  <a:cubicBezTo>
                    <a:pt x="70" y="15"/>
                    <a:pt x="70" y="15"/>
                    <a:pt x="70" y="15"/>
                  </a:cubicBezTo>
                  <a:cubicBezTo>
                    <a:pt x="73" y="12"/>
                    <a:pt x="66" y="0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49" y="5"/>
                    <a:pt x="44" y="4"/>
                    <a:pt x="40" y="3"/>
                  </a:cubicBezTo>
                  <a:cubicBezTo>
                    <a:pt x="37" y="2"/>
                    <a:pt x="33" y="1"/>
                    <a:pt x="27" y="1"/>
                  </a:cubicBezTo>
                  <a:cubicBezTo>
                    <a:pt x="17" y="2"/>
                    <a:pt x="14" y="10"/>
                    <a:pt x="14" y="10"/>
                  </a:cubicBezTo>
                  <a:cubicBezTo>
                    <a:pt x="13" y="11"/>
                    <a:pt x="11" y="12"/>
                    <a:pt x="10" y="13"/>
                  </a:cubicBezTo>
                  <a:cubicBezTo>
                    <a:pt x="0" y="22"/>
                    <a:pt x="2" y="41"/>
                    <a:pt x="2" y="41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6" y="41"/>
                    <a:pt x="8" y="45"/>
                    <a:pt x="8" y="49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8" y="58"/>
                    <a:pt x="9" y="58"/>
                    <a:pt x="10" y="58"/>
                  </a:cubicBezTo>
                  <a:cubicBezTo>
                    <a:pt x="11" y="58"/>
                    <a:pt x="11" y="58"/>
                    <a:pt x="11" y="57"/>
                  </a:cubicBezTo>
                  <a:cubicBezTo>
                    <a:pt x="12" y="52"/>
                    <a:pt x="12" y="52"/>
                    <a:pt x="12" y="52"/>
                  </a:cubicBezTo>
                  <a:cubicBezTo>
                    <a:pt x="12" y="46"/>
                    <a:pt x="16" y="41"/>
                    <a:pt x="21" y="40"/>
                  </a:cubicBezTo>
                  <a:cubicBezTo>
                    <a:pt x="24" y="39"/>
                    <a:pt x="28" y="37"/>
                    <a:pt x="30" y="35"/>
                  </a:cubicBezTo>
                  <a:cubicBezTo>
                    <a:pt x="33" y="33"/>
                    <a:pt x="35" y="30"/>
                    <a:pt x="37" y="28"/>
                  </a:cubicBezTo>
                  <a:cubicBezTo>
                    <a:pt x="39" y="24"/>
                    <a:pt x="44" y="22"/>
                    <a:pt x="49" y="24"/>
                  </a:cubicBezTo>
                  <a:cubicBezTo>
                    <a:pt x="54" y="26"/>
                    <a:pt x="58" y="30"/>
                    <a:pt x="60" y="35"/>
                  </a:cubicBezTo>
                  <a:cubicBezTo>
                    <a:pt x="63" y="39"/>
                    <a:pt x="64" y="43"/>
                    <a:pt x="64" y="47"/>
                  </a:cubicBezTo>
                  <a:cubicBezTo>
                    <a:pt x="64" y="58"/>
                    <a:pt x="64" y="58"/>
                    <a:pt x="64" y="58"/>
                  </a:cubicBezTo>
                  <a:cubicBezTo>
                    <a:pt x="64" y="58"/>
                    <a:pt x="64" y="59"/>
                    <a:pt x="65" y="59"/>
                  </a:cubicBezTo>
                  <a:cubicBezTo>
                    <a:pt x="66" y="59"/>
                    <a:pt x="67" y="58"/>
                    <a:pt x="67" y="58"/>
                  </a:cubicBezTo>
                  <a:cubicBezTo>
                    <a:pt x="67" y="52"/>
                    <a:pt x="67" y="52"/>
                    <a:pt x="67" y="52"/>
                  </a:cubicBezTo>
                  <a:cubicBezTo>
                    <a:pt x="67" y="50"/>
                    <a:pt x="67" y="49"/>
                    <a:pt x="68" y="47"/>
                  </a:cubicBezTo>
                  <a:cubicBezTo>
                    <a:pt x="74" y="41"/>
                    <a:pt x="78" y="27"/>
                    <a:pt x="70" y="17"/>
                  </a:cubicBezTo>
                  <a:cubicBezTo>
                    <a:pt x="69" y="17"/>
                    <a:pt x="69" y="16"/>
                    <a:pt x="70" y="15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ïŝľïḓé">
              <a:extLst>
                <a:ext uri="{FF2B5EF4-FFF2-40B4-BE49-F238E27FC236}">
                  <a16:creationId xmlns:a16="http://schemas.microsoft.com/office/drawing/2014/main" id="{0CE3F5F6-DB92-41EB-880E-A9217BBB4A8F}"/>
                </a:ext>
              </a:extLst>
            </p:cNvPr>
            <p:cNvSpPr/>
            <p:nvPr/>
          </p:nvSpPr>
          <p:spPr bwMode="auto">
            <a:xfrm>
              <a:off x="7300913" y="3175001"/>
              <a:ext cx="730250" cy="238125"/>
            </a:xfrm>
            <a:custGeom>
              <a:avLst/>
              <a:gdLst>
                <a:gd name="T0" fmla="*/ 135 w 135"/>
                <a:gd name="T1" fmla="*/ 15 h 44"/>
                <a:gd name="T2" fmla="*/ 129 w 135"/>
                <a:gd name="T3" fmla="*/ 3 h 44"/>
                <a:gd name="T4" fmla="*/ 110 w 135"/>
                <a:gd name="T5" fmla="*/ 5 h 44"/>
                <a:gd name="T6" fmla="*/ 101 w 135"/>
                <a:gd name="T7" fmla="*/ 6 h 44"/>
                <a:gd name="T8" fmla="*/ 21 w 135"/>
                <a:gd name="T9" fmla="*/ 7 h 44"/>
                <a:gd name="T10" fmla="*/ 2 w 135"/>
                <a:gd name="T11" fmla="*/ 29 h 44"/>
                <a:gd name="T12" fmla="*/ 26 w 135"/>
                <a:gd name="T13" fmla="*/ 41 h 44"/>
                <a:gd name="T14" fmla="*/ 101 w 135"/>
                <a:gd name="T15" fmla="*/ 16 h 44"/>
                <a:gd name="T16" fmla="*/ 119 w 135"/>
                <a:gd name="T17" fmla="*/ 13 h 44"/>
                <a:gd name="T18" fmla="*/ 135 w 135"/>
                <a:gd name="T19" fmla="*/ 1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" h="44">
                  <a:moveTo>
                    <a:pt x="135" y="15"/>
                  </a:moveTo>
                  <a:cubicBezTo>
                    <a:pt x="135" y="15"/>
                    <a:pt x="133" y="7"/>
                    <a:pt x="129" y="3"/>
                  </a:cubicBezTo>
                  <a:cubicBezTo>
                    <a:pt x="127" y="0"/>
                    <a:pt x="116" y="3"/>
                    <a:pt x="110" y="5"/>
                  </a:cubicBezTo>
                  <a:cubicBezTo>
                    <a:pt x="107" y="6"/>
                    <a:pt x="104" y="6"/>
                    <a:pt x="101" y="6"/>
                  </a:cubicBezTo>
                  <a:cubicBezTo>
                    <a:pt x="77" y="5"/>
                    <a:pt x="32" y="5"/>
                    <a:pt x="21" y="7"/>
                  </a:cubicBezTo>
                  <a:cubicBezTo>
                    <a:pt x="7" y="10"/>
                    <a:pt x="0" y="21"/>
                    <a:pt x="2" y="29"/>
                  </a:cubicBezTo>
                  <a:cubicBezTo>
                    <a:pt x="5" y="41"/>
                    <a:pt x="12" y="44"/>
                    <a:pt x="26" y="41"/>
                  </a:cubicBezTo>
                  <a:cubicBezTo>
                    <a:pt x="36" y="39"/>
                    <a:pt x="78" y="26"/>
                    <a:pt x="101" y="16"/>
                  </a:cubicBezTo>
                  <a:cubicBezTo>
                    <a:pt x="106" y="13"/>
                    <a:pt x="113" y="12"/>
                    <a:pt x="119" y="13"/>
                  </a:cubicBezTo>
                  <a:lnTo>
                    <a:pt x="135" y="15"/>
                  </a:ln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íSḻíďê">
              <a:extLst>
                <a:ext uri="{FF2B5EF4-FFF2-40B4-BE49-F238E27FC236}">
                  <a16:creationId xmlns:a16="http://schemas.microsoft.com/office/drawing/2014/main" id="{AF874441-ABBD-4365-9C1F-A898613A8D45}"/>
                </a:ext>
              </a:extLst>
            </p:cNvPr>
            <p:cNvSpPr/>
            <p:nvPr/>
          </p:nvSpPr>
          <p:spPr bwMode="auto">
            <a:xfrm>
              <a:off x="6653213" y="4119563"/>
              <a:ext cx="519113" cy="519113"/>
            </a:xfrm>
            <a:prstGeom prst="ellipse">
              <a:avLst/>
            </a:prstGeom>
            <a:solidFill>
              <a:srgbClr val="FAC8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îsľîḋé">
              <a:extLst>
                <a:ext uri="{FF2B5EF4-FFF2-40B4-BE49-F238E27FC236}">
                  <a16:creationId xmlns:a16="http://schemas.microsoft.com/office/drawing/2014/main" id="{9DDDB9D7-2FE0-4A25-A4B3-3116C6ACC06A}"/>
                </a:ext>
              </a:extLst>
            </p:cNvPr>
            <p:cNvSpPr/>
            <p:nvPr/>
          </p:nvSpPr>
          <p:spPr bwMode="auto">
            <a:xfrm>
              <a:off x="6653213" y="4119563"/>
              <a:ext cx="258763" cy="260350"/>
            </a:xfrm>
            <a:custGeom>
              <a:avLst/>
              <a:gdLst>
                <a:gd name="T0" fmla="*/ 48 w 48"/>
                <a:gd name="T1" fmla="*/ 0 h 48"/>
                <a:gd name="T2" fmla="*/ 0 w 48"/>
                <a:gd name="T3" fmla="*/ 48 h 48"/>
                <a:gd name="T4" fmla="*/ 48 w 48"/>
                <a:gd name="T5" fmla="*/ 48 h 48"/>
                <a:gd name="T6" fmla="*/ 48 w 48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cubicBezTo>
                    <a:pt x="22" y="0"/>
                    <a:pt x="0" y="21"/>
                    <a:pt x="0" y="48"/>
                  </a:cubicBezTo>
                  <a:cubicBezTo>
                    <a:pt x="48" y="48"/>
                    <a:pt x="48" y="48"/>
                    <a:pt x="48" y="48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íślíḍê">
              <a:extLst>
                <a:ext uri="{FF2B5EF4-FFF2-40B4-BE49-F238E27FC236}">
                  <a16:creationId xmlns:a16="http://schemas.microsoft.com/office/drawing/2014/main" id="{784FB7EE-D5E9-421E-8E0D-D05EA60B61D4}"/>
                </a:ext>
              </a:extLst>
            </p:cNvPr>
            <p:cNvSpPr/>
            <p:nvPr/>
          </p:nvSpPr>
          <p:spPr bwMode="auto">
            <a:xfrm>
              <a:off x="6723063" y="4191001"/>
              <a:ext cx="377825" cy="377825"/>
            </a:xfrm>
            <a:prstGeom prst="ellipse">
              <a:avLst/>
            </a:prstGeom>
            <a:solidFill>
              <a:srgbClr val="FFA5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ísļîdé">
              <a:extLst>
                <a:ext uri="{FF2B5EF4-FFF2-40B4-BE49-F238E27FC236}">
                  <a16:creationId xmlns:a16="http://schemas.microsoft.com/office/drawing/2014/main" id="{98BD75C0-A0F6-4007-95DC-519DDD528E05}"/>
                </a:ext>
              </a:extLst>
            </p:cNvPr>
            <p:cNvSpPr/>
            <p:nvPr/>
          </p:nvSpPr>
          <p:spPr bwMode="auto">
            <a:xfrm>
              <a:off x="6831013" y="4217988"/>
              <a:ext cx="157163" cy="312738"/>
            </a:xfrm>
            <a:custGeom>
              <a:avLst/>
              <a:gdLst>
                <a:gd name="T0" fmla="*/ 26 w 29"/>
                <a:gd name="T1" fmla="*/ 16 h 58"/>
                <a:gd name="T2" fmla="*/ 21 w 29"/>
                <a:gd name="T3" fmla="*/ 17 h 58"/>
                <a:gd name="T4" fmla="*/ 16 w 29"/>
                <a:gd name="T5" fmla="*/ 15 h 58"/>
                <a:gd name="T6" fmla="*/ 11 w 29"/>
                <a:gd name="T7" fmla="*/ 19 h 58"/>
                <a:gd name="T8" fmla="*/ 29 w 29"/>
                <a:gd name="T9" fmla="*/ 38 h 58"/>
                <a:gd name="T10" fmla="*/ 21 w 29"/>
                <a:gd name="T11" fmla="*/ 51 h 58"/>
                <a:gd name="T12" fmla="*/ 18 w 29"/>
                <a:gd name="T13" fmla="*/ 54 h 58"/>
                <a:gd name="T14" fmla="*/ 18 w 29"/>
                <a:gd name="T15" fmla="*/ 55 h 58"/>
                <a:gd name="T16" fmla="*/ 15 w 29"/>
                <a:gd name="T17" fmla="*/ 58 h 58"/>
                <a:gd name="T18" fmla="*/ 15 w 29"/>
                <a:gd name="T19" fmla="*/ 58 h 58"/>
                <a:gd name="T20" fmla="*/ 12 w 29"/>
                <a:gd name="T21" fmla="*/ 55 h 58"/>
                <a:gd name="T22" fmla="*/ 12 w 29"/>
                <a:gd name="T23" fmla="*/ 54 h 58"/>
                <a:gd name="T24" fmla="*/ 9 w 29"/>
                <a:gd name="T25" fmla="*/ 51 h 58"/>
                <a:gd name="T26" fmla="*/ 3 w 29"/>
                <a:gd name="T27" fmla="*/ 49 h 58"/>
                <a:gd name="T28" fmla="*/ 2 w 29"/>
                <a:gd name="T29" fmla="*/ 44 h 58"/>
                <a:gd name="T30" fmla="*/ 2 w 29"/>
                <a:gd name="T31" fmla="*/ 43 h 58"/>
                <a:gd name="T32" fmla="*/ 7 w 29"/>
                <a:gd name="T33" fmla="*/ 41 h 58"/>
                <a:gd name="T34" fmla="*/ 14 w 29"/>
                <a:gd name="T35" fmla="*/ 44 h 58"/>
                <a:gd name="T36" fmla="*/ 19 w 29"/>
                <a:gd name="T37" fmla="*/ 39 h 58"/>
                <a:gd name="T38" fmla="*/ 1 w 29"/>
                <a:gd name="T39" fmla="*/ 20 h 58"/>
                <a:gd name="T40" fmla="*/ 10 w 29"/>
                <a:gd name="T41" fmla="*/ 8 h 58"/>
                <a:gd name="T42" fmla="*/ 12 w 29"/>
                <a:gd name="T43" fmla="*/ 5 h 58"/>
                <a:gd name="T44" fmla="*/ 12 w 29"/>
                <a:gd name="T45" fmla="*/ 4 h 58"/>
                <a:gd name="T46" fmla="*/ 15 w 29"/>
                <a:gd name="T47" fmla="*/ 0 h 58"/>
                <a:gd name="T48" fmla="*/ 15 w 29"/>
                <a:gd name="T49" fmla="*/ 0 h 58"/>
                <a:gd name="T50" fmla="*/ 18 w 29"/>
                <a:gd name="T51" fmla="*/ 4 h 58"/>
                <a:gd name="T52" fmla="*/ 18 w 29"/>
                <a:gd name="T53" fmla="*/ 5 h 58"/>
                <a:gd name="T54" fmla="*/ 21 w 29"/>
                <a:gd name="T55" fmla="*/ 8 h 58"/>
                <a:gd name="T56" fmla="*/ 26 w 29"/>
                <a:gd name="T57" fmla="*/ 10 h 58"/>
                <a:gd name="T58" fmla="*/ 26 w 29"/>
                <a:gd name="T59" fmla="*/ 15 h 58"/>
                <a:gd name="T60" fmla="*/ 26 w 29"/>
                <a:gd name="T61" fmla="*/ 1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58">
                  <a:moveTo>
                    <a:pt x="26" y="16"/>
                  </a:moveTo>
                  <a:cubicBezTo>
                    <a:pt x="24" y="17"/>
                    <a:pt x="23" y="18"/>
                    <a:pt x="21" y="17"/>
                  </a:cubicBezTo>
                  <a:cubicBezTo>
                    <a:pt x="20" y="16"/>
                    <a:pt x="18" y="15"/>
                    <a:pt x="16" y="15"/>
                  </a:cubicBezTo>
                  <a:cubicBezTo>
                    <a:pt x="13" y="15"/>
                    <a:pt x="11" y="16"/>
                    <a:pt x="11" y="19"/>
                  </a:cubicBezTo>
                  <a:cubicBezTo>
                    <a:pt x="11" y="26"/>
                    <a:pt x="29" y="25"/>
                    <a:pt x="29" y="38"/>
                  </a:cubicBezTo>
                  <a:cubicBezTo>
                    <a:pt x="29" y="44"/>
                    <a:pt x="26" y="49"/>
                    <a:pt x="21" y="51"/>
                  </a:cubicBezTo>
                  <a:cubicBezTo>
                    <a:pt x="19" y="51"/>
                    <a:pt x="18" y="52"/>
                    <a:pt x="18" y="54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7"/>
                    <a:pt x="17" y="58"/>
                    <a:pt x="15" y="5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3" y="58"/>
                    <a:pt x="12" y="57"/>
                    <a:pt x="12" y="55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3"/>
                    <a:pt x="11" y="52"/>
                    <a:pt x="9" y="51"/>
                  </a:cubicBezTo>
                  <a:cubicBezTo>
                    <a:pt x="7" y="51"/>
                    <a:pt x="5" y="50"/>
                    <a:pt x="3" y="49"/>
                  </a:cubicBezTo>
                  <a:cubicBezTo>
                    <a:pt x="1" y="48"/>
                    <a:pt x="0" y="45"/>
                    <a:pt x="2" y="44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3" y="41"/>
                    <a:pt x="5" y="41"/>
                    <a:pt x="7" y="41"/>
                  </a:cubicBezTo>
                  <a:cubicBezTo>
                    <a:pt x="9" y="43"/>
                    <a:pt x="11" y="44"/>
                    <a:pt x="14" y="44"/>
                  </a:cubicBezTo>
                  <a:cubicBezTo>
                    <a:pt x="18" y="44"/>
                    <a:pt x="19" y="42"/>
                    <a:pt x="19" y="39"/>
                  </a:cubicBezTo>
                  <a:cubicBezTo>
                    <a:pt x="19" y="32"/>
                    <a:pt x="1" y="32"/>
                    <a:pt x="1" y="20"/>
                  </a:cubicBezTo>
                  <a:cubicBezTo>
                    <a:pt x="1" y="14"/>
                    <a:pt x="4" y="10"/>
                    <a:pt x="10" y="8"/>
                  </a:cubicBezTo>
                  <a:cubicBezTo>
                    <a:pt x="11" y="8"/>
                    <a:pt x="12" y="6"/>
                    <a:pt x="12" y="5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2"/>
                    <a:pt x="13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7" y="0"/>
                    <a:pt x="18" y="2"/>
                    <a:pt x="18" y="4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6"/>
                    <a:pt x="19" y="7"/>
                    <a:pt x="21" y="8"/>
                  </a:cubicBezTo>
                  <a:cubicBezTo>
                    <a:pt x="23" y="8"/>
                    <a:pt x="24" y="9"/>
                    <a:pt x="26" y="10"/>
                  </a:cubicBezTo>
                  <a:cubicBezTo>
                    <a:pt x="27" y="12"/>
                    <a:pt x="28" y="14"/>
                    <a:pt x="26" y="15"/>
                  </a:cubicBezTo>
                  <a:lnTo>
                    <a:pt x="26" y="16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iṣľíḑê">
              <a:extLst>
                <a:ext uri="{FF2B5EF4-FFF2-40B4-BE49-F238E27FC236}">
                  <a16:creationId xmlns:a16="http://schemas.microsoft.com/office/drawing/2014/main" id="{98FD9610-7F1D-4A41-943C-BB609ECF5685}"/>
                </a:ext>
              </a:extLst>
            </p:cNvPr>
            <p:cNvSpPr/>
            <p:nvPr/>
          </p:nvSpPr>
          <p:spPr bwMode="auto">
            <a:xfrm>
              <a:off x="6680200" y="4638676"/>
              <a:ext cx="231775" cy="231775"/>
            </a:xfrm>
            <a:custGeom>
              <a:avLst/>
              <a:gdLst>
                <a:gd name="T0" fmla="*/ 33 w 43"/>
                <a:gd name="T1" fmla="*/ 10 h 43"/>
                <a:gd name="T2" fmla="*/ 41 w 43"/>
                <a:gd name="T3" fmla="*/ 40 h 43"/>
                <a:gd name="T4" fmla="*/ 11 w 43"/>
                <a:gd name="T5" fmla="*/ 32 h 43"/>
                <a:gd name="T6" fmla="*/ 3 w 43"/>
                <a:gd name="T7" fmla="*/ 2 h 43"/>
                <a:gd name="T8" fmla="*/ 33 w 43"/>
                <a:gd name="T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3" y="10"/>
                  </a:moveTo>
                  <a:cubicBezTo>
                    <a:pt x="43" y="21"/>
                    <a:pt x="41" y="40"/>
                    <a:pt x="41" y="40"/>
                  </a:cubicBezTo>
                  <a:cubicBezTo>
                    <a:pt x="41" y="40"/>
                    <a:pt x="21" y="43"/>
                    <a:pt x="11" y="32"/>
                  </a:cubicBezTo>
                  <a:cubicBezTo>
                    <a:pt x="0" y="22"/>
                    <a:pt x="3" y="2"/>
                    <a:pt x="3" y="2"/>
                  </a:cubicBezTo>
                  <a:cubicBezTo>
                    <a:pt x="3" y="2"/>
                    <a:pt x="22" y="0"/>
                    <a:pt x="33" y="10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îṩliḋè">
              <a:extLst>
                <a:ext uri="{FF2B5EF4-FFF2-40B4-BE49-F238E27FC236}">
                  <a16:creationId xmlns:a16="http://schemas.microsoft.com/office/drawing/2014/main" id="{3B5450BD-9891-4CA0-9DD0-CF10F899F48A}"/>
                </a:ext>
              </a:extLst>
            </p:cNvPr>
            <p:cNvSpPr/>
            <p:nvPr/>
          </p:nvSpPr>
          <p:spPr bwMode="auto">
            <a:xfrm>
              <a:off x="6918325" y="4638676"/>
              <a:ext cx="231775" cy="231775"/>
            </a:xfrm>
            <a:custGeom>
              <a:avLst/>
              <a:gdLst>
                <a:gd name="T0" fmla="*/ 11 w 43"/>
                <a:gd name="T1" fmla="*/ 10 h 43"/>
                <a:gd name="T2" fmla="*/ 3 w 43"/>
                <a:gd name="T3" fmla="*/ 40 h 43"/>
                <a:gd name="T4" fmla="*/ 33 w 43"/>
                <a:gd name="T5" fmla="*/ 32 h 43"/>
                <a:gd name="T6" fmla="*/ 41 w 43"/>
                <a:gd name="T7" fmla="*/ 2 h 43"/>
                <a:gd name="T8" fmla="*/ 11 w 43"/>
                <a:gd name="T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11" y="10"/>
                  </a:moveTo>
                  <a:cubicBezTo>
                    <a:pt x="0" y="21"/>
                    <a:pt x="3" y="40"/>
                    <a:pt x="3" y="40"/>
                  </a:cubicBezTo>
                  <a:cubicBezTo>
                    <a:pt x="3" y="40"/>
                    <a:pt x="22" y="43"/>
                    <a:pt x="33" y="32"/>
                  </a:cubicBezTo>
                  <a:cubicBezTo>
                    <a:pt x="43" y="22"/>
                    <a:pt x="41" y="2"/>
                    <a:pt x="41" y="2"/>
                  </a:cubicBezTo>
                  <a:cubicBezTo>
                    <a:pt x="41" y="2"/>
                    <a:pt x="21" y="0"/>
                    <a:pt x="11" y="10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îṣḻíḋê">
              <a:extLst>
                <a:ext uri="{FF2B5EF4-FFF2-40B4-BE49-F238E27FC236}">
                  <a16:creationId xmlns:a16="http://schemas.microsoft.com/office/drawing/2014/main" id="{5E00366C-93ED-4E8C-B998-BD280C316DD1}"/>
                </a:ext>
              </a:extLst>
            </p:cNvPr>
            <p:cNvSpPr/>
            <p:nvPr/>
          </p:nvSpPr>
          <p:spPr bwMode="auto">
            <a:xfrm>
              <a:off x="6646863" y="4865688"/>
              <a:ext cx="265113" cy="263525"/>
            </a:xfrm>
            <a:custGeom>
              <a:avLst/>
              <a:gdLst>
                <a:gd name="T0" fmla="*/ 37 w 49"/>
                <a:gd name="T1" fmla="*/ 12 h 49"/>
                <a:gd name="T2" fmla="*/ 47 w 49"/>
                <a:gd name="T3" fmla="*/ 47 h 49"/>
                <a:gd name="T4" fmla="*/ 12 w 49"/>
                <a:gd name="T5" fmla="*/ 37 h 49"/>
                <a:gd name="T6" fmla="*/ 3 w 49"/>
                <a:gd name="T7" fmla="*/ 3 h 49"/>
                <a:gd name="T8" fmla="*/ 37 w 49"/>
                <a:gd name="T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37" y="12"/>
                  </a:moveTo>
                  <a:cubicBezTo>
                    <a:pt x="49" y="24"/>
                    <a:pt x="47" y="47"/>
                    <a:pt x="47" y="47"/>
                  </a:cubicBezTo>
                  <a:cubicBezTo>
                    <a:pt x="47" y="47"/>
                    <a:pt x="24" y="49"/>
                    <a:pt x="12" y="37"/>
                  </a:cubicBezTo>
                  <a:cubicBezTo>
                    <a:pt x="0" y="25"/>
                    <a:pt x="3" y="3"/>
                    <a:pt x="3" y="3"/>
                  </a:cubicBezTo>
                  <a:cubicBezTo>
                    <a:pt x="3" y="3"/>
                    <a:pt x="25" y="0"/>
                    <a:pt x="37" y="1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íslíďè">
              <a:extLst>
                <a:ext uri="{FF2B5EF4-FFF2-40B4-BE49-F238E27FC236}">
                  <a16:creationId xmlns:a16="http://schemas.microsoft.com/office/drawing/2014/main" id="{C7E3B63B-DBE9-40BD-BBCC-757E32409430}"/>
                </a:ext>
              </a:extLst>
            </p:cNvPr>
            <p:cNvSpPr/>
            <p:nvPr/>
          </p:nvSpPr>
          <p:spPr bwMode="auto">
            <a:xfrm>
              <a:off x="6918325" y="4865688"/>
              <a:ext cx="263525" cy="263525"/>
            </a:xfrm>
            <a:custGeom>
              <a:avLst/>
              <a:gdLst>
                <a:gd name="T0" fmla="*/ 12 w 49"/>
                <a:gd name="T1" fmla="*/ 12 h 49"/>
                <a:gd name="T2" fmla="*/ 3 w 49"/>
                <a:gd name="T3" fmla="*/ 47 h 49"/>
                <a:gd name="T4" fmla="*/ 37 w 49"/>
                <a:gd name="T5" fmla="*/ 37 h 49"/>
                <a:gd name="T6" fmla="*/ 47 w 49"/>
                <a:gd name="T7" fmla="*/ 3 h 49"/>
                <a:gd name="T8" fmla="*/ 12 w 49"/>
                <a:gd name="T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12" y="12"/>
                  </a:moveTo>
                  <a:cubicBezTo>
                    <a:pt x="0" y="24"/>
                    <a:pt x="3" y="47"/>
                    <a:pt x="3" y="47"/>
                  </a:cubicBezTo>
                  <a:cubicBezTo>
                    <a:pt x="3" y="47"/>
                    <a:pt x="25" y="49"/>
                    <a:pt x="37" y="37"/>
                  </a:cubicBezTo>
                  <a:cubicBezTo>
                    <a:pt x="49" y="25"/>
                    <a:pt x="47" y="3"/>
                    <a:pt x="47" y="3"/>
                  </a:cubicBezTo>
                  <a:cubicBezTo>
                    <a:pt x="47" y="3"/>
                    <a:pt x="24" y="0"/>
                    <a:pt x="12" y="1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ïṩlîḍé">
              <a:extLst>
                <a:ext uri="{FF2B5EF4-FFF2-40B4-BE49-F238E27FC236}">
                  <a16:creationId xmlns:a16="http://schemas.microsoft.com/office/drawing/2014/main" id="{7C601C0A-D1C0-4CA6-8DEE-EB6B7AED0215}"/>
                </a:ext>
              </a:extLst>
            </p:cNvPr>
            <p:cNvSpPr/>
            <p:nvPr/>
          </p:nvSpPr>
          <p:spPr bwMode="auto">
            <a:xfrm>
              <a:off x="6615113" y="5113338"/>
              <a:ext cx="296863" cy="296863"/>
            </a:xfrm>
            <a:custGeom>
              <a:avLst/>
              <a:gdLst>
                <a:gd name="T0" fmla="*/ 42 w 55"/>
                <a:gd name="T1" fmla="*/ 14 h 55"/>
                <a:gd name="T2" fmla="*/ 52 w 55"/>
                <a:gd name="T3" fmla="*/ 52 h 55"/>
                <a:gd name="T4" fmla="*/ 14 w 55"/>
                <a:gd name="T5" fmla="*/ 42 h 55"/>
                <a:gd name="T6" fmla="*/ 3 w 55"/>
                <a:gd name="T7" fmla="*/ 3 h 55"/>
                <a:gd name="T8" fmla="*/ 42 w 55"/>
                <a:gd name="T9" fmla="*/ 1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5">
                  <a:moveTo>
                    <a:pt x="42" y="14"/>
                  </a:moveTo>
                  <a:cubicBezTo>
                    <a:pt x="55" y="27"/>
                    <a:pt x="52" y="52"/>
                    <a:pt x="52" y="52"/>
                  </a:cubicBezTo>
                  <a:cubicBezTo>
                    <a:pt x="52" y="52"/>
                    <a:pt x="27" y="55"/>
                    <a:pt x="14" y="42"/>
                  </a:cubicBezTo>
                  <a:cubicBezTo>
                    <a:pt x="0" y="28"/>
                    <a:pt x="3" y="3"/>
                    <a:pt x="3" y="3"/>
                  </a:cubicBezTo>
                  <a:cubicBezTo>
                    <a:pt x="3" y="3"/>
                    <a:pt x="28" y="0"/>
                    <a:pt x="42" y="14"/>
                  </a:cubicBezTo>
                  <a:close/>
                </a:path>
              </a:pathLst>
            </a:cu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ïŝḻídè">
              <a:extLst>
                <a:ext uri="{FF2B5EF4-FFF2-40B4-BE49-F238E27FC236}">
                  <a16:creationId xmlns:a16="http://schemas.microsoft.com/office/drawing/2014/main" id="{C7096EF4-39D0-4BF8-B3FA-DC24207741F0}"/>
                </a:ext>
              </a:extLst>
            </p:cNvPr>
            <p:cNvSpPr/>
            <p:nvPr/>
          </p:nvSpPr>
          <p:spPr bwMode="auto">
            <a:xfrm>
              <a:off x="6918325" y="5113338"/>
              <a:ext cx="296863" cy="296863"/>
            </a:xfrm>
            <a:custGeom>
              <a:avLst/>
              <a:gdLst>
                <a:gd name="T0" fmla="*/ 14 w 55"/>
                <a:gd name="T1" fmla="*/ 14 h 55"/>
                <a:gd name="T2" fmla="*/ 3 w 55"/>
                <a:gd name="T3" fmla="*/ 52 h 55"/>
                <a:gd name="T4" fmla="*/ 42 w 55"/>
                <a:gd name="T5" fmla="*/ 42 h 55"/>
                <a:gd name="T6" fmla="*/ 52 w 55"/>
                <a:gd name="T7" fmla="*/ 3 h 55"/>
                <a:gd name="T8" fmla="*/ 14 w 55"/>
                <a:gd name="T9" fmla="*/ 1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5">
                  <a:moveTo>
                    <a:pt x="14" y="14"/>
                  </a:moveTo>
                  <a:cubicBezTo>
                    <a:pt x="0" y="27"/>
                    <a:pt x="3" y="52"/>
                    <a:pt x="3" y="52"/>
                  </a:cubicBezTo>
                  <a:cubicBezTo>
                    <a:pt x="3" y="52"/>
                    <a:pt x="28" y="55"/>
                    <a:pt x="42" y="42"/>
                  </a:cubicBezTo>
                  <a:cubicBezTo>
                    <a:pt x="55" y="28"/>
                    <a:pt x="52" y="3"/>
                    <a:pt x="52" y="3"/>
                  </a:cubicBezTo>
                  <a:cubicBezTo>
                    <a:pt x="52" y="3"/>
                    <a:pt x="27" y="0"/>
                    <a:pt x="14" y="14"/>
                  </a:cubicBezTo>
                  <a:close/>
                </a:path>
              </a:pathLst>
            </a:cu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í$ļîdê">
              <a:extLst>
                <a:ext uri="{FF2B5EF4-FFF2-40B4-BE49-F238E27FC236}">
                  <a16:creationId xmlns:a16="http://schemas.microsoft.com/office/drawing/2014/main" id="{36D4EBF6-D9CA-4A83-A94A-22D266538A4B}"/>
                </a:ext>
              </a:extLst>
            </p:cNvPr>
            <p:cNvSpPr/>
            <p:nvPr/>
          </p:nvSpPr>
          <p:spPr bwMode="auto">
            <a:xfrm>
              <a:off x="6707188" y="5470526"/>
              <a:ext cx="404813" cy="339725"/>
            </a:xfrm>
            <a:custGeom>
              <a:avLst/>
              <a:gdLst>
                <a:gd name="T0" fmla="*/ 55 w 75"/>
                <a:gd name="T1" fmla="*/ 63 h 63"/>
                <a:gd name="T2" fmla="*/ 20 w 75"/>
                <a:gd name="T3" fmla="*/ 63 h 63"/>
                <a:gd name="T4" fmla="*/ 9 w 75"/>
                <a:gd name="T5" fmla="*/ 54 h 63"/>
                <a:gd name="T6" fmla="*/ 0 w 75"/>
                <a:gd name="T7" fmla="*/ 0 h 63"/>
                <a:gd name="T8" fmla="*/ 75 w 75"/>
                <a:gd name="T9" fmla="*/ 0 h 63"/>
                <a:gd name="T10" fmla="*/ 66 w 75"/>
                <a:gd name="T11" fmla="*/ 54 h 63"/>
                <a:gd name="T12" fmla="*/ 55 w 75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63">
                  <a:moveTo>
                    <a:pt x="55" y="63"/>
                  </a:moveTo>
                  <a:cubicBezTo>
                    <a:pt x="20" y="63"/>
                    <a:pt x="20" y="63"/>
                    <a:pt x="20" y="63"/>
                  </a:cubicBezTo>
                  <a:cubicBezTo>
                    <a:pt x="15" y="63"/>
                    <a:pt x="10" y="59"/>
                    <a:pt x="9" y="5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66" y="54"/>
                    <a:pt x="66" y="54"/>
                    <a:pt x="66" y="54"/>
                  </a:cubicBezTo>
                  <a:cubicBezTo>
                    <a:pt x="65" y="59"/>
                    <a:pt x="60" y="63"/>
                    <a:pt x="55" y="63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íś1ïḓé">
              <a:extLst>
                <a:ext uri="{FF2B5EF4-FFF2-40B4-BE49-F238E27FC236}">
                  <a16:creationId xmlns:a16="http://schemas.microsoft.com/office/drawing/2014/main" id="{5DC1AA06-D09F-4654-9613-6C793B38FB5B}"/>
                </a:ext>
              </a:extLst>
            </p:cNvPr>
            <p:cNvSpPr/>
            <p:nvPr/>
          </p:nvSpPr>
          <p:spPr bwMode="auto">
            <a:xfrm>
              <a:off x="6826250" y="5470526"/>
              <a:ext cx="285750" cy="339725"/>
            </a:xfrm>
            <a:custGeom>
              <a:avLst/>
              <a:gdLst>
                <a:gd name="T0" fmla="*/ 5 w 53"/>
                <a:gd name="T1" fmla="*/ 0 h 63"/>
                <a:gd name="T2" fmla="*/ 0 w 53"/>
                <a:gd name="T3" fmla="*/ 63 h 63"/>
                <a:gd name="T4" fmla="*/ 33 w 53"/>
                <a:gd name="T5" fmla="*/ 63 h 63"/>
                <a:gd name="T6" fmla="*/ 44 w 53"/>
                <a:gd name="T7" fmla="*/ 54 h 63"/>
                <a:gd name="T8" fmla="*/ 53 w 53"/>
                <a:gd name="T9" fmla="*/ 0 h 63"/>
                <a:gd name="T10" fmla="*/ 5 w 53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63">
                  <a:moveTo>
                    <a:pt x="5" y="0"/>
                  </a:moveTo>
                  <a:cubicBezTo>
                    <a:pt x="22" y="17"/>
                    <a:pt x="21" y="50"/>
                    <a:pt x="0" y="63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8" y="63"/>
                    <a:pt x="43" y="59"/>
                    <a:pt x="44" y="54"/>
                  </a:cubicBezTo>
                  <a:cubicBezTo>
                    <a:pt x="53" y="0"/>
                    <a:pt x="53" y="0"/>
                    <a:pt x="53" y="0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8C8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ïSḻïḋê">
              <a:extLst>
                <a:ext uri="{FF2B5EF4-FFF2-40B4-BE49-F238E27FC236}">
                  <a16:creationId xmlns:a16="http://schemas.microsoft.com/office/drawing/2014/main" id="{62A6F916-7042-48CF-847C-AB303F05ABD1}"/>
                </a:ext>
              </a:extLst>
            </p:cNvPr>
            <p:cNvSpPr/>
            <p:nvPr/>
          </p:nvSpPr>
          <p:spPr bwMode="auto">
            <a:xfrm>
              <a:off x="6669088" y="5470526"/>
              <a:ext cx="481013" cy="92075"/>
            </a:xfrm>
            <a:custGeom>
              <a:avLst/>
              <a:gdLst>
                <a:gd name="T0" fmla="*/ 81 w 89"/>
                <a:gd name="T1" fmla="*/ 17 h 17"/>
                <a:gd name="T2" fmla="*/ 9 w 89"/>
                <a:gd name="T3" fmla="*/ 17 h 17"/>
                <a:gd name="T4" fmla="*/ 0 w 89"/>
                <a:gd name="T5" fmla="*/ 8 h 17"/>
                <a:gd name="T6" fmla="*/ 0 w 89"/>
                <a:gd name="T7" fmla="*/ 8 h 17"/>
                <a:gd name="T8" fmla="*/ 9 w 89"/>
                <a:gd name="T9" fmla="*/ 0 h 17"/>
                <a:gd name="T10" fmla="*/ 81 w 89"/>
                <a:gd name="T11" fmla="*/ 0 h 17"/>
                <a:gd name="T12" fmla="*/ 89 w 89"/>
                <a:gd name="T13" fmla="*/ 8 h 17"/>
                <a:gd name="T14" fmla="*/ 89 w 89"/>
                <a:gd name="T15" fmla="*/ 8 h 17"/>
                <a:gd name="T16" fmla="*/ 81 w 89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17">
                  <a:moveTo>
                    <a:pt x="81" y="17"/>
                  </a:moveTo>
                  <a:cubicBezTo>
                    <a:pt x="9" y="17"/>
                    <a:pt x="9" y="17"/>
                    <a:pt x="9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5" y="0"/>
                    <a:pt x="89" y="4"/>
                    <a:pt x="89" y="8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9" y="13"/>
                    <a:pt x="85" y="17"/>
                    <a:pt x="81" y="17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iṧḷiḑe">
              <a:extLst>
                <a:ext uri="{FF2B5EF4-FFF2-40B4-BE49-F238E27FC236}">
                  <a16:creationId xmlns:a16="http://schemas.microsoft.com/office/drawing/2014/main" id="{09984728-472F-40F5-AADE-60CE36736100}"/>
                </a:ext>
              </a:extLst>
            </p:cNvPr>
            <p:cNvSpPr/>
            <p:nvPr/>
          </p:nvSpPr>
          <p:spPr bwMode="auto">
            <a:xfrm>
              <a:off x="5954713" y="4406901"/>
              <a:ext cx="514350" cy="512763"/>
            </a:xfrm>
            <a:prstGeom prst="ellipse">
              <a:avLst/>
            </a:prstGeom>
            <a:solidFill>
              <a:srgbClr val="FAC8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ísḻîḋé">
              <a:extLst>
                <a:ext uri="{FF2B5EF4-FFF2-40B4-BE49-F238E27FC236}">
                  <a16:creationId xmlns:a16="http://schemas.microsoft.com/office/drawing/2014/main" id="{CB8BEC63-5E87-4A8E-ACEF-FA6677AF4D1F}"/>
                </a:ext>
              </a:extLst>
            </p:cNvPr>
            <p:cNvSpPr/>
            <p:nvPr/>
          </p:nvSpPr>
          <p:spPr bwMode="auto">
            <a:xfrm>
              <a:off x="5954713" y="4406901"/>
              <a:ext cx="260350" cy="254000"/>
            </a:xfrm>
            <a:custGeom>
              <a:avLst/>
              <a:gdLst>
                <a:gd name="T0" fmla="*/ 48 w 48"/>
                <a:gd name="T1" fmla="*/ 0 h 47"/>
                <a:gd name="T2" fmla="*/ 0 w 48"/>
                <a:gd name="T3" fmla="*/ 47 h 47"/>
                <a:gd name="T4" fmla="*/ 48 w 48"/>
                <a:gd name="T5" fmla="*/ 47 h 47"/>
                <a:gd name="T6" fmla="*/ 48 w 48"/>
                <a:gd name="T7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7">
                  <a:moveTo>
                    <a:pt x="48" y="0"/>
                  </a:moveTo>
                  <a:cubicBezTo>
                    <a:pt x="21" y="0"/>
                    <a:pt x="0" y="21"/>
                    <a:pt x="0" y="47"/>
                  </a:cubicBezTo>
                  <a:cubicBezTo>
                    <a:pt x="48" y="47"/>
                    <a:pt x="48" y="47"/>
                    <a:pt x="48" y="47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îśļîďe">
              <a:extLst>
                <a:ext uri="{FF2B5EF4-FFF2-40B4-BE49-F238E27FC236}">
                  <a16:creationId xmlns:a16="http://schemas.microsoft.com/office/drawing/2014/main" id="{48A6ADC8-6F88-4A49-A02E-1E109B9ACF3A}"/>
                </a:ext>
              </a:extLst>
            </p:cNvPr>
            <p:cNvSpPr/>
            <p:nvPr/>
          </p:nvSpPr>
          <p:spPr bwMode="auto">
            <a:xfrm>
              <a:off x="6026150" y="4476751"/>
              <a:ext cx="373063" cy="373063"/>
            </a:xfrm>
            <a:prstGeom prst="ellipse">
              <a:avLst/>
            </a:prstGeom>
            <a:solidFill>
              <a:srgbClr val="FFA5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iŝ1íďé">
              <a:extLst>
                <a:ext uri="{FF2B5EF4-FFF2-40B4-BE49-F238E27FC236}">
                  <a16:creationId xmlns:a16="http://schemas.microsoft.com/office/drawing/2014/main" id="{87B383F4-E59F-4C05-A53E-E099A67DC703}"/>
                </a:ext>
              </a:extLst>
            </p:cNvPr>
            <p:cNvSpPr/>
            <p:nvPr/>
          </p:nvSpPr>
          <p:spPr bwMode="auto">
            <a:xfrm>
              <a:off x="6134100" y="4503738"/>
              <a:ext cx="150813" cy="312738"/>
            </a:xfrm>
            <a:custGeom>
              <a:avLst/>
              <a:gdLst>
                <a:gd name="T0" fmla="*/ 25 w 28"/>
                <a:gd name="T1" fmla="*/ 16 h 58"/>
                <a:gd name="T2" fmla="*/ 21 w 28"/>
                <a:gd name="T3" fmla="*/ 16 h 58"/>
                <a:gd name="T4" fmla="*/ 16 w 28"/>
                <a:gd name="T5" fmla="*/ 15 h 58"/>
                <a:gd name="T6" fmla="*/ 11 w 28"/>
                <a:gd name="T7" fmla="*/ 19 h 58"/>
                <a:gd name="T8" fmla="*/ 28 w 28"/>
                <a:gd name="T9" fmla="*/ 38 h 58"/>
                <a:gd name="T10" fmla="*/ 20 w 28"/>
                <a:gd name="T11" fmla="*/ 50 h 58"/>
                <a:gd name="T12" fmla="*/ 18 w 28"/>
                <a:gd name="T13" fmla="*/ 53 h 58"/>
                <a:gd name="T14" fmla="*/ 18 w 28"/>
                <a:gd name="T15" fmla="*/ 55 h 58"/>
                <a:gd name="T16" fmla="*/ 15 w 28"/>
                <a:gd name="T17" fmla="*/ 58 h 58"/>
                <a:gd name="T18" fmla="*/ 15 w 28"/>
                <a:gd name="T19" fmla="*/ 58 h 58"/>
                <a:gd name="T20" fmla="*/ 11 w 28"/>
                <a:gd name="T21" fmla="*/ 55 h 58"/>
                <a:gd name="T22" fmla="*/ 11 w 28"/>
                <a:gd name="T23" fmla="*/ 54 h 58"/>
                <a:gd name="T24" fmla="*/ 9 w 28"/>
                <a:gd name="T25" fmla="*/ 51 h 58"/>
                <a:gd name="T26" fmla="*/ 2 w 28"/>
                <a:gd name="T27" fmla="*/ 48 h 58"/>
                <a:gd name="T28" fmla="*/ 1 w 28"/>
                <a:gd name="T29" fmla="*/ 43 h 58"/>
                <a:gd name="T30" fmla="*/ 2 w 28"/>
                <a:gd name="T31" fmla="*/ 42 h 58"/>
                <a:gd name="T32" fmla="*/ 6 w 28"/>
                <a:gd name="T33" fmla="*/ 41 h 58"/>
                <a:gd name="T34" fmla="*/ 13 w 28"/>
                <a:gd name="T35" fmla="*/ 43 h 58"/>
                <a:gd name="T36" fmla="*/ 19 w 28"/>
                <a:gd name="T37" fmla="*/ 39 h 58"/>
                <a:gd name="T38" fmla="*/ 1 w 28"/>
                <a:gd name="T39" fmla="*/ 19 h 58"/>
                <a:gd name="T40" fmla="*/ 9 w 28"/>
                <a:gd name="T41" fmla="*/ 7 h 58"/>
                <a:gd name="T42" fmla="*/ 11 w 28"/>
                <a:gd name="T43" fmla="*/ 4 h 58"/>
                <a:gd name="T44" fmla="*/ 11 w 28"/>
                <a:gd name="T45" fmla="*/ 3 h 58"/>
                <a:gd name="T46" fmla="*/ 15 w 28"/>
                <a:gd name="T47" fmla="*/ 0 h 58"/>
                <a:gd name="T48" fmla="*/ 15 w 28"/>
                <a:gd name="T49" fmla="*/ 0 h 58"/>
                <a:gd name="T50" fmla="*/ 18 w 28"/>
                <a:gd name="T51" fmla="*/ 3 h 58"/>
                <a:gd name="T52" fmla="*/ 18 w 28"/>
                <a:gd name="T53" fmla="*/ 4 h 58"/>
                <a:gd name="T54" fmla="*/ 20 w 28"/>
                <a:gd name="T55" fmla="*/ 7 h 58"/>
                <a:gd name="T56" fmla="*/ 25 w 28"/>
                <a:gd name="T57" fmla="*/ 10 h 58"/>
                <a:gd name="T58" fmla="*/ 26 w 28"/>
                <a:gd name="T59" fmla="*/ 15 h 58"/>
                <a:gd name="T60" fmla="*/ 25 w 28"/>
                <a:gd name="T61" fmla="*/ 1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58">
                  <a:moveTo>
                    <a:pt x="25" y="16"/>
                  </a:moveTo>
                  <a:cubicBezTo>
                    <a:pt x="24" y="17"/>
                    <a:pt x="22" y="17"/>
                    <a:pt x="21" y="16"/>
                  </a:cubicBezTo>
                  <a:cubicBezTo>
                    <a:pt x="19" y="15"/>
                    <a:pt x="18" y="15"/>
                    <a:pt x="16" y="15"/>
                  </a:cubicBezTo>
                  <a:cubicBezTo>
                    <a:pt x="12" y="15"/>
                    <a:pt x="11" y="16"/>
                    <a:pt x="11" y="19"/>
                  </a:cubicBezTo>
                  <a:cubicBezTo>
                    <a:pt x="11" y="25"/>
                    <a:pt x="28" y="25"/>
                    <a:pt x="28" y="38"/>
                  </a:cubicBezTo>
                  <a:cubicBezTo>
                    <a:pt x="28" y="44"/>
                    <a:pt x="26" y="48"/>
                    <a:pt x="20" y="50"/>
                  </a:cubicBezTo>
                  <a:cubicBezTo>
                    <a:pt x="19" y="51"/>
                    <a:pt x="18" y="52"/>
                    <a:pt x="18" y="53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6"/>
                    <a:pt x="16" y="58"/>
                    <a:pt x="15" y="5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3" y="58"/>
                    <a:pt x="11" y="56"/>
                    <a:pt x="11" y="55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1" y="52"/>
                    <a:pt x="10" y="51"/>
                    <a:pt x="9" y="51"/>
                  </a:cubicBezTo>
                  <a:cubicBezTo>
                    <a:pt x="6" y="50"/>
                    <a:pt x="4" y="49"/>
                    <a:pt x="2" y="48"/>
                  </a:cubicBezTo>
                  <a:cubicBezTo>
                    <a:pt x="1" y="47"/>
                    <a:pt x="0" y="45"/>
                    <a:pt x="1" y="43"/>
                  </a:cubicBezTo>
                  <a:cubicBezTo>
                    <a:pt x="2" y="42"/>
                    <a:pt x="2" y="42"/>
                    <a:pt x="2" y="42"/>
                  </a:cubicBezTo>
                  <a:cubicBezTo>
                    <a:pt x="3" y="41"/>
                    <a:pt x="5" y="40"/>
                    <a:pt x="6" y="41"/>
                  </a:cubicBezTo>
                  <a:cubicBezTo>
                    <a:pt x="9" y="42"/>
                    <a:pt x="11" y="43"/>
                    <a:pt x="13" y="43"/>
                  </a:cubicBezTo>
                  <a:cubicBezTo>
                    <a:pt x="17" y="43"/>
                    <a:pt x="19" y="42"/>
                    <a:pt x="19" y="39"/>
                  </a:cubicBezTo>
                  <a:cubicBezTo>
                    <a:pt x="19" y="32"/>
                    <a:pt x="1" y="32"/>
                    <a:pt x="1" y="19"/>
                  </a:cubicBezTo>
                  <a:cubicBezTo>
                    <a:pt x="1" y="14"/>
                    <a:pt x="4" y="9"/>
                    <a:pt x="9" y="7"/>
                  </a:cubicBezTo>
                  <a:cubicBezTo>
                    <a:pt x="10" y="7"/>
                    <a:pt x="11" y="6"/>
                    <a:pt x="11" y="4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1"/>
                    <a:pt x="13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8" y="1"/>
                    <a:pt x="18" y="3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6"/>
                    <a:pt x="19" y="7"/>
                    <a:pt x="20" y="7"/>
                  </a:cubicBezTo>
                  <a:cubicBezTo>
                    <a:pt x="22" y="8"/>
                    <a:pt x="24" y="9"/>
                    <a:pt x="25" y="10"/>
                  </a:cubicBezTo>
                  <a:cubicBezTo>
                    <a:pt x="27" y="11"/>
                    <a:pt x="27" y="13"/>
                    <a:pt x="26" y="15"/>
                  </a:cubicBezTo>
                  <a:lnTo>
                    <a:pt x="25" y="16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işļîḓè">
              <a:extLst>
                <a:ext uri="{FF2B5EF4-FFF2-40B4-BE49-F238E27FC236}">
                  <a16:creationId xmlns:a16="http://schemas.microsoft.com/office/drawing/2014/main" id="{F8E8A6A8-B191-4F71-BFD6-7E227754EDE4}"/>
                </a:ext>
              </a:extLst>
            </p:cNvPr>
            <p:cNvSpPr/>
            <p:nvPr/>
          </p:nvSpPr>
          <p:spPr bwMode="auto">
            <a:xfrm>
              <a:off x="5981700" y="4919663"/>
              <a:ext cx="233363" cy="231775"/>
            </a:xfrm>
            <a:custGeom>
              <a:avLst/>
              <a:gdLst>
                <a:gd name="T0" fmla="*/ 32 w 43"/>
                <a:gd name="T1" fmla="*/ 11 h 43"/>
                <a:gd name="T2" fmla="*/ 40 w 43"/>
                <a:gd name="T3" fmla="*/ 41 h 43"/>
                <a:gd name="T4" fmla="*/ 10 w 43"/>
                <a:gd name="T5" fmla="*/ 33 h 43"/>
                <a:gd name="T6" fmla="*/ 2 w 43"/>
                <a:gd name="T7" fmla="*/ 3 h 43"/>
                <a:gd name="T8" fmla="*/ 32 w 43"/>
                <a:gd name="T9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2" y="11"/>
                  </a:moveTo>
                  <a:cubicBezTo>
                    <a:pt x="43" y="21"/>
                    <a:pt x="40" y="41"/>
                    <a:pt x="40" y="41"/>
                  </a:cubicBezTo>
                  <a:cubicBezTo>
                    <a:pt x="40" y="41"/>
                    <a:pt x="21" y="43"/>
                    <a:pt x="10" y="33"/>
                  </a:cubicBezTo>
                  <a:cubicBezTo>
                    <a:pt x="0" y="22"/>
                    <a:pt x="2" y="3"/>
                    <a:pt x="2" y="3"/>
                  </a:cubicBezTo>
                  <a:cubicBezTo>
                    <a:pt x="2" y="3"/>
                    <a:pt x="22" y="0"/>
                    <a:pt x="32" y="11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îşľïḋè">
              <a:extLst>
                <a:ext uri="{FF2B5EF4-FFF2-40B4-BE49-F238E27FC236}">
                  <a16:creationId xmlns:a16="http://schemas.microsoft.com/office/drawing/2014/main" id="{31156701-E8E8-4F83-80DF-82F8BF86C67B}"/>
                </a:ext>
              </a:extLst>
            </p:cNvPr>
            <p:cNvSpPr/>
            <p:nvPr/>
          </p:nvSpPr>
          <p:spPr bwMode="auto">
            <a:xfrm>
              <a:off x="6219825" y="4919663"/>
              <a:ext cx="233363" cy="231775"/>
            </a:xfrm>
            <a:custGeom>
              <a:avLst/>
              <a:gdLst>
                <a:gd name="T0" fmla="*/ 10 w 43"/>
                <a:gd name="T1" fmla="*/ 11 h 43"/>
                <a:gd name="T2" fmla="*/ 2 w 43"/>
                <a:gd name="T3" fmla="*/ 41 h 43"/>
                <a:gd name="T4" fmla="*/ 32 w 43"/>
                <a:gd name="T5" fmla="*/ 33 h 43"/>
                <a:gd name="T6" fmla="*/ 40 w 43"/>
                <a:gd name="T7" fmla="*/ 3 h 43"/>
                <a:gd name="T8" fmla="*/ 10 w 43"/>
                <a:gd name="T9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10" y="11"/>
                  </a:moveTo>
                  <a:cubicBezTo>
                    <a:pt x="0" y="21"/>
                    <a:pt x="2" y="41"/>
                    <a:pt x="2" y="41"/>
                  </a:cubicBezTo>
                  <a:cubicBezTo>
                    <a:pt x="2" y="41"/>
                    <a:pt x="22" y="43"/>
                    <a:pt x="32" y="33"/>
                  </a:cubicBezTo>
                  <a:cubicBezTo>
                    <a:pt x="43" y="22"/>
                    <a:pt x="40" y="3"/>
                    <a:pt x="40" y="3"/>
                  </a:cubicBezTo>
                  <a:cubicBezTo>
                    <a:pt x="40" y="3"/>
                    <a:pt x="21" y="0"/>
                    <a:pt x="10" y="11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îśļíḋê">
              <a:extLst>
                <a:ext uri="{FF2B5EF4-FFF2-40B4-BE49-F238E27FC236}">
                  <a16:creationId xmlns:a16="http://schemas.microsoft.com/office/drawing/2014/main" id="{D549BAD9-7C39-404C-83D0-2E6DF5EF96EA}"/>
                </a:ext>
              </a:extLst>
            </p:cNvPr>
            <p:cNvSpPr/>
            <p:nvPr/>
          </p:nvSpPr>
          <p:spPr bwMode="auto">
            <a:xfrm>
              <a:off x="5949950" y="5151438"/>
              <a:ext cx="265113" cy="265113"/>
            </a:xfrm>
            <a:custGeom>
              <a:avLst/>
              <a:gdLst>
                <a:gd name="T0" fmla="*/ 37 w 49"/>
                <a:gd name="T1" fmla="*/ 12 h 49"/>
                <a:gd name="T2" fmla="*/ 46 w 49"/>
                <a:gd name="T3" fmla="*/ 46 h 49"/>
                <a:gd name="T4" fmla="*/ 12 w 49"/>
                <a:gd name="T5" fmla="*/ 37 h 49"/>
                <a:gd name="T6" fmla="*/ 2 w 49"/>
                <a:gd name="T7" fmla="*/ 2 h 49"/>
                <a:gd name="T8" fmla="*/ 37 w 49"/>
                <a:gd name="T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37" y="12"/>
                  </a:moveTo>
                  <a:cubicBezTo>
                    <a:pt x="49" y="24"/>
                    <a:pt x="46" y="46"/>
                    <a:pt x="46" y="46"/>
                  </a:cubicBezTo>
                  <a:cubicBezTo>
                    <a:pt x="46" y="46"/>
                    <a:pt x="24" y="49"/>
                    <a:pt x="12" y="37"/>
                  </a:cubicBezTo>
                  <a:cubicBezTo>
                    <a:pt x="0" y="25"/>
                    <a:pt x="2" y="2"/>
                    <a:pt x="2" y="2"/>
                  </a:cubicBezTo>
                  <a:cubicBezTo>
                    <a:pt x="2" y="2"/>
                    <a:pt x="25" y="0"/>
                    <a:pt x="37" y="1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ïṧ1îḋé">
              <a:extLst>
                <a:ext uri="{FF2B5EF4-FFF2-40B4-BE49-F238E27FC236}">
                  <a16:creationId xmlns:a16="http://schemas.microsoft.com/office/drawing/2014/main" id="{DFA9B058-D870-4170-9C47-EE37D59AF799}"/>
                </a:ext>
              </a:extLst>
            </p:cNvPr>
            <p:cNvSpPr/>
            <p:nvPr/>
          </p:nvSpPr>
          <p:spPr bwMode="auto">
            <a:xfrm>
              <a:off x="6219825" y="5151438"/>
              <a:ext cx="265113" cy="265113"/>
            </a:xfrm>
            <a:custGeom>
              <a:avLst/>
              <a:gdLst>
                <a:gd name="T0" fmla="*/ 12 w 49"/>
                <a:gd name="T1" fmla="*/ 12 h 49"/>
                <a:gd name="T2" fmla="*/ 2 w 49"/>
                <a:gd name="T3" fmla="*/ 46 h 49"/>
                <a:gd name="T4" fmla="*/ 37 w 49"/>
                <a:gd name="T5" fmla="*/ 37 h 49"/>
                <a:gd name="T6" fmla="*/ 46 w 49"/>
                <a:gd name="T7" fmla="*/ 2 h 49"/>
                <a:gd name="T8" fmla="*/ 12 w 49"/>
                <a:gd name="T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12" y="12"/>
                  </a:moveTo>
                  <a:cubicBezTo>
                    <a:pt x="0" y="24"/>
                    <a:pt x="2" y="46"/>
                    <a:pt x="2" y="46"/>
                  </a:cubicBezTo>
                  <a:cubicBezTo>
                    <a:pt x="2" y="46"/>
                    <a:pt x="25" y="49"/>
                    <a:pt x="37" y="37"/>
                  </a:cubicBezTo>
                  <a:cubicBezTo>
                    <a:pt x="49" y="25"/>
                    <a:pt x="46" y="2"/>
                    <a:pt x="46" y="2"/>
                  </a:cubicBezTo>
                  <a:cubicBezTo>
                    <a:pt x="46" y="2"/>
                    <a:pt x="24" y="0"/>
                    <a:pt x="12" y="1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iś1ïḑé">
              <a:extLst>
                <a:ext uri="{FF2B5EF4-FFF2-40B4-BE49-F238E27FC236}">
                  <a16:creationId xmlns:a16="http://schemas.microsoft.com/office/drawing/2014/main" id="{74765B87-6627-47D2-8F9B-D868C7FEDD21}"/>
                </a:ext>
              </a:extLst>
            </p:cNvPr>
            <p:cNvSpPr/>
            <p:nvPr/>
          </p:nvSpPr>
          <p:spPr bwMode="auto">
            <a:xfrm>
              <a:off x="6010275" y="5470526"/>
              <a:ext cx="398463" cy="339725"/>
            </a:xfrm>
            <a:custGeom>
              <a:avLst/>
              <a:gdLst>
                <a:gd name="T0" fmla="*/ 54 w 74"/>
                <a:gd name="T1" fmla="*/ 63 h 63"/>
                <a:gd name="T2" fmla="*/ 20 w 74"/>
                <a:gd name="T3" fmla="*/ 63 h 63"/>
                <a:gd name="T4" fmla="*/ 9 w 74"/>
                <a:gd name="T5" fmla="*/ 54 h 63"/>
                <a:gd name="T6" fmla="*/ 0 w 74"/>
                <a:gd name="T7" fmla="*/ 0 h 63"/>
                <a:gd name="T8" fmla="*/ 74 w 74"/>
                <a:gd name="T9" fmla="*/ 0 h 63"/>
                <a:gd name="T10" fmla="*/ 65 w 74"/>
                <a:gd name="T11" fmla="*/ 54 h 63"/>
                <a:gd name="T12" fmla="*/ 54 w 74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63">
                  <a:moveTo>
                    <a:pt x="54" y="63"/>
                  </a:moveTo>
                  <a:cubicBezTo>
                    <a:pt x="20" y="63"/>
                    <a:pt x="20" y="63"/>
                    <a:pt x="20" y="63"/>
                  </a:cubicBezTo>
                  <a:cubicBezTo>
                    <a:pt x="15" y="63"/>
                    <a:pt x="10" y="59"/>
                    <a:pt x="9" y="5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64" y="59"/>
                    <a:pt x="60" y="63"/>
                    <a:pt x="54" y="63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ïŝḷiďé">
              <a:extLst>
                <a:ext uri="{FF2B5EF4-FFF2-40B4-BE49-F238E27FC236}">
                  <a16:creationId xmlns:a16="http://schemas.microsoft.com/office/drawing/2014/main" id="{797FDFF5-65E0-4426-8D1F-D370FF544B77}"/>
                </a:ext>
              </a:extLst>
            </p:cNvPr>
            <p:cNvSpPr/>
            <p:nvPr/>
          </p:nvSpPr>
          <p:spPr bwMode="auto">
            <a:xfrm>
              <a:off x="6127750" y="5470526"/>
              <a:ext cx="280988" cy="339725"/>
            </a:xfrm>
            <a:custGeom>
              <a:avLst/>
              <a:gdLst>
                <a:gd name="T0" fmla="*/ 4 w 52"/>
                <a:gd name="T1" fmla="*/ 0 h 63"/>
                <a:gd name="T2" fmla="*/ 0 w 52"/>
                <a:gd name="T3" fmla="*/ 63 h 63"/>
                <a:gd name="T4" fmla="*/ 32 w 52"/>
                <a:gd name="T5" fmla="*/ 63 h 63"/>
                <a:gd name="T6" fmla="*/ 43 w 52"/>
                <a:gd name="T7" fmla="*/ 54 h 63"/>
                <a:gd name="T8" fmla="*/ 52 w 52"/>
                <a:gd name="T9" fmla="*/ 0 h 63"/>
                <a:gd name="T10" fmla="*/ 4 w 52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63">
                  <a:moveTo>
                    <a:pt x="4" y="0"/>
                  </a:moveTo>
                  <a:cubicBezTo>
                    <a:pt x="22" y="17"/>
                    <a:pt x="20" y="50"/>
                    <a:pt x="0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8" y="63"/>
                    <a:pt x="42" y="59"/>
                    <a:pt x="43" y="54"/>
                  </a:cubicBezTo>
                  <a:cubicBezTo>
                    <a:pt x="52" y="0"/>
                    <a:pt x="52" y="0"/>
                    <a:pt x="52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8C8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íšľîde">
              <a:extLst>
                <a:ext uri="{FF2B5EF4-FFF2-40B4-BE49-F238E27FC236}">
                  <a16:creationId xmlns:a16="http://schemas.microsoft.com/office/drawing/2014/main" id="{504ECA99-5CB7-4B32-8297-587A9EC96339}"/>
                </a:ext>
              </a:extLst>
            </p:cNvPr>
            <p:cNvSpPr/>
            <p:nvPr/>
          </p:nvSpPr>
          <p:spPr bwMode="auto">
            <a:xfrm>
              <a:off x="5972175" y="5470526"/>
              <a:ext cx="474663" cy="92075"/>
            </a:xfrm>
            <a:custGeom>
              <a:avLst/>
              <a:gdLst>
                <a:gd name="T0" fmla="*/ 80 w 88"/>
                <a:gd name="T1" fmla="*/ 17 h 17"/>
                <a:gd name="T2" fmla="*/ 8 w 88"/>
                <a:gd name="T3" fmla="*/ 17 h 17"/>
                <a:gd name="T4" fmla="*/ 0 w 88"/>
                <a:gd name="T5" fmla="*/ 8 h 17"/>
                <a:gd name="T6" fmla="*/ 0 w 88"/>
                <a:gd name="T7" fmla="*/ 8 h 17"/>
                <a:gd name="T8" fmla="*/ 8 w 88"/>
                <a:gd name="T9" fmla="*/ 0 h 17"/>
                <a:gd name="T10" fmla="*/ 80 w 88"/>
                <a:gd name="T11" fmla="*/ 0 h 17"/>
                <a:gd name="T12" fmla="*/ 88 w 88"/>
                <a:gd name="T13" fmla="*/ 8 h 17"/>
                <a:gd name="T14" fmla="*/ 88 w 88"/>
                <a:gd name="T15" fmla="*/ 8 h 17"/>
                <a:gd name="T16" fmla="*/ 80 w 88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7">
                  <a:moveTo>
                    <a:pt x="80" y="17"/>
                  </a:moveTo>
                  <a:cubicBezTo>
                    <a:pt x="8" y="17"/>
                    <a:pt x="8" y="17"/>
                    <a:pt x="8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88" y="4"/>
                    <a:pt x="88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13"/>
                    <a:pt x="85" y="17"/>
                    <a:pt x="80" y="17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iṣ1íďé">
              <a:extLst>
                <a:ext uri="{FF2B5EF4-FFF2-40B4-BE49-F238E27FC236}">
                  <a16:creationId xmlns:a16="http://schemas.microsoft.com/office/drawing/2014/main" id="{571960D5-1FBE-4A2F-B7CA-F76F5430F4E2}"/>
                </a:ext>
              </a:extLst>
            </p:cNvPr>
            <p:cNvSpPr/>
            <p:nvPr/>
          </p:nvSpPr>
          <p:spPr bwMode="auto">
            <a:xfrm>
              <a:off x="5273675" y="4649788"/>
              <a:ext cx="514350" cy="517525"/>
            </a:xfrm>
            <a:prstGeom prst="ellipse">
              <a:avLst/>
            </a:prstGeom>
            <a:solidFill>
              <a:srgbClr val="FAC8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îṧļíḑe">
              <a:extLst>
                <a:ext uri="{FF2B5EF4-FFF2-40B4-BE49-F238E27FC236}">
                  <a16:creationId xmlns:a16="http://schemas.microsoft.com/office/drawing/2014/main" id="{5DFABF1B-55DE-42A9-8B69-95B89A992217}"/>
                </a:ext>
              </a:extLst>
            </p:cNvPr>
            <p:cNvSpPr/>
            <p:nvPr/>
          </p:nvSpPr>
          <p:spPr bwMode="auto">
            <a:xfrm>
              <a:off x="5273675" y="4649788"/>
              <a:ext cx="260350" cy="258763"/>
            </a:xfrm>
            <a:custGeom>
              <a:avLst/>
              <a:gdLst>
                <a:gd name="T0" fmla="*/ 48 w 48"/>
                <a:gd name="T1" fmla="*/ 0 h 48"/>
                <a:gd name="T2" fmla="*/ 0 w 48"/>
                <a:gd name="T3" fmla="*/ 48 h 48"/>
                <a:gd name="T4" fmla="*/ 48 w 48"/>
                <a:gd name="T5" fmla="*/ 48 h 48"/>
                <a:gd name="T6" fmla="*/ 48 w 48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cubicBezTo>
                    <a:pt x="21" y="0"/>
                    <a:pt x="0" y="21"/>
                    <a:pt x="0" y="48"/>
                  </a:cubicBezTo>
                  <a:cubicBezTo>
                    <a:pt x="48" y="48"/>
                    <a:pt x="48" y="48"/>
                    <a:pt x="48" y="48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íṣļiḍè">
              <a:extLst>
                <a:ext uri="{FF2B5EF4-FFF2-40B4-BE49-F238E27FC236}">
                  <a16:creationId xmlns:a16="http://schemas.microsoft.com/office/drawing/2014/main" id="{110F4A4B-CBDD-4C74-8C95-7325DC50E681}"/>
                </a:ext>
              </a:extLst>
            </p:cNvPr>
            <p:cNvSpPr/>
            <p:nvPr/>
          </p:nvSpPr>
          <p:spPr bwMode="auto">
            <a:xfrm>
              <a:off x="5345113" y="4719638"/>
              <a:ext cx="373063" cy="373063"/>
            </a:xfrm>
            <a:prstGeom prst="ellipse">
              <a:avLst/>
            </a:prstGeom>
            <a:solidFill>
              <a:srgbClr val="FFA5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íṧľïdé">
              <a:extLst>
                <a:ext uri="{FF2B5EF4-FFF2-40B4-BE49-F238E27FC236}">
                  <a16:creationId xmlns:a16="http://schemas.microsoft.com/office/drawing/2014/main" id="{C31FA475-850A-4C64-828F-2064E6F7CB4A}"/>
                </a:ext>
              </a:extLst>
            </p:cNvPr>
            <p:cNvSpPr/>
            <p:nvPr/>
          </p:nvSpPr>
          <p:spPr bwMode="auto">
            <a:xfrm>
              <a:off x="5453063" y="4746626"/>
              <a:ext cx="157163" cy="312738"/>
            </a:xfrm>
            <a:custGeom>
              <a:avLst/>
              <a:gdLst>
                <a:gd name="T0" fmla="*/ 25 w 29"/>
                <a:gd name="T1" fmla="*/ 16 h 58"/>
                <a:gd name="T2" fmla="*/ 21 w 29"/>
                <a:gd name="T3" fmla="*/ 17 h 58"/>
                <a:gd name="T4" fmla="*/ 16 w 29"/>
                <a:gd name="T5" fmla="*/ 15 h 58"/>
                <a:gd name="T6" fmla="*/ 11 w 29"/>
                <a:gd name="T7" fmla="*/ 19 h 58"/>
                <a:gd name="T8" fmla="*/ 29 w 29"/>
                <a:gd name="T9" fmla="*/ 38 h 58"/>
                <a:gd name="T10" fmla="*/ 20 w 29"/>
                <a:gd name="T11" fmla="*/ 51 h 58"/>
                <a:gd name="T12" fmla="*/ 18 w 29"/>
                <a:gd name="T13" fmla="*/ 54 h 58"/>
                <a:gd name="T14" fmla="*/ 18 w 29"/>
                <a:gd name="T15" fmla="*/ 55 h 58"/>
                <a:gd name="T16" fmla="*/ 15 w 29"/>
                <a:gd name="T17" fmla="*/ 58 h 58"/>
                <a:gd name="T18" fmla="*/ 15 w 29"/>
                <a:gd name="T19" fmla="*/ 58 h 58"/>
                <a:gd name="T20" fmla="*/ 11 w 29"/>
                <a:gd name="T21" fmla="*/ 55 h 58"/>
                <a:gd name="T22" fmla="*/ 11 w 29"/>
                <a:gd name="T23" fmla="*/ 54 h 58"/>
                <a:gd name="T24" fmla="*/ 9 w 29"/>
                <a:gd name="T25" fmla="*/ 51 h 58"/>
                <a:gd name="T26" fmla="*/ 2 w 29"/>
                <a:gd name="T27" fmla="*/ 49 h 58"/>
                <a:gd name="T28" fmla="*/ 1 w 29"/>
                <a:gd name="T29" fmla="*/ 44 h 58"/>
                <a:gd name="T30" fmla="*/ 2 w 29"/>
                <a:gd name="T31" fmla="*/ 43 h 58"/>
                <a:gd name="T32" fmla="*/ 6 w 29"/>
                <a:gd name="T33" fmla="*/ 41 h 58"/>
                <a:gd name="T34" fmla="*/ 13 w 29"/>
                <a:gd name="T35" fmla="*/ 44 h 58"/>
                <a:gd name="T36" fmla="*/ 19 w 29"/>
                <a:gd name="T37" fmla="*/ 39 h 58"/>
                <a:gd name="T38" fmla="*/ 1 w 29"/>
                <a:gd name="T39" fmla="*/ 20 h 58"/>
                <a:gd name="T40" fmla="*/ 9 w 29"/>
                <a:gd name="T41" fmla="*/ 8 h 58"/>
                <a:gd name="T42" fmla="*/ 11 w 29"/>
                <a:gd name="T43" fmla="*/ 5 h 58"/>
                <a:gd name="T44" fmla="*/ 11 w 29"/>
                <a:gd name="T45" fmla="*/ 4 h 58"/>
                <a:gd name="T46" fmla="*/ 15 w 29"/>
                <a:gd name="T47" fmla="*/ 0 h 58"/>
                <a:gd name="T48" fmla="*/ 15 w 29"/>
                <a:gd name="T49" fmla="*/ 0 h 58"/>
                <a:gd name="T50" fmla="*/ 18 w 29"/>
                <a:gd name="T51" fmla="*/ 4 h 58"/>
                <a:gd name="T52" fmla="*/ 18 w 29"/>
                <a:gd name="T53" fmla="*/ 5 h 58"/>
                <a:gd name="T54" fmla="*/ 20 w 29"/>
                <a:gd name="T55" fmla="*/ 8 h 58"/>
                <a:gd name="T56" fmla="*/ 26 w 29"/>
                <a:gd name="T57" fmla="*/ 10 h 58"/>
                <a:gd name="T58" fmla="*/ 26 w 29"/>
                <a:gd name="T59" fmla="*/ 15 h 58"/>
                <a:gd name="T60" fmla="*/ 25 w 29"/>
                <a:gd name="T61" fmla="*/ 1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58">
                  <a:moveTo>
                    <a:pt x="25" y="16"/>
                  </a:moveTo>
                  <a:cubicBezTo>
                    <a:pt x="24" y="17"/>
                    <a:pt x="22" y="18"/>
                    <a:pt x="21" y="17"/>
                  </a:cubicBezTo>
                  <a:cubicBezTo>
                    <a:pt x="19" y="16"/>
                    <a:pt x="18" y="15"/>
                    <a:pt x="16" y="15"/>
                  </a:cubicBezTo>
                  <a:cubicBezTo>
                    <a:pt x="12" y="15"/>
                    <a:pt x="11" y="16"/>
                    <a:pt x="11" y="19"/>
                  </a:cubicBezTo>
                  <a:cubicBezTo>
                    <a:pt x="11" y="26"/>
                    <a:pt x="29" y="25"/>
                    <a:pt x="29" y="38"/>
                  </a:cubicBezTo>
                  <a:cubicBezTo>
                    <a:pt x="29" y="44"/>
                    <a:pt x="26" y="49"/>
                    <a:pt x="20" y="51"/>
                  </a:cubicBezTo>
                  <a:cubicBezTo>
                    <a:pt x="19" y="51"/>
                    <a:pt x="18" y="52"/>
                    <a:pt x="18" y="54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7"/>
                    <a:pt x="16" y="58"/>
                    <a:pt x="15" y="5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3" y="58"/>
                    <a:pt x="11" y="57"/>
                    <a:pt x="11" y="55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1" y="53"/>
                    <a:pt x="10" y="52"/>
                    <a:pt x="9" y="51"/>
                  </a:cubicBezTo>
                  <a:cubicBezTo>
                    <a:pt x="7" y="51"/>
                    <a:pt x="4" y="50"/>
                    <a:pt x="2" y="49"/>
                  </a:cubicBezTo>
                  <a:cubicBezTo>
                    <a:pt x="1" y="48"/>
                    <a:pt x="0" y="45"/>
                    <a:pt x="1" y="44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3" y="41"/>
                    <a:pt x="5" y="41"/>
                    <a:pt x="6" y="41"/>
                  </a:cubicBezTo>
                  <a:cubicBezTo>
                    <a:pt x="9" y="43"/>
                    <a:pt x="11" y="44"/>
                    <a:pt x="13" y="44"/>
                  </a:cubicBezTo>
                  <a:cubicBezTo>
                    <a:pt x="17" y="44"/>
                    <a:pt x="19" y="42"/>
                    <a:pt x="19" y="39"/>
                  </a:cubicBezTo>
                  <a:cubicBezTo>
                    <a:pt x="19" y="32"/>
                    <a:pt x="1" y="32"/>
                    <a:pt x="1" y="20"/>
                  </a:cubicBezTo>
                  <a:cubicBezTo>
                    <a:pt x="1" y="14"/>
                    <a:pt x="4" y="10"/>
                    <a:pt x="9" y="8"/>
                  </a:cubicBezTo>
                  <a:cubicBezTo>
                    <a:pt x="10" y="7"/>
                    <a:pt x="11" y="6"/>
                    <a:pt x="11" y="5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2"/>
                    <a:pt x="13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8" y="2"/>
                    <a:pt x="18" y="4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6"/>
                    <a:pt x="19" y="7"/>
                    <a:pt x="20" y="8"/>
                  </a:cubicBezTo>
                  <a:cubicBezTo>
                    <a:pt x="22" y="8"/>
                    <a:pt x="24" y="9"/>
                    <a:pt x="26" y="10"/>
                  </a:cubicBezTo>
                  <a:cubicBezTo>
                    <a:pt x="27" y="12"/>
                    <a:pt x="27" y="14"/>
                    <a:pt x="26" y="15"/>
                  </a:cubicBezTo>
                  <a:lnTo>
                    <a:pt x="25" y="16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íṡlïďè">
              <a:extLst>
                <a:ext uri="{FF2B5EF4-FFF2-40B4-BE49-F238E27FC236}">
                  <a16:creationId xmlns:a16="http://schemas.microsoft.com/office/drawing/2014/main" id="{24193474-9D8F-495E-9964-5FEC204F5547}"/>
                </a:ext>
              </a:extLst>
            </p:cNvPr>
            <p:cNvSpPr/>
            <p:nvPr/>
          </p:nvSpPr>
          <p:spPr bwMode="auto">
            <a:xfrm>
              <a:off x="5300663" y="5167313"/>
              <a:ext cx="233363" cy="233363"/>
            </a:xfrm>
            <a:custGeom>
              <a:avLst/>
              <a:gdLst>
                <a:gd name="T0" fmla="*/ 32 w 43"/>
                <a:gd name="T1" fmla="*/ 10 h 43"/>
                <a:gd name="T2" fmla="*/ 40 w 43"/>
                <a:gd name="T3" fmla="*/ 40 h 43"/>
                <a:gd name="T4" fmla="*/ 10 w 43"/>
                <a:gd name="T5" fmla="*/ 32 h 43"/>
                <a:gd name="T6" fmla="*/ 2 w 43"/>
                <a:gd name="T7" fmla="*/ 2 h 43"/>
                <a:gd name="T8" fmla="*/ 32 w 43"/>
                <a:gd name="T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2" y="10"/>
                  </a:moveTo>
                  <a:cubicBezTo>
                    <a:pt x="43" y="21"/>
                    <a:pt x="40" y="40"/>
                    <a:pt x="40" y="40"/>
                  </a:cubicBezTo>
                  <a:cubicBezTo>
                    <a:pt x="40" y="40"/>
                    <a:pt x="21" y="43"/>
                    <a:pt x="10" y="32"/>
                  </a:cubicBezTo>
                  <a:cubicBezTo>
                    <a:pt x="0" y="22"/>
                    <a:pt x="2" y="2"/>
                    <a:pt x="2" y="2"/>
                  </a:cubicBezTo>
                  <a:cubicBezTo>
                    <a:pt x="2" y="2"/>
                    <a:pt x="22" y="0"/>
                    <a:pt x="32" y="10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íṡḷïḍé">
              <a:extLst>
                <a:ext uri="{FF2B5EF4-FFF2-40B4-BE49-F238E27FC236}">
                  <a16:creationId xmlns:a16="http://schemas.microsoft.com/office/drawing/2014/main" id="{D01411DE-2000-440B-AB82-7E989A6D2143}"/>
                </a:ext>
              </a:extLst>
            </p:cNvPr>
            <p:cNvSpPr/>
            <p:nvPr/>
          </p:nvSpPr>
          <p:spPr bwMode="auto">
            <a:xfrm>
              <a:off x="5538788" y="5167313"/>
              <a:ext cx="233363" cy="233363"/>
            </a:xfrm>
            <a:custGeom>
              <a:avLst/>
              <a:gdLst>
                <a:gd name="T0" fmla="*/ 10 w 43"/>
                <a:gd name="T1" fmla="*/ 10 h 43"/>
                <a:gd name="T2" fmla="*/ 2 w 43"/>
                <a:gd name="T3" fmla="*/ 40 h 43"/>
                <a:gd name="T4" fmla="*/ 32 w 43"/>
                <a:gd name="T5" fmla="*/ 32 h 43"/>
                <a:gd name="T6" fmla="*/ 40 w 43"/>
                <a:gd name="T7" fmla="*/ 2 h 43"/>
                <a:gd name="T8" fmla="*/ 10 w 43"/>
                <a:gd name="T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10" y="10"/>
                  </a:moveTo>
                  <a:cubicBezTo>
                    <a:pt x="0" y="21"/>
                    <a:pt x="2" y="40"/>
                    <a:pt x="2" y="40"/>
                  </a:cubicBezTo>
                  <a:cubicBezTo>
                    <a:pt x="2" y="40"/>
                    <a:pt x="22" y="43"/>
                    <a:pt x="32" y="32"/>
                  </a:cubicBezTo>
                  <a:cubicBezTo>
                    <a:pt x="43" y="22"/>
                    <a:pt x="40" y="2"/>
                    <a:pt x="40" y="2"/>
                  </a:cubicBezTo>
                  <a:cubicBezTo>
                    <a:pt x="40" y="2"/>
                    <a:pt x="21" y="0"/>
                    <a:pt x="10" y="10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íşľíḍê">
              <a:extLst>
                <a:ext uri="{FF2B5EF4-FFF2-40B4-BE49-F238E27FC236}">
                  <a16:creationId xmlns:a16="http://schemas.microsoft.com/office/drawing/2014/main" id="{2161F7D6-8E2E-49A2-91AC-5BDBBB063826}"/>
                </a:ext>
              </a:extLst>
            </p:cNvPr>
            <p:cNvSpPr/>
            <p:nvPr/>
          </p:nvSpPr>
          <p:spPr bwMode="auto">
            <a:xfrm>
              <a:off x="5329238" y="5470526"/>
              <a:ext cx="398463" cy="339725"/>
            </a:xfrm>
            <a:custGeom>
              <a:avLst/>
              <a:gdLst>
                <a:gd name="T0" fmla="*/ 54 w 74"/>
                <a:gd name="T1" fmla="*/ 63 h 63"/>
                <a:gd name="T2" fmla="*/ 20 w 74"/>
                <a:gd name="T3" fmla="*/ 63 h 63"/>
                <a:gd name="T4" fmla="*/ 9 w 74"/>
                <a:gd name="T5" fmla="*/ 54 h 63"/>
                <a:gd name="T6" fmla="*/ 0 w 74"/>
                <a:gd name="T7" fmla="*/ 0 h 63"/>
                <a:gd name="T8" fmla="*/ 74 w 74"/>
                <a:gd name="T9" fmla="*/ 0 h 63"/>
                <a:gd name="T10" fmla="*/ 65 w 74"/>
                <a:gd name="T11" fmla="*/ 54 h 63"/>
                <a:gd name="T12" fmla="*/ 54 w 74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63">
                  <a:moveTo>
                    <a:pt x="54" y="63"/>
                  </a:moveTo>
                  <a:cubicBezTo>
                    <a:pt x="20" y="63"/>
                    <a:pt x="20" y="63"/>
                    <a:pt x="20" y="63"/>
                  </a:cubicBezTo>
                  <a:cubicBezTo>
                    <a:pt x="15" y="63"/>
                    <a:pt x="10" y="59"/>
                    <a:pt x="9" y="5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65" y="59"/>
                    <a:pt x="60" y="63"/>
                    <a:pt x="54" y="63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iṥ1îḓè">
              <a:extLst>
                <a:ext uri="{FF2B5EF4-FFF2-40B4-BE49-F238E27FC236}">
                  <a16:creationId xmlns:a16="http://schemas.microsoft.com/office/drawing/2014/main" id="{0ACDF47F-B55E-4DB1-BB9F-397A746AA4CA}"/>
                </a:ext>
              </a:extLst>
            </p:cNvPr>
            <p:cNvSpPr/>
            <p:nvPr/>
          </p:nvSpPr>
          <p:spPr bwMode="auto">
            <a:xfrm>
              <a:off x="5446713" y="5470526"/>
              <a:ext cx="280988" cy="339725"/>
            </a:xfrm>
            <a:custGeom>
              <a:avLst/>
              <a:gdLst>
                <a:gd name="T0" fmla="*/ 4 w 52"/>
                <a:gd name="T1" fmla="*/ 0 h 63"/>
                <a:gd name="T2" fmla="*/ 0 w 52"/>
                <a:gd name="T3" fmla="*/ 63 h 63"/>
                <a:gd name="T4" fmla="*/ 32 w 52"/>
                <a:gd name="T5" fmla="*/ 63 h 63"/>
                <a:gd name="T6" fmla="*/ 43 w 52"/>
                <a:gd name="T7" fmla="*/ 54 h 63"/>
                <a:gd name="T8" fmla="*/ 52 w 52"/>
                <a:gd name="T9" fmla="*/ 0 h 63"/>
                <a:gd name="T10" fmla="*/ 4 w 52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63">
                  <a:moveTo>
                    <a:pt x="4" y="0"/>
                  </a:moveTo>
                  <a:cubicBezTo>
                    <a:pt x="22" y="17"/>
                    <a:pt x="20" y="50"/>
                    <a:pt x="0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8" y="63"/>
                    <a:pt x="43" y="59"/>
                    <a:pt x="43" y="54"/>
                  </a:cubicBezTo>
                  <a:cubicBezTo>
                    <a:pt x="52" y="0"/>
                    <a:pt x="52" y="0"/>
                    <a:pt x="52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8C8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iśľiḋe">
              <a:extLst>
                <a:ext uri="{FF2B5EF4-FFF2-40B4-BE49-F238E27FC236}">
                  <a16:creationId xmlns:a16="http://schemas.microsoft.com/office/drawing/2014/main" id="{0C10EFF4-3D65-4963-8F38-2D0E43842862}"/>
                </a:ext>
              </a:extLst>
            </p:cNvPr>
            <p:cNvSpPr/>
            <p:nvPr/>
          </p:nvSpPr>
          <p:spPr bwMode="auto">
            <a:xfrm>
              <a:off x="5291138" y="5470526"/>
              <a:ext cx="474663" cy="92075"/>
            </a:xfrm>
            <a:custGeom>
              <a:avLst/>
              <a:gdLst>
                <a:gd name="T0" fmla="*/ 80 w 88"/>
                <a:gd name="T1" fmla="*/ 17 h 17"/>
                <a:gd name="T2" fmla="*/ 8 w 88"/>
                <a:gd name="T3" fmla="*/ 17 h 17"/>
                <a:gd name="T4" fmla="*/ 0 w 88"/>
                <a:gd name="T5" fmla="*/ 8 h 17"/>
                <a:gd name="T6" fmla="*/ 0 w 88"/>
                <a:gd name="T7" fmla="*/ 8 h 17"/>
                <a:gd name="T8" fmla="*/ 8 w 88"/>
                <a:gd name="T9" fmla="*/ 0 h 17"/>
                <a:gd name="T10" fmla="*/ 80 w 88"/>
                <a:gd name="T11" fmla="*/ 0 h 17"/>
                <a:gd name="T12" fmla="*/ 88 w 88"/>
                <a:gd name="T13" fmla="*/ 8 h 17"/>
                <a:gd name="T14" fmla="*/ 88 w 88"/>
                <a:gd name="T15" fmla="*/ 8 h 17"/>
                <a:gd name="T16" fmla="*/ 80 w 88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7">
                  <a:moveTo>
                    <a:pt x="80" y="17"/>
                  </a:moveTo>
                  <a:cubicBezTo>
                    <a:pt x="8" y="17"/>
                    <a:pt x="8" y="17"/>
                    <a:pt x="8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88" y="4"/>
                    <a:pt x="88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13"/>
                    <a:pt x="85" y="17"/>
                    <a:pt x="80" y="17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ïśļíḓé">
              <a:extLst>
                <a:ext uri="{FF2B5EF4-FFF2-40B4-BE49-F238E27FC236}">
                  <a16:creationId xmlns:a16="http://schemas.microsoft.com/office/drawing/2014/main" id="{452EB65D-25C0-4AC8-9171-8C5764F4EA98}"/>
                </a:ext>
              </a:extLst>
            </p:cNvPr>
            <p:cNvSpPr/>
            <p:nvPr/>
          </p:nvSpPr>
          <p:spPr bwMode="auto">
            <a:xfrm>
              <a:off x="5280025" y="3833813"/>
              <a:ext cx="1069975" cy="642938"/>
            </a:xfrm>
            <a:custGeom>
              <a:avLst/>
              <a:gdLst>
                <a:gd name="T0" fmla="*/ 197 w 198"/>
                <a:gd name="T1" fmla="*/ 79 h 119"/>
                <a:gd name="T2" fmla="*/ 197 w 198"/>
                <a:gd name="T3" fmla="*/ 76 h 119"/>
                <a:gd name="T4" fmla="*/ 194 w 198"/>
                <a:gd name="T5" fmla="*/ 74 h 119"/>
                <a:gd name="T6" fmla="*/ 178 w 198"/>
                <a:gd name="T7" fmla="*/ 75 h 119"/>
                <a:gd name="T8" fmla="*/ 125 w 198"/>
                <a:gd name="T9" fmla="*/ 65 h 119"/>
                <a:gd name="T10" fmla="*/ 120 w 198"/>
                <a:gd name="T11" fmla="*/ 54 h 119"/>
                <a:gd name="T12" fmla="*/ 125 w 198"/>
                <a:gd name="T13" fmla="*/ 48 h 119"/>
                <a:gd name="T14" fmla="*/ 123 w 198"/>
                <a:gd name="T15" fmla="*/ 41 h 119"/>
                <a:gd name="T16" fmla="*/ 68 w 198"/>
                <a:gd name="T17" fmla="*/ 4 h 119"/>
                <a:gd name="T18" fmla="*/ 62 w 198"/>
                <a:gd name="T19" fmla="*/ 5 h 119"/>
                <a:gd name="T20" fmla="*/ 62 w 198"/>
                <a:gd name="T21" fmla="*/ 5 h 119"/>
                <a:gd name="T22" fmla="*/ 53 w 198"/>
                <a:gd name="T23" fmla="*/ 7 h 119"/>
                <a:gd name="T24" fmla="*/ 9 w 198"/>
                <a:gd name="T25" fmla="*/ 20 h 119"/>
                <a:gd name="T26" fmla="*/ 15 w 198"/>
                <a:gd name="T27" fmla="*/ 65 h 119"/>
                <a:gd name="T28" fmla="*/ 15 w 198"/>
                <a:gd name="T29" fmla="*/ 73 h 119"/>
                <a:gd name="T30" fmla="*/ 15 w 198"/>
                <a:gd name="T31" fmla="*/ 73 h 119"/>
                <a:gd name="T32" fmla="*/ 15 w 198"/>
                <a:gd name="T33" fmla="*/ 77 h 119"/>
                <a:gd name="T34" fmla="*/ 17 w 198"/>
                <a:gd name="T35" fmla="*/ 80 h 119"/>
                <a:gd name="T36" fmla="*/ 72 w 198"/>
                <a:gd name="T37" fmla="*/ 117 h 119"/>
                <a:gd name="T38" fmla="*/ 79 w 198"/>
                <a:gd name="T39" fmla="*/ 116 h 119"/>
                <a:gd name="T40" fmla="*/ 87 w 198"/>
                <a:gd name="T41" fmla="*/ 104 h 119"/>
                <a:gd name="T42" fmla="*/ 108 w 198"/>
                <a:gd name="T43" fmla="*/ 92 h 119"/>
                <a:gd name="T44" fmla="*/ 170 w 198"/>
                <a:gd name="T45" fmla="*/ 89 h 119"/>
                <a:gd name="T46" fmla="*/ 181 w 198"/>
                <a:gd name="T47" fmla="*/ 94 h 119"/>
                <a:gd name="T48" fmla="*/ 188 w 198"/>
                <a:gd name="T49" fmla="*/ 93 h 119"/>
                <a:gd name="T50" fmla="*/ 197 w 198"/>
                <a:gd name="T51" fmla="*/ 79 h 119"/>
                <a:gd name="T52" fmla="*/ 18 w 198"/>
                <a:gd name="T53" fmla="*/ 26 h 119"/>
                <a:gd name="T54" fmla="*/ 47 w 198"/>
                <a:gd name="T55" fmla="*/ 16 h 119"/>
                <a:gd name="T56" fmla="*/ 50 w 198"/>
                <a:gd name="T57" fmla="*/ 19 h 119"/>
                <a:gd name="T58" fmla="*/ 49 w 198"/>
                <a:gd name="T59" fmla="*/ 24 h 119"/>
                <a:gd name="T60" fmla="*/ 28 w 198"/>
                <a:gd name="T61" fmla="*/ 55 h 119"/>
                <a:gd name="T62" fmla="*/ 24 w 198"/>
                <a:gd name="T63" fmla="*/ 57 h 119"/>
                <a:gd name="T64" fmla="*/ 20 w 198"/>
                <a:gd name="T65" fmla="*/ 56 h 119"/>
                <a:gd name="T66" fmla="*/ 18 w 198"/>
                <a:gd name="T67" fmla="*/ 2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8" h="119">
                  <a:moveTo>
                    <a:pt x="197" y="79"/>
                  </a:moveTo>
                  <a:cubicBezTo>
                    <a:pt x="198" y="78"/>
                    <a:pt x="198" y="77"/>
                    <a:pt x="197" y="76"/>
                  </a:cubicBezTo>
                  <a:cubicBezTo>
                    <a:pt x="194" y="74"/>
                    <a:pt x="194" y="74"/>
                    <a:pt x="194" y="74"/>
                  </a:cubicBezTo>
                  <a:cubicBezTo>
                    <a:pt x="189" y="75"/>
                    <a:pt x="183" y="76"/>
                    <a:pt x="178" y="75"/>
                  </a:cubicBezTo>
                  <a:cubicBezTo>
                    <a:pt x="125" y="65"/>
                    <a:pt x="125" y="65"/>
                    <a:pt x="125" y="65"/>
                  </a:cubicBezTo>
                  <a:cubicBezTo>
                    <a:pt x="120" y="64"/>
                    <a:pt x="118" y="58"/>
                    <a:pt x="120" y="54"/>
                  </a:cubicBezTo>
                  <a:cubicBezTo>
                    <a:pt x="122" y="52"/>
                    <a:pt x="123" y="50"/>
                    <a:pt x="125" y="48"/>
                  </a:cubicBezTo>
                  <a:cubicBezTo>
                    <a:pt x="126" y="46"/>
                    <a:pt x="126" y="43"/>
                    <a:pt x="123" y="41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6" y="2"/>
                    <a:pt x="63" y="3"/>
                    <a:pt x="62" y="5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0" y="8"/>
                    <a:pt x="56" y="9"/>
                    <a:pt x="53" y="7"/>
                  </a:cubicBezTo>
                  <a:cubicBezTo>
                    <a:pt x="38" y="0"/>
                    <a:pt x="19" y="5"/>
                    <a:pt x="9" y="20"/>
                  </a:cubicBezTo>
                  <a:cubicBezTo>
                    <a:pt x="0" y="34"/>
                    <a:pt x="2" y="53"/>
                    <a:pt x="15" y="65"/>
                  </a:cubicBezTo>
                  <a:cubicBezTo>
                    <a:pt x="17" y="67"/>
                    <a:pt x="17" y="71"/>
                    <a:pt x="15" y="73"/>
                  </a:cubicBezTo>
                  <a:cubicBezTo>
                    <a:pt x="15" y="73"/>
                    <a:pt x="15" y="73"/>
                    <a:pt x="15" y="73"/>
                  </a:cubicBezTo>
                  <a:cubicBezTo>
                    <a:pt x="15" y="75"/>
                    <a:pt x="14" y="76"/>
                    <a:pt x="15" y="77"/>
                  </a:cubicBezTo>
                  <a:cubicBezTo>
                    <a:pt x="15" y="78"/>
                    <a:pt x="16" y="80"/>
                    <a:pt x="17" y="80"/>
                  </a:cubicBezTo>
                  <a:cubicBezTo>
                    <a:pt x="72" y="117"/>
                    <a:pt x="72" y="117"/>
                    <a:pt x="72" y="117"/>
                  </a:cubicBezTo>
                  <a:cubicBezTo>
                    <a:pt x="74" y="119"/>
                    <a:pt x="77" y="118"/>
                    <a:pt x="79" y="116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97"/>
                    <a:pt x="99" y="93"/>
                    <a:pt x="108" y="92"/>
                  </a:cubicBezTo>
                  <a:cubicBezTo>
                    <a:pt x="170" y="89"/>
                    <a:pt x="170" y="89"/>
                    <a:pt x="170" y="89"/>
                  </a:cubicBezTo>
                  <a:cubicBezTo>
                    <a:pt x="174" y="89"/>
                    <a:pt x="179" y="91"/>
                    <a:pt x="181" y="94"/>
                  </a:cubicBezTo>
                  <a:cubicBezTo>
                    <a:pt x="183" y="96"/>
                    <a:pt x="186" y="95"/>
                    <a:pt x="188" y="93"/>
                  </a:cubicBezTo>
                  <a:lnTo>
                    <a:pt x="197" y="79"/>
                  </a:lnTo>
                  <a:close/>
                  <a:moveTo>
                    <a:pt x="18" y="26"/>
                  </a:moveTo>
                  <a:cubicBezTo>
                    <a:pt x="25" y="16"/>
                    <a:pt x="36" y="13"/>
                    <a:pt x="47" y="16"/>
                  </a:cubicBezTo>
                  <a:cubicBezTo>
                    <a:pt x="48" y="17"/>
                    <a:pt x="49" y="18"/>
                    <a:pt x="50" y="19"/>
                  </a:cubicBezTo>
                  <a:cubicBezTo>
                    <a:pt x="50" y="21"/>
                    <a:pt x="50" y="22"/>
                    <a:pt x="49" y="24"/>
                  </a:cubicBezTo>
                  <a:cubicBezTo>
                    <a:pt x="42" y="34"/>
                    <a:pt x="35" y="45"/>
                    <a:pt x="28" y="55"/>
                  </a:cubicBezTo>
                  <a:cubicBezTo>
                    <a:pt x="27" y="56"/>
                    <a:pt x="26" y="57"/>
                    <a:pt x="24" y="57"/>
                  </a:cubicBezTo>
                  <a:cubicBezTo>
                    <a:pt x="23" y="57"/>
                    <a:pt x="21" y="57"/>
                    <a:pt x="20" y="56"/>
                  </a:cubicBezTo>
                  <a:cubicBezTo>
                    <a:pt x="13" y="47"/>
                    <a:pt x="12" y="35"/>
                    <a:pt x="18" y="26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íŝḻiďe">
              <a:extLst>
                <a:ext uri="{FF2B5EF4-FFF2-40B4-BE49-F238E27FC236}">
                  <a16:creationId xmlns:a16="http://schemas.microsoft.com/office/drawing/2014/main" id="{A932F957-6E3D-457B-A906-57431E940372}"/>
                </a:ext>
              </a:extLst>
            </p:cNvPr>
            <p:cNvSpPr/>
            <p:nvPr/>
          </p:nvSpPr>
          <p:spPr bwMode="auto">
            <a:xfrm>
              <a:off x="5214938" y="3829051"/>
              <a:ext cx="319088" cy="150813"/>
            </a:xfrm>
            <a:custGeom>
              <a:avLst/>
              <a:gdLst>
                <a:gd name="T0" fmla="*/ 21 w 59"/>
                <a:gd name="T1" fmla="*/ 4 h 28"/>
                <a:gd name="T2" fmla="*/ 23 w 59"/>
                <a:gd name="T3" fmla="*/ 4 h 28"/>
                <a:gd name="T4" fmla="*/ 35 w 59"/>
                <a:gd name="T5" fmla="*/ 1 h 28"/>
                <a:gd name="T6" fmla="*/ 47 w 59"/>
                <a:gd name="T7" fmla="*/ 5 h 28"/>
                <a:gd name="T8" fmla="*/ 56 w 59"/>
                <a:gd name="T9" fmla="*/ 20 h 28"/>
                <a:gd name="T10" fmla="*/ 41 w 59"/>
                <a:gd name="T11" fmla="*/ 12 h 28"/>
                <a:gd name="T12" fmla="*/ 36 w 59"/>
                <a:gd name="T13" fmla="*/ 11 h 28"/>
                <a:gd name="T14" fmla="*/ 33 w 59"/>
                <a:gd name="T15" fmla="*/ 12 h 28"/>
                <a:gd name="T16" fmla="*/ 19 w 59"/>
                <a:gd name="T17" fmla="*/ 24 h 28"/>
                <a:gd name="T18" fmla="*/ 18 w 59"/>
                <a:gd name="T19" fmla="*/ 28 h 28"/>
                <a:gd name="T20" fmla="*/ 2 w 59"/>
                <a:gd name="T21" fmla="*/ 14 h 28"/>
                <a:gd name="T22" fmla="*/ 1 w 59"/>
                <a:gd name="T23" fmla="*/ 8 h 28"/>
                <a:gd name="T24" fmla="*/ 6 w 59"/>
                <a:gd name="T25" fmla="*/ 2 h 28"/>
                <a:gd name="T26" fmla="*/ 11 w 59"/>
                <a:gd name="T27" fmla="*/ 0 h 28"/>
                <a:gd name="T28" fmla="*/ 21 w 59"/>
                <a:gd name="T2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28">
                  <a:moveTo>
                    <a:pt x="21" y="4"/>
                  </a:moveTo>
                  <a:cubicBezTo>
                    <a:pt x="22" y="4"/>
                    <a:pt x="22" y="4"/>
                    <a:pt x="23" y="4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9" y="0"/>
                    <a:pt x="44" y="2"/>
                    <a:pt x="47" y="5"/>
                  </a:cubicBezTo>
                  <a:cubicBezTo>
                    <a:pt x="52" y="10"/>
                    <a:pt x="59" y="18"/>
                    <a:pt x="56" y="20"/>
                  </a:cubicBezTo>
                  <a:cubicBezTo>
                    <a:pt x="53" y="23"/>
                    <a:pt x="45" y="16"/>
                    <a:pt x="41" y="12"/>
                  </a:cubicBezTo>
                  <a:cubicBezTo>
                    <a:pt x="39" y="11"/>
                    <a:pt x="37" y="10"/>
                    <a:pt x="36" y="11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27" y="15"/>
                    <a:pt x="23" y="19"/>
                    <a:pt x="19" y="24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3"/>
                    <a:pt x="0" y="10"/>
                    <a:pt x="1" y="8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0"/>
                    <a:pt x="9" y="0"/>
                    <a:pt x="11" y="0"/>
                  </a:cubicBezTo>
                  <a:lnTo>
                    <a:pt x="21" y="4"/>
                  </a:ln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íṥlïḓè">
              <a:extLst>
                <a:ext uri="{FF2B5EF4-FFF2-40B4-BE49-F238E27FC236}">
                  <a16:creationId xmlns:a16="http://schemas.microsoft.com/office/drawing/2014/main" id="{DF0E95A5-DCED-4342-BAE8-2C63245CEF3E}"/>
                </a:ext>
              </a:extLst>
            </p:cNvPr>
            <p:cNvSpPr/>
            <p:nvPr/>
          </p:nvSpPr>
          <p:spPr bwMode="auto">
            <a:xfrm>
              <a:off x="5338763" y="3894138"/>
              <a:ext cx="161925" cy="150813"/>
            </a:xfrm>
            <a:custGeom>
              <a:avLst/>
              <a:gdLst>
                <a:gd name="T0" fmla="*/ 21 w 30"/>
                <a:gd name="T1" fmla="*/ 0 h 28"/>
                <a:gd name="T2" fmla="*/ 15 w 30"/>
                <a:gd name="T3" fmla="*/ 2 h 28"/>
                <a:gd name="T4" fmla="*/ 14 w 30"/>
                <a:gd name="T5" fmla="*/ 4 h 28"/>
                <a:gd name="T6" fmla="*/ 11 w 30"/>
                <a:gd name="T7" fmla="*/ 6 h 28"/>
                <a:gd name="T8" fmla="*/ 8 w 30"/>
                <a:gd name="T9" fmla="*/ 8 h 28"/>
                <a:gd name="T10" fmla="*/ 4 w 30"/>
                <a:gd name="T11" fmla="*/ 14 h 28"/>
                <a:gd name="T12" fmla="*/ 2 w 30"/>
                <a:gd name="T13" fmla="*/ 19 h 28"/>
                <a:gd name="T14" fmla="*/ 0 w 30"/>
                <a:gd name="T15" fmla="*/ 23 h 28"/>
                <a:gd name="T16" fmla="*/ 5 w 30"/>
                <a:gd name="T17" fmla="*/ 28 h 28"/>
                <a:gd name="T18" fmla="*/ 10 w 30"/>
                <a:gd name="T19" fmla="*/ 25 h 28"/>
                <a:gd name="T20" fmla="*/ 12 w 30"/>
                <a:gd name="T21" fmla="*/ 23 h 28"/>
                <a:gd name="T22" fmla="*/ 12 w 30"/>
                <a:gd name="T23" fmla="*/ 23 h 28"/>
                <a:gd name="T24" fmla="*/ 15 w 30"/>
                <a:gd name="T25" fmla="*/ 20 h 28"/>
                <a:gd name="T26" fmla="*/ 17 w 30"/>
                <a:gd name="T27" fmla="*/ 17 h 28"/>
                <a:gd name="T28" fmla="*/ 21 w 30"/>
                <a:gd name="T29" fmla="*/ 15 h 28"/>
                <a:gd name="T30" fmla="*/ 23 w 30"/>
                <a:gd name="T31" fmla="*/ 13 h 28"/>
                <a:gd name="T32" fmla="*/ 25 w 30"/>
                <a:gd name="T33" fmla="*/ 10 h 28"/>
                <a:gd name="T34" fmla="*/ 28 w 30"/>
                <a:gd name="T35" fmla="*/ 8 h 28"/>
                <a:gd name="T36" fmla="*/ 21 w 30"/>
                <a:gd name="T3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28">
                  <a:moveTo>
                    <a:pt x="21" y="0"/>
                  </a:moveTo>
                  <a:cubicBezTo>
                    <a:pt x="20" y="0"/>
                    <a:pt x="18" y="0"/>
                    <a:pt x="15" y="2"/>
                  </a:cubicBezTo>
                  <a:cubicBezTo>
                    <a:pt x="15" y="3"/>
                    <a:pt x="15" y="3"/>
                    <a:pt x="14" y="4"/>
                  </a:cubicBezTo>
                  <a:cubicBezTo>
                    <a:pt x="14" y="5"/>
                    <a:pt x="13" y="6"/>
                    <a:pt x="11" y="6"/>
                  </a:cubicBezTo>
                  <a:cubicBezTo>
                    <a:pt x="10" y="7"/>
                    <a:pt x="9" y="7"/>
                    <a:pt x="8" y="8"/>
                  </a:cubicBezTo>
                  <a:cubicBezTo>
                    <a:pt x="6" y="10"/>
                    <a:pt x="5" y="12"/>
                    <a:pt x="4" y="14"/>
                  </a:cubicBezTo>
                  <a:cubicBezTo>
                    <a:pt x="4" y="16"/>
                    <a:pt x="3" y="18"/>
                    <a:pt x="2" y="19"/>
                  </a:cubicBezTo>
                  <a:cubicBezTo>
                    <a:pt x="1" y="20"/>
                    <a:pt x="0" y="21"/>
                    <a:pt x="0" y="23"/>
                  </a:cubicBezTo>
                  <a:cubicBezTo>
                    <a:pt x="0" y="25"/>
                    <a:pt x="3" y="28"/>
                    <a:pt x="5" y="28"/>
                  </a:cubicBezTo>
                  <a:cubicBezTo>
                    <a:pt x="7" y="28"/>
                    <a:pt x="9" y="26"/>
                    <a:pt x="10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4" y="22"/>
                    <a:pt x="14" y="21"/>
                    <a:pt x="15" y="20"/>
                  </a:cubicBezTo>
                  <a:cubicBezTo>
                    <a:pt x="15" y="18"/>
                    <a:pt x="16" y="17"/>
                    <a:pt x="17" y="17"/>
                  </a:cubicBezTo>
                  <a:cubicBezTo>
                    <a:pt x="18" y="17"/>
                    <a:pt x="20" y="16"/>
                    <a:pt x="21" y="15"/>
                  </a:cubicBezTo>
                  <a:cubicBezTo>
                    <a:pt x="22" y="14"/>
                    <a:pt x="22" y="13"/>
                    <a:pt x="23" y="13"/>
                  </a:cubicBezTo>
                  <a:cubicBezTo>
                    <a:pt x="23" y="11"/>
                    <a:pt x="24" y="10"/>
                    <a:pt x="25" y="10"/>
                  </a:cubicBezTo>
                  <a:cubicBezTo>
                    <a:pt x="26" y="10"/>
                    <a:pt x="28" y="9"/>
                    <a:pt x="28" y="8"/>
                  </a:cubicBezTo>
                  <a:cubicBezTo>
                    <a:pt x="30" y="4"/>
                    <a:pt x="24" y="0"/>
                    <a:pt x="21" y="0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išľîḓé">
              <a:extLst>
                <a:ext uri="{FF2B5EF4-FFF2-40B4-BE49-F238E27FC236}">
                  <a16:creationId xmlns:a16="http://schemas.microsoft.com/office/drawing/2014/main" id="{E802ABCD-BDF1-450C-9371-CCAF0B6BA20B}"/>
                </a:ext>
              </a:extLst>
            </p:cNvPr>
            <p:cNvSpPr/>
            <p:nvPr/>
          </p:nvSpPr>
          <p:spPr bwMode="auto">
            <a:xfrm>
              <a:off x="4491038" y="2700338"/>
              <a:ext cx="800100" cy="1225550"/>
            </a:xfrm>
            <a:custGeom>
              <a:avLst/>
              <a:gdLst>
                <a:gd name="T0" fmla="*/ 7 w 148"/>
                <a:gd name="T1" fmla="*/ 29 h 227"/>
                <a:gd name="T2" fmla="*/ 2 w 148"/>
                <a:gd name="T3" fmla="*/ 0 h 227"/>
                <a:gd name="T4" fmla="*/ 34 w 148"/>
                <a:gd name="T5" fmla="*/ 19 h 227"/>
                <a:gd name="T6" fmla="*/ 66 w 148"/>
                <a:gd name="T7" fmla="*/ 131 h 227"/>
                <a:gd name="T8" fmla="*/ 80 w 148"/>
                <a:gd name="T9" fmla="*/ 153 h 227"/>
                <a:gd name="T10" fmla="*/ 148 w 148"/>
                <a:gd name="T11" fmla="*/ 209 h 227"/>
                <a:gd name="T12" fmla="*/ 138 w 148"/>
                <a:gd name="T13" fmla="*/ 227 h 227"/>
                <a:gd name="T14" fmla="*/ 48 w 148"/>
                <a:gd name="T15" fmla="*/ 175 h 227"/>
                <a:gd name="T16" fmla="*/ 7 w 148"/>
                <a:gd name="T17" fmla="*/ 29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227">
                  <a:moveTo>
                    <a:pt x="7" y="29"/>
                  </a:moveTo>
                  <a:cubicBezTo>
                    <a:pt x="5" y="22"/>
                    <a:pt x="0" y="4"/>
                    <a:pt x="2" y="0"/>
                  </a:cubicBezTo>
                  <a:cubicBezTo>
                    <a:pt x="2" y="0"/>
                    <a:pt x="24" y="3"/>
                    <a:pt x="34" y="19"/>
                  </a:cubicBezTo>
                  <a:cubicBezTo>
                    <a:pt x="44" y="38"/>
                    <a:pt x="60" y="102"/>
                    <a:pt x="66" y="131"/>
                  </a:cubicBezTo>
                  <a:cubicBezTo>
                    <a:pt x="68" y="140"/>
                    <a:pt x="73" y="147"/>
                    <a:pt x="80" y="153"/>
                  </a:cubicBezTo>
                  <a:cubicBezTo>
                    <a:pt x="148" y="209"/>
                    <a:pt x="148" y="209"/>
                    <a:pt x="148" y="209"/>
                  </a:cubicBezTo>
                  <a:cubicBezTo>
                    <a:pt x="147" y="216"/>
                    <a:pt x="144" y="222"/>
                    <a:pt x="138" y="227"/>
                  </a:cubicBezTo>
                  <a:cubicBezTo>
                    <a:pt x="48" y="175"/>
                    <a:pt x="48" y="175"/>
                    <a:pt x="48" y="175"/>
                  </a:cubicBezTo>
                  <a:cubicBezTo>
                    <a:pt x="29" y="167"/>
                    <a:pt x="15" y="48"/>
                    <a:pt x="7" y="29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7" name="íşļiḓé">
              <a:extLst>
                <a:ext uri="{FF2B5EF4-FFF2-40B4-BE49-F238E27FC236}">
                  <a16:creationId xmlns:a16="http://schemas.microsoft.com/office/drawing/2014/main" id="{53D09900-B0FC-46C8-97C0-B6D4A7851AAF}"/>
                </a:ext>
              </a:extLst>
            </p:cNvPr>
            <p:cNvSpPr/>
            <p:nvPr/>
          </p:nvSpPr>
          <p:spPr bwMode="auto">
            <a:xfrm>
              <a:off x="4484688" y="2693988"/>
              <a:ext cx="325438" cy="604838"/>
            </a:xfrm>
            <a:custGeom>
              <a:avLst/>
              <a:gdLst>
                <a:gd name="T0" fmla="*/ 27 w 60"/>
                <a:gd name="T1" fmla="*/ 112 h 112"/>
                <a:gd name="T2" fmla="*/ 60 w 60"/>
                <a:gd name="T3" fmla="*/ 91 h 112"/>
                <a:gd name="T4" fmla="*/ 37 w 60"/>
                <a:gd name="T5" fmla="*/ 20 h 112"/>
                <a:gd name="T6" fmla="*/ 3 w 60"/>
                <a:gd name="T7" fmla="*/ 1 h 112"/>
                <a:gd name="T8" fmla="*/ 10 w 60"/>
                <a:gd name="T9" fmla="*/ 29 h 112"/>
                <a:gd name="T10" fmla="*/ 27 w 60"/>
                <a:gd name="T11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112">
                  <a:moveTo>
                    <a:pt x="27" y="112"/>
                  </a:moveTo>
                  <a:cubicBezTo>
                    <a:pt x="39" y="111"/>
                    <a:pt x="51" y="106"/>
                    <a:pt x="60" y="91"/>
                  </a:cubicBezTo>
                  <a:cubicBezTo>
                    <a:pt x="53" y="62"/>
                    <a:pt x="43" y="32"/>
                    <a:pt x="37" y="20"/>
                  </a:cubicBezTo>
                  <a:cubicBezTo>
                    <a:pt x="27" y="0"/>
                    <a:pt x="3" y="1"/>
                    <a:pt x="3" y="1"/>
                  </a:cubicBezTo>
                  <a:cubicBezTo>
                    <a:pt x="0" y="5"/>
                    <a:pt x="7" y="23"/>
                    <a:pt x="10" y="29"/>
                  </a:cubicBezTo>
                  <a:cubicBezTo>
                    <a:pt x="14" y="40"/>
                    <a:pt x="19" y="77"/>
                    <a:pt x="27" y="112"/>
                  </a:cubicBezTo>
                  <a:close/>
                </a:path>
              </a:pathLst>
            </a:cu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8" name="ïṡ1îďe">
              <a:extLst>
                <a:ext uri="{FF2B5EF4-FFF2-40B4-BE49-F238E27FC236}">
                  <a16:creationId xmlns:a16="http://schemas.microsoft.com/office/drawing/2014/main" id="{0C3B43A6-E9B9-4D3B-8400-F88944334758}"/>
                </a:ext>
              </a:extLst>
            </p:cNvPr>
            <p:cNvSpPr/>
            <p:nvPr/>
          </p:nvSpPr>
          <p:spPr bwMode="auto">
            <a:xfrm>
              <a:off x="4484688" y="2678113"/>
              <a:ext cx="217488" cy="620713"/>
            </a:xfrm>
            <a:custGeom>
              <a:avLst/>
              <a:gdLst>
                <a:gd name="T0" fmla="*/ 27 w 40"/>
                <a:gd name="T1" fmla="*/ 115 h 115"/>
                <a:gd name="T2" fmla="*/ 40 w 40"/>
                <a:gd name="T3" fmla="*/ 112 h 115"/>
                <a:gd name="T4" fmla="*/ 24 w 40"/>
                <a:gd name="T5" fmla="*/ 22 h 115"/>
                <a:gd name="T6" fmla="*/ 2 w 40"/>
                <a:gd name="T7" fmla="*/ 7 h 115"/>
                <a:gd name="T8" fmla="*/ 10 w 40"/>
                <a:gd name="T9" fmla="*/ 32 h 115"/>
                <a:gd name="T10" fmla="*/ 27 w 40"/>
                <a:gd name="T11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15">
                  <a:moveTo>
                    <a:pt x="27" y="115"/>
                  </a:moveTo>
                  <a:cubicBezTo>
                    <a:pt x="35" y="115"/>
                    <a:pt x="40" y="112"/>
                    <a:pt x="40" y="112"/>
                  </a:cubicBezTo>
                  <a:cubicBezTo>
                    <a:pt x="33" y="89"/>
                    <a:pt x="26" y="30"/>
                    <a:pt x="24" y="22"/>
                  </a:cubicBezTo>
                  <a:cubicBezTo>
                    <a:pt x="20" y="0"/>
                    <a:pt x="2" y="7"/>
                    <a:pt x="2" y="7"/>
                  </a:cubicBezTo>
                  <a:cubicBezTo>
                    <a:pt x="0" y="11"/>
                    <a:pt x="7" y="26"/>
                    <a:pt x="10" y="32"/>
                  </a:cubicBezTo>
                  <a:cubicBezTo>
                    <a:pt x="14" y="43"/>
                    <a:pt x="19" y="80"/>
                    <a:pt x="27" y="115"/>
                  </a:cubicBezTo>
                  <a:close/>
                </a:path>
              </a:pathLst>
            </a:custGeom>
            <a:solidFill>
              <a:srgbClr val="4A4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iSlïdé">
              <a:extLst>
                <a:ext uri="{FF2B5EF4-FFF2-40B4-BE49-F238E27FC236}">
                  <a16:creationId xmlns:a16="http://schemas.microsoft.com/office/drawing/2014/main" id="{A19C50A4-2C09-4B57-AFE0-B14185E8BAF8}"/>
                </a:ext>
              </a:extLst>
            </p:cNvPr>
            <p:cNvSpPr/>
            <p:nvPr/>
          </p:nvSpPr>
          <p:spPr bwMode="auto">
            <a:xfrm>
              <a:off x="3949700" y="2657476"/>
              <a:ext cx="708025" cy="1160463"/>
            </a:xfrm>
            <a:custGeom>
              <a:avLst/>
              <a:gdLst>
                <a:gd name="T0" fmla="*/ 131 w 131"/>
                <a:gd name="T1" fmla="*/ 215 h 215"/>
                <a:gd name="T2" fmla="*/ 121 w 131"/>
                <a:gd name="T3" fmla="*/ 24 h 215"/>
                <a:gd name="T4" fmla="*/ 106 w 131"/>
                <a:gd name="T5" fmla="*/ 9 h 215"/>
                <a:gd name="T6" fmla="*/ 41 w 131"/>
                <a:gd name="T7" fmla="*/ 0 h 215"/>
                <a:gd name="T8" fmla="*/ 0 w 131"/>
                <a:gd name="T9" fmla="*/ 212 h 215"/>
                <a:gd name="T10" fmla="*/ 131 w 131"/>
                <a:gd name="T11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215">
                  <a:moveTo>
                    <a:pt x="131" y="215"/>
                  </a:moveTo>
                  <a:cubicBezTo>
                    <a:pt x="121" y="24"/>
                    <a:pt x="121" y="24"/>
                    <a:pt x="121" y="24"/>
                  </a:cubicBezTo>
                  <a:cubicBezTo>
                    <a:pt x="120" y="16"/>
                    <a:pt x="114" y="10"/>
                    <a:pt x="106" y="9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212"/>
                    <a:pt x="0" y="212"/>
                    <a:pt x="0" y="212"/>
                  </a:cubicBezTo>
                  <a:lnTo>
                    <a:pt x="131" y="215"/>
                  </a:ln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ïšļïde">
              <a:extLst>
                <a:ext uri="{FF2B5EF4-FFF2-40B4-BE49-F238E27FC236}">
                  <a16:creationId xmlns:a16="http://schemas.microsoft.com/office/drawing/2014/main" id="{B2753B26-EA0A-4743-9F57-0A76CCC042BA}"/>
                </a:ext>
              </a:extLst>
            </p:cNvPr>
            <p:cNvSpPr/>
            <p:nvPr/>
          </p:nvSpPr>
          <p:spPr bwMode="auto">
            <a:xfrm>
              <a:off x="4344988" y="5475288"/>
              <a:ext cx="339725" cy="334963"/>
            </a:xfrm>
            <a:custGeom>
              <a:avLst/>
              <a:gdLst>
                <a:gd name="T0" fmla="*/ 5 w 63"/>
                <a:gd name="T1" fmla="*/ 7 h 62"/>
                <a:gd name="T2" fmla="*/ 6 w 63"/>
                <a:gd name="T3" fmla="*/ 30 h 62"/>
                <a:gd name="T4" fmla="*/ 4 w 63"/>
                <a:gd name="T5" fmla="*/ 44 h 62"/>
                <a:gd name="T6" fmla="*/ 2 w 63"/>
                <a:gd name="T7" fmla="*/ 51 h 62"/>
                <a:gd name="T8" fmla="*/ 10 w 63"/>
                <a:gd name="T9" fmla="*/ 62 h 62"/>
                <a:gd name="T10" fmla="*/ 60 w 63"/>
                <a:gd name="T11" fmla="*/ 62 h 62"/>
                <a:gd name="T12" fmla="*/ 62 w 63"/>
                <a:gd name="T13" fmla="*/ 60 h 62"/>
                <a:gd name="T14" fmla="*/ 29 w 63"/>
                <a:gd name="T15" fmla="*/ 44 h 62"/>
                <a:gd name="T16" fmla="*/ 19 w 63"/>
                <a:gd name="T17" fmla="*/ 8 h 62"/>
                <a:gd name="T18" fmla="*/ 12 w 63"/>
                <a:gd name="T19" fmla="*/ 0 h 62"/>
                <a:gd name="T20" fmla="*/ 12 w 63"/>
                <a:gd name="T21" fmla="*/ 0 h 62"/>
                <a:gd name="T22" fmla="*/ 5 w 63"/>
                <a:gd name="T23" fmla="*/ 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3" h="62">
                  <a:moveTo>
                    <a:pt x="5" y="7"/>
                  </a:moveTo>
                  <a:cubicBezTo>
                    <a:pt x="6" y="30"/>
                    <a:pt x="6" y="30"/>
                    <a:pt x="6" y="30"/>
                  </a:cubicBezTo>
                  <a:cubicBezTo>
                    <a:pt x="6" y="35"/>
                    <a:pt x="5" y="39"/>
                    <a:pt x="4" y="44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0" y="57"/>
                    <a:pt x="4" y="62"/>
                    <a:pt x="10" y="62"/>
                  </a:cubicBezTo>
                  <a:cubicBezTo>
                    <a:pt x="26" y="62"/>
                    <a:pt x="53" y="62"/>
                    <a:pt x="60" y="62"/>
                  </a:cubicBezTo>
                  <a:cubicBezTo>
                    <a:pt x="61" y="62"/>
                    <a:pt x="62" y="62"/>
                    <a:pt x="62" y="60"/>
                  </a:cubicBezTo>
                  <a:cubicBezTo>
                    <a:pt x="63" y="54"/>
                    <a:pt x="43" y="49"/>
                    <a:pt x="29" y="44"/>
                  </a:cubicBezTo>
                  <a:cubicBezTo>
                    <a:pt x="18" y="39"/>
                    <a:pt x="18" y="19"/>
                    <a:pt x="19" y="8"/>
                  </a:cubicBezTo>
                  <a:cubicBezTo>
                    <a:pt x="20" y="3"/>
                    <a:pt x="16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3"/>
                    <a:pt x="5" y="7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isļidè">
              <a:extLst>
                <a:ext uri="{FF2B5EF4-FFF2-40B4-BE49-F238E27FC236}">
                  <a16:creationId xmlns:a16="http://schemas.microsoft.com/office/drawing/2014/main" id="{6CE253D0-5734-4A51-B7FB-98B94C464707}"/>
                </a:ext>
              </a:extLst>
            </p:cNvPr>
            <p:cNvSpPr/>
            <p:nvPr/>
          </p:nvSpPr>
          <p:spPr bwMode="auto">
            <a:xfrm>
              <a:off x="3744913" y="5443538"/>
              <a:ext cx="312738" cy="377825"/>
            </a:xfrm>
            <a:custGeom>
              <a:avLst/>
              <a:gdLst>
                <a:gd name="T0" fmla="*/ 18 w 58"/>
                <a:gd name="T1" fmla="*/ 7 h 70"/>
                <a:gd name="T2" fmla="*/ 11 w 58"/>
                <a:gd name="T3" fmla="*/ 33 h 70"/>
                <a:gd name="T4" fmla="*/ 9 w 58"/>
                <a:gd name="T5" fmla="*/ 36 h 70"/>
                <a:gd name="T6" fmla="*/ 3 w 58"/>
                <a:gd name="T7" fmla="*/ 44 h 70"/>
                <a:gd name="T8" fmla="*/ 9 w 58"/>
                <a:gd name="T9" fmla="*/ 59 h 70"/>
                <a:gd name="T10" fmla="*/ 31 w 58"/>
                <a:gd name="T11" fmla="*/ 66 h 70"/>
                <a:gd name="T12" fmla="*/ 58 w 58"/>
                <a:gd name="T13" fmla="*/ 64 h 70"/>
                <a:gd name="T14" fmla="*/ 41 w 58"/>
                <a:gd name="T15" fmla="*/ 55 h 70"/>
                <a:gd name="T16" fmla="*/ 30 w 58"/>
                <a:gd name="T17" fmla="*/ 48 h 70"/>
                <a:gd name="T18" fmla="*/ 35 w 58"/>
                <a:gd name="T19" fmla="*/ 11 h 70"/>
                <a:gd name="T20" fmla="*/ 30 w 58"/>
                <a:gd name="T21" fmla="*/ 2 h 70"/>
                <a:gd name="T22" fmla="*/ 28 w 58"/>
                <a:gd name="T23" fmla="*/ 1 h 70"/>
                <a:gd name="T24" fmla="*/ 18 w 58"/>
                <a:gd name="T25" fmla="*/ 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0">
                  <a:moveTo>
                    <a:pt x="18" y="7"/>
                  </a:moveTo>
                  <a:cubicBezTo>
                    <a:pt x="11" y="33"/>
                    <a:pt x="11" y="33"/>
                    <a:pt x="11" y="33"/>
                  </a:cubicBezTo>
                  <a:cubicBezTo>
                    <a:pt x="10" y="34"/>
                    <a:pt x="10" y="35"/>
                    <a:pt x="9" y="3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0" y="50"/>
                    <a:pt x="2" y="57"/>
                    <a:pt x="9" y="59"/>
                  </a:cubicBezTo>
                  <a:cubicBezTo>
                    <a:pt x="9" y="59"/>
                    <a:pt x="20" y="63"/>
                    <a:pt x="31" y="66"/>
                  </a:cubicBezTo>
                  <a:cubicBezTo>
                    <a:pt x="43" y="70"/>
                    <a:pt x="58" y="67"/>
                    <a:pt x="58" y="64"/>
                  </a:cubicBezTo>
                  <a:cubicBezTo>
                    <a:pt x="58" y="57"/>
                    <a:pt x="52" y="63"/>
                    <a:pt x="41" y="55"/>
                  </a:cubicBezTo>
                  <a:cubicBezTo>
                    <a:pt x="37" y="53"/>
                    <a:pt x="33" y="50"/>
                    <a:pt x="30" y="48"/>
                  </a:cubicBezTo>
                  <a:cubicBezTo>
                    <a:pt x="21" y="40"/>
                    <a:pt x="29" y="22"/>
                    <a:pt x="35" y="11"/>
                  </a:cubicBezTo>
                  <a:cubicBezTo>
                    <a:pt x="37" y="7"/>
                    <a:pt x="35" y="3"/>
                    <a:pt x="30" y="2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24" y="0"/>
                    <a:pt x="20" y="3"/>
                    <a:pt x="18" y="7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ïṡļïdê">
              <a:extLst>
                <a:ext uri="{FF2B5EF4-FFF2-40B4-BE49-F238E27FC236}">
                  <a16:creationId xmlns:a16="http://schemas.microsoft.com/office/drawing/2014/main" id="{5ECC6FBA-26C8-4E10-BD2E-9E0F6439761C}"/>
                </a:ext>
              </a:extLst>
            </p:cNvPr>
            <p:cNvSpPr/>
            <p:nvPr/>
          </p:nvSpPr>
          <p:spPr bwMode="auto">
            <a:xfrm>
              <a:off x="4230688" y="3813176"/>
              <a:ext cx="492125" cy="1781175"/>
            </a:xfrm>
            <a:custGeom>
              <a:avLst/>
              <a:gdLst>
                <a:gd name="T0" fmla="*/ 0 w 91"/>
                <a:gd name="T1" fmla="*/ 2 h 330"/>
                <a:gd name="T2" fmla="*/ 74 w 91"/>
                <a:gd name="T3" fmla="*/ 0 h 330"/>
                <a:gd name="T4" fmla="*/ 70 w 91"/>
                <a:gd name="T5" fmla="*/ 205 h 330"/>
                <a:gd name="T6" fmla="*/ 42 w 91"/>
                <a:gd name="T7" fmla="*/ 327 h 330"/>
                <a:gd name="T8" fmla="*/ 25 w 91"/>
                <a:gd name="T9" fmla="*/ 329 h 330"/>
                <a:gd name="T10" fmla="*/ 23 w 91"/>
                <a:gd name="T11" fmla="*/ 235 h 330"/>
                <a:gd name="T12" fmla="*/ 19 w 91"/>
                <a:gd name="T13" fmla="*/ 123 h 330"/>
                <a:gd name="T14" fmla="*/ 0 w 91"/>
                <a:gd name="T15" fmla="*/ 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330">
                  <a:moveTo>
                    <a:pt x="0" y="2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91" y="91"/>
                    <a:pt x="70" y="205"/>
                  </a:cubicBezTo>
                  <a:cubicBezTo>
                    <a:pt x="59" y="258"/>
                    <a:pt x="42" y="327"/>
                    <a:pt x="42" y="327"/>
                  </a:cubicBezTo>
                  <a:cubicBezTo>
                    <a:pt x="36" y="329"/>
                    <a:pt x="31" y="330"/>
                    <a:pt x="25" y="329"/>
                  </a:cubicBezTo>
                  <a:cubicBezTo>
                    <a:pt x="25" y="329"/>
                    <a:pt x="24" y="284"/>
                    <a:pt x="23" y="235"/>
                  </a:cubicBezTo>
                  <a:cubicBezTo>
                    <a:pt x="22" y="189"/>
                    <a:pt x="22" y="139"/>
                    <a:pt x="19" y="123"/>
                  </a:cubicBezTo>
                  <a:cubicBezTo>
                    <a:pt x="13" y="89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646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ïśḻíḋè">
              <a:extLst>
                <a:ext uri="{FF2B5EF4-FFF2-40B4-BE49-F238E27FC236}">
                  <a16:creationId xmlns:a16="http://schemas.microsoft.com/office/drawing/2014/main" id="{3456CAEE-EBE0-4D8D-86F5-616A48A43F1C}"/>
                </a:ext>
              </a:extLst>
            </p:cNvPr>
            <p:cNvSpPr/>
            <p:nvPr/>
          </p:nvSpPr>
          <p:spPr bwMode="auto">
            <a:xfrm>
              <a:off x="4230688" y="3736976"/>
              <a:ext cx="265113" cy="869950"/>
            </a:xfrm>
            <a:custGeom>
              <a:avLst/>
              <a:gdLst>
                <a:gd name="T0" fmla="*/ 29 w 49"/>
                <a:gd name="T1" fmla="*/ 135 h 161"/>
                <a:gd name="T2" fmla="*/ 35 w 49"/>
                <a:gd name="T3" fmla="*/ 5 h 161"/>
                <a:gd name="T4" fmla="*/ 0 w 49"/>
                <a:gd name="T5" fmla="*/ 0 h 161"/>
                <a:gd name="T6" fmla="*/ 19 w 49"/>
                <a:gd name="T7" fmla="*/ 121 h 161"/>
                <a:gd name="T8" fmla="*/ 29 w 49"/>
                <a:gd name="T9" fmla="*/ 13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61">
                  <a:moveTo>
                    <a:pt x="29" y="135"/>
                  </a:moveTo>
                  <a:cubicBezTo>
                    <a:pt x="49" y="84"/>
                    <a:pt x="35" y="5"/>
                    <a:pt x="35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3" y="88"/>
                    <a:pt x="19" y="121"/>
                  </a:cubicBezTo>
                  <a:cubicBezTo>
                    <a:pt x="21" y="132"/>
                    <a:pt x="19" y="161"/>
                    <a:pt x="29" y="135"/>
                  </a:cubicBezTo>
                  <a:close/>
                </a:path>
              </a:pathLst>
            </a:custGeom>
            <a:solidFill>
              <a:srgbClr val="5159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işļiḓé">
              <a:extLst>
                <a:ext uri="{FF2B5EF4-FFF2-40B4-BE49-F238E27FC236}">
                  <a16:creationId xmlns:a16="http://schemas.microsoft.com/office/drawing/2014/main" id="{20D829B2-6AF0-4F9C-B57B-34E054695D58}"/>
                </a:ext>
              </a:extLst>
            </p:cNvPr>
            <p:cNvSpPr/>
            <p:nvPr/>
          </p:nvSpPr>
          <p:spPr bwMode="auto">
            <a:xfrm>
              <a:off x="3821113" y="3660776"/>
              <a:ext cx="550863" cy="1917700"/>
            </a:xfrm>
            <a:custGeom>
              <a:avLst/>
              <a:gdLst>
                <a:gd name="T0" fmla="*/ 87 w 102"/>
                <a:gd name="T1" fmla="*/ 32 h 355"/>
                <a:gd name="T2" fmla="*/ 87 w 102"/>
                <a:gd name="T3" fmla="*/ 222 h 355"/>
                <a:gd name="T4" fmla="*/ 15 w 102"/>
                <a:gd name="T5" fmla="*/ 355 h 355"/>
                <a:gd name="T6" fmla="*/ 0 w 102"/>
                <a:gd name="T7" fmla="*/ 350 h 355"/>
                <a:gd name="T8" fmla="*/ 17 w 102"/>
                <a:gd name="T9" fmla="*/ 284 h 355"/>
                <a:gd name="T10" fmla="*/ 38 w 102"/>
                <a:gd name="T11" fmla="*/ 170 h 355"/>
                <a:gd name="T12" fmla="*/ 24 w 102"/>
                <a:gd name="T13" fmla="*/ 31 h 355"/>
                <a:gd name="T14" fmla="*/ 87 w 102"/>
                <a:gd name="T15" fmla="*/ 32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355">
                  <a:moveTo>
                    <a:pt x="87" y="32"/>
                  </a:moveTo>
                  <a:cubicBezTo>
                    <a:pt x="96" y="80"/>
                    <a:pt x="102" y="186"/>
                    <a:pt x="87" y="222"/>
                  </a:cubicBezTo>
                  <a:cubicBezTo>
                    <a:pt x="59" y="294"/>
                    <a:pt x="15" y="355"/>
                    <a:pt x="15" y="355"/>
                  </a:cubicBezTo>
                  <a:cubicBezTo>
                    <a:pt x="9" y="355"/>
                    <a:pt x="5" y="354"/>
                    <a:pt x="0" y="350"/>
                  </a:cubicBezTo>
                  <a:cubicBezTo>
                    <a:pt x="0" y="350"/>
                    <a:pt x="7" y="320"/>
                    <a:pt x="17" y="284"/>
                  </a:cubicBezTo>
                  <a:cubicBezTo>
                    <a:pt x="28" y="243"/>
                    <a:pt x="42" y="195"/>
                    <a:pt x="38" y="170"/>
                  </a:cubicBezTo>
                  <a:cubicBezTo>
                    <a:pt x="31" y="123"/>
                    <a:pt x="22" y="61"/>
                    <a:pt x="24" y="31"/>
                  </a:cubicBezTo>
                  <a:cubicBezTo>
                    <a:pt x="27" y="0"/>
                    <a:pt x="83" y="7"/>
                    <a:pt x="87" y="32"/>
                  </a:cubicBezTo>
                  <a:close/>
                </a:path>
              </a:pathLst>
            </a:custGeom>
            <a:solidFill>
              <a:srgbClr val="646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í$ḷïḑê">
              <a:extLst>
                <a:ext uri="{FF2B5EF4-FFF2-40B4-BE49-F238E27FC236}">
                  <a16:creationId xmlns:a16="http://schemas.microsoft.com/office/drawing/2014/main" id="{AF72C499-E18D-4B8D-96ED-BF25153B22F2}"/>
                </a:ext>
              </a:extLst>
            </p:cNvPr>
            <p:cNvSpPr/>
            <p:nvPr/>
          </p:nvSpPr>
          <p:spPr bwMode="auto">
            <a:xfrm>
              <a:off x="3944938" y="2651126"/>
              <a:ext cx="762000" cy="1355725"/>
            </a:xfrm>
            <a:custGeom>
              <a:avLst/>
              <a:gdLst>
                <a:gd name="T0" fmla="*/ 88 w 141"/>
                <a:gd name="T1" fmla="*/ 251 h 251"/>
                <a:gd name="T2" fmla="*/ 131 w 141"/>
                <a:gd name="T3" fmla="*/ 245 h 251"/>
                <a:gd name="T4" fmla="*/ 140 w 141"/>
                <a:gd name="T5" fmla="*/ 230 h 251"/>
                <a:gd name="T6" fmla="*/ 123 w 141"/>
                <a:gd name="T7" fmla="*/ 19 h 251"/>
                <a:gd name="T8" fmla="*/ 112 w 141"/>
                <a:gd name="T9" fmla="*/ 10 h 251"/>
                <a:gd name="T10" fmla="*/ 42 w 141"/>
                <a:gd name="T11" fmla="*/ 0 h 251"/>
                <a:gd name="T12" fmla="*/ 1 w 141"/>
                <a:gd name="T13" fmla="*/ 208 h 251"/>
                <a:gd name="T14" fmla="*/ 11 w 141"/>
                <a:gd name="T15" fmla="*/ 229 h 251"/>
                <a:gd name="T16" fmla="*/ 88 w 141"/>
                <a:gd name="T17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" h="251">
                  <a:moveTo>
                    <a:pt x="88" y="251"/>
                  </a:moveTo>
                  <a:cubicBezTo>
                    <a:pt x="110" y="251"/>
                    <a:pt x="123" y="248"/>
                    <a:pt x="131" y="245"/>
                  </a:cubicBezTo>
                  <a:cubicBezTo>
                    <a:pt x="137" y="243"/>
                    <a:pt x="141" y="236"/>
                    <a:pt x="140" y="230"/>
                  </a:cubicBezTo>
                  <a:cubicBezTo>
                    <a:pt x="123" y="19"/>
                    <a:pt x="123" y="19"/>
                    <a:pt x="123" y="19"/>
                  </a:cubicBezTo>
                  <a:cubicBezTo>
                    <a:pt x="123" y="14"/>
                    <a:pt x="117" y="11"/>
                    <a:pt x="112" y="1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" y="208"/>
                    <a:pt x="1" y="208"/>
                    <a:pt x="1" y="208"/>
                  </a:cubicBezTo>
                  <a:cubicBezTo>
                    <a:pt x="0" y="217"/>
                    <a:pt x="3" y="225"/>
                    <a:pt x="11" y="229"/>
                  </a:cubicBezTo>
                  <a:cubicBezTo>
                    <a:pt x="26" y="238"/>
                    <a:pt x="54" y="251"/>
                    <a:pt x="88" y="251"/>
                  </a:cubicBezTo>
                  <a:close/>
                </a:path>
              </a:pathLst>
            </a:cu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ïṥḻídé">
              <a:extLst>
                <a:ext uri="{FF2B5EF4-FFF2-40B4-BE49-F238E27FC236}">
                  <a16:creationId xmlns:a16="http://schemas.microsoft.com/office/drawing/2014/main" id="{804EEC99-3324-4E59-AAC9-265EED6390B7}"/>
                </a:ext>
              </a:extLst>
            </p:cNvPr>
            <p:cNvSpPr/>
            <p:nvPr/>
          </p:nvSpPr>
          <p:spPr bwMode="auto">
            <a:xfrm>
              <a:off x="3798888" y="3990976"/>
              <a:ext cx="146050" cy="323850"/>
            </a:xfrm>
            <a:custGeom>
              <a:avLst/>
              <a:gdLst>
                <a:gd name="T0" fmla="*/ 25 w 27"/>
                <a:gd name="T1" fmla="*/ 38 h 60"/>
                <a:gd name="T2" fmla="*/ 22 w 27"/>
                <a:gd name="T3" fmla="*/ 26 h 60"/>
                <a:gd name="T4" fmla="*/ 20 w 27"/>
                <a:gd name="T5" fmla="*/ 23 h 60"/>
                <a:gd name="T6" fmla="*/ 17 w 27"/>
                <a:gd name="T7" fmla="*/ 16 h 60"/>
                <a:gd name="T8" fmla="*/ 17 w 27"/>
                <a:gd name="T9" fmla="*/ 7 h 60"/>
                <a:gd name="T10" fmla="*/ 10 w 27"/>
                <a:gd name="T11" fmla="*/ 0 h 60"/>
                <a:gd name="T12" fmla="*/ 10 w 27"/>
                <a:gd name="T13" fmla="*/ 0 h 60"/>
                <a:gd name="T14" fmla="*/ 4 w 27"/>
                <a:gd name="T15" fmla="*/ 8 h 60"/>
                <a:gd name="T16" fmla="*/ 4 w 27"/>
                <a:gd name="T17" fmla="*/ 15 h 60"/>
                <a:gd name="T18" fmla="*/ 2 w 27"/>
                <a:gd name="T19" fmla="*/ 25 h 60"/>
                <a:gd name="T20" fmla="*/ 4 w 27"/>
                <a:gd name="T21" fmla="*/ 47 h 60"/>
                <a:gd name="T22" fmla="*/ 18 w 27"/>
                <a:gd name="T23" fmla="*/ 57 h 60"/>
                <a:gd name="T24" fmla="*/ 25 w 27"/>
                <a:gd name="T25" fmla="*/ 55 h 60"/>
                <a:gd name="T26" fmla="*/ 16 w 27"/>
                <a:gd name="T27" fmla="*/ 35 h 60"/>
                <a:gd name="T28" fmla="*/ 17 w 27"/>
                <a:gd name="T29" fmla="*/ 33 h 60"/>
                <a:gd name="T30" fmla="*/ 21 w 27"/>
                <a:gd name="T31" fmla="*/ 40 h 60"/>
                <a:gd name="T32" fmla="*/ 26 w 27"/>
                <a:gd name="T33" fmla="*/ 44 h 60"/>
                <a:gd name="T34" fmla="*/ 25 w 27"/>
                <a:gd name="T35" fmla="*/ 3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60">
                  <a:moveTo>
                    <a:pt x="25" y="38"/>
                  </a:moveTo>
                  <a:cubicBezTo>
                    <a:pt x="23" y="33"/>
                    <a:pt x="23" y="28"/>
                    <a:pt x="22" y="26"/>
                  </a:cubicBezTo>
                  <a:cubicBezTo>
                    <a:pt x="22" y="25"/>
                    <a:pt x="20" y="23"/>
                    <a:pt x="20" y="23"/>
                  </a:cubicBezTo>
                  <a:cubicBezTo>
                    <a:pt x="19" y="21"/>
                    <a:pt x="17" y="18"/>
                    <a:pt x="17" y="16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3"/>
                    <a:pt x="1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6" y="0"/>
                    <a:pt x="4" y="4"/>
                    <a:pt x="4" y="8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8"/>
                    <a:pt x="3" y="22"/>
                    <a:pt x="2" y="25"/>
                  </a:cubicBezTo>
                  <a:cubicBezTo>
                    <a:pt x="0" y="32"/>
                    <a:pt x="2" y="41"/>
                    <a:pt x="4" y="47"/>
                  </a:cubicBezTo>
                  <a:cubicBezTo>
                    <a:pt x="5" y="52"/>
                    <a:pt x="11" y="54"/>
                    <a:pt x="18" y="57"/>
                  </a:cubicBezTo>
                  <a:cubicBezTo>
                    <a:pt x="22" y="59"/>
                    <a:pt x="27" y="60"/>
                    <a:pt x="25" y="55"/>
                  </a:cubicBezTo>
                  <a:cubicBezTo>
                    <a:pt x="23" y="52"/>
                    <a:pt x="13" y="47"/>
                    <a:pt x="16" y="35"/>
                  </a:cubicBezTo>
                  <a:cubicBezTo>
                    <a:pt x="16" y="35"/>
                    <a:pt x="16" y="33"/>
                    <a:pt x="17" y="33"/>
                  </a:cubicBezTo>
                  <a:cubicBezTo>
                    <a:pt x="19" y="33"/>
                    <a:pt x="20" y="38"/>
                    <a:pt x="21" y="40"/>
                  </a:cubicBezTo>
                  <a:cubicBezTo>
                    <a:pt x="22" y="43"/>
                    <a:pt x="24" y="45"/>
                    <a:pt x="26" y="44"/>
                  </a:cubicBezTo>
                  <a:cubicBezTo>
                    <a:pt x="27" y="44"/>
                    <a:pt x="25" y="42"/>
                    <a:pt x="25" y="38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ïṧľîḓé">
              <a:extLst>
                <a:ext uri="{FF2B5EF4-FFF2-40B4-BE49-F238E27FC236}">
                  <a16:creationId xmlns:a16="http://schemas.microsoft.com/office/drawing/2014/main" id="{B47C1526-BF66-403C-8E54-31C599CD16ED}"/>
                </a:ext>
              </a:extLst>
            </p:cNvPr>
            <p:cNvSpPr/>
            <p:nvPr/>
          </p:nvSpPr>
          <p:spPr bwMode="auto">
            <a:xfrm>
              <a:off x="3740150" y="2608263"/>
              <a:ext cx="534988" cy="1457325"/>
            </a:xfrm>
            <a:custGeom>
              <a:avLst/>
              <a:gdLst>
                <a:gd name="T0" fmla="*/ 68 w 99"/>
                <a:gd name="T1" fmla="*/ 14 h 270"/>
                <a:gd name="T2" fmla="*/ 0 w 99"/>
                <a:gd name="T3" fmla="*/ 157 h 270"/>
                <a:gd name="T4" fmla="*/ 15 w 99"/>
                <a:gd name="T5" fmla="*/ 269 h 270"/>
                <a:gd name="T6" fmla="*/ 22 w 99"/>
                <a:gd name="T7" fmla="*/ 270 h 270"/>
                <a:gd name="T8" fmla="*/ 28 w 99"/>
                <a:gd name="T9" fmla="*/ 268 h 270"/>
                <a:gd name="T10" fmla="*/ 34 w 99"/>
                <a:gd name="T11" fmla="*/ 153 h 270"/>
                <a:gd name="T12" fmla="*/ 98 w 99"/>
                <a:gd name="T13" fmla="*/ 35 h 270"/>
                <a:gd name="T14" fmla="*/ 68 w 99"/>
                <a:gd name="T15" fmla="*/ 1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70">
                  <a:moveTo>
                    <a:pt x="68" y="14"/>
                  </a:moveTo>
                  <a:cubicBezTo>
                    <a:pt x="68" y="14"/>
                    <a:pt x="0" y="106"/>
                    <a:pt x="0" y="157"/>
                  </a:cubicBezTo>
                  <a:cubicBezTo>
                    <a:pt x="0" y="192"/>
                    <a:pt x="15" y="269"/>
                    <a:pt x="15" y="269"/>
                  </a:cubicBezTo>
                  <a:cubicBezTo>
                    <a:pt x="15" y="269"/>
                    <a:pt x="18" y="270"/>
                    <a:pt x="22" y="270"/>
                  </a:cubicBezTo>
                  <a:cubicBezTo>
                    <a:pt x="25" y="270"/>
                    <a:pt x="28" y="268"/>
                    <a:pt x="28" y="268"/>
                  </a:cubicBezTo>
                  <a:cubicBezTo>
                    <a:pt x="28" y="268"/>
                    <a:pt x="28" y="170"/>
                    <a:pt x="34" y="153"/>
                  </a:cubicBezTo>
                  <a:cubicBezTo>
                    <a:pt x="40" y="136"/>
                    <a:pt x="96" y="53"/>
                    <a:pt x="98" y="35"/>
                  </a:cubicBezTo>
                  <a:cubicBezTo>
                    <a:pt x="99" y="16"/>
                    <a:pt x="85" y="0"/>
                    <a:pt x="68" y="14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î$ḻíďê">
              <a:extLst>
                <a:ext uri="{FF2B5EF4-FFF2-40B4-BE49-F238E27FC236}">
                  <a16:creationId xmlns:a16="http://schemas.microsoft.com/office/drawing/2014/main" id="{84B54455-5D8D-4B05-B2AD-E914266F20D7}"/>
                </a:ext>
              </a:extLst>
            </p:cNvPr>
            <p:cNvSpPr/>
            <p:nvPr/>
          </p:nvSpPr>
          <p:spPr bwMode="auto">
            <a:xfrm>
              <a:off x="3836988" y="2603501"/>
              <a:ext cx="447675" cy="614363"/>
            </a:xfrm>
            <a:custGeom>
              <a:avLst/>
              <a:gdLst>
                <a:gd name="T0" fmla="*/ 42 w 83"/>
                <a:gd name="T1" fmla="*/ 110 h 114"/>
                <a:gd name="T2" fmla="*/ 82 w 83"/>
                <a:gd name="T3" fmla="*/ 33 h 114"/>
                <a:gd name="T4" fmla="*/ 48 w 83"/>
                <a:gd name="T5" fmla="*/ 15 h 114"/>
                <a:gd name="T6" fmla="*/ 0 w 83"/>
                <a:gd name="T7" fmla="*/ 92 h 114"/>
                <a:gd name="T8" fmla="*/ 42 w 83"/>
                <a:gd name="T9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14">
                  <a:moveTo>
                    <a:pt x="42" y="110"/>
                  </a:moveTo>
                  <a:cubicBezTo>
                    <a:pt x="60" y="80"/>
                    <a:pt x="81" y="44"/>
                    <a:pt x="82" y="33"/>
                  </a:cubicBezTo>
                  <a:cubicBezTo>
                    <a:pt x="83" y="14"/>
                    <a:pt x="60" y="0"/>
                    <a:pt x="48" y="15"/>
                  </a:cubicBezTo>
                  <a:cubicBezTo>
                    <a:pt x="48" y="15"/>
                    <a:pt x="21" y="51"/>
                    <a:pt x="0" y="92"/>
                  </a:cubicBezTo>
                  <a:cubicBezTo>
                    <a:pt x="11" y="105"/>
                    <a:pt x="23" y="114"/>
                    <a:pt x="42" y="110"/>
                  </a:cubicBezTo>
                  <a:close/>
                </a:path>
              </a:pathLst>
            </a:cu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ïṣļiḓe">
              <a:extLst>
                <a:ext uri="{FF2B5EF4-FFF2-40B4-BE49-F238E27FC236}">
                  <a16:creationId xmlns:a16="http://schemas.microsoft.com/office/drawing/2014/main" id="{E3FAC73C-C49E-4AA9-A64D-7576D71AFA6E}"/>
                </a:ext>
              </a:extLst>
            </p:cNvPr>
            <p:cNvSpPr/>
            <p:nvPr/>
          </p:nvSpPr>
          <p:spPr bwMode="auto">
            <a:xfrm>
              <a:off x="4144963" y="2219326"/>
              <a:ext cx="276225" cy="377825"/>
            </a:xfrm>
            <a:custGeom>
              <a:avLst/>
              <a:gdLst>
                <a:gd name="T0" fmla="*/ 13 w 51"/>
                <a:gd name="T1" fmla="*/ 4 h 70"/>
                <a:gd name="T2" fmla="*/ 7 w 51"/>
                <a:gd name="T3" fmla="*/ 24 h 70"/>
                <a:gd name="T4" fmla="*/ 13 w 51"/>
                <a:gd name="T5" fmla="*/ 46 h 70"/>
                <a:gd name="T6" fmla="*/ 19 w 51"/>
                <a:gd name="T7" fmla="*/ 65 h 70"/>
                <a:gd name="T8" fmla="*/ 48 w 51"/>
                <a:gd name="T9" fmla="*/ 63 h 70"/>
                <a:gd name="T10" fmla="*/ 13 w 51"/>
                <a:gd name="T11" fmla="*/ 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70">
                  <a:moveTo>
                    <a:pt x="13" y="4"/>
                  </a:moveTo>
                  <a:cubicBezTo>
                    <a:pt x="13" y="4"/>
                    <a:pt x="14" y="15"/>
                    <a:pt x="7" y="24"/>
                  </a:cubicBezTo>
                  <a:cubicBezTo>
                    <a:pt x="0" y="33"/>
                    <a:pt x="11" y="41"/>
                    <a:pt x="13" y="46"/>
                  </a:cubicBezTo>
                  <a:cubicBezTo>
                    <a:pt x="15" y="52"/>
                    <a:pt x="12" y="61"/>
                    <a:pt x="19" y="65"/>
                  </a:cubicBezTo>
                  <a:cubicBezTo>
                    <a:pt x="26" y="69"/>
                    <a:pt x="45" y="70"/>
                    <a:pt x="48" y="63"/>
                  </a:cubicBezTo>
                  <a:cubicBezTo>
                    <a:pt x="51" y="56"/>
                    <a:pt x="35" y="0"/>
                    <a:pt x="13" y="4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îšľïḓê">
              <a:extLst>
                <a:ext uri="{FF2B5EF4-FFF2-40B4-BE49-F238E27FC236}">
                  <a16:creationId xmlns:a16="http://schemas.microsoft.com/office/drawing/2014/main" id="{53934D68-398E-49F0-B46E-B03AEC0F60CF}"/>
                </a:ext>
              </a:extLst>
            </p:cNvPr>
            <p:cNvSpPr/>
            <p:nvPr/>
          </p:nvSpPr>
          <p:spPr bwMode="auto">
            <a:xfrm>
              <a:off x="4214813" y="2127251"/>
              <a:ext cx="422275" cy="442913"/>
            </a:xfrm>
            <a:custGeom>
              <a:avLst/>
              <a:gdLst>
                <a:gd name="T0" fmla="*/ 77 w 78"/>
                <a:gd name="T1" fmla="*/ 36 h 82"/>
                <a:gd name="T2" fmla="*/ 22 w 78"/>
                <a:gd name="T3" fmla="*/ 82 h 82"/>
                <a:gd name="T4" fmla="*/ 0 w 78"/>
                <a:gd name="T5" fmla="*/ 19 h 82"/>
                <a:gd name="T6" fmla="*/ 37 w 78"/>
                <a:gd name="T7" fmla="*/ 0 h 82"/>
                <a:gd name="T8" fmla="*/ 75 w 78"/>
                <a:gd name="T9" fmla="*/ 25 h 82"/>
                <a:gd name="T10" fmla="*/ 77 w 78"/>
                <a:gd name="T11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2">
                  <a:moveTo>
                    <a:pt x="77" y="36"/>
                  </a:moveTo>
                  <a:cubicBezTo>
                    <a:pt x="78" y="75"/>
                    <a:pt x="42" y="82"/>
                    <a:pt x="22" y="82"/>
                  </a:cubicBezTo>
                  <a:cubicBezTo>
                    <a:pt x="1" y="82"/>
                    <a:pt x="0" y="36"/>
                    <a:pt x="0" y="19"/>
                  </a:cubicBezTo>
                  <a:cubicBezTo>
                    <a:pt x="0" y="3"/>
                    <a:pt x="16" y="0"/>
                    <a:pt x="37" y="0"/>
                  </a:cubicBezTo>
                  <a:cubicBezTo>
                    <a:pt x="54" y="0"/>
                    <a:pt x="69" y="13"/>
                    <a:pt x="75" y="25"/>
                  </a:cubicBezTo>
                  <a:cubicBezTo>
                    <a:pt x="77" y="28"/>
                    <a:pt x="77" y="33"/>
                    <a:pt x="77" y="36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îSḷîdè">
              <a:extLst>
                <a:ext uri="{FF2B5EF4-FFF2-40B4-BE49-F238E27FC236}">
                  <a16:creationId xmlns:a16="http://schemas.microsoft.com/office/drawing/2014/main" id="{382121F8-6C06-4DE7-824F-BF8A21E01A41}"/>
                </a:ext>
              </a:extLst>
            </p:cNvPr>
            <p:cNvSpPr/>
            <p:nvPr/>
          </p:nvSpPr>
          <p:spPr bwMode="auto">
            <a:xfrm>
              <a:off x="4295775" y="2208213"/>
              <a:ext cx="323850" cy="642938"/>
            </a:xfrm>
            <a:custGeom>
              <a:avLst/>
              <a:gdLst>
                <a:gd name="T0" fmla="*/ 23 w 60"/>
                <a:gd name="T1" fmla="*/ 0 h 119"/>
                <a:gd name="T2" fmla="*/ 0 w 60"/>
                <a:gd name="T3" fmla="*/ 35 h 119"/>
                <a:gd name="T4" fmla="*/ 5 w 60"/>
                <a:gd name="T5" fmla="*/ 55 h 119"/>
                <a:gd name="T6" fmla="*/ 7 w 60"/>
                <a:gd name="T7" fmla="*/ 71 h 119"/>
                <a:gd name="T8" fmla="*/ 4 w 60"/>
                <a:gd name="T9" fmla="*/ 84 h 119"/>
                <a:gd name="T10" fmla="*/ 15 w 60"/>
                <a:gd name="T11" fmla="*/ 105 h 119"/>
                <a:gd name="T12" fmla="*/ 25 w 60"/>
                <a:gd name="T13" fmla="*/ 119 h 119"/>
                <a:gd name="T14" fmla="*/ 29 w 60"/>
                <a:gd name="T15" fmla="*/ 103 h 119"/>
                <a:gd name="T16" fmla="*/ 32 w 60"/>
                <a:gd name="T17" fmla="*/ 89 h 119"/>
                <a:gd name="T18" fmla="*/ 31 w 60"/>
                <a:gd name="T19" fmla="*/ 85 h 119"/>
                <a:gd name="T20" fmla="*/ 37 w 60"/>
                <a:gd name="T21" fmla="*/ 74 h 119"/>
                <a:gd name="T22" fmla="*/ 56 w 60"/>
                <a:gd name="T23" fmla="*/ 35 h 119"/>
                <a:gd name="T24" fmla="*/ 23 w 60"/>
                <a:gd name="T2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" h="119">
                  <a:moveTo>
                    <a:pt x="23" y="0"/>
                  </a:moveTo>
                  <a:cubicBezTo>
                    <a:pt x="6" y="0"/>
                    <a:pt x="0" y="12"/>
                    <a:pt x="0" y="35"/>
                  </a:cubicBezTo>
                  <a:cubicBezTo>
                    <a:pt x="0" y="44"/>
                    <a:pt x="2" y="50"/>
                    <a:pt x="5" y="55"/>
                  </a:cubicBezTo>
                  <a:cubicBezTo>
                    <a:pt x="8" y="59"/>
                    <a:pt x="9" y="66"/>
                    <a:pt x="7" y="71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1" y="96"/>
                    <a:pt x="7" y="103"/>
                    <a:pt x="15" y="105"/>
                  </a:cubicBezTo>
                  <a:cubicBezTo>
                    <a:pt x="18" y="106"/>
                    <a:pt x="25" y="119"/>
                    <a:pt x="25" y="119"/>
                  </a:cubicBezTo>
                  <a:cubicBezTo>
                    <a:pt x="25" y="119"/>
                    <a:pt x="28" y="104"/>
                    <a:pt x="29" y="103"/>
                  </a:cubicBezTo>
                  <a:cubicBezTo>
                    <a:pt x="33" y="100"/>
                    <a:pt x="33" y="94"/>
                    <a:pt x="32" y="89"/>
                  </a:cubicBezTo>
                  <a:cubicBezTo>
                    <a:pt x="31" y="85"/>
                    <a:pt x="31" y="85"/>
                    <a:pt x="31" y="85"/>
                  </a:cubicBezTo>
                  <a:cubicBezTo>
                    <a:pt x="29" y="80"/>
                    <a:pt x="32" y="75"/>
                    <a:pt x="37" y="74"/>
                  </a:cubicBezTo>
                  <a:cubicBezTo>
                    <a:pt x="51" y="71"/>
                    <a:pt x="53" y="57"/>
                    <a:pt x="56" y="35"/>
                  </a:cubicBezTo>
                  <a:cubicBezTo>
                    <a:pt x="60" y="12"/>
                    <a:pt x="41" y="0"/>
                    <a:pt x="23" y="0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ïṥlíḍè">
              <a:extLst>
                <a:ext uri="{FF2B5EF4-FFF2-40B4-BE49-F238E27FC236}">
                  <a16:creationId xmlns:a16="http://schemas.microsoft.com/office/drawing/2014/main" id="{B4462D68-41D4-419B-BA34-E7CC60B83857}"/>
                </a:ext>
              </a:extLst>
            </p:cNvPr>
            <p:cNvSpPr/>
            <p:nvPr/>
          </p:nvSpPr>
          <p:spPr bwMode="auto">
            <a:xfrm>
              <a:off x="4241800" y="2138363"/>
              <a:ext cx="449263" cy="265113"/>
            </a:xfrm>
            <a:custGeom>
              <a:avLst/>
              <a:gdLst>
                <a:gd name="T0" fmla="*/ 74 w 83"/>
                <a:gd name="T1" fmla="*/ 3 h 49"/>
                <a:gd name="T2" fmla="*/ 64 w 83"/>
                <a:gd name="T3" fmla="*/ 6 h 49"/>
                <a:gd name="T4" fmla="*/ 52 w 83"/>
                <a:gd name="T5" fmla="*/ 6 h 49"/>
                <a:gd name="T6" fmla="*/ 32 w 83"/>
                <a:gd name="T7" fmla="*/ 0 h 49"/>
                <a:gd name="T8" fmla="*/ 3 w 83"/>
                <a:gd name="T9" fmla="*/ 24 h 49"/>
                <a:gd name="T10" fmla="*/ 5 w 83"/>
                <a:gd name="T11" fmla="*/ 37 h 49"/>
                <a:gd name="T12" fmla="*/ 15 w 83"/>
                <a:gd name="T13" fmla="*/ 46 h 49"/>
                <a:gd name="T14" fmla="*/ 15 w 83"/>
                <a:gd name="T15" fmla="*/ 46 h 49"/>
                <a:gd name="T16" fmla="*/ 19 w 83"/>
                <a:gd name="T17" fmla="*/ 49 h 49"/>
                <a:gd name="T18" fmla="*/ 23 w 83"/>
                <a:gd name="T19" fmla="*/ 45 h 49"/>
                <a:gd name="T20" fmla="*/ 23 w 83"/>
                <a:gd name="T21" fmla="*/ 45 h 49"/>
                <a:gd name="T22" fmla="*/ 32 w 83"/>
                <a:gd name="T23" fmla="*/ 33 h 49"/>
                <a:gd name="T24" fmla="*/ 54 w 83"/>
                <a:gd name="T25" fmla="*/ 38 h 49"/>
                <a:gd name="T26" fmla="*/ 83 w 83"/>
                <a:gd name="T27" fmla="*/ 14 h 49"/>
                <a:gd name="T28" fmla="*/ 83 w 83"/>
                <a:gd name="T29" fmla="*/ 11 h 49"/>
                <a:gd name="T30" fmla="*/ 74 w 83"/>
                <a:gd name="T31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3" h="49">
                  <a:moveTo>
                    <a:pt x="74" y="3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0" y="7"/>
                    <a:pt x="56" y="7"/>
                    <a:pt x="52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0" y="0"/>
                    <a:pt x="0" y="7"/>
                    <a:pt x="3" y="24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6" y="42"/>
                    <a:pt x="10" y="45"/>
                    <a:pt x="15" y="46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16" y="47"/>
                    <a:pt x="17" y="49"/>
                    <a:pt x="19" y="49"/>
                  </a:cubicBezTo>
                  <a:cubicBezTo>
                    <a:pt x="21" y="49"/>
                    <a:pt x="23" y="47"/>
                    <a:pt x="23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39"/>
                    <a:pt x="27" y="34"/>
                    <a:pt x="32" y="33"/>
                  </a:cubicBezTo>
                  <a:cubicBezTo>
                    <a:pt x="39" y="32"/>
                    <a:pt x="46" y="36"/>
                    <a:pt x="54" y="38"/>
                  </a:cubicBezTo>
                  <a:cubicBezTo>
                    <a:pt x="74" y="44"/>
                    <a:pt x="82" y="28"/>
                    <a:pt x="83" y="14"/>
                  </a:cubicBezTo>
                  <a:cubicBezTo>
                    <a:pt x="83" y="13"/>
                    <a:pt x="83" y="12"/>
                    <a:pt x="83" y="11"/>
                  </a:cubicBezTo>
                  <a:cubicBezTo>
                    <a:pt x="83" y="6"/>
                    <a:pt x="79" y="1"/>
                    <a:pt x="74" y="3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iṩlïḑé">
              <a:extLst>
                <a:ext uri="{FF2B5EF4-FFF2-40B4-BE49-F238E27FC236}">
                  <a16:creationId xmlns:a16="http://schemas.microsoft.com/office/drawing/2014/main" id="{39267466-3778-427E-9886-B30CACAA8E01}"/>
                </a:ext>
              </a:extLst>
            </p:cNvPr>
            <p:cNvSpPr/>
            <p:nvPr/>
          </p:nvSpPr>
          <p:spPr bwMode="auto">
            <a:xfrm>
              <a:off x="4257675" y="2349501"/>
              <a:ext cx="80963" cy="101600"/>
            </a:xfrm>
            <a:custGeom>
              <a:avLst/>
              <a:gdLst>
                <a:gd name="T0" fmla="*/ 15 w 15"/>
                <a:gd name="T1" fmla="*/ 10 h 19"/>
                <a:gd name="T2" fmla="*/ 8 w 15"/>
                <a:gd name="T3" fmla="*/ 19 h 19"/>
                <a:gd name="T4" fmla="*/ 0 w 15"/>
                <a:gd name="T5" fmla="*/ 7 h 19"/>
                <a:gd name="T6" fmla="*/ 8 w 15"/>
                <a:gd name="T7" fmla="*/ 0 h 19"/>
                <a:gd name="T8" fmla="*/ 15 w 15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9">
                  <a:moveTo>
                    <a:pt x="15" y="10"/>
                  </a:moveTo>
                  <a:cubicBezTo>
                    <a:pt x="15" y="15"/>
                    <a:pt x="13" y="19"/>
                    <a:pt x="8" y="19"/>
                  </a:cubicBezTo>
                  <a:cubicBezTo>
                    <a:pt x="3" y="19"/>
                    <a:pt x="0" y="12"/>
                    <a:pt x="0" y="7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4"/>
                    <a:pt x="15" y="10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îšliďê">
              <a:extLst>
                <a:ext uri="{FF2B5EF4-FFF2-40B4-BE49-F238E27FC236}">
                  <a16:creationId xmlns:a16="http://schemas.microsoft.com/office/drawing/2014/main" id="{B518C73E-0C03-4411-9673-A6CF35AB55FB}"/>
                </a:ext>
              </a:extLst>
            </p:cNvPr>
            <p:cNvSpPr/>
            <p:nvPr/>
          </p:nvSpPr>
          <p:spPr bwMode="auto">
            <a:xfrm>
              <a:off x="4468813" y="2500313"/>
              <a:ext cx="119063" cy="103188"/>
            </a:xfrm>
            <a:custGeom>
              <a:avLst/>
              <a:gdLst>
                <a:gd name="T0" fmla="*/ 14 w 22"/>
                <a:gd name="T1" fmla="*/ 19 h 19"/>
                <a:gd name="T2" fmla="*/ 14 w 22"/>
                <a:gd name="T3" fmla="*/ 19 h 19"/>
                <a:gd name="T4" fmla="*/ 0 w 22"/>
                <a:gd name="T5" fmla="*/ 10 h 19"/>
                <a:gd name="T6" fmla="*/ 14 w 22"/>
                <a:gd name="T7" fmla="*/ 0 h 19"/>
                <a:gd name="T8" fmla="*/ 20 w 22"/>
                <a:gd name="T9" fmla="*/ 2 h 19"/>
                <a:gd name="T10" fmla="*/ 21 w 22"/>
                <a:gd name="T11" fmla="*/ 9 h 19"/>
                <a:gd name="T12" fmla="*/ 14 w 22"/>
                <a:gd name="T13" fmla="*/ 19 h 19"/>
                <a:gd name="T14" fmla="*/ 14 w 22"/>
                <a:gd name="T15" fmla="*/ 4 h 19"/>
                <a:gd name="T16" fmla="*/ 4 w 22"/>
                <a:gd name="T17" fmla="*/ 10 h 19"/>
                <a:gd name="T18" fmla="*/ 14 w 22"/>
                <a:gd name="T19" fmla="*/ 15 h 19"/>
                <a:gd name="T20" fmla="*/ 14 w 22"/>
                <a:gd name="T21" fmla="*/ 15 h 19"/>
                <a:gd name="T22" fmla="*/ 18 w 22"/>
                <a:gd name="T23" fmla="*/ 8 h 19"/>
                <a:gd name="T24" fmla="*/ 18 w 22"/>
                <a:gd name="T25" fmla="*/ 8 h 19"/>
                <a:gd name="T26" fmla="*/ 17 w 22"/>
                <a:gd name="T27" fmla="*/ 5 h 19"/>
                <a:gd name="T28" fmla="*/ 14 w 22"/>
                <a:gd name="T29" fmla="*/ 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" h="19">
                  <a:moveTo>
                    <a:pt x="14" y="19"/>
                  </a:moveTo>
                  <a:cubicBezTo>
                    <a:pt x="14" y="19"/>
                    <a:pt x="14" y="19"/>
                    <a:pt x="14" y="19"/>
                  </a:cubicBezTo>
                  <a:cubicBezTo>
                    <a:pt x="9" y="19"/>
                    <a:pt x="0" y="16"/>
                    <a:pt x="0" y="10"/>
                  </a:cubicBezTo>
                  <a:cubicBezTo>
                    <a:pt x="0" y="4"/>
                    <a:pt x="9" y="0"/>
                    <a:pt x="14" y="0"/>
                  </a:cubicBezTo>
                  <a:cubicBezTo>
                    <a:pt x="18" y="0"/>
                    <a:pt x="20" y="1"/>
                    <a:pt x="20" y="2"/>
                  </a:cubicBezTo>
                  <a:cubicBezTo>
                    <a:pt x="22" y="4"/>
                    <a:pt x="22" y="6"/>
                    <a:pt x="21" y="9"/>
                  </a:cubicBezTo>
                  <a:cubicBezTo>
                    <a:pt x="20" y="17"/>
                    <a:pt x="16" y="19"/>
                    <a:pt x="14" y="19"/>
                  </a:cubicBezTo>
                  <a:close/>
                  <a:moveTo>
                    <a:pt x="14" y="4"/>
                  </a:moveTo>
                  <a:cubicBezTo>
                    <a:pt x="11" y="4"/>
                    <a:pt x="4" y="7"/>
                    <a:pt x="4" y="10"/>
                  </a:cubicBezTo>
                  <a:cubicBezTo>
                    <a:pt x="4" y="13"/>
                    <a:pt x="10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5" y="15"/>
                    <a:pt x="16" y="13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7"/>
                    <a:pt x="18" y="6"/>
                    <a:pt x="17" y="5"/>
                  </a:cubicBezTo>
                  <a:cubicBezTo>
                    <a:pt x="17" y="4"/>
                    <a:pt x="16" y="4"/>
                    <a:pt x="14" y="4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íŝḻïḓe">
              <a:extLst>
                <a:ext uri="{FF2B5EF4-FFF2-40B4-BE49-F238E27FC236}">
                  <a16:creationId xmlns:a16="http://schemas.microsoft.com/office/drawing/2014/main" id="{51FADF8A-997A-4ED1-ACCB-A7051A0E124C}"/>
                </a:ext>
              </a:extLst>
            </p:cNvPr>
            <p:cNvSpPr/>
            <p:nvPr/>
          </p:nvSpPr>
          <p:spPr bwMode="auto">
            <a:xfrm>
              <a:off x="4529138" y="2387601"/>
              <a:ext cx="47625" cy="123825"/>
            </a:xfrm>
            <a:custGeom>
              <a:avLst/>
              <a:gdLst>
                <a:gd name="T0" fmla="*/ 8 w 9"/>
                <a:gd name="T1" fmla="*/ 18 h 23"/>
                <a:gd name="T2" fmla="*/ 4 w 9"/>
                <a:gd name="T3" fmla="*/ 23 h 23"/>
                <a:gd name="T4" fmla="*/ 4 w 9"/>
                <a:gd name="T5" fmla="*/ 23 h 23"/>
                <a:gd name="T6" fmla="*/ 0 w 9"/>
                <a:gd name="T7" fmla="*/ 20 h 23"/>
                <a:gd name="T8" fmla="*/ 0 w 9"/>
                <a:gd name="T9" fmla="*/ 3 h 23"/>
                <a:gd name="T10" fmla="*/ 1 w 9"/>
                <a:gd name="T11" fmla="*/ 1 h 23"/>
                <a:gd name="T12" fmla="*/ 3 w 9"/>
                <a:gd name="T13" fmla="*/ 0 h 23"/>
                <a:gd name="T14" fmla="*/ 4 w 9"/>
                <a:gd name="T15" fmla="*/ 2 h 23"/>
                <a:gd name="T16" fmla="*/ 8 w 9"/>
                <a:gd name="T17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23">
                  <a:moveTo>
                    <a:pt x="8" y="18"/>
                  </a:moveTo>
                  <a:cubicBezTo>
                    <a:pt x="9" y="21"/>
                    <a:pt x="7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3"/>
                    <a:pt x="0" y="22"/>
                    <a:pt x="0" y="2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lnTo>
                    <a:pt x="8" y="18"/>
                  </a:ln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iş1îdé">
              <a:extLst>
                <a:ext uri="{FF2B5EF4-FFF2-40B4-BE49-F238E27FC236}">
                  <a16:creationId xmlns:a16="http://schemas.microsoft.com/office/drawing/2014/main" id="{8AEA5A99-2DDF-4C49-BEC0-6D3D728DA9ED}"/>
                </a:ext>
              </a:extLst>
            </p:cNvPr>
            <p:cNvSpPr/>
            <p:nvPr/>
          </p:nvSpPr>
          <p:spPr bwMode="auto">
            <a:xfrm>
              <a:off x="4360863" y="2446338"/>
              <a:ext cx="231775" cy="215900"/>
            </a:xfrm>
            <a:custGeom>
              <a:avLst/>
              <a:gdLst>
                <a:gd name="T0" fmla="*/ 42 w 43"/>
                <a:gd name="T1" fmla="*/ 17 h 40"/>
                <a:gd name="T2" fmla="*/ 41 w 43"/>
                <a:gd name="T3" fmla="*/ 15 h 40"/>
                <a:gd name="T4" fmla="*/ 41 w 43"/>
                <a:gd name="T5" fmla="*/ 14 h 40"/>
                <a:gd name="T6" fmla="*/ 40 w 43"/>
                <a:gd name="T7" fmla="*/ 13 h 40"/>
                <a:gd name="T8" fmla="*/ 39 w 43"/>
                <a:gd name="T9" fmla="*/ 14 h 40"/>
                <a:gd name="T10" fmla="*/ 34 w 43"/>
                <a:gd name="T11" fmla="*/ 22 h 40"/>
                <a:gd name="T12" fmla="*/ 17 w 43"/>
                <a:gd name="T13" fmla="*/ 15 h 40"/>
                <a:gd name="T14" fmla="*/ 13 w 43"/>
                <a:gd name="T15" fmla="*/ 11 h 40"/>
                <a:gd name="T16" fmla="*/ 8 w 43"/>
                <a:gd name="T17" fmla="*/ 6 h 40"/>
                <a:gd name="T18" fmla="*/ 8 w 43"/>
                <a:gd name="T19" fmla="*/ 6 h 40"/>
                <a:gd name="T20" fmla="*/ 3 w 43"/>
                <a:gd name="T21" fmla="*/ 1 h 40"/>
                <a:gd name="T22" fmla="*/ 2 w 43"/>
                <a:gd name="T23" fmla="*/ 0 h 40"/>
                <a:gd name="T24" fmla="*/ 0 w 43"/>
                <a:gd name="T25" fmla="*/ 2 h 40"/>
                <a:gd name="T26" fmla="*/ 1 w 43"/>
                <a:gd name="T27" fmla="*/ 13 h 40"/>
                <a:gd name="T28" fmla="*/ 2 w 43"/>
                <a:gd name="T29" fmla="*/ 24 h 40"/>
                <a:gd name="T30" fmla="*/ 8 w 43"/>
                <a:gd name="T31" fmla="*/ 28 h 40"/>
                <a:gd name="T32" fmla="*/ 14 w 43"/>
                <a:gd name="T33" fmla="*/ 34 h 40"/>
                <a:gd name="T34" fmla="*/ 21 w 43"/>
                <a:gd name="T35" fmla="*/ 39 h 40"/>
                <a:gd name="T36" fmla="*/ 29 w 43"/>
                <a:gd name="T37" fmla="*/ 35 h 40"/>
                <a:gd name="T38" fmla="*/ 32 w 43"/>
                <a:gd name="T39" fmla="*/ 33 h 40"/>
                <a:gd name="T40" fmla="*/ 37 w 43"/>
                <a:gd name="T41" fmla="*/ 28 h 40"/>
                <a:gd name="T42" fmla="*/ 37 w 43"/>
                <a:gd name="T43" fmla="*/ 28 h 40"/>
                <a:gd name="T44" fmla="*/ 42 w 43"/>
                <a:gd name="T45" fmla="*/ 23 h 40"/>
                <a:gd name="T46" fmla="*/ 42 w 43"/>
                <a:gd name="T47" fmla="*/ 1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3" h="40">
                  <a:moveTo>
                    <a:pt x="42" y="17"/>
                  </a:moveTo>
                  <a:cubicBezTo>
                    <a:pt x="41" y="16"/>
                    <a:pt x="41" y="15"/>
                    <a:pt x="41" y="15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39" y="13"/>
                    <a:pt x="39" y="13"/>
                    <a:pt x="39" y="14"/>
                  </a:cubicBezTo>
                  <a:cubicBezTo>
                    <a:pt x="39" y="17"/>
                    <a:pt x="39" y="22"/>
                    <a:pt x="34" y="22"/>
                  </a:cubicBezTo>
                  <a:cubicBezTo>
                    <a:pt x="27" y="22"/>
                    <a:pt x="18" y="17"/>
                    <a:pt x="17" y="15"/>
                  </a:cubicBezTo>
                  <a:cubicBezTo>
                    <a:pt x="16" y="13"/>
                    <a:pt x="15" y="12"/>
                    <a:pt x="13" y="11"/>
                  </a:cubicBezTo>
                  <a:cubicBezTo>
                    <a:pt x="11" y="10"/>
                    <a:pt x="9" y="8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7" y="3"/>
                    <a:pt x="6" y="1"/>
                    <a:pt x="3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5"/>
                    <a:pt x="2" y="10"/>
                    <a:pt x="1" y="13"/>
                  </a:cubicBezTo>
                  <a:cubicBezTo>
                    <a:pt x="0" y="17"/>
                    <a:pt x="1" y="21"/>
                    <a:pt x="2" y="24"/>
                  </a:cubicBezTo>
                  <a:cubicBezTo>
                    <a:pt x="3" y="25"/>
                    <a:pt x="6" y="27"/>
                    <a:pt x="8" y="28"/>
                  </a:cubicBezTo>
                  <a:cubicBezTo>
                    <a:pt x="11" y="29"/>
                    <a:pt x="13" y="31"/>
                    <a:pt x="14" y="34"/>
                  </a:cubicBezTo>
                  <a:cubicBezTo>
                    <a:pt x="15" y="36"/>
                    <a:pt x="17" y="38"/>
                    <a:pt x="21" y="39"/>
                  </a:cubicBezTo>
                  <a:cubicBezTo>
                    <a:pt x="24" y="40"/>
                    <a:pt x="28" y="39"/>
                    <a:pt x="29" y="35"/>
                  </a:cubicBezTo>
                  <a:cubicBezTo>
                    <a:pt x="29" y="34"/>
                    <a:pt x="30" y="34"/>
                    <a:pt x="32" y="33"/>
                  </a:cubicBezTo>
                  <a:cubicBezTo>
                    <a:pt x="34" y="32"/>
                    <a:pt x="36" y="30"/>
                    <a:pt x="37" y="28"/>
                  </a:cubicBezTo>
                  <a:cubicBezTo>
                    <a:pt x="37" y="28"/>
                    <a:pt x="37" y="28"/>
                    <a:pt x="37" y="28"/>
                  </a:cubicBezTo>
                  <a:cubicBezTo>
                    <a:pt x="37" y="28"/>
                    <a:pt x="40" y="29"/>
                    <a:pt x="42" y="23"/>
                  </a:cubicBezTo>
                  <a:cubicBezTo>
                    <a:pt x="43" y="20"/>
                    <a:pt x="43" y="18"/>
                    <a:pt x="42" y="17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ïšlíḍè">
              <a:extLst>
                <a:ext uri="{FF2B5EF4-FFF2-40B4-BE49-F238E27FC236}">
                  <a16:creationId xmlns:a16="http://schemas.microsoft.com/office/drawing/2014/main" id="{CD8AA5E1-6744-4942-AEDB-9FEDF229CE57}"/>
                </a:ext>
              </a:extLst>
            </p:cNvPr>
            <p:cNvSpPr/>
            <p:nvPr/>
          </p:nvSpPr>
          <p:spPr bwMode="auto">
            <a:xfrm>
              <a:off x="3367088" y="5810251"/>
              <a:ext cx="5030788" cy="76200"/>
            </a:xfrm>
            <a:custGeom>
              <a:avLst/>
              <a:gdLst>
                <a:gd name="T0" fmla="*/ 925 w 931"/>
                <a:gd name="T1" fmla="*/ 14 h 14"/>
                <a:gd name="T2" fmla="*/ 7 w 931"/>
                <a:gd name="T3" fmla="*/ 14 h 14"/>
                <a:gd name="T4" fmla="*/ 0 w 931"/>
                <a:gd name="T5" fmla="*/ 7 h 14"/>
                <a:gd name="T6" fmla="*/ 0 w 931"/>
                <a:gd name="T7" fmla="*/ 7 h 14"/>
                <a:gd name="T8" fmla="*/ 7 w 931"/>
                <a:gd name="T9" fmla="*/ 0 h 14"/>
                <a:gd name="T10" fmla="*/ 925 w 931"/>
                <a:gd name="T11" fmla="*/ 0 h 14"/>
                <a:gd name="T12" fmla="*/ 931 w 931"/>
                <a:gd name="T13" fmla="*/ 7 h 14"/>
                <a:gd name="T14" fmla="*/ 931 w 931"/>
                <a:gd name="T15" fmla="*/ 7 h 14"/>
                <a:gd name="T16" fmla="*/ 925 w 931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1" h="14">
                  <a:moveTo>
                    <a:pt x="925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925" y="0"/>
                    <a:pt x="925" y="0"/>
                    <a:pt x="925" y="0"/>
                  </a:cubicBezTo>
                  <a:cubicBezTo>
                    <a:pt x="928" y="0"/>
                    <a:pt x="931" y="3"/>
                    <a:pt x="931" y="7"/>
                  </a:cubicBezTo>
                  <a:cubicBezTo>
                    <a:pt x="931" y="7"/>
                    <a:pt x="931" y="7"/>
                    <a:pt x="931" y="7"/>
                  </a:cubicBezTo>
                  <a:cubicBezTo>
                    <a:pt x="931" y="11"/>
                    <a:pt x="928" y="14"/>
                    <a:pt x="925" y="14"/>
                  </a:cubicBezTo>
                  <a:close/>
                </a:path>
              </a:pathLst>
            </a:custGeom>
            <a:solidFill>
              <a:srgbClr val="D2F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92A6697A-E671-41EF-B05B-F46FACB7AF89}"/>
              </a:ext>
            </a:extLst>
          </p:cNvPr>
          <p:cNvGrpSpPr/>
          <p:nvPr/>
        </p:nvGrpSpPr>
        <p:grpSpPr>
          <a:xfrm>
            <a:off x="6934131" y="3100986"/>
            <a:ext cx="3577489" cy="2777067"/>
            <a:chOff x="6045169" y="2458234"/>
            <a:chExt cx="3577489" cy="2777067"/>
          </a:xfrm>
        </p:grpSpPr>
        <p:sp>
          <p:nvSpPr>
            <p:cNvPr id="108" name="ValueShape2">
              <a:extLst>
                <a:ext uri="{FF2B5EF4-FFF2-40B4-BE49-F238E27FC236}">
                  <a16:creationId xmlns:a16="http://schemas.microsoft.com/office/drawing/2014/main" id="{B86BC6F5-1B06-4A6D-AA64-EB9086CE215F}"/>
                </a:ext>
              </a:extLst>
            </p:cNvPr>
            <p:cNvSpPr/>
            <p:nvPr/>
          </p:nvSpPr>
          <p:spPr>
            <a:xfrm rot="16200000">
              <a:off x="7542153" y="1635298"/>
              <a:ext cx="483383" cy="2183039"/>
            </a:xfrm>
            <a:prstGeom prst="round2SameRect">
              <a:avLst>
                <a:gd name="adj1" fmla="val 0"/>
                <a:gd name="adj2" fmla="val 50000"/>
              </a:avLst>
            </a:prstGeom>
            <a:gradFill flip="none" rotWithShape="1">
              <a:gsLst>
                <a:gs pos="0">
                  <a:srgbClr val="146DD7"/>
                </a:gs>
                <a:gs pos="100000">
                  <a:srgbClr val="F2F2F2"/>
                </a:gs>
                <a:gs pos="56000">
                  <a:srgbClr val="6DE5FD"/>
                </a:gs>
                <a:gs pos="56000">
                  <a:srgbClr val="F2F2F2"/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BackShape">
              <a:extLst>
                <a:ext uri="{FF2B5EF4-FFF2-40B4-BE49-F238E27FC236}">
                  <a16:creationId xmlns:a16="http://schemas.microsoft.com/office/drawing/2014/main" id="{26FC24EF-8AFE-4470-860A-64F7405D1E44}"/>
                </a:ext>
              </a:extLst>
            </p:cNvPr>
            <p:cNvSpPr/>
            <p:nvPr/>
          </p:nvSpPr>
          <p:spPr bwMode="auto">
            <a:xfrm>
              <a:off x="6045169" y="2458234"/>
              <a:ext cx="608059" cy="537168"/>
            </a:xfrm>
            <a:prstGeom prst="roundRect">
              <a:avLst/>
            </a:prstGeom>
            <a:gradFill>
              <a:gsLst>
                <a:gs pos="0">
                  <a:srgbClr val="146DD7"/>
                </a:gs>
                <a:gs pos="100000">
                  <a:srgbClr val="6DE5FD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ValueText2">
              <a:extLst>
                <a:ext uri="{FF2B5EF4-FFF2-40B4-BE49-F238E27FC236}">
                  <a16:creationId xmlns:a16="http://schemas.microsoft.com/office/drawing/2014/main" id="{E351CF17-0526-41E4-AF2F-B2FAF800DFE1}"/>
                </a:ext>
              </a:extLst>
            </p:cNvPr>
            <p:cNvSpPr txBox="1"/>
            <p:nvPr/>
          </p:nvSpPr>
          <p:spPr>
            <a:xfrm>
              <a:off x="8979661" y="2574831"/>
              <a:ext cx="642997" cy="303971"/>
            </a:xfrm>
            <a:prstGeom prst="rect">
              <a:avLst/>
            </a:prstGeom>
          </p:spPr>
          <p:txBody>
            <a:bodyPr wrap="none" lIns="0" tIns="0" rIns="0" bIns="0" anchor="ctr" anchorCtr="1">
              <a:prstTxWarp prst="textPlain">
                <a:avLst/>
              </a:prstTxWarp>
              <a:normAutofit/>
            </a:bodyPr>
            <a:lstStyle/>
            <a:p>
              <a:r>
                <a:rPr lang="en-US" altLang="zh-CN" dirty="0">
                  <a:solidFill>
                    <a:srgbClr val="146DD7"/>
                  </a:solidFill>
                  <a:cs typeface="+mn-ea"/>
                  <a:sym typeface="+mn-lt"/>
                </a:rPr>
                <a:t>56%</a:t>
              </a:r>
            </a:p>
          </p:txBody>
        </p:sp>
        <p:sp>
          <p:nvSpPr>
            <p:cNvPr id="111" name="IconShape">
              <a:extLst>
                <a:ext uri="{FF2B5EF4-FFF2-40B4-BE49-F238E27FC236}">
                  <a16:creationId xmlns:a16="http://schemas.microsoft.com/office/drawing/2014/main" id="{4EB73098-BC18-4B75-9D56-C848BC19BAA1}"/>
                </a:ext>
              </a:extLst>
            </p:cNvPr>
            <p:cNvSpPr/>
            <p:nvPr/>
          </p:nvSpPr>
          <p:spPr bwMode="auto">
            <a:xfrm>
              <a:off x="6161013" y="2552714"/>
              <a:ext cx="376371" cy="348209"/>
            </a:xfrm>
            <a:custGeom>
              <a:avLst/>
              <a:gdLst/>
              <a:ahLst/>
              <a:cxnLst>
                <a:cxn ang="0">
                  <a:pos x="39" y="36"/>
                </a:cxn>
                <a:cxn ang="0">
                  <a:pos x="41" y="44"/>
                </a:cxn>
                <a:cxn ang="0">
                  <a:pos x="35" y="50"/>
                </a:cxn>
                <a:cxn ang="0">
                  <a:pos x="27" y="53"/>
                </a:cxn>
                <a:cxn ang="0">
                  <a:pos x="18" y="53"/>
                </a:cxn>
                <a:cxn ang="0">
                  <a:pos x="11" y="50"/>
                </a:cxn>
                <a:cxn ang="0">
                  <a:pos x="4" y="44"/>
                </a:cxn>
                <a:cxn ang="0">
                  <a:pos x="6" y="36"/>
                </a:cxn>
                <a:cxn ang="0">
                  <a:pos x="0" y="28"/>
                </a:cxn>
                <a:cxn ang="0">
                  <a:pos x="7" y="23"/>
                </a:cxn>
                <a:cxn ang="0">
                  <a:pos x="4" y="18"/>
                </a:cxn>
                <a:cxn ang="0">
                  <a:pos x="15" y="16"/>
                </a:cxn>
                <a:cxn ang="0">
                  <a:pos x="19" y="8"/>
                </a:cxn>
                <a:cxn ang="0">
                  <a:pos x="28" y="15"/>
                </a:cxn>
                <a:cxn ang="0">
                  <a:pos x="35" y="12"/>
                </a:cxn>
                <a:cxn ang="0">
                  <a:pos x="41" y="19"/>
                </a:cxn>
                <a:cxn ang="0">
                  <a:pos x="45" y="27"/>
                </a:cxn>
                <a:cxn ang="0">
                  <a:pos x="23" y="22"/>
                </a:cxn>
                <a:cxn ang="0">
                  <a:pos x="32" y="31"/>
                </a:cxn>
                <a:cxn ang="0">
                  <a:pos x="63" y="16"/>
                </a:cxn>
                <a:cxn ang="0">
                  <a:pos x="64" y="24"/>
                </a:cxn>
                <a:cxn ang="0">
                  <a:pos x="55" y="22"/>
                </a:cxn>
                <a:cxn ang="0">
                  <a:pos x="46" y="24"/>
                </a:cxn>
                <a:cxn ang="0">
                  <a:pos x="46" y="16"/>
                </a:cxn>
                <a:cxn ang="0">
                  <a:pos x="46" y="9"/>
                </a:cxn>
                <a:cxn ang="0">
                  <a:pos x="46" y="2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2" y="7"/>
                </a:cxn>
                <a:cxn ang="0">
                  <a:pos x="68" y="15"/>
                </a:cxn>
                <a:cxn ang="0">
                  <a:pos x="62" y="55"/>
                </a:cxn>
                <a:cxn ang="0">
                  <a:pos x="59" y="63"/>
                </a:cxn>
                <a:cxn ang="0">
                  <a:pos x="54" y="59"/>
                </a:cxn>
                <a:cxn ang="0">
                  <a:pos x="45" y="60"/>
                </a:cxn>
                <a:cxn ang="0">
                  <a:pos x="41" y="52"/>
                </a:cxn>
                <a:cxn ang="0">
                  <a:pos x="47" y="44"/>
                </a:cxn>
                <a:cxn ang="0">
                  <a:pos x="50" y="36"/>
                </a:cxn>
                <a:cxn ang="0">
                  <a:pos x="56" y="40"/>
                </a:cxn>
                <a:cxn ang="0">
                  <a:pos x="64" y="39"/>
                </a:cxn>
                <a:cxn ang="0">
                  <a:pos x="63" y="46"/>
                </a:cxn>
                <a:cxn ang="0">
                  <a:pos x="55" y="8"/>
                </a:cxn>
                <a:cxn ang="0">
                  <a:pos x="59" y="13"/>
                </a:cxn>
                <a:cxn ang="0">
                  <a:pos x="50" y="49"/>
                </a:cxn>
                <a:cxn ang="0">
                  <a:pos x="55" y="45"/>
                </a:cxn>
              </a:cxnLst>
              <a:rect l="0" t="0" r="r" b="b"/>
              <a:pathLst>
                <a:path w="68" h="63">
                  <a:moveTo>
                    <a:pt x="45" y="35"/>
                  </a:moveTo>
                  <a:cubicBezTo>
                    <a:pt x="45" y="35"/>
                    <a:pt x="45" y="36"/>
                    <a:pt x="45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7"/>
                    <a:pt x="38" y="38"/>
                    <a:pt x="38" y="39"/>
                  </a:cubicBezTo>
                  <a:cubicBezTo>
                    <a:pt x="39" y="41"/>
                    <a:pt x="40" y="42"/>
                    <a:pt x="41" y="43"/>
                  </a:cubicBezTo>
                  <a:cubicBezTo>
                    <a:pt x="41" y="43"/>
                    <a:pt x="41" y="44"/>
                    <a:pt x="41" y="44"/>
                  </a:cubicBezTo>
                  <a:cubicBezTo>
                    <a:pt x="41" y="44"/>
                    <a:pt x="41" y="44"/>
                    <a:pt x="41" y="45"/>
                  </a:cubicBezTo>
                  <a:cubicBezTo>
                    <a:pt x="40" y="46"/>
                    <a:pt x="36" y="50"/>
                    <a:pt x="35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0" y="47"/>
                    <a:pt x="29" y="47"/>
                    <a:pt x="28" y="48"/>
                  </a:cubicBezTo>
                  <a:cubicBezTo>
                    <a:pt x="28" y="49"/>
                    <a:pt x="27" y="51"/>
                    <a:pt x="27" y="53"/>
                  </a:cubicBezTo>
                  <a:cubicBezTo>
                    <a:pt x="27" y="54"/>
                    <a:pt x="26" y="54"/>
                    <a:pt x="26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6" y="47"/>
                    <a:pt x="16" y="47"/>
                    <a:pt x="15" y="4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0"/>
                    <a:pt x="9" y="50"/>
                    <a:pt x="9" y="50"/>
                  </a:cubicBezTo>
                  <a:cubicBezTo>
                    <a:pt x="8" y="49"/>
                    <a:pt x="4" y="45"/>
                    <a:pt x="4" y="44"/>
                  </a:cubicBezTo>
                  <a:cubicBezTo>
                    <a:pt x="4" y="44"/>
                    <a:pt x="4" y="44"/>
                    <a:pt x="4" y="43"/>
                  </a:cubicBezTo>
                  <a:cubicBezTo>
                    <a:pt x="5" y="42"/>
                    <a:pt x="6" y="41"/>
                    <a:pt x="7" y="39"/>
                  </a:cubicBezTo>
                  <a:cubicBezTo>
                    <a:pt x="7" y="38"/>
                    <a:pt x="6" y="37"/>
                    <a:pt x="6" y="36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5"/>
                    <a:pt x="0" y="3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5"/>
                    <a:pt x="7" y="24"/>
                    <a:pt x="7" y="23"/>
                  </a:cubicBezTo>
                  <a:cubicBezTo>
                    <a:pt x="6" y="22"/>
                    <a:pt x="5" y="20"/>
                    <a:pt x="4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7"/>
                    <a:pt x="9" y="12"/>
                    <a:pt x="10" y="12"/>
                  </a:cubicBezTo>
                  <a:cubicBezTo>
                    <a:pt x="10" y="12"/>
                    <a:pt x="10" y="12"/>
                    <a:pt x="11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7" y="15"/>
                  </a:cubicBezTo>
                  <a:cubicBezTo>
                    <a:pt x="18" y="13"/>
                    <a:pt x="18" y="11"/>
                    <a:pt x="18" y="9"/>
                  </a:cubicBezTo>
                  <a:cubicBezTo>
                    <a:pt x="18" y="9"/>
                    <a:pt x="19" y="8"/>
                    <a:pt x="19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7" y="9"/>
                    <a:pt x="27" y="9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9" y="15"/>
                    <a:pt x="30" y="15"/>
                    <a:pt x="31" y="16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2"/>
                    <a:pt x="36" y="13"/>
                  </a:cubicBezTo>
                  <a:cubicBezTo>
                    <a:pt x="37" y="13"/>
                    <a:pt x="41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0" y="20"/>
                    <a:pt x="39" y="22"/>
                    <a:pt x="38" y="23"/>
                  </a:cubicBezTo>
                  <a:cubicBezTo>
                    <a:pt x="38" y="24"/>
                    <a:pt x="39" y="25"/>
                    <a:pt x="39" y="26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8"/>
                  </a:cubicBezTo>
                  <a:lnTo>
                    <a:pt x="45" y="35"/>
                  </a:lnTo>
                  <a:close/>
                  <a:moveTo>
                    <a:pt x="23" y="22"/>
                  </a:moveTo>
                  <a:cubicBezTo>
                    <a:pt x="18" y="22"/>
                    <a:pt x="13" y="26"/>
                    <a:pt x="13" y="31"/>
                  </a:cubicBezTo>
                  <a:cubicBezTo>
                    <a:pt x="13" y="36"/>
                    <a:pt x="18" y="40"/>
                    <a:pt x="23" y="40"/>
                  </a:cubicBezTo>
                  <a:cubicBezTo>
                    <a:pt x="28" y="40"/>
                    <a:pt x="32" y="36"/>
                    <a:pt x="32" y="31"/>
                  </a:cubicBezTo>
                  <a:cubicBezTo>
                    <a:pt x="32" y="26"/>
                    <a:pt x="28" y="22"/>
                    <a:pt x="23" y="22"/>
                  </a:cubicBezTo>
                  <a:close/>
                  <a:moveTo>
                    <a:pt x="68" y="15"/>
                  </a:moveTo>
                  <a:cubicBezTo>
                    <a:pt x="68" y="16"/>
                    <a:pt x="64" y="16"/>
                    <a:pt x="63" y="16"/>
                  </a:cubicBezTo>
                  <a:cubicBezTo>
                    <a:pt x="63" y="17"/>
                    <a:pt x="62" y="18"/>
                    <a:pt x="62" y="18"/>
                  </a:cubicBezTo>
                  <a:cubicBezTo>
                    <a:pt x="62" y="19"/>
                    <a:pt x="64" y="23"/>
                    <a:pt x="64" y="23"/>
                  </a:cubicBezTo>
                  <a:cubicBezTo>
                    <a:pt x="64" y="23"/>
                    <a:pt x="64" y="23"/>
                    <a:pt x="64" y="24"/>
                  </a:cubicBezTo>
                  <a:cubicBezTo>
                    <a:pt x="63" y="24"/>
                    <a:pt x="59" y="26"/>
                    <a:pt x="59" y="26"/>
                  </a:cubicBezTo>
                  <a:cubicBezTo>
                    <a:pt x="59" y="26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0" y="26"/>
                    <a:pt x="50" y="26"/>
                  </a:cubicBezTo>
                  <a:cubicBezTo>
                    <a:pt x="50" y="26"/>
                    <a:pt x="46" y="24"/>
                    <a:pt x="46" y="24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7" y="19"/>
                    <a:pt x="47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1" y="16"/>
                    <a:pt x="41" y="15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5" y="9"/>
                    <a:pt x="46" y="9"/>
                  </a:cubicBezTo>
                  <a:cubicBezTo>
                    <a:pt x="46" y="9"/>
                    <a:pt x="47" y="8"/>
                    <a:pt x="47" y="7"/>
                  </a:cubicBezTo>
                  <a:cubicBezTo>
                    <a:pt x="47" y="7"/>
                    <a:pt x="45" y="3"/>
                    <a:pt x="45" y="2"/>
                  </a:cubicBezTo>
                  <a:cubicBezTo>
                    <a:pt x="45" y="2"/>
                    <a:pt x="45" y="2"/>
                    <a:pt x="46" y="2"/>
                  </a:cubicBezTo>
                  <a:cubicBezTo>
                    <a:pt x="46" y="2"/>
                    <a:pt x="50" y="0"/>
                    <a:pt x="50" y="0"/>
                  </a:cubicBezTo>
                  <a:cubicBezTo>
                    <a:pt x="50" y="0"/>
                    <a:pt x="53" y="3"/>
                    <a:pt x="54" y="4"/>
                  </a:cubicBezTo>
                  <a:cubicBezTo>
                    <a:pt x="54" y="4"/>
                    <a:pt x="54" y="4"/>
                    <a:pt x="55" y="4"/>
                  </a:cubicBezTo>
                  <a:cubicBezTo>
                    <a:pt x="55" y="4"/>
                    <a:pt x="55" y="4"/>
                    <a:pt x="56" y="4"/>
                  </a:cubicBezTo>
                  <a:cubicBezTo>
                    <a:pt x="57" y="2"/>
                    <a:pt x="58" y="1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3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3"/>
                    <a:pt x="62" y="7"/>
                    <a:pt x="62" y="7"/>
                  </a:cubicBezTo>
                  <a:cubicBezTo>
                    <a:pt x="62" y="8"/>
                    <a:pt x="63" y="9"/>
                    <a:pt x="63" y="9"/>
                  </a:cubicBezTo>
                  <a:cubicBezTo>
                    <a:pt x="64" y="9"/>
                    <a:pt x="68" y="10"/>
                    <a:pt x="68" y="10"/>
                  </a:cubicBezTo>
                  <a:lnTo>
                    <a:pt x="68" y="15"/>
                  </a:lnTo>
                  <a:close/>
                  <a:moveTo>
                    <a:pt x="68" y="52"/>
                  </a:moveTo>
                  <a:cubicBezTo>
                    <a:pt x="68" y="52"/>
                    <a:pt x="64" y="53"/>
                    <a:pt x="63" y="53"/>
                  </a:cubicBezTo>
                  <a:cubicBezTo>
                    <a:pt x="63" y="54"/>
                    <a:pt x="62" y="54"/>
                    <a:pt x="62" y="55"/>
                  </a:cubicBezTo>
                  <a:cubicBezTo>
                    <a:pt x="62" y="56"/>
                    <a:pt x="64" y="59"/>
                    <a:pt x="6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0"/>
                    <a:pt x="59" y="63"/>
                    <a:pt x="59" y="63"/>
                  </a:cubicBezTo>
                  <a:cubicBezTo>
                    <a:pt x="59" y="63"/>
                    <a:pt x="56" y="59"/>
                    <a:pt x="56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3" y="59"/>
                    <a:pt x="50" y="63"/>
                    <a:pt x="50" y="63"/>
                  </a:cubicBezTo>
                  <a:cubicBezTo>
                    <a:pt x="50" y="63"/>
                    <a:pt x="46" y="60"/>
                    <a:pt x="46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5" y="59"/>
                    <a:pt x="47" y="56"/>
                    <a:pt x="47" y="55"/>
                  </a:cubicBezTo>
                  <a:cubicBezTo>
                    <a:pt x="47" y="54"/>
                    <a:pt x="46" y="54"/>
                    <a:pt x="46" y="53"/>
                  </a:cubicBezTo>
                  <a:cubicBezTo>
                    <a:pt x="45" y="53"/>
                    <a:pt x="41" y="52"/>
                    <a:pt x="41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6"/>
                    <a:pt x="45" y="46"/>
                    <a:pt x="46" y="46"/>
                  </a:cubicBezTo>
                  <a:cubicBezTo>
                    <a:pt x="46" y="45"/>
                    <a:pt x="47" y="45"/>
                    <a:pt x="47" y="44"/>
                  </a:cubicBezTo>
                  <a:cubicBezTo>
                    <a:pt x="47" y="43"/>
                    <a:pt x="45" y="40"/>
                    <a:pt x="45" y="39"/>
                  </a:cubicBezTo>
                  <a:cubicBezTo>
                    <a:pt x="45" y="39"/>
                    <a:pt x="45" y="39"/>
                    <a:pt x="46" y="39"/>
                  </a:cubicBezTo>
                  <a:cubicBezTo>
                    <a:pt x="46" y="39"/>
                    <a:pt x="50" y="36"/>
                    <a:pt x="50" y="36"/>
                  </a:cubicBezTo>
                  <a:cubicBezTo>
                    <a:pt x="50" y="36"/>
                    <a:pt x="53" y="40"/>
                    <a:pt x="54" y="40"/>
                  </a:cubicBezTo>
                  <a:cubicBezTo>
                    <a:pt x="54" y="40"/>
                    <a:pt x="54" y="40"/>
                    <a:pt x="55" y="40"/>
                  </a:cubicBezTo>
                  <a:cubicBezTo>
                    <a:pt x="55" y="40"/>
                    <a:pt x="55" y="40"/>
                    <a:pt x="56" y="40"/>
                  </a:cubicBezTo>
                  <a:cubicBezTo>
                    <a:pt x="57" y="39"/>
                    <a:pt x="58" y="38"/>
                    <a:pt x="59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59" y="36"/>
                    <a:pt x="63" y="39"/>
                    <a:pt x="64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40"/>
                    <a:pt x="62" y="43"/>
                    <a:pt x="62" y="44"/>
                  </a:cubicBezTo>
                  <a:cubicBezTo>
                    <a:pt x="62" y="45"/>
                    <a:pt x="63" y="45"/>
                    <a:pt x="63" y="46"/>
                  </a:cubicBezTo>
                  <a:cubicBezTo>
                    <a:pt x="64" y="46"/>
                    <a:pt x="68" y="46"/>
                    <a:pt x="68" y="47"/>
                  </a:cubicBezTo>
                  <a:lnTo>
                    <a:pt x="68" y="52"/>
                  </a:lnTo>
                  <a:close/>
                  <a:moveTo>
                    <a:pt x="55" y="8"/>
                  </a:moveTo>
                  <a:cubicBezTo>
                    <a:pt x="52" y="8"/>
                    <a:pt x="50" y="10"/>
                    <a:pt x="50" y="13"/>
                  </a:cubicBezTo>
                  <a:cubicBezTo>
                    <a:pt x="50" y="15"/>
                    <a:pt x="52" y="17"/>
                    <a:pt x="55" y="17"/>
                  </a:cubicBezTo>
                  <a:cubicBezTo>
                    <a:pt x="57" y="17"/>
                    <a:pt x="59" y="15"/>
                    <a:pt x="59" y="13"/>
                  </a:cubicBezTo>
                  <a:cubicBezTo>
                    <a:pt x="59" y="10"/>
                    <a:pt x="57" y="8"/>
                    <a:pt x="55" y="8"/>
                  </a:cubicBezTo>
                  <a:close/>
                  <a:moveTo>
                    <a:pt x="55" y="45"/>
                  </a:moveTo>
                  <a:cubicBezTo>
                    <a:pt x="52" y="45"/>
                    <a:pt x="50" y="47"/>
                    <a:pt x="50" y="49"/>
                  </a:cubicBezTo>
                  <a:cubicBezTo>
                    <a:pt x="50" y="52"/>
                    <a:pt x="52" y="54"/>
                    <a:pt x="55" y="54"/>
                  </a:cubicBezTo>
                  <a:cubicBezTo>
                    <a:pt x="57" y="54"/>
                    <a:pt x="59" y="52"/>
                    <a:pt x="59" y="49"/>
                  </a:cubicBezTo>
                  <a:cubicBezTo>
                    <a:pt x="59" y="47"/>
                    <a:pt x="57" y="45"/>
                    <a:pt x="55" y="4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ValueShape3">
              <a:extLst>
                <a:ext uri="{FF2B5EF4-FFF2-40B4-BE49-F238E27FC236}">
                  <a16:creationId xmlns:a16="http://schemas.microsoft.com/office/drawing/2014/main" id="{FE62576B-75BF-452D-AEBC-414451A0BAB6}"/>
                </a:ext>
              </a:extLst>
            </p:cNvPr>
            <p:cNvSpPr/>
            <p:nvPr/>
          </p:nvSpPr>
          <p:spPr>
            <a:xfrm rot="16200000">
              <a:off x="7542153" y="2381931"/>
              <a:ext cx="483383" cy="2183039"/>
            </a:xfrm>
            <a:prstGeom prst="round2SameRect">
              <a:avLst>
                <a:gd name="adj1" fmla="val 0"/>
                <a:gd name="adj2" fmla="val 50000"/>
              </a:avLst>
            </a:prstGeom>
            <a:gradFill flip="none" rotWithShape="1">
              <a:gsLst>
                <a:gs pos="0">
                  <a:schemeClr val="accent3">
                    <a:lumMod val="100000"/>
                  </a:schemeClr>
                </a:gs>
                <a:gs pos="100000">
                  <a:srgbClr val="F2F2F2"/>
                </a:gs>
                <a:gs pos="76000">
                  <a:schemeClr val="accent3">
                    <a:lumMod val="100000"/>
                  </a:schemeClr>
                </a:gs>
                <a:gs pos="76100">
                  <a:srgbClr val="F2F2F2"/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BackShape">
              <a:extLst>
                <a:ext uri="{FF2B5EF4-FFF2-40B4-BE49-F238E27FC236}">
                  <a16:creationId xmlns:a16="http://schemas.microsoft.com/office/drawing/2014/main" id="{57FE4F3C-2205-4F84-A597-3669E808E01B}"/>
                </a:ext>
              </a:extLst>
            </p:cNvPr>
            <p:cNvSpPr/>
            <p:nvPr/>
          </p:nvSpPr>
          <p:spPr bwMode="auto">
            <a:xfrm>
              <a:off x="6045169" y="3204867"/>
              <a:ext cx="608059" cy="537168"/>
            </a:xfrm>
            <a:prstGeom prst="roundRect">
              <a:avLst/>
            </a:prstGeom>
            <a:gradFill>
              <a:gsLst>
                <a:gs pos="0">
                  <a:srgbClr val="146DD7"/>
                </a:gs>
                <a:gs pos="100000">
                  <a:srgbClr val="6DE5FD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ValueText3">
              <a:extLst>
                <a:ext uri="{FF2B5EF4-FFF2-40B4-BE49-F238E27FC236}">
                  <a16:creationId xmlns:a16="http://schemas.microsoft.com/office/drawing/2014/main" id="{4A3CE184-C629-4F9E-8454-D60D400E2C48}"/>
                </a:ext>
              </a:extLst>
            </p:cNvPr>
            <p:cNvSpPr txBox="1"/>
            <p:nvPr/>
          </p:nvSpPr>
          <p:spPr>
            <a:xfrm>
              <a:off x="8979661" y="3321464"/>
              <a:ext cx="642997" cy="303971"/>
            </a:xfrm>
            <a:prstGeom prst="rect">
              <a:avLst/>
            </a:prstGeom>
          </p:spPr>
          <p:txBody>
            <a:bodyPr wrap="none" lIns="0" tIns="0" rIns="0" bIns="0" anchor="ctr" anchorCtr="1">
              <a:prstTxWarp prst="textPlain">
                <a:avLst/>
              </a:prstTxWarp>
              <a:normAutofit/>
            </a:bodyPr>
            <a:lstStyle/>
            <a:p>
              <a:r>
                <a:rPr lang="en-US" altLang="zh-CN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rPr>
                <a:t>76%</a:t>
              </a:r>
            </a:p>
          </p:txBody>
        </p:sp>
        <p:sp>
          <p:nvSpPr>
            <p:cNvPr id="115" name="IconShape">
              <a:extLst>
                <a:ext uri="{FF2B5EF4-FFF2-40B4-BE49-F238E27FC236}">
                  <a16:creationId xmlns:a16="http://schemas.microsoft.com/office/drawing/2014/main" id="{7CF09221-C28D-4646-8A8D-C4457AB86ED7}"/>
                </a:ext>
              </a:extLst>
            </p:cNvPr>
            <p:cNvSpPr/>
            <p:nvPr/>
          </p:nvSpPr>
          <p:spPr bwMode="auto">
            <a:xfrm>
              <a:off x="6161013" y="3299347"/>
              <a:ext cx="376371" cy="348209"/>
            </a:xfrm>
            <a:custGeom>
              <a:avLst/>
              <a:gdLst/>
              <a:ahLst/>
              <a:cxnLst>
                <a:cxn ang="0">
                  <a:pos x="39" y="36"/>
                </a:cxn>
                <a:cxn ang="0">
                  <a:pos x="41" y="44"/>
                </a:cxn>
                <a:cxn ang="0">
                  <a:pos x="35" y="50"/>
                </a:cxn>
                <a:cxn ang="0">
                  <a:pos x="27" y="53"/>
                </a:cxn>
                <a:cxn ang="0">
                  <a:pos x="18" y="53"/>
                </a:cxn>
                <a:cxn ang="0">
                  <a:pos x="11" y="50"/>
                </a:cxn>
                <a:cxn ang="0">
                  <a:pos x="4" y="44"/>
                </a:cxn>
                <a:cxn ang="0">
                  <a:pos x="6" y="36"/>
                </a:cxn>
                <a:cxn ang="0">
                  <a:pos x="0" y="28"/>
                </a:cxn>
                <a:cxn ang="0">
                  <a:pos x="7" y="23"/>
                </a:cxn>
                <a:cxn ang="0">
                  <a:pos x="4" y="18"/>
                </a:cxn>
                <a:cxn ang="0">
                  <a:pos x="15" y="16"/>
                </a:cxn>
                <a:cxn ang="0">
                  <a:pos x="19" y="8"/>
                </a:cxn>
                <a:cxn ang="0">
                  <a:pos x="28" y="15"/>
                </a:cxn>
                <a:cxn ang="0">
                  <a:pos x="35" y="12"/>
                </a:cxn>
                <a:cxn ang="0">
                  <a:pos x="41" y="19"/>
                </a:cxn>
                <a:cxn ang="0">
                  <a:pos x="45" y="27"/>
                </a:cxn>
                <a:cxn ang="0">
                  <a:pos x="23" y="22"/>
                </a:cxn>
                <a:cxn ang="0">
                  <a:pos x="32" y="31"/>
                </a:cxn>
                <a:cxn ang="0">
                  <a:pos x="63" y="16"/>
                </a:cxn>
                <a:cxn ang="0">
                  <a:pos x="64" y="24"/>
                </a:cxn>
                <a:cxn ang="0">
                  <a:pos x="55" y="22"/>
                </a:cxn>
                <a:cxn ang="0">
                  <a:pos x="46" y="24"/>
                </a:cxn>
                <a:cxn ang="0">
                  <a:pos x="46" y="16"/>
                </a:cxn>
                <a:cxn ang="0">
                  <a:pos x="46" y="9"/>
                </a:cxn>
                <a:cxn ang="0">
                  <a:pos x="46" y="2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2" y="7"/>
                </a:cxn>
                <a:cxn ang="0">
                  <a:pos x="68" y="15"/>
                </a:cxn>
                <a:cxn ang="0">
                  <a:pos x="62" y="55"/>
                </a:cxn>
                <a:cxn ang="0">
                  <a:pos x="59" y="63"/>
                </a:cxn>
                <a:cxn ang="0">
                  <a:pos x="54" y="59"/>
                </a:cxn>
                <a:cxn ang="0">
                  <a:pos x="45" y="60"/>
                </a:cxn>
                <a:cxn ang="0">
                  <a:pos x="41" y="52"/>
                </a:cxn>
                <a:cxn ang="0">
                  <a:pos x="47" y="44"/>
                </a:cxn>
                <a:cxn ang="0">
                  <a:pos x="50" y="36"/>
                </a:cxn>
                <a:cxn ang="0">
                  <a:pos x="56" y="40"/>
                </a:cxn>
                <a:cxn ang="0">
                  <a:pos x="64" y="39"/>
                </a:cxn>
                <a:cxn ang="0">
                  <a:pos x="63" y="46"/>
                </a:cxn>
                <a:cxn ang="0">
                  <a:pos x="55" y="8"/>
                </a:cxn>
                <a:cxn ang="0">
                  <a:pos x="59" y="13"/>
                </a:cxn>
                <a:cxn ang="0">
                  <a:pos x="50" y="49"/>
                </a:cxn>
                <a:cxn ang="0">
                  <a:pos x="55" y="45"/>
                </a:cxn>
              </a:cxnLst>
              <a:rect l="0" t="0" r="r" b="b"/>
              <a:pathLst>
                <a:path w="68" h="63">
                  <a:moveTo>
                    <a:pt x="45" y="35"/>
                  </a:moveTo>
                  <a:cubicBezTo>
                    <a:pt x="45" y="35"/>
                    <a:pt x="45" y="36"/>
                    <a:pt x="45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7"/>
                    <a:pt x="38" y="38"/>
                    <a:pt x="38" y="39"/>
                  </a:cubicBezTo>
                  <a:cubicBezTo>
                    <a:pt x="39" y="41"/>
                    <a:pt x="40" y="42"/>
                    <a:pt x="41" y="43"/>
                  </a:cubicBezTo>
                  <a:cubicBezTo>
                    <a:pt x="41" y="43"/>
                    <a:pt x="41" y="44"/>
                    <a:pt x="41" y="44"/>
                  </a:cubicBezTo>
                  <a:cubicBezTo>
                    <a:pt x="41" y="44"/>
                    <a:pt x="41" y="44"/>
                    <a:pt x="41" y="45"/>
                  </a:cubicBezTo>
                  <a:cubicBezTo>
                    <a:pt x="40" y="46"/>
                    <a:pt x="36" y="50"/>
                    <a:pt x="35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0" y="47"/>
                    <a:pt x="29" y="47"/>
                    <a:pt x="28" y="48"/>
                  </a:cubicBezTo>
                  <a:cubicBezTo>
                    <a:pt x="28" y="49"/>
                    <a:pt x="27" y="51"/>
                    <a:pt x="27" y="53"/>
                  </a:cubicBezTo>
                  <a:cubicBezTo>
                    <a:pt x="27" y="54"/>
                    <a:pt x="26" y="54"/>
                    <a:pt x="26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6" y="47"/>
                    <a:pt x="16" y="47"/>
                    <a:pt x="15" y="4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0"/>
                    <a:pt x="9" y="50"/>
                    <a:pt x="9" y="50"/>
                  </a:cubicBezTo>
                  <a:cubicBezTo>
                    <a:pt x="8" y="49"/>
                    <a:pt x="4" y="45"/>
                    <a:pt x="4" y="44"/>
                  </a:cubicBezTo>
                  <a:cubicBezTo>
                    <a:pt x="4" y="44"/>
                    <a:pt x="4" y="44"/>
                    <a:pt x="4" y="43"/>
                  </a:cubicBezTo>
                  <a:cubicBezTo>
                    <a:pt x="5" y="42"/>
                    <a:pt x="6" y="41"/>
                    <a:pt x="7" y="39"/>
                  </a:cubicBezTo>
                  <a:cubicBezTo>
                    <a:pt x="7" y="38"/>
                    <a:pt x="6" y="37"/>
                    <a:pt x="6" y="36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5"/>
                    <a:pt x="0" y="3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5"/>
                    <a:pt x="7" y="24"/>
                    <a:pt x="7" y="23"/>
                  </a:cubicBezTo>
                  <a:cubicBezTo>
                    <a:pt x="6" y="22"/>
                    <a:pt x="5" y="20"/>
                    <a:pt x="4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7"/>
                    <a:pt x="9" y="12"/>
                    <a:pt x="10" y="12"/>
                  </a:cubicBezTo>
                  <a:cubicBezTo>
                    <a:pt x="10" y="12"/>
                    <a:pt x="10" y="12"/>
                    <a:pt x="11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7" y="15"/>
                  </a:cubicBezTo>
                  <a:cubicBezTo>
                    <a:pt x="18" y="13"/>
                    <a:pt x="18" y="11"/>
                    <a:pt x="18" y="9"/>
                  </a:cubicBezTo>
                  <a:cubicBezTo>
                    <a:pt x="18" y="9"/>
                    <a:pt x="19" y="8"/>
                    <a:pt x="19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7" y="9"/>
                    <a:pt x="27" y="9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9" y="15"/>
                    <a:pt x="30" y="15"/>
                    <a:pt x="31" y="16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2"/>
                    <a:pt x="36" y="13"/>
                  </a:cubicBezTo>
                  <a:cubicBezTo>
                    <a:pt x="37" y="13"/>
                    <a:pt x="41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0" y="20"/>
                    <a:pt x="39" y="22"/>
                    <a:pt x="38" y="23"/>
                  </a:cubicBezTo>
                  <a:cubicBezTo>
                    <a:pt x="38" y="24"/>
                    <a:pt x="39" y="25"/>
                    <a:pt x="39" y="26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8"/>
                  </a:cubicBezTo>
                  <a:lnTo>
                    <a:pt x="45" y="35"/>
                  </a:lnTo>
                  <a:close/>
                  <a:moveTo>
                    <a:pt x="23" y="22"/>
                  </a:moveTo>
                  <a:cubicBezTo>
                    <a:pt x="18" y="22"/>
                    <a:pt x="13" y="26"/>
                    <a:pt x="13" y="31"/>
                  </a:cubicBezTo>
                  <a:cubicBezTo>
                    <a:pt x="13" y="36"/>
                    <a:pt x="18" y="40"/>
                    <a:pt x="23" y="40"/>
                  </a:cubicBezTo>
                  <a:cubicBezTo>
                    <a:pt x="28" y="40"/>
                    <a:pt x="32" y="36"/>
                    <a:pt x="32" y="31"/>
                  </a:cubicBezTo>
                  <a:cubicBezTo>
                    <a:pt x="32" y="26"/>
                    <a:pt x="28" y="22"/>
                    <a:pt x="23" y="22"/>
                  </a:cubicBezTo>
                  <a:close/>
                  <a:moveTo>
                    <a:pt x="68" y="15"/>
                  </a:moveTo>
                  <a:cubicBezTo>
                    <a:pt x="68" y="16"/>
                    <a:pt x="64" y="16"/>
                    <a:pt x="63" y="16"/>
                  </a:cubicBezTo>
                  <a:cubicBezTo>
                    <a:pt x="63" y="17"/>
                    <a:pt x="62" y="18"/>
                    <a:pt x="62" y="18"/>
                  </a:cubicBezTo>
                  <a:cubicBezTo>
                    <a:pt x="62" y="19"/>
                    <a:pt x="64" y="23"/>
                    <a:pt x="64" y="23"/>
                  </a:cubicBezTo>
                  <a:cubicBezTo>
                    <a:pt x="64" y="23"/>
                    <a:pt x="64" y="23"/>
                    <a:pt x="64" y="24"/>
                  </a:cubicBezTo>
                  <a:cubicBezTo>
                    <a:pt x="63" y="24"/>
                    <a:pt x="59" y="26"/>
                    <a:pt x="59" y="26"/>
                  </a:cubicBezTo>
                  <a:cubicBezTo>
                    <a:pt x="59" y="26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0" y="26"/>
                    <a:pt x="50" y="26"/>
                  </a:cubicBezTo>
                  <a:cubicBezTo>
                    <a:pt x="50" y="26"/>
                    <a:pt x="46" y="24"/>
                    <a:pt x="46" y="24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7" y="19"/>
                    <a:pt x="47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1" y="16"/>
                    <a:pt x="41" y="15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5" y="9"/>
                    <a:pt x="46" y="9"/>
                  </a:cubicBezTo>
                  <a:cubicBezTo>
                    <a:pt x="46" y="9"/>
                    <a:pt x="47" y="8"/>
                    <a:pt x="47" y="7"/>
                  </a:cubicBezTo>
                  <a:cubicBezTo>
                    <a:pt x="47" y="7"/>
                    <a:pt x="45" y="3"/>
                    <a:pt x="45" y="2"/>
                  </a:cubicBezTo>
                  <a:cubicBezTo>
                    <a:pt x="45" y="2"/>
                    <a:pt x="45" y="2"/>
                    <a:pt x="46" y="2"/>
                  </a:cubicBezTo>
                  <a:cubicBezTo>
                    <a:pt x="46" y="2"/>
                    <a:pt x="50" y="0"/>
                    <a:pt x="50" y="0"/>
                  </a:cubicBezTo>
                  <a:cubicBezTo>
                    <a:pt x="50" y="0"/>
                    <a:pt x="53" y="3"/>
                    <a:pt x="54" y="4"/>
                  </a:cubicBezTo>
                  <a:cubicBezTo>
                    <a:pt x="54" y="4"/>
                    <a:pt x="54" y="4"/>
                    <a:pt x="55" y="4"/>
                  </a:cubicBezTo>
                  <a:cubicBezTo>
                    <a:pt x="55" y="4"/>
                    <a:pt x="55" y="4"/>
                    <a:pt x="56" y="4"/>
                  </a:cubicBezTo>
                  <a:cubicBezTo>
                    <a:pt x="57" y="2"/>
                    <a:pt x="58" y="1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3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3"/>
                    <a:pt x="62" y="7"/>
                    <a:pt x="62" y="7"/>
                  </a:cubicBezTo>
                  <a:cubicBezTo>
                    <a:pt x="62" y="8"/>
                    <a:pt x="63" y="9"/>
                    <a:pt x="63" y="9"/>
                  </a:cubicBezTo>
                  <a:cubicBezTo>
                    <a:pt x="64" y="9"/>
                    <a:pt x="68" y="10"/>
                    <a:pt x="68" y="10"/>
                  </a:cubicBezTo>
                  <a:lnTo>
                    <a:pt x="68" y="15"/>
                  </a:lnTo>
                  <a:close/>
                  <a:moveTo>
                    <a:pt x="68" y="52"/>
                  </a:moveTo>
                  <a:cubicBezTo>
                    <a:pt x="68" y="52"/>
                    <a:pt x="64" y="53"/>
                    <a:pt x="63" y="53"/>
                  </a:cubicBezTo>
                  <a:cubicBezTo>
                    <a:pt x="63" y="54"/>
                    <a:pt x="62" y="54"/>
                    <a:pt x="62" y="55"/>
                  </a:cubicBezTo>
                  <a:cubicBezTo>
                    <a:pt x="62" y="56"/>
                    <a:pt x="64" y="59"/>
                    <a:pt x="6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0"/>
                    <a:pt x="59" y="63"/>
                    <a:pt x="59" y="63"/>
                  </a:cubicBezTo>
                  <a:cubicBezTo>
                    <a:pt x="59" y="63"/>
                    <a:pt x="56" y="59"/>
                    <a:pt x="56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3" y="59"/>
                    <a:pt x="50" y="63"/>
                    <a:pt x="50" y="63"/>
                  </a:cubicBezTo>
                  <a:cubicBezTo>
                    <a:pt x="50" y="63"/>
                    <a:pt x="46" y="60"/>
                    <a:pt x="46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5" y="59"/>
                    <a:pt x="47" y="56"/>
                    <a:pt x="47" y="55"/>
                  </a:cubicBezTo>
                  <a:cubicBezTo>
                    <a:pt x="47" y="54"/>
                    <a:pt x="46" y="54"/>
                    <a:pt x="46" y="53"/>
                  </a:cubicBezTo>
                  <a:cubicBezTo>
                    <a:pt x="45" y="53"/>
                    <a:pt x="41" y="52"/>
                    <a:pt x="41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6"/>
                    <a:pt x="45" y="46"/>
                    <a:pt x="46" y="46"/>
                  </a:cubicBezTo>
                  <a:cubicBezTo>
                    <a:pt x="46" y="45"/>
                    <a:pt x="47" y="45"/>
                    <a:pt x="47" y="44"/>
                  </a:cubicBezTo>
                  <a:cubicBezTo>
                    <a:pt x="47" y="43"/>
                    <a:pt x="45" y="40"/>
                    <a:pt x="45" y="39"/>
                  </a:cubicBezTo>
                  <a:cubicBezTo>
                    <a:pt x="45" y="39"/>
                    <a:pt x="45" y="39"/>
                    <a:pt x="46" y="39"/>
                  </a:cubicBezTo>
                  <a:cubicBezTo>
                    <a:pt x="46" y="39"/>
                    <a:pt x="50" y="36"/>
                    <a:pt x="50" y="36"/>
                  </a:cubicBezTo>
                  <a:cubicBezTo>
                    <a:pt x="50" y="36"/>
                    <a:pt x="53" y="40"/>
                    <a:pt x="54" y="40"/>
                  </a:cubicBezTo>
                  <a:cubicBezTo>
                    <a:pt x="54" y="40"/>
                    <a:pt x="54" y="40"/>
                    <a:pt x="55" y="40"/>
                  </a:cubicBezTo>
                  <a:cubicBezTo>
                    <a:pt x="55" y="40"/>
                    <a:pt x="55" y="40"/>
                    <a:pt x="56" y="40"/>
                  </a:cubicBezTo>
                  <a:cubicBezTo>
                    <a:pt x="57" y="39"/>
                    <a:pt x="58" y="38"/>
                    <a:pt x="59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59" y="36"/>
                    <a:pt x="63" y="39"/>
                    <a:pt x="64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40"/>
                    <a:pt x="62" y="43"/>
                    <a:pt x="62" y="44"/>
                  </a:cubicBezTo>
                  <a:cubicBezTo>
                    <a:pt x="62" y="45"/>
                    <a:pt x="63" y="45"/>
                    <a:pt x="63" y="46"/>
                  </a:cubicBezTo>
                  <a:cubicBezTo>
                    <a:pt x="64" y="46"/>
                    <a:pt x="68" y="46"/>
                    <a:pt x="68" y="47"/>
                  </a:cubicBezTo>
                  <a:lnTo>
                    <a:pt x="68" y="52"/>
                  </a:lnTo>
                  <a:close/>
                  <a:moveTo>
                    <a:pt x="55" y="8"/>
                  </a:moveTo>
                  <a:cubicBezTo>
                    <a:pt x="52" y="8"/>
                    <a:pt x="50" y="10"/>
                    <a:pt x="50" y="13"/>
                  </a:cubicBezTo>
                  <a:cubicBezTo>
                    <a:pt x="50" y="15"/>
                    <a:pt x="52" y="17"/>
                    <a:pt x="55" y="17"/>
                  </a:cubicBezTo>
                  <a:cubicBezTo>
                    <a:pt x="57" y="17"/>
                    <a:pt x="59" y="15"/>
                    <a:pt x="59" y="13"/>
                  </a:cubicBezTo>
                  <a:cubicBezTo>
                    <a:pt x="59" y="10"/>
                    <a:pt x="57" y="8"/>
                    <a:pt x="55" y="8"/>
                  </a:cubicBezTo>
                  <a:close/>
                  <a:moveTo>
                    <a:pt x="55" y="45"/>
                  </a:moveTo>
                  <a:cubicBezTo>
                    <a:pt x="52" y="45"/>
                    <a:pt x="50" y="47"/>
                    <a:pt x="50" y="49"/>
                  </a:cubicBezTo>
                  <a:cubicBezTo>
                    <a:pt x="50" y="52"/>
                    <a:pt x="52" y="54"/>
                    <a:pt x="55" y="54"/>
                  </a:cubicBezTo>
                  <a:cubicBezTo>
                    <a:pt x="57" y="54"/>
                    <a:pt x="59" y="52"/>
                    <a:pt x="59" y="49"/>
                  </a:cubicBezTo>
                  <a:cubicBezTo>
                    <a:pt x="59" y="47"/>
                    <a:pt x="57" y="45"/>
                    <a:pt x="55" y="4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6" name="ValueShape4">
              <a:extLst>
                <a:ext uri="{FF2B5EF4-FFF2-40B4-BE49-F238E27FC236}">
                  <a16:creationId xmlns:a16="http://schemas.microsoft.com/office/drawing/2014/main" id="{4DE1D2EE-32C8-4B28-B512-D17A93D9D059}"/>
                </a:ext>
              </a:extLst>
            </p:cNvPr>
            <p:cNvSpPr/>
            <p:nvPr/>
          </p:nvSpPr>
          <p:spPr>
            <a:xfrm rot="16200000">
              <a:off x="7542153" y="3128564"/>
              <a:ext cx="483383" cy="2183039"/>
            </a:xfrm>
            <a:prstGeom prst="round2SameRect">
              <a:avLst>
                <a:gd name="adj1" fmla="val 0"/>
                <a:gd name="adj2" fmla="val 50000"/>
              </a:avLst>
            </a:prstGeom>
            <a:gradFill>
              <a:gsLst>
                <a:gs pos="0">
                  <a:srgbClr val="146DD7"/>
                </a:gs>
                <a:gs pos="100000">
                  <a:srgbClr val="F2F2F2"/>
                </a:gs>
                <a:gs pos="39000">
                  <a:srgbClr val="6DE5FD"/>
                </a:gs>
                <a:gs pos="39000">
                  <a:srgbClr val="F2F2F2"/>
                </a:gs>
              </a:gsLst>
              <a:lin ang="5400000" scaled="1"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7" name="BackShape">
              <a:extLst>
                <a:ext uri="{FF2B5EF4-FFF2-40B4-BE49-F238E27FC236}">
                  <a16:creationId xmlns:a16="http://schemas.microsoft.com/office/drawing/2014/main" id="{7B3981B2-F136-4D17-8408-0A21CDF29CDD}"/>
                </a:ext>
              </a:extLst>
            </p:cNvPr>
            <p:cNvSpPr/>
            <p:nvPr/>
          </p:nvSpPr>
          <p:spPr bwMode="auto">
            <a:xfrm>
              <a:off x="6045169" y="3951500"/>
              <a:ext cx="608059" cy="537168"/>
            </a:xfrm>
            <a:prstGeom prst="roundRect">
              <a:avLst/>
            </a:prstGeom>
            <a:gradFill>
              <a:gsLst>
                <a:gs pos="0">
                  <a:srgbClr val="146DD7"/>
                </a:gs>
                <a:gs pos="100000">
                  <a:srgbClr val="6DE5FD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8" name="ValueText4">
              <a:extLst>
                <a:ext uri="{FF2B5EF4-FFF2-40B4-BE49-F238E27FC236}">
                  <a16:creationId xmlns:a16="http://schemas.microsoft.com/office/drawing/2014/main" id="{21A3DF6D-17CA-4B4F-A467-83C498D62C59}"/>
                </a:ext>
              </a:extLst>
            </p:cNvPr>
            <p:cNvSpPr txBox="1"/>
            <p:nvPr/>
          </p:nvSpPr>
          <p:spPr>
            <a:xfrm>
              <a:off x="8979661" y="4068097"/>
              <a:ext cx="642997" cy="303971"/>
            </a:xfrm>
            <a:prstGeom prst="rect">
              <a:avLst/>
            </a:prstGeom>
          </p:spPr>
          <p:txBody>
            <a:bodyPr wrap="none" lIns="0" tIns="0" rIns="0" bIns="0" anchor="ctr" anchorCtr="1">
              <a:prstTxWarp prst="textPlain">
                <a:avLst/>
              </a:prstTxWarp>
              <a:normAutofit/>
            </a:bodyPr>
            <a:lstStyle/>
            <a:p>
              <a:r>
                <a:rPr lang="en-US" altLang="zh-CN" dirty="0">
                  <a:solidFill>
                    <a:srgbClr val="146DD7"/>
                  </a:solidFill>
                  <a:cs typeface="+mn-ea"/>
                  <a:sym typeface="+mn-lt"/>
                </a:rPr>
                <a:t>39%</a:t>
              </a:r>
            </a:p>
          </p:txBody>
        </p:sp>
        <p:sp>
          <p:nvSpPr>
            <p:cNvPr id="119" name="IconShape">
              <a:extLst>
                <a:ext uri="{FF2B5EF4-FFF2-40B4-BE49-F238E27FC236}">
                  <a16:creationId xmlns:a16="http://schemas.microsoft.com/office/drawing/2014/main" id="{DBB88B91-9B22-4820-AD9E-B2A71E43DBF0}"/>
                </a:ext>
              </a:extLst>
            </p:cNvPr>
            <p:cNvSpPr/>
            <p:nvPr/>
          </p:nvSpPr>
          <p:spPr bwMode="auto">
            <a:xfrm>
              <a:off x="6161013" y="4045980"/>
              <a:ext cx="376371" cy="348209"/>
            </a:xfrm>
            <a:custGeom>
              <a:avLst/>
              <a:gdLst/>
              <a:ahLst/>
              <a:cxnLst>
                <a:cxn ang="0">
                  <a:pos x="39" y="36"/>
                </a:cxn>
                <a:cxn ang="0">
                  <a:pos x="41" y="44"/>
                </a:cxn>
                <a:cxn ang="0">
                  <a:pos x="35" y="50"/>
                </a:cxn>
                <a:cxn ang="0">
                  <a:pos x="27" y="53"/>
                </a:cxn>
                <a:cxn ang="0">
                  <a:pos x="18" y="53"/>
                </a:cxn>
                <a:cxn ang="0">
                  <a:pos x="11" y="50"/>
                </a:cxn>
                <a:cxn ang="0">
                  <a:pos x="4" y="44"/>
                </a:cxn>
                <a:cxn ang="0">
                  <a:pos x="6" y="36"/>
                </a:cxn>
                <a:cxn ang="0">
                  <a:pos x="0" y="28"/>
                </a:cxn>
                <a:cxn ang="0">
                  <a:pos x="7" y="23"/>
                </a:cxn>
                <a:cxn ang="0">
                  <a:pos x="4" y="18"/>
                </a:cxn>
                <a:cxn ang="0">
                  <a:pos x="15" y="16"/>
                </a:cxn>
                <a:cxn ang="0">
                  <a:pos x="19" y="8"/>
                </a:cxn>
                <a:cxn ang="0">
                  <a:pos x="28" y="15"/>
                </a:cxn>
                <a:cxn ang="0">
                  <a:pos x="35" y="12"/>
                </a:cxn>
                <a:cxn ang="0">
                  <a:pos x="41" y="19"/>
                </a:cxn>
                <a:cxn ang="0">
                  <a:pos x="45" y="27"/>
                </a:cxn>
                <a:cxn ang="0">
                  <a:pos x="23" y="22"/>
                </a:cxn>
                <a:cxn ang="0">
                  <a:pos x="32" y="31"/>
                </a:cxn>
                <a:cxn ang="0">
                  <a:pos x="63" y="16"/>
                </a:cxn>
                <a:cxn ang="0">
                  <a:pos x="64" y="24"/>
                </a:cxn>
                <a:cxn ang="0">
                  <a:pos x="55" y="22"/>
                </a:cxn>
                <a:cxn ang="0">
                  <a:pos x="46" y="24"/>
                </a:cxn>
                <a:cxn ang="0">
                  <a:pos x="46" y="16"/>
                </a:cxn>
                <a:cxn ang="0">
                  <a:pos x="46" y="9"/>
                </a:cxn>
                <a:cxn ang="0">
                  <a:pos x="46" y="2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2" y="7"/>
                </a:cxn>
                <a:cxn ang="0">
                  <a:pos x="68" y="15"/>
                </a:cxn>
                <a:cxn ang="0">
                  <a:pos x="62" y="55"/>
                </a:cxn>
                <a:cxn ang="0">
                  <a:pos x="59" y="63"/>
                </a:cxn>
                <a:cxn ang="0">
                  <a:pos x="54" y="59"/>
                </a:cxn>
                <a:cxn ang="0">
                  <a:pos x="45" y="60"/>
                </a:cxn>
                <a:cxn ang="0">
                  <a:pos x="41" y="52"/>
                </a:cxn>
                <a:cxn ang="0">
                  <a:pos x="47" y="44"/>
                </a:cxn>
                <a:cxn ang="0">
                  <a:pos x="50" y="36"/>
                </a:cxn>
                <a:cxn ang="0">
                  <a:pos x="56" y="40"/>
                </a:cxn>
                <a:cxn ang="0">
                  <a:pos x="64" y="39"/>
                </a:cxn>
                <a:cxn ang="0">
                  <a:pos x="63" y="46"/>
                </a:cxn>
                <a:cxn ang="0">
                  <a:pos x="55" y="8"/>
                </a:cxn>
                <a:cxn ang="0">
                  <a:pos x="59" y="13"/>
                </a:cxn>
                <a:cxn ang="0">
                  <a:pos x="50" y="49"/>
                </a:cxn>
                <a:cxn ang="0">
                  <a:pos x="55" y="45"/>
                </a:cxn>
              </a:cxnLst>
              <a:rect l="0" t="0" r="r" b="b"/>
              <a:pathLst>
                <a:path w="68" h="63">
                  <a:moveTo>
                    <a:pt x="45" y="35"/>
                  </a:moveTo>
                  <a:cubicBezTo>
                    <a:pt x="45" y="35"/>
                    <a:pt x="45" y="36"/>
                    <a:pt x="45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7"/>
                    <a:pt x="38" y="38"/>
                    <a:pt x="38" y="39"/>
                  </a:cubicBezTo>
                  <a:cubicBezTo>
                    <a:pt x="39" y="41"/>
                    <a:pt x="40" y="42"/>
                    <a:pt x="41" y="43"/>
                  </a:cubicBezTo>
                  <a:cubicBezTo>
                    <a:pt x="41" y="43"/>
                    <a:pt x="41" y="44"/>
                    <a:pt x="41" y="44"/>
                  </a:cubicBezTo>
                  <a:cubicBezTo>
                    <a:pt x="41" y="44"/>
                    <a:pt x="41" y="44"/>
                    <a:pt x="41" y="45"/>
                  </a:cubicBezTo>
                  <a:cubicBezTo>
                    <a:pt x="40" y="46"/>
                    <a:pt x="36" y="50"/>
                    <a:pt x="35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0" y="47"/>
                    <a:pt x="29" y="47"/>
                    <a:pt x="28" y="48"/>
                  </a:cubicBezTo>
                  <a:cubicBezTo>
                    <a:pt x="28" y="49"/>
                    <a:pt x="27" y="51"/>
                    <a:pt x="27" y="53"/>
                  </a:cubicBezTo>
                  <a:cubicBezTo>
                    <a:pt x="27" y="54"/>
                    <a:pt x="26" y="54"/>
                    <a:pt x="26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6" y="47"/>
                    <a:pt x="16" y="47"/>
                    <a:pt x="15" y="4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0"/>
                    <a:pt x="9" y="50"/>
                    <a:pt x="9" y="50"/>
                  </a:cubicBezTo>
                  <a:cubicBezTo>
                    <a:pt x="8" y="49"/>
                    <a:pt x="4" y="45"/>
                    <a:pt x="4" y="44"/>
                  </a:cubicBezTo>
                  <a:cubicBezTo>
                    <a:pt x="4" y="44"/>
                    <a:pt x="4" y="44"/>
                    <a:pt x="4" y="43"/>
                  </a:cubicBezTo>
                  <a:cubicBezTo>
                    <a:pt x="5" y="42"/>
                    <a:pt x="6" y="41"/>
                    <a:pt x="7" y="39"/>
                  </a:cubicBezTo>
                  <a:cubicBezTo>
                    <a:pt x="7" y="38"/>
                    <a:pt x="6" y="37"/>
                    <a:pt x="6" y="36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5"/>
                    <a:pt x="0" y="3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5"/>
                    <a:pt x="7" y="24"/>
                    <a:pt x="7" y="23"/>
                  </a:cubicBezTo>
                  <a:cubicBezTo>
                    <a:pt x="6" y="22"/>
                    <a:pt x="5" y="20"/>
                    <a:pt x="4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7"/>
                    <a:pt x="9" y="12"/>
                    <a:pt x="10" y="12"/>
                  </a:cubicBezTo>
                  <a:cubicBezTo>
                    <a:pt x="10" y="12"/>
                    <a:pt x="10" y="12"/>
                    <a:pt x="11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7" y="15"/>
                  </a:cubicBezTo>
                  <a:cubicBezTo>
                    <a:pt x="18" y="13"/>
                    <a:pt x="18" y="11"/>
                    <a:pt x="18" y="9"/>
                  </a:cubicBezTo>
                  <a:cubicBezTo>
                    <a:pt x="18" y="9"/>
                    <a:pt x="19" y="8"/>
                    <a:pt x="19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7" y="9"/>
                    <a:pt x="27" y="9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9" y="15"/>
                    <a:pt x="30" y="15"/>
                    <a:pt x="31" y="16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2"/>
                    <a:pt x="36" y="13"/>
                  </a:cubicBezTo>
                  <a:cubicBezTo>
                    <a:pt x="37" y="13"/>
                    <a:pt x="41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0" y="20"/>
                    <a:pt x="39" y="22"/>
                    <a:pt x="38" y="23"/>
                  </a:cubicBezTo>
                  <a:cubicBezTo>
                    <a:pt x="38" y="24"/>
                    <a:pt x="39" y="25"/>
                    <a:pt x="39" y="26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8"/>
                  </a:cubicBezTo>
                  <a:lnTo>
                    <a:pt x="45" y="35"/>
                  </a:lnTo>
                  <a:close/>
                  <a:moveTo>
                    <a:pt x="23" y="22"/>
                  </a:moveTo>
                  <a:cubicBezTo>
                    <a:pt x="18" y="22"/>
                    <a:pt x="13" y="26"/>
                    <a:pt x="13" y="31"/>
                  </a:cubicBezTo>
                  <a:cubicBezTo>
                    <a:pt x="13" y="36"/>
                    <a:pt x="18" y="40"/>
                    <a:pt x="23" y="40"/>
                  </a:cubicBezTo>
                  <a:cubicBezTo>
                    <a:pt x="28" y="40"/>
                    <a:pt x="32" y="36"/>
                    <a:pt x="32" y="31"/>
                  </a:cubicBezTo>
                  <a:cubicBezTo>
                    <a:pt x="32" y="26"/>
                    <a:pt x="28" y="22"/>
                    <a:pt x="23" y="22"/>
                  </a:cubicBezTo>
                  <a:close/>
                  <a:moveTo>
                    <a:pt x="68" y="15"/>
                  </a:moveTo>
                  <a:cubicBezTo>
                    <a:pt x="68" y="16"/>
                    <a:pt x="64" y="16"/>
                    <a:pt x="63" y="16"/>
                  </a:cubicBezTo>
                  <a:cubicBezTo>
                    <a:pt x="63" y="17"/>
                    <a:pt x="62" y="18"/>
                    <a:pt x="62" y="18"/>
                  </a:cubicBezTo>
                  <a:cubicBezTo>
                    <a:pt x="62" y="19"/>
                    <a:pt x="64" y="23"/>
                    <a:pt x="64" y="23"/>
                  </a:cubicBezTo>
                  <a:cubicBezTo>
                    <a:pt x="64" y="23"/>
                    <a:pt x="64" y="23"/>
                    <a:pt x="64" y="24"/>
                  </a:cubicBezTo>
                  <a:cubicBezTo>
                    <a:pt x="63" y="24"/>
                    <a:pt x="59" y="26"/>
                    <a:pt x="59" y="26"/>
                  </a:cubicBezTo>
                  <a:cubicBezTo>
                    <a:pt x="59" y="26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0" y="26"/>
                    <a:pt x="50" y="26"/>
                  </a:cubicBezTo>
                  <a:cubicBezTo>
                    <a:pt x="50" y="26"/>
                    <a:pt x="46" y="24"/>
                    <a:pt x="46" y="24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7" y="19"/>
                    <a:pt x="47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1" y="16"/>
                    <a:pt x="41" y="15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5" y="9"/>
                    <a:pt x="46" y="9"/>
                  </a:cubicBezTo>
                  <a:cubicBezTo>
                    <a:pt x="46" y="9"/>
                    <a:pt x="47" y="8"/>
                    <a:pt x="47" y="7"/>
                  </a:cubicBezTo>
                  <a:cubicBezTo>
                    <a:pt x="47" y="7"/>
                    <a:pt x="45" y="3"/>
                    <a:pt x="45" y="2"/>
                  </a:cubicBezTo>
                  <a:cubicBezTo>
                    <a:pt x="45" y="2"/>
                    <a:pt x="45" y="2"/>
                    <a:pt x="46" y="2"/>
                  </a:cubicBezTo>
                  <a:cubicBezTo>
                    <a:pt x="46" y="2"/>
                    <a:pt x="50" y="0"/>
                    <a:pt x="50" y="0"/>
                  </a:cubicBezTo>
                  <a:cubicBezTo>
                    <a:pt x="50" y="0"/>
                    <a:pt x="53" y="3"/>
                    <a:pt x="54" y="4"/>
                  </a:cubicBezTo>
                  <a:cubicBezTo>
                    <a:pt x="54" y="4"/>
                    <a:pt x="54" y="4"/>
                    <a:pt x="55" y="4"/>
                  </a:cubicBezTo>
                  <a:cubicBezTo>
                    <a:pt x="55" y="4"/>
                    <a:pt x="55" y="4"/>
                    <a:pt x="56" y="4"/>
                  </a:cubicBezTo>
                  <a:cubicBezTo>
                    <a:pt x="57" y="2"/>
                    <a:pt x="58" y="1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3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3"/>
                    <a:pt x="62" y="7"/>
                    <a:pt x="62" y="7"/>
                  </a:cubicBezTo>
                  <a:cubicBezTo>
                    <a:pt x="62" y="8"/>
                    <a:pt x="63" y="9"/>
                    <a:pt x="63" y="9"/>
                  </a:cubicBezTo>
                  <a:cubicBezTo>
                    <a:pt x="64" y="9"/>
                    <a:pt x="68" y="10"/>
                    <a:pt x="68" y="10"/>
                  </a:cubicBezTo>
                  <a:lnTo>
                    <a:pt x="68" y="15"/>
                  </a:lnTo>
                  <a:close/>
                  <a:moveTo>
                    <a:pt x="68" y="52"/>
                  </a:moveTo>
                  <a:cubicBezTo>
                    <a:pt x="68" y="52"/>
                    <a:pt x="64" y="53"/>
                    <a:pt x="63" y="53"/>
                  </a:cubicBezTo>
                  <a:cubicBezTo>
                    <a:pt x="63" y="54"/>
                    <a:pt x="62" y="54"/>
                    <a:pt x="62" y="55"/>
                  </a:cubicBezTo>
                  <a:cubicBezTo>
                    <a:pt x="62" y="56"/>
                    <a:pt x="64" y="59"/>
                    <a:pt x="6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0"/>
                    <a:pt x="59" y="63"/>
                    <a:pt x="59" y="63"/>
                  </a:cubicBezTo>
                  <a:cubicBezTo>
                    <a:pt x="59" y="63"/>
                    <a:pt x="56" y="59"/>
                    <a:pt x="56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3" y="59"/>
                    <a:pt x="50" y="63"/>
                    <a:pt x="50" y="63"/>
                  </a:cubicBezTo>
                  <a:cubicBezTo>
                    <a:pt x="50" y="63"/>
                    <a:pt x="46" y="60"/>
                    <a:pt x="46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5" y="59"/>
                    <a:pt x="47" y="56"/>
                    <a:pt x="47" y="55"/>
                  </a:cubicBezTo>
                  <a:cubicBezTo>
                    <a:pt x="47" y="54"/>
                    <a:pt x="46" y="54"/>
                    <a:pt x="46" y="53"/>
                  </a:cubicBezTo>
                  <a:cubicBezTo>
                    <a:pt x="45" y="53"/>
                    <a:pt x="41" y="52"/>
                    <a:pt x="41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6"/>
                    <a:pt x="45" y="46"/>
                    <a:pt x="46" y="46"/>
                  </a:cubicBezTo>
                  <a:cubicBezTo>
                    <a:pt x="46" y="45"/>
                    <a:pt x="47" y="45"/>
                    <a:pt x="47" y="44"/>
                  </a:cubicBezTo>
                  <a:cubicBezTo>
                    <a:pt x="47" y="43"/>
                    <a:pt x="45" y="40"/>
                    <a:pt x="45" y="39"/>
                  </a:cubicBezTo>
                  <a:cubicBezTo>
                    <a:pt x="45" y="39"/>
                    <a:pt x="45" y="39"/>
                    <a:pt x="46" y="39"/>
                  </a:cubicBezTo>
                  <a:cubicBezTo>
                    <a:pt x="46" y="39"/>
                    <a:pt x="50" y="36"/>
                    <a:pt x="50" y="36"/>
                  </a:cubicBezTo>
                  <a:cubicBezTo>
                    <a:pt x="50" y="36"/>
                    <a:pt x="53" y="40"/>
                    <a:pt x="54" y="40"/>
                  </a:cubicBezTo>
                  <a:cubicBezTo>
                    <a:pt x="54" y="40"/>
                    <a:pt x="54" y="40"/>
                    <a:pt x="55" y="40"/>
                  </a:cubicBezTo>
                  <a:cubicBezTo>
                    <a:pt x="55" y="40"/>
                    <a:pt x="55" y="40"/>
                    <a:pt x="56" y="40"/>
                  </a:cubicBezTo>
                  <a:cubicBezTo>
                    <a:pt x="57" y="39"/>
                    <a:pt x="58" y="38"/>
                    <a:pt x="59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59" y="36"/>
                    <a:pt x="63" y="39"/>
                    <a:pt x="64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40"/>
                    <a:pt x="62" y="43"/>
                    <a:pt x="62" y="44"/>
                  </a:cubicBezTo>
                  <a:cubicBezTo>
                    <a:pt x="62" y="45"/>
                    <a:pt x="63" y="45"/>
                    <a:pt x="63" y="46"/>
                  </a:cubicBezTo>
                  <a:cubicBezTo>
                    <a:pt x="64" y="46"/>
                    <a:pt x="68" y="46"/>
                    <a:pt x="68" y="47"/>
                  </a:cubicBezTo>
                  <a:lnTo>
                    <a:pt x="68" y="52"/>
                  </a:lnTo>
                  <a:close/>
                  <a:moveTo>
                    <a:pt x="55" y="8"/>
                  </a:moveTo>
                  <a:cubicBezTo>
                    <a:pt x="52" y="8"/>
                    <a:pt x="50" y="10"/>
                    <a:pt x="50" y="13"/>
                  </a:cubicBezTo>
                  <a:cubicBezTo>
                    <a:pt x="50" y="15"/>
                    <a:pt x="52" y="17"/>
                    <a:pt x="55" y="17"/>
                  </a:cubicBezTo>
                  <a:cubicBezTo>
                    <a:pt x="57" y="17"/>
                    <a:pt x="59" y="15"/>
                    <a:pt x="59" y="13"/>
                  </a:cubicBezTo>
                  <a:cubicBezTo>
                    <a:pt x="59" y="10"/>
                    <a:pt x="57" y="8"/>
                    <a:pt x="55" y="8"/>
                  </a:cubicBezTo>
                  <a:close/>
                  <a:moveTo>
                    <a:pt x="55" y="45"/>
                  </a:moveTo>
                  <a:cubicBezTo>
                    <a:pt x="52" y="45"/>
                    <a:pt x="50" y="47"/>
                    <a:pt x="50" y="49"/>
                  </a:cubicBezTo>
                  <a:cubicBezTo>
                    <a:pt x="50" y="52"/>
                    <a:pt x="52" y="54"/>
                    <a:pt x="55" y="54"/>
                  </a:cubicBezTo>
                  <a:cubicBezTo>
                    <a:pt x="57" y="54"/>
                    <a:pt x="59" y="52"/>
                    <a:pt x="59" y="49"/>
                  </a:cubicBezTo>
                  <a:cubicBezTo>
                    <a:pt x="59" y="47"/>
                    <a:pt x="57" y="45"/>
                    <a:pt x="55" y="4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0" name="ValueShape5">
              <a:extLst>
                <a:ext uri="{FF2B5EF4-FFF2-40B4-BE49-F238E27FC236}">
                  <a16:creationId xmlns:a16="http://schemas.microsoft.com/office/drawing/2014/main" id="{6BA503CA-0262-4CDC-B264-29A34EB2922B}"/>
                </a:ext>
              </a:extLst>
            </p:cNvPr>
            <p:cNvSpPr/>
            <p:nvPr/>
          </p:nvSpPr>
          <p:spPr>
            <a:xfrm rot="16200000">
              <a:off x="7542153" y="3875197"/>
              <a:ext cx="483383" cy="2183039"/>
            </a:xfrm>
            <a:prstGeom prst="round2SameRect">
              <a:avLst>
                <a:gd name="adj1" fmla="val 0"/>
                <a:gd name="adj2" fmla="val 50000"/>
              </a:avLst>
            </a:prstGeom>
            <a:gradFill flip="none" rotWithShape="1">
              <a:gsLst>
                <a:gs pos="0">
                  <a:schemeClr val="accent3">
                    <a:lumMod val="100000"/>
                  </a:schemeClr>
                </a:gs>
                <a:gs pos="100000">
                  <a:srgbClr val="F2F2F2"/>
                </a:gs>
                <a:gs pos="63000">
                  <a:schemeClr val="accent3">
                    <a:lumMod val="100000"/>
                  </a:schemeClr>
                </a:gs>
                <a:gs pos="63100">
                  <a:srgbClr val="F2F2F2"/>
                </a:gs>
              </a:gsLst>
              <a:lin ang="5400000" scaled="1"/>
              <a:tileRect/>
            </a:gra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1" name="BackShape">
              <a:extLst>
                <a:ext uri="{FF2B5EF4-FFF2-40B4-BE49-F238E27FC236}">
                  <a16:creationId xmlns:a16="http://schemas.microsoft.com/office/drawing/2014/main" id="{E8639A21-1D28-4E5F-8843-7FC85030C9F0}"/>
                </a:ext>
              </a:extLst>
            </p:cNvPr>
            <p:cNvSpPr/>
            <p:nvPr/>
          </p:nvSpPr>
          <p:spPr bwMode="auto">
            <a:xfrm>
              <a:off x="6045169" y="4698133"/>
              <a:ext cx="608059" cy="537168"/>
            </a:xfrm>
            <a:prstGeom prst="roundRect">
              <a:avLst/>
            </a:prstGeom>
            <a:gradFill>
              <a:gsLst>
                <a:gs pos="0">
                  <a:srgbClr val="146DD7"/>
                </a:gs>
                <a:gs pos="100000">
                  <a:srgbClr val="6DE5FD"/>
                </a:gs>
              </a:gsLst>
              <a:lin ang="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2" name="ValueText5">
              <a:extLst>
                <a:ext uri="{FF2B5EF4-FFF2-40B4-BE49-F238E27FC236}">
                  <a16:creationId xmlns:a16="http://schemas.microsoft.com/office/drawing/2014/main" id="{680DFE43-8B08-43DF-B1F1-573DA513BBCB}"/>
                </a:ext>
              </a:extLst>
            </p:cNvPr>
            <p:cNvSpPr txBox="1"/>
            <p:nvPr/>
          </p:nvSpPr>
          <p:spPr>
            <a:xfrm>
              <a:off x="8979661" y="4814730"/>
              <a:ext cx="642997" cy="303971"/>
            </a:xfrm>
            <a:prstGeom prst="rect">
              <a:avLst/>
            </a:prstGeom>
          </p:spPr>
          <p:txBody>
            <a:bodyPr wrap="none" lIns="0" tIns="0" rIns="0" bIns="0" anchor="ctr" anchorCtr="1">
              <a:prstTxWarp prst="textPlain">
                <a:avLst/>
              </a:prstTxWarp>
              <a:normAutofit/>
            </a:bodyPr>
            <a:lstStyle/>
            <a:p>
              <a:r>
                <a:rPr lang="en-US" altLang="zh-CN">
                  <a:solidFill>
                    <a:schemeClr val="accent3">
                      <a:lumMod val="100000"/>
                    </a:schemeClr>
                  </a:solidFill>
                  <a:cs typeface="+mn-ea"/>
                  <a:sym typeface="+mn-lt"/>
                </a:rPr>
                <a:t>63%</a:t>
              </a:r>
            </a:p>
          </p:txBody>
        </p:sp>
        <p:sp>
          <p:nvSpPr>
            <p:cNvPr id="123" name="IconShape">
              <a:extLst>
                <a:ext uri="{FF2B5EF4-FFF2-40B4-BE49-F238E27FC236}">
                  <a16:creationId xmlns:a16="http://schemas.microsoft.com/office/drawing/2014/main" id="{335FF971-4E17-49A5-B0AD-E585D6ED35D9}"/>
                </a:ext>
              </a:extLst>
            </p:cNvPr>
            <p:cNvSpPr/>
            <p:nvPr/>
          </p:nvSpPr>
          <p:spPr bwMode="auto">
            <a:xfrm>
              <a:off x="6161013" y="4792613"/>
              <a:ext cx="376371" cy="348209"/>
            </a:xfrm>
            <a:custGeom>
              <a:avLst/>
              <a:gdLst/>
              <a:ahLst/>
              <a:cxnLst>
                <a:cxn ang="0">
                  <a:pos x="39" y="36"/>
                </a:cxn>
                <a:cxn ang="0">
                  <a:pos x="41" y="44"/>
                </a:cxn>
                <a:cxn ang="0">
                  <a:pos x="35" y="50"/>
                </a:cxn>
                <a:cxn ang="0">
                  <a:pos x="27" y="53"/>
                </a:cxn>
                <a:cxn ang="0">
                  <a:pos x="18" y="53"/>
                </a:cxn>
                <a:cxn ang="0">
                  <a:pos x="11" y="50"/>
                </a:cxn>
                <a:cxn ang="0">
                  <a:pos x="4" y="44"/>
                </a:cxn>
                <a:cxn ang="0">
                  <a:pos x="6" y="36"/>
                </a:cxn>
                <a:cxn ang="0">
                  <a:pos x="0" y="28"/>
                </a:cxn>
                <a:cxn ang="0">
                  <a:pos x="7" y="23"/>
                </a:cxn>
                <a:cxn ang="0">
                  <a:pos x="4" y="18"/>
                </a:cxn>
                <a:cxn ang="0">
                  <a:pos x="15" y="16"/>
                </a:cxn>
                <a:cxn ang="0">
                  <a:pos x="19" y="8"/>
                </a:cxn>
                <a:cxn ang="0">
                  <a:pos x="28" y="15"/>
                </a:cxn>
                <a:cxn ang="0">
                  <a:pos x="35" y="12"/>
                </a:cxn>
                <a:cxn ang="0">
                  <a:pos x="41" y="19"/>
                </a:cxn>
                <a:cxn ang="0">
                  <a:pos x="45" y="27"/>
                </a:cxn>
                <a:cxn ang="0">
                  <a:pos x="23" y="22"/>
                </a:cxn>
                <a:cxn ang="0">
                  <a:pos x="32" y="31"/>
                </a:cxn>
                <a:cxn ang="0">
                  <a:pos x="63" y="16"/>
                </a:cxn>
                <a:cxn ang="0">
                  <a:pos x="64" y="24"/>
                </a:cxn>
                <a:cxn ang="0">
                  <a:pos x="55" y="22"/>
                </a:cxn>
                <a:cxn ang="0">
                  <a:pos x="46" y="24"/>
                </a:cxn>
                <a:cxn ang="0">
                  <a:pos x="46" y="16"/>
                </a:cxn>
                <a:cxn ang="0">
                  <a:pos x="46" y="9"/>
                </a:cxn>
                <a:cxn ang="0">
                  <a:pos x="46" y="2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2" y="7"/>
                </a:cxn>
                <a:cxn ang="0">
                  <a:pos x="68" y="15"/>
                </a:cxn>
                <a:cxn ang="0">
                  <a:pos x="62" y="55"/>
                </a:cxn>
                <a:cxn ang="0">
                  <a:pos x="59" y="63"/>
                </a:cxn>
                <a:cxn ang="0">
                  <a:pos x="54" y="59"/>
                </a:cxn>
                <a:cxn ang="0">
                  <a:pos x="45" y="60"/>
                </a:cxn>
                <a:cxn ang="0">
                  <a:pos x="41" y="52"/>
                </a:cxn>
                <a:cxn ang="0">
                  <a:pos x="47" y="44"/>
                </a:cxn>
                <a:cxn ang="0">
                  <a:pos x="50" y="36"/>
                </a:cxn>
                <a:cxn ang="0">
                  <a:pos x="56" y="40"/>
                </a:cxn>
                <a:cxn ang="0">
                  <a:pos x="64" y="39"/>
                </a:cxn>
                <a:cxn ang="0">
                  <a:pos x="63" y="46"/>
                </a:cxn>
                <a:cxn ang="0">
                  <a:pos x="55" y="8"/>
                </a:cxn>
                <a:cxn ang="0">
                  <a:pos x="59" y="13"/>
                </a:cxn>
                <a:cxn ang="0">
                  <a:pos x="50" y="49"/>
                </a:cxn>
                <a:cxn ang="0">
                  <a:pos x="55" y="45"/>
                </a:cxn>
              </a:cxnLst>
              <a:rect l="0" t="0" r="r" b="b"/>
              <a:pathLst>
                <a:path w="68" h="63">
                  <a:moveTo>
                    <a:pt x="45" y="35"/>
                  </a:moveTo>
                  <a:cubicBezTo>
                    <a:pt x="45" y="35"/>
                    <a:pt x="45" y="36"/>
                    <a:pt x="45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7"/>
                    <a:pt x="38" y="38"/>
                    <a:pt x="38" y="39"/>
                  </a:cubicBezTo>
                  <a:cubicBezTo>
                    <a:pt x="39" y="41"/>
                    <a:pt x="40" y="42"/>
                    <a:pt x="41" y="43"/>
                  </a:cubicBezTo>
                  <a:cubicBezTo>
                    <a:pt x="41" y="43"/>
                    <a:pt x="41" y="44"/>
                    <a:pt x="41" y="44"/>
                  </a:cubicBezTo>
                  <a:cubicBezTo>
                    <a:pt x="41" y="44"/>
                    <a:pt x="41" y="44"/>
                    <a:pt x="41" y="45"/>
                  </a:cubicBezTo>
                  <a:cubicBezTo>
                    <a:pt x="40" y="46"/>
                    <a:pt x="36" y="50"/>
                    <a:pt x="35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0" y="47"/>
                    <a:pt x="29" y="47"/>
                    <a:pt x="28" y="48"/>
                  </a:cubicBezTo>
                  <a:cubicBezTo>
                    <a:pt x="28" y="49"/>
                    <a:pt x="27" y="51"/>
                    <a:pt x="27" y="53"/>
                  </a:cubicBezTo>
                  <a:cubicBezTo>
                    <a:pt x="27" y="54"/>
                    <a:pt x="26" y="54"/>
                    <a:pt x="26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6" y="47"/>
                    <a:pt x="16" y="47"/>
                    <a:pt x="15" y="4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0"/>
                    <a:pt x="9" y="50"/>
                    <a:pt x="9" y="50"/>
                  </a:cubicBezTo>
                  <a:cubicBezTo>
                    <a:pt x="8" y="49"/>
                    <a:pt x="4" y="45"/>
                    <a:pt x="4" y="44"/>
                  </a:cubicBezTo>
                  <a:cubicBezTo>
                    <a:pt x="4" y="44"/>
                    <a:pt x="4" y="44"/>
                    <a:pt x="4" y="43"/>
                  </a:cubicBezTo>
                  <a:cubicBezTo>
                    <a:pt x="5" y="42"/>
                    <a:pt x="6" y="41"/>
                    <a:pt x="7" y="39"/>
                  </a:cubicBezTo>
                  <a:cubicBezTo>
                    <a:pt x="7" y="38"/>
                    <a:pt x="6" y="37"/>
                    <a:pt x="6" y="36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5"/>
                    <a:pt x="0" y="3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5"/>
                    <a:pt x="7" y="24"/>
                    <a:pt x="7" y="23"/>
                  </a:cubicBezTo>
                  <a:cubicBezTo>
                    <a:pt x="6" y="22"/>
                    <a:pt x="5" y="20"/>
                    <a:pt x="4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7"/>
                    <a:pt x="9" y="12"/>
                    <a:pt x="10" y="12"/>
                  </a:cubicBezTo>
                  <a:cubicBezTo>
                    <a:pt x="10" y="12"/>
                    <a:pt x="10" y="12"/>
                    <a:pt x="11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7" y="15"/>
                  </a:cubicBezTo>
                  <a:cubicBezTo>
                    <a:pt x="18" y="13"/>
                    <a:pt x="18" y="11"/>
                    <a:pt x="18" y="9"/>
                  </a:cubicBezTo>
                  <a:cubicBezTo>
                    <a:pt x="18" y="9"/>
                    <a:pt x="19" y="8"/>
                    <a:pt x="19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7" y="9"/>
                    <a:pt x="27" y="9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9" y="15"/>
                    <a:pt x="30" y="15"/>
                    <a:pt x="31" y="16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2"/>
                    <a:pt x="36" y="13"/>
                  </a:cubicBezTo>
                  <a:cubicBezTo>
                    <a:pt x="37" y="13"/>
                    <a:pt x="41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0" y="20"/>
                    <a:pt x="39" y="22"/>
                    <a:pt x="38" y="23"/>
                  </a:cubicBezTo>
                  <a:cubicBezTo>
                    <a:pt x="38" y="24"/>
                    <a:pt x="39" y="25"/>
                    <a:pt x="39" y="26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8"/>
                  </a:cubicBezTo>
                  <a:lnTo>
                    <a:pt x="45" y="35"/>
                  </a:lnTo>
                  <a:close/>
                  <a:moveTo>
                    <a:pt x="23" y="22"/>
                  </a:moveTo>
                  <a:cubicBezTo>
                    <a:pt x="18" y="22"/>
                    <a:pt x="13" y="26"/>
                    <a:pt x="13" y="31"/>
                  </a:cubicBezTo>
                  <a:cubicBezTo>
                    <a:pt x="13" y="36"/>
                    <a:pt x="18" y="40"/>
                    <a:pt x="23" y="40"/>
                  </a:cubicBezTo>
                  <a:cubicBezTo>
                    <a:pt x="28" y="40"/>
                    <a:pt x="32" y="36"/>
                    <a:pt x="32" y="31"/>
                  </a:cubicBezTo>
                  <a:cubicBezTo>
                    <a:pt x="32" y="26"/>
                    <a:pt x="28" y="22"/>
                    <a:pt x="23" y="22"/>
                  </a:cubicBezTo>
                  <a:close/>
                  <a:moveTo>
                    <a:pt x="68" y="15"/>
                  </a:moveTo>
                  <a:cubicBezTo>
                    <a:pt x="68" y="16"/>
                    <a:pt x="64" y="16"/>
                    <a:pt x="63" y="16"/>
                  </a:cubicBezTo>
                  <a:cubicBezTo>
                    <a:pt x="63" y="17"/>
                    <a:pt x="62" y="18"/>
                    <a:pt x="62" y="18"/>
                  </a:cubicBezTo>
                  <a:cubicBezTo>
                    <a:pt x="62" y="19"/>
                    <a:pt x="64" y="23"/>
                    <a:pt x="64" y="23"/>
                  </a:cubicBezTo>
                  <a:cubicBezTo>
                    <a:pt x="64" y="23"/>
                    <a:pt x="64" y="23"/>
                    <a:pt x="64" y="24"/>
                  </a:cubicBezTo>
                  <a:cubicBezTo>
                    <a:pt x="63" y="24"/>
                    <a:pt x="59" y="26"/>
                    <a:pt x="59" y="26"/>
                  </a:cubicBezTo>
                  <a:cubicBezTo>
                    <a:pt x="59" y="26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0" y="26"/>
                    <a:pt x="50" y="26"/>
                  </a:cubicBezTo>
                  <a:cubicBezTo>
                    <a:pt x="50" y="26"/>
                    <a:pt x="46" y="24"/>
                    <a:pt x="46" y="24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7" y="19"/>
                    <a:pt x="47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1" y="16"/>
                    <a:pt x="41" y="15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5" y="9"/>
                    <a:pt x="46" y="9"/>
                  </a:cubicBezTo>
                  <a:cubicBezTo>
                    <a:pt x="46" y="9"/>
                    <a:pt x="47" y="8"/>
                    <a:pt x="47" y="7"/>
                  </a:cubicBezTo>
                  <a:cubicBezTo>
                    <a:pt x="47" y="7"/>
                    <a:pt x="45" y="3"/>
                    <a:pt x="45" y="2"/>
                  </a:cubicBezTo>
                  <a:cubicBezTo>
                    <a:pt x="45" y="2"/>
                    <a:pt x="45" y="2"/>
                    <a:pt x="46" y="2"/>
                  </a:cubicBezTo>
                  <a:cubicBezTo>
                    <a:pt x="46" y="2"/>
                    <a:pt x="50" y="0"/>
                    <a:pt x="50" y="0"/>
                  </a:cubicBezTo>
                  <a:cubicBezTo>
                    <a:pt x="50" y="0"/>
                    <a:pt x="53" y="3"/>
                    <a:pt x="54" y="4"/>
                  </a:cubicBezTo>
                  <a:cubicBezTo>
                    <a:pt x="54" y="4"/>
                    <a:pt x="54" y="4"/>
                    <a:pt x="55" y="4"/>
                  </a:cubicBezTo>
                  <a:cubicBezTo>
                    <a:pt x="55" y="4"/>
                    <a:pt x="55" y="4"/>
                    <a:pt x="56" y="4"/>
                  </a:cubicBezTo>
                  <a:cubicBezTo>
                    <a:pt x="57" y="2"/>
                    <a:pt x="58" y="1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3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3"/>
                    <a:pt x="62" y="7"/>
                    <a:pt x="62" y="7"/>
                  </a:cubicBezTo>
                  <a:cubicBezTo>
                    <a:pt x="62" y="8"/>
                    <a:pt x="63" y="9"/>
                    <a:pt x="63" y="9"/>
                  </a:cubicBezTo>
                  <a:cubicBezTo>
                    <a:pt x="64" y="9"/>
                    <a:pt x="68" y="10"/>
                    <a:pt x="68" y="10"/>
                  </a:cubicBezTo>
                  <a:lnTo>
                    <a:pt x="68" y="15"/>
                  </a:lnTo>
                  <a:close/>
                  <a:moveTo>
                    <a:pt x="68" y="52"/>
                  </a:moveTo>
                  <a:cubicBezTo>
                    <a:pt x="68" y="52"/>
                    <a:pt x="64" y="53"/>
                    <a:pt x="63" y="53"/>
                  </a:cubicBezTo>
                  <a:cubicBezTo>
                    <a:pt x="63" y="54"/>
                    <a:pt x="62" y="54"/>
                    <a:pt x="62" y="55"/>
                  </a:cubicBezTo>
                  <a:cubicBezTo>
                    <a:pt x="62" y="56"/>
                    <a:pt x="64" y="59"/>
                    <a:pt x="6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0"/>
                    <a:pt x="59" y="63"/>
                    <a:pt x="59" y="63"/>
                  </a:cubicBezTo>
                  <a:cubicBezTo>
                    <a:pt x="59" y="63"/>
                    <a:pt x="56" y="59"/>
                    <a:pt x="56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3" y="59"/>
                    <a:pt x="50" y="63"/>
                    <a:pt x="50" y="63"/>
                  </a:cubicBezTo>
                  <a:cubicBezTo>
                    <a:pt x="50" y="63"/>
                    <a:pt x="46" y="60"/>
                    <a:pt x="46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5" y="59"/>
                    <a:pt x="47" y="56"/>
                    <a:pt x="47" y="55"/>
                  </a:cubicBezTo>
                  <a:cubicBezTo>
                    <a:pt x="47" y="54"/>
                    <a:pt x="46" y="54"/>
                    <a:pt x="46" y="53"/>
                  </a:cubicBezTo>
                  <a:cubicBezTo>
                    <a:pt x="45" y="53"/>
                    <a:pt x="41" y="52"/>
                    <a:pt x="41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6"/>
                    <a:pt x="45" y="46"/>
                    <a:pt x="46" y="46"/>
                  </a:cubicBezTo>
                  <a:cubicBezTo>
                    <a:pt x="46" y="45"/>
                    <a:pt x="47" y="45"/>
                    <a:pt x="47" y="44"/>
                  </a:cubicBezTo>
                  <a:cubicBezTo>
                    <a:pt x="47" y="43"/>
                    <a:pt x="45" y="40"/>
                    <a:pt x="45" y="39"/>
                  </a:cubicBezTo>
                  <a:cubicBezTo>
                    <a:pt x="45" y="39"/>
                    <a:pt x="45" y="39"/>
                    <a:pt x="46" y="39"/>
                  </a:cubicBezTo>
                  <a:cubicBezTo>
                    <a:pt x="46" y="39"/>
                    <a:pt x="50" y="36"/>
                    <a:pt x="50" y="36"/>
                  </a:cubicBezTo>
                  <a:cubicBezTo>
                    <a:pt x="50" y="36"/>
                    <a:pt x="53" y="40"/>
                    <a:pt x="54" y="40"/>
                  </a:cubicBezTo>
                  <a:cubicBezTo>
                    <a:pt x="54" y="40"/>
                    <a:pt x="54" y="40"/>
                    <a:pt x="55" y="40"/>
                  </a:cubicBezTo>
                  <a:cubicBezTo>
                    <a:pt x="55" y="40"/>
                    <a:pt x="55" y="40"/>
                    <a:pt x="56" y="40"/>
                  </a:cubicBezTo>
                  <a:cubicBezTo>
                    <a:pt x="57" y="39"/>
                    <a:pt x="58" y="38"/>
                    <a:pt x="59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59" y="36"/>
                    <a:pt x="63" y="39"/>
                    <a:pt x="64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40"/>
                    <a:pt x="62" y="43"/>
                    <a:pt x="62" y="44"/>
                  </a:cubicBezTo>
                  <a:cubicBezTo>
                    <a:pt x="62" y="45"/>
                    <a:pt x="63" y="45"/>
                    <a:pt x="63" y="46"/>
                  </a:cubicBezTo>
                  <a:cubicBezTo>
                    <a:pt x="64" y="46"/>
                    <a:pt x="68" y="46"/>
                    <a:pt x="68" y="47"/>
                  </a:cubicBezTo>
                  <a:lnTo>
                    <a:pt x="68" y="52"/>
                  </a:lnTo>
                  <a:close/>
                  <a:moveTo>
                    <a:pt x="55" y="8"/>
                  </a:moveTo>
                  <a:cubicBezTo>
                    <a:pt x="52" y="8"/>
                    <a:pt x="50" y="10"/>
                    <a:pt x="50" y="13"/>
                  </a:cubicBezTo>
                  <a:cubicBezTo>
                    <a:pt x="50" y="15"/>
                    <a:pt x="52" y="17"/>
                    <a:pt x="55" y="17"/>
                  </a:cubicBezTo>
                  <a:cubicBezTo>
                    <a:pt x="57" y="17"/>
                    <a:pt x="59" y="15"/>
                    <a:pt x="59" y="13"/>
                  </a:cubicBezTo>
                  <a:cubicBezTo>
                    <a:pt x="59" y="10"/>
                    <a:pt x="57" y="8"/>
                    <a:pt x="55" y="8"/>
                  </a:cubicBezTo>
                  <a:close/>
                  <a:moveTo>
                    <a:pt x="55" y="45"/>
                  </a:moveTo>
                  <a:cubicBezTo>
                    <a:pt x="52" y="45"/>
                    <a:pt x="50" y="47"/>
                    <a:pt x="50" y="49"/>
                  </a:cubicBezTo>
                  <a:cubicBezTo>
                    <a:pt x="50" y="52"/>
                    <a:pt x="52" y="54"/>
                    <a:pt x="55" y="54"/>
                  </a:cubicBezTo>
                  <a:cubicBezTo>
                    <a:pt x="57" y="54"/>
                    <a:pt x="59" y="52"/>
                    <a:pt x="59" y="49"/>
                  </a:cubicBezTo>
                  <a:cubicBezTo>
                    <a:pt x="59" y="47"/>
                    <a:pt x="57" y="45"/>
                    <a:pt x="55" y="45"/>
                  </a:cubicBez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25" name="组合 124">
            <a:extLst>
              <a:ext uri="{FF2B5EF4-FFF2-40B4-BE49-F238E27FC236}">
                <a16:creationId xmlns:a16="http://schemas.microsoft.com/office/drawing/2014/main" id="{38A7E7C2-FC4C-4FDE-840F-843C3046998D}"/>
              </a:ext>
            </a:extLst>
          </p:cNvPr>
          <p:cNvGrpSpPr/>
          <p:nvPr/>
        </p:nvGrpSpPr>
        <p:grpSpPr>
          <a:xfrm>
            <a:off x="6934131" y="1195684"/>
            <a:ext cx="4148241" cy="1321468"/>
            <a:chOff x="857886" y="5159981"/>
            <a:chExt cx="4148241" cy="1321468"/>
          </a:xfrm>
        </p:grpSpPr>
        <p:sp>
          <p:nvSpPr>
            <p:cNvPr id="126" name="矩形 125">
              <a:extLst>
                <a:ext uri="{FF2B5EF4-FFF2-40B4-BE49-F238E27FC236}">
                  <a16:creationId xmlns:a16="http://schemas.microsoft.com/office/drawing/2014/main" id="{82FF1265-55CE-4EA0-B5A2-9C99FA73C02D}"/>
                </a:ext>
              </a:extLst>
            </p:cNvPr>
            <p:cNvSpPr/>
            <p:nvPr/>
          </p:nvSpPr>
          <p:spPr>
            <a:xfrm>
              <a:off x="857886" y="5159981"/>
              <a:ext cx="4148241" cy="132146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127" name="îṥļîďe">
              <a:extLst>
                <a:ext uri="{FF2B5EF4-FFF2-40B4-BE49-F238E27FC236}">
                  <a16:creationId xmlns:a16="http://schemas.microsoft.com/office/drawing/2014/main" id="{33B5A392-08CB-4960-A48B-2B946711D0A5}"/>
                </a:ext>
              </a:extLst>
            </p:cNvPr>
            <p:cNvSpPr txBox="1"/>
            <p:nvPr/>
          </p:nvSpPr>
          <p:spPr>
            <a:xfrm>
              <a:off x="1185862" y="5636799"/>
              <a:ext cx="3772973" cy="77425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91440" tIns="45720" rIns="91440" bIns="45720" anchor="ctr" anchorCtr="0">
              <a:normAutofit/>
            </a:bodyPr>
            <a:lstStyle/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Supporting text here. </a:t>
              </a:r>
            </a:p>
            <a:p>
              <a:pPr>
                <a:lnSpc>
                  <a:spcPct val="150000"/>
                </a:lnSpc>
                <a:spcBef>
                  <a:spcPct val="0"/>
                </a:spcBef>
              </a:pPr>
              <a:r>
                <a:rPr lang="en-US" altLang="zh-CN" sz="1100" dirty="0">
                  <a:cs typeface="+mn-ea"/>
                  <a:sym typeface="+mn-lt"/>
                </a:rPr>
                <a:t>When you copy &amp; paste, choose "keep text only" option.</a:t>
              </a:r>
              <a:endParaRPr lang="zh-CN" altLang="en-US" sz="1100" dirty="0">
                <a:cs typeface="+mn-ea"/>
                <a:sym typeface="+mn-lt"/>
              </a:endParaRPr>
            </a:p>
          </p:txBody>
        </p:sp>
        <p:sp>
          <p:nvSpPr>
            <p:cNvPr id="128" name="íŝḷîdê">
              <a:extLst>
                <a:ext uri="{FF2B5EF4-FFF2-40B4-BE49-F238E27FC236}">
                  <a16:creationId xmlns:a16="http://schemas.microsoft.com/office/drawing/2014/main" id="{BA10402B-0B89-443D-8B89-68B19B8189CC}"/>
                </a:ext>
              </a:extLst>
            </p:cNvPr>
            <p:cNvSpPr/>
            <p:nvPr/>
          </p:nvSpPr>
          <p:spPr>
            <a:xfrm>
              <a:off x="1185860" y="5306591"/>
              <a:ext cx="3820267" cy="33020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lIns="91440" tIns="45720" rIns="91440" bIns="45720" anchor="ctr" anchorCtr="0">
              <a:normAutofit lnSpcReduction="10000"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sz="1600" b="1" dirty="0">
                  <a:solidFill>
                    <a:srgbClr val="146DD7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98212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decel="1000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矩形 158">
            <a:extLst>
              <a:ext uri="{FF2B5EF4-FFF2-40B4-BE49-F238E27FC236}">
                <a16:creationId xmlns:a16="http://schemas.microsoft.com/office/drawing/2014/main" id="{2F1A29ED-EBE2-4A74-B2C0-AE7A800AE330}"/>
              </a:ext>
            </a:extLst>
          </p:cNvPr>
          <p:cNvSpPr/>
          <p:nvPr/>
        </p:nvSpPr>
        <p:spPr>
          <a:xfrm flipH="1">
            <a:off x="5519738" y="0"/>
            <a:ext cx="6672260" cy="6858000"/>
          </a:xfrm>
          <a:custGeom>
            <a:avLst/>
            <a:gdLst>
              <a:gd name="connsiteX0" fmla="*/ 0 w 4549776"/>
              <a:gd name="connsiteY0" fmla="*/ 0 h 6491907"/>
              <a:gd name="connsiteX1" fmla="*/ 4549776 w 4549776"/>
              <a:gd name="connsiteY1" fmla="*/ 0 h 6491907"/>
              <a:gd name="connsiteX2" fmla="*/ 4549776 w 4549776"/>
              <a:gd name="connsiteY2" fmla="*/ 6491907 h 6491907"/>
              <a:gd name="connsiteX3" fmla="*/ 0 w 4549776"/>
              <a:gd name="connsiteY3" fmla="*/ 6491907 h 6491907"/>
              <a:gd name="connsiteX4" fmla="*/ 0 w 4549776"/>
              <a:gd name="connsiteY4" fmla="*/ 0 h 6491907"/>
              <a:gd name="connsiteX0-1" fmla="*/ 0 w 4549776"/>
              <a:gd name="connsiteY0-2" fmla="*/ 0 h 6491907"/>
              <a:gd name="connsiteX1-3" fmla="*/ 4549776 w 4549776"/>
              <a:gd name="connsiteY1-4" fmla="*/ 0 h 6491907"/>
              <a:gd name="connsiteX2-5" fmla="*/ 4549776 w 4549776"/>
              <a:gd name="connsiteY2-6" fmla="*/ 6491907 h 6491907"/>
              <a:gd name="connsiteX3-7" fmla="*/ 0 w 4549776"/>
              <a:gd name="connsiteY3-8" fmla="*/ 6491907 h 6491907"/>
              <a:gd name="connsiteX4-9" fmla="*/ 0 w 4549776"/>
              <a:gd name="connsiteY4-10" fmla="*/ 0 h 6491907"/>
              <a:gd name="connsiteX0-11" fmla="*/ 0 w 4549776"/>
              <a:gd name="connsiteY0-12" fmla="*/ 0 h 6491907"/>
              <a:gd name="connsiteX1-13" fmla="*/ 4549776 w 4549776"/>
              <a:gd name="connsiteY1-14" fmla="*/ 0 h 6491907"/>
              <a:gd name="connsiteX2-15" fmla="*/ 4549776 w 4549776"/>
              <a:gd name="connsiteY2-16" fmla="*/ 6491907 h 6491907"/>
              <a:gd name="connsiteX3-17" fmla="*/ 0 w 4549776"/>
              <a:gd name="connsiteY3-18" fmla="*/ 6491907 h 6491907"/>
              <a:gd name="connsiteX4-19" fmla="*/ 0 w 4549776"/>
              <a:gd name="connsiteY4-20" fmla="*/ 0 h 6491907"/>
              <a:gd name="connsiteX0-21" fmla="*/ 0 w 4549776"/>
              <a:gd name="connsiteY0-22" fmla="*/ 0 h 6491907"/>
              <a:gd name="connsiteX1-23" fmla="*/ 4549776 w 4549776"/>
              <a:gd name="connsiteY1-24" fmla="*/ 0 h 6491907"/>
              <a:gd name="connsiteX2-25" fmla="*/ 4549776 w 4549776"/>
              <a:gd name="connsiteY2-26" fmla="*/ 6491907 h 6491907"/>
              <a:gd name="connsiteX3-27" fmla="*/ 0 w 4549776"/>
              <a:gd name="connsiteY3-28" fmla="*/ 6491907 h 6491907"/>
              <a:gd name="connsiteX4-29" fmla="*/ 0 w 4549776"/>
              <a:gd name="connsiteY4-30" fmla="*/ 0 h 6491907"/>
              <a:gd name="connsiteX0-31" fmla="*/ 0 w 4549776"/>
              <a:gd name="connsiteY0-32" fmla="*/ 0 h 6491907"/>
              <a:gd name="connsiteX1-33" fmla="*/ 4549776 w 4549776"/>
              <a:gd name="connsiteY1-34" fmla="*/ 0 h 6491907"/>
              <a:gd name="connsiteX2-35" fmla="*/ 4549776 w 4549776"/>
              <a:gd name="connsiteY2-36" fmla="*/ 6491907 h 6491907"/>
              <a:gd name="connsiteX3-37" fmla="*/ 0 w 4549776"/>
              <a:gd name="connsiteY3-38" fmla="*/ 6491907 h 6491907"/>
              <a:gd name="connsiteX4-39" fmla="*/ 0 w 4549776"/>
              <a:gd name="connsiteY4-40" fmla="*/ 0 h 6491907"/>
              <a:gd name="connsiteX0-41" fmla="*/ 0 w 5664898"/>
              <a:gd name="connsiteY0-42" fmla="*/ 0 h 6514209"/>
              <a:gd name="connsiteX1-43" fmla="*/ 4549776 w 5664898"/>
              <a:gd name="connsiteY1-44" fmla="*/ 0 h 6514209"/>
              <a:gd name="connsiteX2-45" fmla="*/ 5664898 w 5664898"/>
              <a:gd name="connsiteY2-46" fmla="*/ 6514209 h 6514209"/>
              <a:gd name="connsiteX3-47" fmla="*/ 0 w 5664898"/>
              <a:gd name="connsiteY3-48" fmla="*/ 6491907 h 6514209"/>
              <a:gd name="connsiteX4-49" fmla="*/ 0 w 5664898"/>
              <a:gd name="connsiteY4-50" fmla="*/ 0 h 6514209"/>
              <a:gd name="connsiteX0-51" fmla="*/ 0 w 5664898"/>
              <a:gd name="connsiteY0-52" fmla="*/ 0 h 6514209"/>
              <a:gd name="connsiteX1-53" fmla="*/ 4549776 w 5664898"/>
              <a:gd name="connsiteY1-54" fmla="*/ 0 h 6514209"/>
              <a:gd name="connsiteX2-55" fmla="*/ 5664898 w 5664898"/>
              <a:gd name="connsiteY2-56" fmla="*/ 6514209 h 6514209"/>
              <a:gd name="connsiteX3-57" fmla="*/ 0 w 5664898"/>
              <a:gd name="connsiteY3-58" fmla="*/ 6491907 h 6514209"/>
              <a:gd name="connsiteX4-59" fmla="*/ 0 w 5664898"/>
              <a:gd name="connsiteY4-60" fmla="*/ 0 h 65142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664898" h="6514209">
                <a:moveTo>
                  <a:pt x="0" y="0"/>
                </a:moveTo>
                <a:lnTo>
                  <a:pt x="4549776" y="0"/>
                </a:lnTo>
                <a:cubicBezTo>
                  <a:pt x="4549776" y="2163969"/>
                  <a:pt x="3256235" y="1116386"/>
                  <a:pt x="5664898" y="6514209"/>
                </a:cubicBezTo>
                <a:lnTo>
                  <a:pt x="0" y="64919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altLang="zh-CN" sz="3200" b="1" dirty="0">
                <a:solidFill>
                  <a:prstClr val="white"/>
                </a:solidFill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8" name="77aacfcf-1544-475b-88af-8ae0e3e3f079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C6867E93-8007-4B0C-9068-7939FB9EE903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519738" y="2368893"/>
            <a:ext cx="4887904" cy="3902310"/>
            <a:chOff x="3190875" y="1104900"/>
            <a:chExt cx="5810251" cy="4638675"/>
          </a:xfrm>
        </p:grpSpPr>
        <p:sp>
          <p:nvSpPr>
            <p:cNvPr id="19" name="íṩlidè">
              <a:extLst>
                <a:ext uri="{FF2B5EF4-FFF2-40B4-BE49-F238E27FC236}">
                  <a16:creationId xmlns:a16="http://schemas.microsoft.com/office/drawing/2014/main" id="{E5B7FD57-03C7-46E3-8EA9-8C65BB8A0B3E}"/>
                </a:ext>
              </a:extLst>
            </p:cNvPr>
            <p:cNvSpPr/>
            <p:nvPr/>
          </p:nvSpPr>
          <p:spPr bwMode="auto">
            <a:xfrm>
              <a:off x="3371850" y="1104900"/>
              <a:ext cx="5457825" cy="3486150"/>
            </a:xfrm>
            <a:custGeom>
              <a:avLst/>
              <a:gdLst>
                <a:gd name="T0" fmla="*/ 1160 w 3753"/>
                <a:gd name="T1" fmla="*/ 132 h 2402"/>
                <a:gd name="T2" fmla="*/ 1652 w 3753"/>
                <a:gd name="T3" fmla="*/ 9 h 2402"/>
                <a:gd name="T4" fmla="*/ 3135 w 3753"/>
                <a:gd name="T5" fmla="*/ 605 h 2402"/>
                <a:gd name="T6" fmla="*/ 3547 w 3753"/>
                <a:gd name="T7" fmla="*/ 982 h 2402"/>
                <a:gd name="T8" fmla="*/ 3405 w 3753"/>
                <a:gd name="T9" fmla="*/ 1965 h 2402"/>
                <a:gd name="T10" fmla="*/ 3067 w 3753"/>
                <a:gd name="T11" fmla="*/ 2175 h 2402"/>
                <a:gd name="T12" fmla="*/ 2373 w 3753"/>
                <a:gd name="T13" fmla="*/ 2386 h 2402"/>
                <a:gd name="T14" fmla="*/ 1847 w 3753"/>
                <a:gd name="T15" fmla="*/ 2365 h 2402"/>
                <a:gd name="T16" fmla="*/ 485 w 3753"/>
                <a:gd name="T17" fmla="*/ 1904 h 2402"/>
                <a:gd name="T18" fmla="*/ 72 w 3753"/>
                <a:gd name="T19" fmla="*/ 1482 h 2402"/>
                <a:gd name="T20" fmla="*/ 225 w 3753"/>
                <a:gd name="T21" fmla="*/ 977 h 2402"/>
                <a:gd name="T22" fmla="*/ 474 w 3753"/>
                <a:gd name="T23" fmla="*/ 896 h 2402"/>
                <a:gd name="T24" fmla="*/ 846 w 3753"/>
                <a:gd name="T25" fmla="*/ 787 h 2402"/>
                <a:gd name="T26" fmla="*/ 1082 w 3753"/>
                <a:gd name="T27" fmla="*/ 495 h 2402"/>
                <a:gd name="T28" fmla="*/ 1160 w 3753"/>
                <a:gd name="T29" fmla="*/ 132 h 2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753" h="2402">
                  <a:moveTo>
                    <a:pt x="1160" y="132"/>
                  </a:moveTo>
                  <a:cubicBezTo>
                    <a:pt x="1283" y="22"/>
                    <a:pt x="1476" y="0"/>
                    <a:pt x="1652" y="9"/>
                  </a:cubicBezTo>
                  <a:cubicBezTo>
                    <a:pt x="2205" y="36"/>
                    <a:pt x="2704" y="303"/>
                    <a:pt x="3135" y="605"/>
                  </a:cubicBezTo>
                  <a:cubicBezTo>
                    <a:pt x="3291" y="714"/>
                    <a:pt x="3445" y="832"/>
                    <a:pt x="3547" y="982"/>
                  </a:cubicBezTo>
                  <a:cubicBezTo>
                    <a:pt x="3753" y="1288"/>
                    <a:pt x="3692" y="1713"/>
                    <a:pt x="3405" y="1965"/>
                  </a:cubicBezTo>
                  <a:cubicBezTo>
                    <a:pt x="3307" y="2051"/>
                    <a:pt x="3189" y="2117"/>
                    <a:pt x="3067" y="2175"/>
                  </a:cubicBezTo>
                  <a:cubicBezTo>
                    <a:pt x="2851" y="2279"/>
                    <a:pt x="2618" y="2362"/>
                    <a:pt x="2373" y="2386"/>
                  </a:cubicBezTo>
                  <a:cubicBezTo>
                    <a:pt x="2198" y="2402"/>
                    <a:pt x="2021" y="2389"/>
                    <a:pt x="1847" y="2365"/>
                  </a:cubicBezTo>
                  <a:cubicBezTo>
                    <a:pt x="1361" y="2299"/>
                    <a:pt x="884" y="2154"/>
                    <a:pt x="485" y="1904"/>
                  </a:cubicBezTo>
                  <a:cubicBezTo>
                    <a:pt x="309" y="1795"/>
                    <a:pt x="144" y="1659"/>
                    <a:pt x="72" y="1482"/>
                  </a:cubicBezTo>
                  <a:cubicBezTo>
                    <a:pt x="0" y="1305"/>
                    <a:pt x="46" y="1082"/>
                    <a:pt x="225" y="977"/>
                  </a:cubicBezTo>
                  <a:cubicBezTo>
                    <a:pt x="299" y="933"/>
                    <a:pt x="388" y="914"/>
                    <a:pt x="474" y="896"/>
                  </a:cubicBezTo>
                  <a:cubicBezTo>
                    <a:pt x="602" y="868"/>
                    <a:pt x="731" y="842"/>
                    <a:pt x="846" y="787"/>
                  </a:cubicBezTo>
                  <a:cubicBezTo>
                    <a:pt x="965" y="730"/>
                    <a:pt x="1106" y="620"/>
                    <a:pt x="1082" y="495"/>
                  </a:cubicBezTo>
                  <a:cubicBezTo>
                    <a:pt x="1057" y="360"/>
                    <a:pt x="1037" y="242"/>
                    <a:pt x="1160" y="132"/>
                  </a:cubicBezTo>
                </a:path>
              </a:pathLst>
            </a:custGeom>
            <a:solidFill>
              <a:srgbClr val="6C63FF">
                <a:alpha val="20000"/>
              </a:srgb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" name="ïŝlïḋê">
              <a:extLst>
                <a:ext uri="{FF2B5EF4-FFF2-40B4-BE49-F238E27FC236}">
                  <a16:creationId xmlns:a16="http://schemas.microsoft.com/office/drawing/2014/main" id="{B8BAAE75-DCA9-4165-8613-2B3A6DD27942}"/>
                </a:ext>
              </a:extLst>
            </p:cNvPr>
            <p:cNvSpPr/>
            <p:nvPr/>
          </p:nvSpPr>
          <p:spPr bwMode="auto">
            <a:xfrm>
              <a:off x="4019550" y="1684338"/>
              <a:ext cx="366713" cy="365125"/>
            </a:xfrm>
            <a:prstGeom prst="ellipse">
              <a:avLst/>
            </a:prstGeom>
            <a:solidFill>
              <a:srgbClr val="F0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îṥ1ïḍè">
              <a:extLst>
                <a:ext uri="{FF2B5EF4-FFF2-40B4-BE49-F238E27FC236}">
                  <a16:creationId xmlns:a16="http://schemas.microsoft.com/office/drawing/2014/main" id="{5A3670A0-3918-45D7-A4CE-17184124453C}"/>
                </a:ext>
              </a:extLst>
            </p:cNvPr>
            <p:cNvSpPr/>
            <p:nvPr/>
          </p:nvSpPr>
          <p:spPr bwMode="auto">
            <a:xfrm>
              <a:off x="3705225" y="1317625"/>
              <a:ext cx="227013" cy="227013"/>
            </a:xfrm>
            <a:prstGeom prst="ellipse">
              <a:avLst/>
            </a:prstGeom>
            <a:solidFill>
              <a:srgbClr val="F0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îsḷidè">
              <a:extLst>
                <a:ext uri="{FF2B5EF4-FFF2-40B4-BE49-F238E27FC236}">
                  <a16:creationId xmlns:a16="http://schemas.microsoft.com/office/drawing/2014/main" id="{DCB7A053-F643-4F85-9BC4-AF9A8560F0FB}"/>
                </a:ext>
              </a:extLst>
            </p:cNvPr>
            <p:cNvSpPr/>
            <p:nvPr/>
          </p:nvSpPr>
          <p:spPr bwMode="auto">
            <a:xfrm>
              <a:off x="8339138" y="1709738"/>
              <a:ext cx="139700" cy="139700"/>
            </a:xfrm>
            <a:prstGeom prst="ellipse">
              <a:avLst/>
            </a:prstGeom>
            <a:solidFill>
              <a:srgbClr val="F0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íṥlídê">
              <a:extLst>
                <a:ext uri="{FF2B5EF4-FFF2-40B4-BE49-F238E27FC236}">
                  <a16:creationId xmlns:a16="http://schemas.microsoft.com/office/drawing/2014/main" id="{9346AC96-45F3-4A51-9B1E-5015DCCECF97}"/>
                </a:ext>
              </a:extLst>
            </p:cNvPr>
            <p:cNvSpPr/>
            <p:nvPr/>
          </p:nvSpPr>
          <p:spPr bwMode="auto">
            <a:xfrm>
              <a:off x="6713538" y="5667375"/>
              <a:ext cx="981075" cy="76200"/>
            </a:xfrm>
            <a:custGeom>
              <a:avLst/>
              <a:gdLst>
                <a:gd name="T0" fmla="*/ 614 w 674"/>
                <a:gd name="T1" fmla="*/ 0 h 53"/>
                <a:gd name="T2" fmla="*/ 325 w 674"/>
                <a:gd name="T3" fmla="*/ 46 h 53"/>
                <a:gd name="T4" fmla="*/ 42 w 674"/>
                <a:gd name="T5" fmla="*/ 3 h 53"/>
                <a:gd name="T6" fmla="*/ 0 w 674"/>
                <a:gd name="T7" fmla="*/ 19 h 53"/>
                <a:gd name="T8" fmla="*/ 337 w 674"/>
                <a:gd name="T9" fmla="*/ 53 h 53"/>
                <a:gd name="T10" fmla="*/ 674 w 674"/>
                <a:gd name="T11" fmla="*/ 19 h 53"/>
                <a:gd name="T12" fmla="*/ 614 w 674"/>
                <a:gd name="T13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4" h="53">
                  <a:moveTo>
                    <a:pt x="614" y="0"/>
                  </a:moveTo>
                  <a:cubicBezTo>
                    <a:pt x="553" y="28"/>
                    <a:pt x="447" y="46"/>
                    <a:pt x="325" y="46"/>
                  </a:cubicBezTo>
                  <a:cubicBezTo>
                    <a:pt x="207" y="46"/>
                    <a:pt x="104" y="29"/>
                    <a:pt x="42" y="3"/>
                  </a:cubicBezTo>
                  <a:cubicBezTo>
                    <a:pt x="15" y="8"/>
                    <a:pt x="0" y="13"/>
                    <a:pt x="0" y="19"/>
                  </a:cubicBezTo>
                  <a:cubicBezTo>
                    <a:pt x="0" y="38"/>
                    <a:pt x="151" y="53"/>
                    <a:pt x="337" y="53"/>
                  </a:cubicBezTo>
                  <a:cubicBezTo>
                    <a:pt x="523" y="53"/>
                    <a:pt x="674" y="38"/>
                    <a:pt x="674" y="19"/>
                  </a:cubicBezTo>
                  <a:cubicBezTo>
                    <a:pt x="674" y="12"/>
                    <a:pt x="651" y="6"/>
                    <a:pt x="614" y="0"/>
                  </a:cubicBezTo>
                </a:path>
              </a:pathLst>
            </a:custGeom>
            <a:solidFill>
              <a:srgbClr val="F0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íśľïḑé">
              <a:extLst>
                <a:ext uri="{FF2B5EF4-FFF2-40B4-BE49-F238E27FC236}">
                  <a16:creationId xmlns:a16="http://schemas.microsoft.com/office/drawing/2014/main" id="{EC464D51-5549-4FF0-A401-96185414348A}"/>
                </a:ext>
              </a:extLst>
            </p:cNvPr>
            <p:cNvSpPr/>
            <p:nvPr/>
          </p:nvSpPr>
          <p:spPr bwMode="auto">
            <a:xfrm>
              <a:off x="3760788" y="3943350"/>
              <a:ext cx="674688" cy="1404938"/>
            </a:xfrm>
            <a:custGeom>
              <a:avLst/>
              <a:gdLst>
                <a:gd name="T0" fmla="*/ 425 w 425"/>
                <a:gd name="T1" fmla="*/ 0 h 885"/>
                <a:gd name="T2" fmla="*/ 424 w 425"/>
                <a:gd name="T3" fmla="*/ 73 h 885"/>
                <a:gd name="T4" fmla="*/ 413 w 425"/>
                <a:gd name="T5" fmla="*/ 665 h 885"/>
                <a:gd name="T6" fmla="*/ 320 w 425"/>
                <a:gd name="T7" fmla="*/ 882 h 885"/>
                <a:gd name="T8" fmla="*/ 0 w 425"/>
                <a:gd name="T9" fmla="*/ 885 h 885"/>
                <a:gd name="T10" fmla="*/ 0 w 425"/>
                <a:gd name="T11" fmla="*/ 34 h 885"/>
                <a:gd name="T12" fmla="*/ 334 w 425"/>
                <a:gd name="T13" fmla="*/ 8 h 885"/>
                <a:gd name="T14" fmla="*/ 425 w 425"/>
                <a:gd name="T15" fmla="*/ 0 h 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5" h="885">
                  <a:moveTo>
                    <a:pt x="425" y="0"/>
                  </a:moveTo>
                  <a:lnTo>
                    <a:pt x="424" y="73"/>
                  </a:lnTo>
                  <a:lnTo>
                    <a:pt x="413" y="665"/>
                  </a:lnTo>
                  <a:lnTo>
                    <a:pt x="320" y="882"/>
                  </a:lnTo>
                  <a:lnTo>
                    <a:pt x="0" y="885"/>
                  </a:lnTo>
                  <a:lnTo>
                    <a:pt x="0" y="34"/>
                  </a:lnTo>
                  <a:lnTo>
                    <a:pt x="334" y="8"/>
                  </a:lnTo>
                  <a:lnTo>
                    <a:pt x="425" y="0"/>
                  </a:lnTo>
                  <a:close/>
                </a:path>
              </a:pathLst>
            </a:custGeom>
            <a:solidFill>
              <a:srgbClr val="5F5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î$ļîďe">
              <a:extLst>
                <a:ext uri="{FF2B5EF4-FFF2-40B4-BE49-F238E27FC236}">
                  <a16:creationId xmlns:a16="http://schemas.microsoft.com/office/drawing/2014/main" id="{93CFEF6C-77CD-43EA-AEA5-E413A4D46097}"/>
                </a:ext>
              </a:extLst>
            </p:cNvPr>
            <p:cNvSpPr/>
            <p:nvPr/>
          </p:nvSpPr>
          <p:spPr bwMode="auto">
            <a:xfrm>
              <a:off x="3760788" y="3943350"/>
              <a:ext cx="674688" cy="1404938"/>
            </a:xfrm>
            <a:custGeom>
              <a:avLst/>
              <a:gdLst>
                <a:gd name="T0" fmla="*/ 425 w 425"/>
                <a:gd name="T1" fmla="*/ 0 h 885"/>
                <a:gd name="T2" fmla="*/ 424 w 425"/>
                <a:gd name="T3" fmla="*/ 73 h 885"/>
                <a:gd name="T4" fmla="*/ 413 w 425"/>
                <a:gd name="T5" fmla="*/ 665 h 885"/>
                <a:gd name="T6" fmla="*/ 320 w 425"/>
                <a:gd name="T7" fmla="*/ 882 h 885"/>
                <a:gd name="T8" fmla="*/ 0 w 425"/>
                <a:gd name="T9" fmla="*/ 885 h 885"/>
                <a:gd name="T10" fmla="*/ 0 w 425"/>
                <a:gd name="T11" fmla="*/ 34 h 885"/>
                <a:gd name="T12" fmla="*/ 334 w 425"/>
                <a:gd name="T13" fmla="*/ 8 h 885"/>
                <a:gd name="T14" fmla="*/ 425 w 425"/>
                <a:gd name="T15" fmla="*/ 0 h 8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5" h="885">
                  <a:moveTo>
                    <a:pt x="425" y="0"/>
                  </a:moveTo>
                  <a:lnTo>
                    <a:pt x="424" y="73"/>
                  </a:lnTo>
                  <a:lnTo>
                    <a:pt x="413" y="665"/>
                  </a:lnTo>
                  <a:lnTo>
                    <a:pt x="320" y="882"/>
                  </a:lnTo>
                  <a:lnTo>
                    <a:pt x="0" y="885"/>
                  </a:lnTo>
                  <a:lnTo>
                    <a:pt x="0" y="34"/>
                  </a:lnTo>
                  <a:lnTo>
                    <a:pt x="334" y="8"/>
                  </a:lnTo>
                  <a:lnTo>
                    <a:pt x="42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ïśḷidé">
              <a:extLst>
                <a:ext uri="{FF2B5EF4-FFF2-40B4-BE49-F238E27FC236}">
                  <a16:creationId xmlns:a16="http://schemas.microsoft.com/office/drawing/2014/main" id="{2167AF7A-7206-4C5F-BB81-908C2D4B1E7B}"/>
                </a:ext>
              </a:extLst>
            </p:cNvPr>
            <p:cNvSpPr/>
            <p:nvPr/>
          </p:nvSpPr>
          <p:spPr bwMode="auto">
            <a:xfrm>
              <a:off x="3760788" y="4048125"/>
              <a:ext cx="673100" cy="1300163"/>
            </a:xfrm>
            <a:custGeom>
              <a:avLst/>
              <a:gdLst>
                <a:gd name="T0" fmla="*/ 424 w 424"/>
                <a:gd name="T1" fmla="*/ 0 h 819"/>
                <a:gd name="T2" fmla="*/ 424 w 424"/>
                <a:gd name="T3" fmla="*/ 0 h 819"/>
                <a:gd name="T4" fmla="*/ 424 w 424"/>
                <a:gd name="T5" fmla="*/ 7 h 819"/>
                <a:gd name="T6" fmla="*/ 413 w 424"/>
                <a:gd name="T7" fmla="*/ 599 h 819"/>
                <a:gd name="T8" fmla="*/ 320 w 424"/>
                <a:gd name="T9" fmla="*/ 816 h 819"/>
                <a:gd name="T10" fmla="*/ 344 w 424"/>
                <a:gd name="T11" fmla="*/ 9 h 819"/>
                <a:gd name="T12" fmla="*/ 344 w 424"/>
                <a:gd name="T13" fmla="*/ 8 h 819"/>
                <a:gd name="T14" fmla="*/ 0 w 424"/>
                <a:gd name="T15" fmla="*/ 12 h 819"/>
                <a:gd name="T16" fmla="*/ 0 w 424"/>
                <a:gd name="T17" fmla="*/ 5 h 819"/>
                <a:gd name="T18" fmla="*/ 0 w 424"/>
                <a:gd name="T19" fmla="*/ 819 h 819"/>
                <a:gd name="T20" fmla="*/ 320 w 424"/>
                <a:gd name="T21" fmla="*/ 816 h 819"/>
                <a:gd name="T22" fmla="*/ 413 w 424"/>
                <a:gd name="T23" fmla="*/ 599 h 819"/>
                <a:gd name="T24" fmla="*/ 424 w 424"/>
                <a:gd name="T25" fmla="*/ 7 h 819"/>
                <a:gd name="T26" fmla="*/ 424 w 424"/>
                <a:gd name="T27" fmla="*/ 0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4" h="819">
                  <a:moveTo>
                    <a:pt x="424" y="0"/>
                  </a:moveTo>
                  <a:lnTo>
                    <a:pt x="424" y="0"/>
                  </a:lnTo>
                  <a:lnTo>
                    <a:pt x="424" y="7"/>
                  </a:lnTo>
                  <a:lnTo>
                    <a:pt x="413" y="599"/>
                  </a:lnTo>
                  <a:lnTo>
                    <a:pt x="320" y="816"/>
                  </a:lnTo>
                  <a:lnTo>
                    <a:pt x="344" y="9"/>
                  </a:lnTo>
                  <a:lnTo>
                    <a:pt x="344" y="8"/>
                  </a:lnTo>
                  <a:lnTo>
                    <a:pt x="0" y="12"/>
                  </a:lnTo>
                  <a:lnTo>
                    <a:pt x="0" y="5"/>
                  </a:lnTo>
                  <a:lnTo>
                    <a:pt x="0" y="819"/>
                  </a:lnTo>
                  <a:lnTo>
                    <a:pt x="320" y="816"/>
                  </a:lnTo>
                  <a:lnTo>
                    <a:pt x="413" y="599"/>
                  </a:lnTo>
                  <a:lnTo>
                    <a:pt x="424" y="7"/>
                  </a:lnTo>
                  <a:lnTo>
                    <a:pt x="424" y="0"/>
                  </a:lnTo>
                  <a:close/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îşľïḓè">
              <a:extLst>
                <a:ext uri="{FF2B5EF4-FFF2-40B4-BE49-F238E27FC236}">
                  <a16:creationId xmlns:a16="http://schemas.microsoft.com/office/drawing/2014/main" id="{0A6E602F-A9FE-4EE2-8630-5F80656D49AA}"/>
                </a:ext>
              </a:extLst>
            </p:cNvPr>
            <p:cNvSpPr/>
            <p:nvPr/>
          </p:nvSpPr>
          <p:spPr bwMode="auto">
            <a:xfrm>
              <a:off x="3760788" y="4048125"/>
              <a:ext cx="673100" cy="1300163"/>
            </a:xfrm>
            <a:custGeom>
              <a:avLst/>
              <a:gdLst>
                <a:gd name="T0" fmla="*/ 424 w 424"/>
                <a:gd name="T1" fmla="*/ 0 h 819"/>
                <a:gd name="T2" fmla="*/ 424 w 424"/>
                <a:gd name="T3" fmla="*/ 0 h 819"/>
                <a:gd name="T4" fmla="*/ 424 w 424"/>
                <a:gd name="T5" fmla="*/ 7 h 819"/>
                <a:gd name="T6" fmla="*/ 413 w 424"/>
                <a:gd name="T7" fmla="*/ 599 h 819"/>
                <a:gd name="T8" fmla="*/ 320 w 424"/>
                <a:gd name="T9" fmla="*/ 816 h 819"/>
                <a:gd name="T10" fmla="*/ 344 w 424"/>
                <a:gd name="T11" fmla="*/ 9 h 819"/>
                <a:gd name="T12" fmla="*/ 344 w 424"/>
                <a:gd name="T13" fmla="*/ 8 h 819"/>
                <a:gd name="T14" fmla="*/ 0 w 424"/>
                <a:gd name="T15" fmla="*/ 12 h 819"/>
                <a:gd name="T16" fmla="*/ 0 w 424"/>
                <a:gd name="T17" fmla="*/ 5 h 819"/>
                <a:gd name="T18" fmla="*/ 0 w 424"/>
                <a:gd name="T19" fmla="*/ 819 h 819"/>
                <a:gd name="T20" fmla="*/ 320 w 424"/>
                <a:gd name="T21" fmla="*/ 816 h 819"/>
                <a:gd name="T22" fmla="*/ 413 w 424"/>
                <a:gd name="T23" fmla="*/ 599 h 819"/>
                <a:gd name="T24" fmla="*/ 424 w 424"/>
                <a:gd name="T25" fmla="*/ 7 h 819"/>
                <a:gd name="T26" fmla="*/ 424 w 424"/>
                <a:gd name="T27" fmla="*/ 0 h 8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24" h="819">
                  <a:moveTo>
                    <a:pt x="424" y="0"/>
                  </a:moveTo>
                  <a:lnTo>
                    <a:pt x="424" y="0"/>
                  </a:lnTo>
                  <a:lnTo>
                    <a:pt x="424" y="7"/>
                  </a:lnTo>
                  <a:lnTo>
                    <a:pt x="413" y="599"/>
                  </a:lnTo>
                  <a:lnTo>
                    <a:pt x="320" y="816"/>
                  </a:lnTo>
                  <a:lnTo>
                    <a:pt x="344" y="9"/>
                  </a:lnTo>
                  <a:lnTo>
                    <a:pt x="344" y="8"/>
                  </a:lnTo>
                  <a:lnTo>
                    <a:pt x="0" y="12"/>
                  </a:lnTo>
                  <a:lnTo>
                    <a:pt x="0" y="5"/>
                  </a:lnTo>
                  <a:lnTo>
                    <a:pt x="0" y="819"/>
                  </a:lnTo>
                  <a:lnTo>
                    <a:pt x="320" y="816"/>
                  </a:lnTo>
                  <a:lnTo>
                    <a:pt x="413" y="599"/>
                  </a:lnTo>
                  <a:lnTo>
                    <a:pt x="424" y="7"/>
                  </a:lnTo>
                  <a:lnTo>
                    <a:pt x="42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íślïḓé">
              <a:extLst>
                <a:ext uri="{FF2B5EF4-FFF2-40B4-BE49-F238E27FC236}">
                  <a16:creationId xmlns:a16="http://schemas.microsoft.com/office/drawing/2014/main" id="{DEADD6E1-FE54-4205-9CD9-60970520D269}"/>
                </a:ext>
              </a:extLst>
            </p:cNvPr>
            <p:cNvSpPr/>
            <p:nvPr/>
          </p:nvSpPr>
          <p:spPr bwMode="auto">
            <a:xfrm>
              <a:off x="4268788" y="3943350"/>
              <a:ext cx="166688" cy="1400175"/>
            </a:xfrm>
            <a:custGeom>
              <a:avLst/>
              <a:gdLst>
                <a:gd name="T0" fmla="*/ 105 w 105"/>
                <a:gd name="T1" fmla="*/ 0 h 882"/>
                <a:gd name="T2" fmla="*/ 104 w 105"/>
                <a:gd name="T3" fmla="*/ 73 h 882"/>
                <a:gd name="T4" fmla="*/ 93 w 105"/>
                <a:gd name="T5" fmla="*/ 665 h 882"/>
                <a:gd name="T6" fmla="*/ 0 w 105"/>
                <a:gd name="T7" fmla="*/ 882 h 882"/>
                <a:gd name="T8" fmla="*/ 24 w 105"/>
                <a:gd name="T9" fmla="*/ 75 h 882"/>
                <a:gd name="T10" fmla="*/ 24 w 105"/>
                <a:gd name="T11" fmla="*/ 74 h 882"/>
                <a:gd name="T12" fmla="*/ 14 w 105"/>
                <a:gd name="T13" fmla="*/ 8 h 882"/>
                <a:gd name="T14" fmla="*/ 105 w 105"/>
                <a:gd name="T15" fmla="*/ 0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882">
                  <a:moveTo>
                    <a:pt x="105" y="0"/>
                  </a:moveTo>
                  <a:lnTo>
                    <a:pt x="104" y="73"/>
                  </a:lnTo>
                  <a:lnTo>
                    <a:pt x="93" y="665"/>
                  </a:lnTo>
                  <a:lnTo>
                    <a:pt x="0" y="882"/>
                  </a:lnTo>
                  <a:lnTo>
                    <a:pt x="24" y="75"/>
                  </a:lnTo>
                  <a:lnTo>
                    <a:pt x="24" y="74"/>
                  </a:lnTo>
                  <a:lnTo>
                    <a:pt x="14" y="8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5F5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9" name="iṩļíḑê">
              <a:extLst>
                <a:ext uri="{FF2B5EF4-FFF2-40B4-BE49-F238E27FC236}">
                  <a16:creationId xmlns:a16="http://schemas.microsoft.com/office/drawing/2014/main" id="{1DFBF8BA-BB9F-4192-B0F9-BAD4A6BF3ECD}"/>
                </a:ext>
              </a:extLst>
            </p:cNvPr>
            <p:cNvSpPr/>
            <p:nvPr/>
          </p:nvSpPr>
          <p:spPr bwMode="auto">
            <a:xfrm>
              <a:off x="4268788" y="3943350"/>
              <a:ext cx="166688" cy="1400175"/>
            </a:xfrm>
            <a:custGeom>
              <a:avLst/>
              <a:gdLst>
                <a:gd name="T0" fmla="*/ 105 w 105"/>
                <a:gd name="T1" fmla="*/ 0 h 882"/>
                <a:gd name="T2" fmla="*/ 104 w 105"/>
                <a:gd name="T3" fmla="*/ 73 h 882"/>
                <a:gd name="T4" fmla="*/ 93 w 105"/>
                <a:gd name="T5" fmla="*/ 665 h 882"/>
                <a:gd name="T6" fmla="*/ 0 w 105"/>
                <a:gd name="T7" fmla="*/ 882 h 882"/>
                <a:gd name="T8" fmla="*/ 24 w 105"/>
                <a:gd name="T9" fmla="*/ 75 h 882"/>
                <a:gd name="T10" fmla="*/ 24 w 105"/>
                <a:gd name="T11" fmla="*/ 74 h 882"/>
                <a:gd name="T12" fmla="*/ 14 w 105"/>
                <a:gd name="T13" fmla="*/ 8 h 882"/>
                <a:gd name="T14" fmla="*/ 105 w 105"/>
                <a:gd name="T15" fmla="*/ 0 h 8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882">
                  <a:moveTo>
                    <a:pt x="105" y="0"/>
                  </a:moveTo>
                  <a:lnTo>
                    <a:pt x="104" y="73"/>
                  </a:lnTo>
                  <a:lnTo>
                    <a:pt x="93" y="665"/>
                  </a:lnTo>
                  <a:lnTo>
                    <a:pt x="0" y="882"/>
                  </a:lnTo>
                  <a:lnTo>
                    <a:pt x="24" y="75"/>
                  </a:lnTo>
                  <a:lnTo>
                    <a:pt x="24" y="74"/>
                  </a:lnTo>
                  <a:lnTo>
                    <a:pt x="14" y="8"/>
                  </a:lnTo>
                  <a:lnTo>
                    <a:pt x="10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íṥḻíḋe">
              <a:extLst>
                <a:ext uri="{FF2B5EF4-FFF2-40B4-BE49-F238E27FC236}">
                  <a16:creationId xmlns:a16="http://schemas.microsoft.com/office/drawing/2014/main" id="{80809473-9409-4D01-A9DF-E361DE446CA0}"/>
                </a:ext>
              </a:extLst>
            </p:cNvPr>
            <p:cNvSpPr/>
            <p:nvPr/>
          </p:nvSpPr>
          <p:spPr bwMode="auto">
            <a:xfrm>
              <a:off x="3760788" y="4049713"/>
              <a:ext cx="546100" cy="17463"/>
            </a:xfrm>
            <a:custGeom>
              <a:avLst/>
              <a:gdLst>
                <a:gd name="T0" fmla="*/ 344 w 344"/>
                <a:gd name="T1" fmla="*/ 0 h 11"/>
                <a:gd name="T2" fmla="*/ 0 w 344"/>
                <a:gd name="T3" fmla="*/ 4 h 11"/>
                <a:gd name="T4" fmla="*/ 0 w 344"/>
                <a:gd name="T5" fmla="*/ 11 h 11"/>
                <a:gd name="T6" fmla="*/ 344 w 344"/>
                <a:gd name="T7" fmla="*/ 7 h 11"/>
                <a:gd name="T8" fmla="*/ 344 w 34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" h="11">
                  <a:moveTo>
                    <a:pt x="344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344" y="7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4C4B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îslïḋê">
              <a:extLst>
                <a:ext uri="{FF2B5EF4-FFF2-40B4-BE49-F238E27FC236}">
                  <a16:creationId xmlns:a16="http://schemas.microsoft.com/office/drawing/2014/main" id="{124559FB-4B42-486F-894E-F5C179167F4F}"/>
                </a:ext>
              </a:extLst>
            </p:cNvPr>
            <p:cNvSpPr/>
            <p:nvPr/>
          </p:nvSpPr>
          <p:spPr bwMode="auto">
            <a:xfrm>
              <a:off x="3760788" y="4049713"/>
              <a:ext cx="546100" cy="17463"/>
            </a:xfrm>
            <a:custGeom>
              <a:avLst/>
              <a:gdLst>
                <a:gd name="T0" fmla="*/ 344 w 344"/>
                <a:gd name="T1" fmla="*/ 0 h 11"/>
                <a:gd name="T2" fmla="*/ 0 w 344"/>
                <a:gd name="T3" fmla="*/ 4 h 11"/>
                <a:gd name="T4" fmla="*/ 0 w 344"/>
                <a:gd name="T5" fmla="*/ 11 h 11"/>
                <a:gd name="T6" fmla="*/ 344 w 344"/>
                <a:gd name="T7" fmla="*/ 7 h 11"/>
                <a:gd name="T8" fmla="*/ 344 w 344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4" h="11">
                  <a:moveTo>
                    <a:pt x="344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344" y="7"/>
                  </a:lnTo>
                  <a:lnTo>
                    <a:pt x="34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îśľîḓe">
              <a:extLst>
                <a:ext uri="{FF2B5EF4-FFF2-40B4-BE49-F238E27FC236}">
                  <a16:creationId xmlns:a16="http://schemas.microsoft.com/office/drawing/2014/main" id="{33AEA0DB-6AC3-443E-976A-47F2737C2170}"/>
                </a:ext>
              </a:extLst>
            </p:cNvPr>
            <p:cNvSpPr/>
            <p:nvPr/>
          </p:nvSpPr>
          <p:spPr bwMode="auto">
            <a:xfrm>
              <a:off x="4306888" y="4048125"/>
              <a:ext cx="127000" cy="12700"/>
            </a:xfrm>
            <a:custGeom>
              <a:avLst/>
              <a:gdLst>
                <a:gd name="T0" fmla="*/ 80 w 80"/>
                <a:gd name="T1" fmla="*/ 0 h 8"/>
                <a:gd name="T2" fmla="*/ 0 w 80"/>
                <a:gd name="T3" fmla="*/ 1 h 8"/>
                <a:gd name="T4" fmla="*/ 0 w 80"/>
                <a:gd name="T5" fmla="*/ 8 h 8"/>
                <a:gd name="T6" fmla="*/ 80 w 80"/>
                <a:gd name="T7" fmla="*/ 7 h 8"/>
                <a:gd name="T8" fmla="*/ 80 w 80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8">
                  <a:moveTo>
                    <a:pt x="80" y="0"/>
                  </a:moveTo>
                  <a:lnTo>
                    <a:pt x="0" y="1"/>
                  </a:lnTo>
                  <a:lnTo>
                    <a:pt x="0" y="8"/>
                  </a:lnTo>
                  <a:lnTo>
                    <a:pt x="80" y="7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íṩľiḍè">
              <a:extLst>
                <a:ext uri="{FF2B5EF4-FFF2-40B4-BE49-F238E27FC236}">
                  <a16:creationId xmlns:a16="http://schemas.microsoft.com/office/drawing/2014/main" id="{9CAB7563-60D5-46E1-9C39-CBD9E56FDB85}"/>
                </a:ext>
              </a:extLst>
            </p:cNvPr>
            <p:cNvSpPr/>
            <p:nvPr/>
          </p:nvSpPr>
          <p:spPr bwMode="auto">
            <a:xfrm>
              <a:off x="4306888" y="4048125"/>
              <a:ext cx="127000" cy="12700"/>
            </a:xfrm>
            <a:custGeom>
              <a:avLst/>
              <a:gdLst>
                <a:gd name="T0" fmla="*/ 80 w 80"/>
                <a:gd name="T1" fmla="*/ 0 h 8"/>
                <a:gd name="T2" fmla="*/ 0 w 80"/>
                <a:gd name="T3" fmla="*/ 1 h 8"/>
                <a:gd name="T4" fmla="*/ 0 w 80"/>
                <a:gd name="T5" fmla="*/ 8 h 8"/>
                <a:gd name="T6" fmla="*/ 80 w 80"/>
                <a:gd name="T7" fmla="*/ 7 h 8"/>
                <a:gd name="T8" fmla="*/ 80 w 80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8">
                  <a:moveTo>
                    <a:pt x="80" y="0"/>
                  </a:moveTo>
                  <a:lnTo>
                    <a:pt x="0" y="1"/>
                  </a:lnTo>
                  <a:lnTo>
                    <a:pt x="0" y="8"/>
                  </a:lnTo>
                  <a:lnTo>
                    <a:pt x="80" y="7"/>
                  </a:lnTo>
                  <a:lnTo>
                    <a:pt x="8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iŝļiḑè">
              <a:extLst>
                <a:ext uri="{FF2B5EF4-FFF2-40B4-BE49-F238E27FC236}">
                  <a16:creationId xmlns:a16="http://schemas.microsoft.com/office/drawing/2014/main" id="{BF3547D7-FF57-4367-BC4E-CE447D1714CC}"/>
                </a:ext>
              </a:extLst>
            </p:cNvPr>
            <p:cNvSpPr/>
            <p:nvPr/>
          </p:nvSpPr>
          <p:spPr bwMode="auto">
            <a:xfrm>
              <a:off x="8408988" y="3921125"/>
              <a:ext cx="592138" cy="1420813"/>
            </a:xfrm>
            <a:custGeom>
              <a:avLst/>
              <a:gdLst>
                <a:gd name="T0" fmla="*/ 373 w 373"/>
                <a:gd name="T1" fmla="*/ 48 h 895"/>
                <a:gd name="T2" fmla="*/ 373 w 373"/>
                <a:gd name="T3" fmla="*/ 895 h 895"/>
                <a:gd name="T4" fmla="*/ 299 w 373"/>
                <a:gd name="T5" fmla="*/ 895 h 895"/>
                <a:gd name="T6" fmla="*/ 0 w 373"/>
                <a:gd name="T7" fmla="*/ 678 h 895"/>
                <a:gd name="T8" fmla="*/ 0 w 373"/>
                <a:gd name="T9" fmla="*/ 24 h 895"/>
                <a:gd name="T10" fmla="*/ 267 w 373"/>
                <a:gd name="T11" fmla="*/ 0 h 895"/>
                <a:gd name="T12" fmla="*/ 283 w 373"/>
                <a:gd name="T13" fmla="*/ 7 h 895"/>
                <a:gd name="T14" fmla="*/ 299 w 373"/>
                <a:gd name="T15" fmla="*/ 14 h 895"/>
                <a:gd name="T16" fmla="*/ 373 w 373"/>
                <a:gd name="T17" fmla="*/ 48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3" h="895">
                  <a:moveTo>
                    <a:pt x="373" y="48"/>
                  </a:moveTo>
                  <a:lnTo>
                    <a:pt x="373" y="895"/>
                  </a:lnTo>
                  <a:lnTo>
                    <a:pt x="299" y="895"/>
                  </a:lnTo>
                  <a:lnTo>
                    <a:pt x="0" y="678"/>
                  </a:lnTo>
                  <a:lnTo>
                    <a:pt x="0" y="24"/>
                  </a:lnTo>
                  <a:lnTo>
                    <a:pt x="267" y="0"/>
                  </a:lnTo>
                  <a:lnTo>
                    <a:pt x="283" y="7"/>
                  </a:lnTo>
                  <a:lnTo>
                    <a:pt x="299" y="14"/>
                  </a:lnTo>
                  <a:lnTo>
                    <a:pt x="373" y="48"/>
                  </a:lnTo>
                  <a:close/>
                </a:path>
              </a:pathLst>
            </a:custGeom>
            <a:solidFill>
              <a:srgbClr val="5F5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îṥļïḓè">
              <a:extLst>
                <a:ext uri="{FF2B5EF4-FFF2-40B4-BE49-F238E27FC236}">
                  <a16:creationId xmlns:a16="http://schemas.microsoft.com/office/drawing/2014/main" id="{A69B1689-46EC-4F84-9F60-8289A196DD3D}"/>
                </a:ext>
              </a:extLst>
            </p:cNvPr>
            <p:cNvSpPr/>
            <p:nvPr/>
          </p:nvSpPr>
          <p:spPr bwMode="auto">
            <a:xfrm>
              <a:off x="8408988" y="3921125"/>
              <a:ext cx="592138" cy="1420813"/>
            </a:xfrm>
            <a:custGeom>
              <a:avLst/>
              <a:gdLst>
                <a:gd name="T0" fmla="*/ 373 w 373"/>
                <a:gd name="T1" fmla="*/ 48 h 895"/>
                <a:gd name="T2" fmla="*/ 373 w 373"/>
                <a:gd name="T3" fmla="*/ 895 h 895"/>
                <a:gd name="T4" fmla="*/ 299 w 373"/>
                <a:gd name="T5" fmla="*/ 895 h 895"/>
                <a:gd name="T6" fmla="*/ 0 w 373"/>
                <a:gd name="T7" fmla="*/ 678 h 895"/>
                <a:gd name="T8" fmla="*/ 0 w 373"/>
                <a:gd name="T9" fmla="*/ 24 h 895"/>
                <a:gd name="T10" fmla="*/ 267 w 373"/>
                <a:gd name="T11" fmla="*/ 0 h 895"/>
                <a:gd name="T12" fmla="*/ 283 w 373"/>
                <a:gd name="T13" fmla="*/ 7 h 895"/>
                <a:gd name="T14" fmla="*/ 299 w 373"/>
                <a:gd name="T15" fmla="*/ 14 h 895"/>
                <a:gd name="T16" fmla="*/ 373 w 373"/>
                <a:gd name="T17" fmla="*/ 48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3" h="895">
                  <a:moveTo>
                    <a:pt x="373" y="48"/>
                  </a:moveTo>
                  <a:lnTo>
                    <a:pt x="373" y="895"/>
                  </a:lnTo>
                  <a:lnTo>
                    <a:pt x="299" y="895"/>
                  </a:lnTo>
                  <a:lnTo>
                    <a:pt x="0" y="678"/>
                  </a:lnTo>
                  <a:lnTo>
                    <a:pt x="0" y="24"/>
                  </a:lnTo>
                  <a:lnTo>
                    <a:pt x="267" y="0"/>
                  </a:lnTo>
                  <a:lnTo>
                    <a:pt x="283" y="7"/>
                  </a:lnTo>
                  <a:lnTo>
                    <a:pt x="299" y="14"/>
                  </a:lnTo>
                  <a:lnTo>
                    <a:pt x="373" y="4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îśḷídé">
              <a:extLst>
                <a:ext uri="{FF2B5EF4-FFF2-40B4-BE49-F238E27FC236}">
                  <a16:creationId xmlns:a16="http://schemas.microsoft.com/office/drawing/2014/main" id="{A1B57138-C897-4694-9695-BD29A1B23DC0}"/>
                </a:ext>
              </a:extLst>
            </p:cNvPr>
            <p:cNvSpPr/>
            <p:nvPr/>
          </p:nvSpPr>
          <p:spPr bwMode="auto">
            <a:xfrm>
              <a:off x="8883650" y="4008438"/>
              <a:ext cx="117475" cy="1333500"/>
            </a:xfrm>
            <a:custGeom>
              <a:avLst/>
              <a:gdLst>
                <a:gd name="T0" fmla="*/ 74 w 74"/>
                <a:gd name="T1" fmla="*/ 0 h 840"/>
                <a:gd name="T2" fmla="*/ 0 w 74"/>
                <a:gd name="T3" fmla="*/ 1 h 840"/>
                <a:gd name="T4" fmla="*/ 0 w 74"/>
                <a:gd name="T5" fmla="*/ 840 h 840"/>
                <a:gd name="T6" fmla="*/ 74 w 74"/>
                <a:gd name="T7" fmla="*/ 840 h 840"/>
                <a:gd name="T8" fmla="*/ 74 w 74"/>
                <a:gd name="T9" fmla="*/ 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840">
                  <a:moveTo>
                    <a:pt x="74" y="0"/>
                  </a:moveTo>
                  <a:lnTo>
                    <a:pt x="0" y="1"/>
                  </a:lnTo>
                  <a:lnTo>
                    <a:pt x="0" y="840"/>
                  </a:lnTo>
                  <a:lnTo>
                    <a:pt x="74" y="840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ïŝ1íḋè">
              <a:extLst>
                <a:ext uri="{FF2B5EF4-FFF2-40B4-BE49-F238E27FC236}">
                  <a16:creationId xmlns:a16="http://schemas.microsoft.com/office/drawing/2014/main" id="{7D9C7472-41AA-4760-A384-B15E6E00FD81}"/>
                </a:ext>
              </a:extLst>
            </p:cNvPr>
            <p:cNvSpPr/>
            <p:nvPr/>
          </p:nvSpPr>
          <p:spPr bwMode="auto">
            <a:xfrm>
              <a:off x="8883650" y="4008438"/>
              <a:ext cx="117475" cy="1333500"/>
            </a:xfrm>
            <a:custGeom>
              <a:avLst/>
              <a:gdLst>
                <a:gd name="T0" fmla="*/ 74 w 74"/>
                <a:gd name="T1" fmla="*/ 0 h 840"/>
                <a:gd name="T2" fmla="*/ 0 w 74"/>
                <a:gd name="T3" fmla="*/ 1 h 840"/>
                <a:gd name="T4" fmla="*/ 0 w 74"/>
                <a:gd name="T5" fmla="*/ 840 h 840"/>
                <a:gd name="T6" fmla="*/ 74 w 74"/>
                <a:gd name="T7" fmla="*/ 840 h 840"/>
                <a:gd name="T8" fmla="*/ 74 w 74"/>
                <a:gd name="T9" fmla="*/ 0 h 8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840">
                  <a:moveTo>
                    <a:pt x="74" y="0"/>
                  </a:moveTo>
                  <a:lnTo>
                    <a:pt x="0" y="1"/>
                  </a:lnTo>
                  <a:lnTo>
                    <a:pt x="0" y="840"/>
                  </a:lnTo>
                  <a:lnTo>
                    <a:pt x="74" y="840"/>
                  </a:lnTo>
                  <a:lnTo>
                    <a:pt x="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iṡḷíde">
              <a:extLst>
                <a:ext uri="{FF2B5EF4-FFF2-40B4-BE49-F238E27FC236}">
                  <a16:creationId xmlns:a16="http://schemas.microsoft.com/office/drawing/2014/main" id="{8BEE424A-EC7D-4BEC-8E6B-4695854D7A3C}"/>
                </a:ext>
              </a:extLst>
            </p:cNvPr>
            <p:cNvSpPr/>
            <p:nvPr/>
          </p:nvSpPr>
          <p:spPr bwMode="auto">
            <a:xfrm>
              <a:off x="8408988" y="3998913"/>
              <a:ext cx="474663" cy="17463"/>
            </a:xfrm>
            <a:custGeom>
              <a:avLst/>
              <a:gdLst>
                <a:gd name="T0" fmla="*/ 299 w 299"/>
                <a:gd name="T1" fmla="*/ 0 h 11"/>
                <a:gd name="T2" fmla="*/ 0 w 299"/>
                <a:gd name="T3" fmla="*/ 4 h 11"/>
                <a:gd name="T4" fmla="*/ 0 w 299"/>
                <a:gd name="T5" fmla="*/ 11 h 11"/>
                <a:gd name="T6" fmla="*/ 299 w 299"/>
                <a:gd name="T7" fmla="*/ 7 h 11"/>
                <a:gd name="T8" fmla="*/ 299 w 299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11">
                  <a:moveTo>
                    <a:pt x="299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299" y="7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îś1îḋè">
              <a:extLst>
                <a:ext uri="{FF2B5EF4-FFF2-40B4-BE49-F238E27FC236}">
                  <a16:creationId xmlns:a16="http://schemas.microsoft.com/office/drawing/2014/main" id="{E8A92622-9BF1-46DF-8FE8-2630B238F2C8}"/>
                </a:ext>
              </a:extLst>
            </p:cNvPr>
            <p:cNvSpPr/>
            <p:nvPr/>
          </p:nvSpPr>
          <p:spPr bwMode="auto">
            <a:xfrm>
              <a:off x="8408988" y="3998913"/>
              <a:ext cx="474663" cy="17463"/>
            </a:xfrm>
            <a:custGeom>
              <a:avLst/>
              <a:gdLst>
                <a:gd name="T0" fmla="*/ 299 w 299"/>
                <a:gd name="T1" fmla="*/ 0 h 11"/>
                <a:gd name="T2" fmla="*/ 0 w 299"/>
                <a:gd name="T3" fmla="*/ 4 h 11"/>
                <a:gd name="T4" fmla="*/ 0 w 299"/>
                <a:gd name="T5" fmla="*/ 11 h 11"/>
                <a:gd name="T6" fmla="*/ 299 w 299"/>
                <a:gd name="T7" fmla="*/ 7 h 11"/>
                <a:gd name="T8" fmla="*/ 299 w 299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9" h="11">
                  <a:moveTo>
                    <a:pt x="299" y="0"/>
                  </a:moveTo>
                  <a:lnTo>
                    <a:pt x="0" y="4"/>
                  </a:lnTo>
                  <a:lnTo>
                    <a:pt x="0" y="11"/>
                  </a:lnTo>
                  <a:lnTo>
                    <a:pt x="299" y="7"/>
                  </a:lnTo>
                  <a:lnTo>
                    <a:pt x="29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îŝļïḋé">
              <a:extLst>
                <a:ext uri="{FF2B5EF4-FFF2-40B4-BE49-F238E27FC236}">
                  <a16:creationId xmlns:a16="http://schemas.microsoft.com/office/drawing/2014/main" id="{33CB8EC6-064D-4882-81A5-547C6DA72D92}"/>
                </a:ext>
              </a:extLst>
            </p:cNvPr>
            <p:cNvSpPr/>
            <p:nvPr/>
          </p:nvSpPr>
          <p:spPr bwMode="auto">
            <a:xfrm>
              <a:off x="8883650" y="3997325"/>
              <a:ext cx="117475" cy="12700"/>
            </a:xfrm>
            <a:custGeom>
              <a:avLst/>
              <a:gdLst>
                <a:gd name="T0" fmla="*/ 74 w 74"/>
                <a:gd name="T1" fmla="*/ 0 h 8"/>
                <a:gd name="T2" fmla="*/ 0 w 74"/>
                <a:gd name="T3" fmla="*/ 1 h 8"/>
                <a:gd name="T4" fmla="*/ 0 w 74"/>
                <a:gd name="T5" fmla="*/ 8 h 8"/>
                <a:gd name="T6" fmla="*/ 74 w 74"/>
                <a:gd name="T7" fmla="*/ 7 h 8"/>
                <a:gd name="T8" fmla="*/ 74 w 74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8">
                  <a:moveTo>
                    <a:pt x="74" y="0"/>
                  </a:moveTo>
                  <a:lnTo>
                    <a:pt x="0" y="1"/>
                  </a:lnTo>
                  <a:lnTo>
                    <a:pt x="0" y="8"/>
                  </a:lnTo>
                  <a:lnTo>
                    <a:pt x="74" y="7"/>
                  </a:lnTo>
                  <a:lnTo>
                    <a:pt x="74" y="0"/>
                  </a:lnTo>
                  <a:close/>
                </a:path>
              </a:pathLst>
            </a:custGeom>
            <a:solidFill>
              <a:srgbClr val="4C4B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išļidè">
              <a:extLst>
                <a:ext uri="{FF2B5EF4-FFF2-40B4-BE49-F238E27FC236}">
                  <a16:creationId xmlns:a16="http://schemas.microsoft.com/office/drawing/2014/main" id="{66822E89-B194-4BE1-8088-F87C6AEC8F52}"/>
                </a:ext>
              </a:extLst>
            </p:cNvPr>
            <p:cNvSpPr/>
            <p:nvPr/>
          </p:nvSpPr>
          <p:spPr bwMode="auto">
            <a:xfrm>
              <a:off x="8883650" y="3997325"/>
              <a:ext cx="117475" cy="12700"/>
            </a:xfrm>
            <a:custGeom>
              <a:avLst/>
              <a:gdLst>
                <a:gd name="T0" fmla="*/ 74 w 74"/>
                <a:gd name="T1" fmla="*/ 0 h 8"/>
                <a:gd name="T2" fmla="*/ 0 w 74"/>
                <a:gd name="T3" fmla="*/ 1 h 8"/>
                <a:gd name="T4" fmla="*/ 0 w 74"/>
                <a:gd name="T5" fmla="*/ 8 h 8"/>
                <a:gd name="T6" fmla="*/ 74 w 74"/>
                <a:gd name="T7" fmla="*/ 7 h 8"/>
                <a:gd name="T8" fmla="*/ 74 w 74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8">
                  <a:moveTo>
                    <a:pt x="74" y="0"/>
                  </a:moveTo>
                  <a:lnTo>
                    <a:pt x="0" y="1"/>
                  </a:lnTo>
                  <a:lnTo>
                    <a:pt x="0" y="8"/>
                  </a:lnTo>
                  <a:lnTo>
                    <a:pt x="74" y="7"/>
                  </a:lnTo>
                  <a:lnTo>
                    <a:pt x="7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íşlïḋê">
              <a:extLst>
                <a:ext uri="{FF2B5EF4-FFF2-40B4-BE49-F238E27FC236}">
                  <a16:creationId xmlns:a16="http://schemas.microsoft.com/office/drawing/2014/main" id="{D63E03A4-A52D-4040-B908-E1C67D4454E4}"/>
                </a:ext>
              </a:extLst>
            </p:cNvPr>
            <p:cNvSpPr/>
            <p:nvPr/>
          </p:nvSpPr>
          <p:spPr bwMode="auto">
            <a:xfrm>
              <a:off x="3190875" y="3778250"/>
              <a:ext cx="5810250" cy="284163"/>
            </a:xfrm>
            <a:custGeom>
              <a:avLst/>
              <a:gdLst>
                <a:gd name="T0" fmla="*/ 3660 w 3660"/>
                <a:gd name="T1" fmla="*/ 69 h 179"/>
                <a:gd name="T2" fmla="*/ 3660 w 3660"/>
                <a:gd name="T3" fmla="*/ 138 h 179"/>
                <a:gd name="T4" fmla="*/ 0 w 3660"/>
                <a:gd name="T5" fmla="*/ 179 h 179"/>
                <a:gd name="T6" fmla="*/ 0 w 3660"/>
                <a:gd name="T7" fmla="*/ 91 h 179"/>
                <a:gd name="T8" fmla="*/ 344 w 3660"/>
                <a:gd name="T9" fmla="*/ 22 h 179"/>
                <a:gd name="T10" fmla="*/ 3341 w 3660"/>
                <a:gd name="T11" fmla="*/ 0 h 179"/>
                <a:gd name="T12" fmla="*/ 3660 w 3660"/>
                <a:gd name="T13" fmla="*/ 6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60" h="179">
                  <a:moveTo>
                    <a:pt x="3660" y="69"/>
                  </a:moveTo>
                  <a:lnTo>
                    <a:pt x="3660" y="138"/>
                  </a:lnTo>
                  <a:lnTo>
                    <a:pt x="0" y="179"/>
                  </a:lnTo>
                  <a:lnTo>
                    <a:pt x="0" y="91"/>
                  </a:lnTo>
                  <a:lnTo>
                    <a:pt x="344" y="22"/>
                  </a:lnTo>
                  <a:lnTo>
                    <a:pt x="3341" y="0"/>
                  </a:lnTo>
                  <a:lnTo>
                    <a:pt x="3660" y="69"/>
                  </a:lnTo>
                  <a:close/>
                </a:path>
              </a:pathLst>
            </a:custGeom>
            <a:solidFill>
              <a:srgbClr val="5F5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iṧľiďe">
              <a:extLst>
                <a:ext uri="{FF2B5EF4-FFF2-40B4-BE49-F238E27FC236}">
                  <a16:creationId xmlns:a16="http://schemas.microsoft.com/office/drawing/2014/main" id="{C0BA5F39-818B-473A-B9FB-2F8B8C0E317E}"/>
                </a:ext>
              </a:extLst>
            </p:cNvPr>
            <p:cNvSpPr/>
            <p:nvPr/>
          </p:nvSpPr>
          <p:spPr bwMode="auto">
            <a:xfrm>
              <a:off x="3190875" y="3778250"/>
              <a:ext cx="5810250" cy="284163"/>
            </a:xfrm>
            <a:custGeom>
              <a:avLst/>
              <a:gdLst>
                <a:gd name="T0" fmla="*/ 3660 w 3660"/>
                <a:gd name="T1" fmla="*/ 69 h 179"/>
                <a:gd name="T2" fmla="*/ 3660 w 3660"/>
                <a:gd name="T3" fmla="*/ 138 h 179"/>
                <a:gd name="T4" fmla="*/ 0 w 3660"/>
                <a:gd name="T5" fmla="*/ 179 h 179"/>
                <a:gd name="T6" fmla="*/ 0 w 3660"/>
                <a:gd name="T7" fmla="*/ 91 h 179"/>
                <a:gd name="T8" fmla="*/ 344 w 3660"/>
                <a:gd name="T9" fmla="*/ 22 h 179"/>
                <a:gd name="T10" fmla="*/ 3341 w 3660"/>
                <a:gd name="T11" fmla="*/ 0 h 179"/>
                <a:gd name="T12" fmla="*/ 3660 w 3660"/>
                <a:gd name="T13" fmla="*/ 6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60" h="179">
                  <a:moveTo>
                    <a:pt x="3660" y="69"/>
                  </a:moveTo>
                  <a:lnTo>
                    <a:pt x="3660" y="138"/>
                  </a:lnTo>
                  <a:lnTo>
                    <a:pt x="0" y="179"/>
                  </a:lnTo>
                  <a:lnTo>
                    <a:pt x="0" y="91"/>
                  </a:lnTo>
                  <a:lnTo>
                    <a:pt x="344" y="22"/>
                  </a:lnTo>
                  <a:lnTo>
                    <a:pt x="3341" y="0"/>
                  </a:lnTo>
                  <a:lnTo>
                    <a:pt x="366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îsľîḋè">
              <a:extLst>
                <a:ext uri="{FF2B5EF4-FFF2-40B4-BE49-F238E27FC236}">
                  <a16:creationId xmlns:a16="http://schemas.microsoft.com/office/drawing/2014/main" id="{B390E4B9-F7F6-46A2-BF3F-C6028317C573}"/>
                </a:ext>
              </a:extLst>
            </p:cNvPr>
            <p:cNvSpPr/>
            <p:nvPr/>
          </p:nvSpPr>
          <p:spPr bwMode="auto">
            <a:xfrm>
              <a:off x="3190875" y="3887788"/>
              <a:ext cx="5810250" cy="174625"/>
            </a:xfrm>
            <a:custGeom>
              <a:avLst/>
              <a:gdLst>
                <a:gd name="T0" fmla="*/ 2511 w 3996"/>
                <a:gd name="T1" fmla="*/ 8 h 120"/>
                <a:gd name="T2" fmla="*/ 0 w 3996"/>
                <a:gd name="T3" fmla="*/ 24 h 120"/>
                <a:gd name="T4" fmla="*/ 0 w 3996"/>
                <a:gd name="T5" fmla="*/ 120 h 120"/>
                <a:gd name="T6" fmla="*/ 2536 w 3996"/>
                <a:gd name="T7" fmla="*/ 91 h 120"/>
                <a:gd name="T8" fmla="*/ 2511 w 3996"/>
                <a:gd name="T9" fmla="*/ 8 h 120"/>
                <a:gd name="T10" fmla="*/ 3996 w 3996"/>
                <a:gd name="T11" fmla="*/ 0 h 120"/>
                <a:gd name="T12" fmla="*/ 3041 w 3996"/>
                <a:gd name="T13" fmla="*/ 5 h 120"/>
                <a:gd name="T14" fmla="*/ 3035 w 3996"/>
                <a:gd name="T15" fmla="*/ 49 h 120"/>
                <a:gd name="T16" fmla="*/ 3154 w 3996"/>
                <a:gd name="T17" fmla="*/ 42 h 120"/>
                <a:gd name="T18" fmla="*/ 3155 w 3996"/>
                <a:gd name="T19" fmla="*/ 42 h 120"/>
                <a:gd name="T20" fmla="*/ 3213 w 3996"/>
                <a:gd name="T21" fmla="*/ 84 h 120"/>
                <a:gd name="T22" fmla="*/ 3996 w 3996"/>
                <a:gd name="T23" fmla="*/ 75 h 120"/>
                <a:gd name="T24" fmla="*/ 3996 w 3996"/>
                <a:gd name="T25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6" h="120">
                  <a:moveTo>
                    <a:pt x="2511" y="8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120"/>
                    <a:pt x="0" y="120"/>
                    <a:pt x="0" y="120"/>
                  </a:cubicBezTo>
                  <a:cubicBezTo>
                    <a:pt x="2536" y="91"/>
                    <a:pt x="2536" y="91"/>
                    <a:pt x="2536" y="91"/>
                  </a:cubicBezTo>
                  <a:cubicBezTo>
                    <a:pt x="2516" y="69"/>
                    <a:pt x="2512" y="31"/>
                    <a:pt x="2511" y="8"/>
                  </a:cubicBezTo>
                  <a:moveTo>
                    <a:pt x="3996" y="0"/>
                  </a:moveTo>
                  <a:cubicBezTo>
                    <a:pt x="3041" y="5"/>
                    <a:pt x="3041" y="5"/>
                    <a:pt x="3041" y="5"/>
                  </a:cubicBezTo>
                  <a:cubicBezTo>
                    <a:pt x="3039" y="21"/>
                    <a:pt x="3036" y="36"/>
                    <a:pt x="3035" y="49"/>
                  </a:cubicBezTo>
                  <a:cubicBezTo>
                    <a:pt x="3085" y="44"/>
                    <a:pt x="3130" y="42"/>
                    <a:pt x="3154" y="42"/>
                  </a:cubicBezTo>
                  <a:cubicBezTo>
                    <a:pt x="3154" y="42"/>
                    <a:pt x="3155" y="42"/>
                    <a:pt x="3155" y="42"/>
                  </a:cubicBezTo>
                  <a:cubicBezTo>
                    <a:pt x="3182" y="42"/>
                    <a:pt x="3205" y="59"/>
                    <a:pt x="3213" y="84"/>
                  </a:cubicBezTo>
                  <a:cubicBezTo>
                    <a:pt x="3996" y="75"/>
                    <a:pt x="3996" y="75"/>
                    <a:pt x="3996" y="75"/>
                  </a:cubicBezTo>
                  <a:cubicBezTo>
                    <a:pt x="3996" y="0"/>
                    <a:pt x="3996" y="0"/>
                    <a:pt x="3996" y="0"/>
                  </a:cubicBezTo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íš1íḓè">
              <a:extLst>
                <a:ext uri="{FF2B5EF4-FFF2-40B4-BE49-F238E27FC236}">
                  <a16:creationId xmlns:a16="http://schemas.microsoft.com/office/drawing/2014/main" id="{ACE404BC-5E8B-46D2-9973-B89185C58F34}"/>
                </a:ext>
              </a:extLst>
            </p:cNvPr>
            <p:cNvSpPr/>
            <p:nvPr/>
          </p:nvSpPr>
          <p:spPr bwMode="auto">
            <a:xfrm>
              <a:off x="5316538" y="2246313"/>
              <a:ext cx="2035175" cy="1577975"/>
            </a:xfrm>
            <a:custGeom>
              <a:avLst/>
              <a:gdLst>
                <a:gd name="T0" fmla="*/ 91 w 1400"/>
                <a:gd name="T1" fmla="*/ 0 h 1087"/>
                <a:gd name="T2" fmla="*/ 1308 w 1400"/>
                <a:gd name="T3" fmla="*/ 0 h 1087"/>
                <a:gd name="T4" fmla="*/ 1400 w 1400"/>
                <a:gd name="T5" fmla="*/ 91 h 1087"/>
                <a:gd name="T6" fmla="*/ 1400 w 1400"/>
                <a:gd name="T7" fmla="*/ 995 h 1087"/>
                <a:gd name="T8" fmla="*/ 1308 w 1400"/>
                <a:gd name="T9" fmla="*/ 1087 h 1087"/>
                <a:gd name="T10" fmla="*/ 91 w 1400"/>
                <a:gd name="T11" fmla="*/ 1087 h 1087"/>
                <a:gd name="T12" fmla="*/ 0 w 1400"/>
                <a:gd name="T13" fmla="*/ 995 h 1087"/>
                <a:gd name="T14" fmla="*/ 0 w 1400"/>
                <a:gd name="T15" fmla="*/ 91 h 1087"/>
                <a:gd name="T16" fmla="*/ 91 w 1400"/>
                <a:gd name="T17" fmla="*/ 0 h 1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00" h="1087">
                  <a:moveTo>
                    <a:pt x="91" y="0"/>
                  </a:moveTo>
                  <a:cubicBezTo>
                    <a:pt x="1308" y="0"/>
                    <a:pt x="1308" y="0"/>
                    <a:pt x="1308" y="0"/>
                  </a:cubicBezTo>
                  <a:cubicBezTo>
                    <a:pt x="1359" y="0"/>
                    <a:pt x="1400" y="41"/>
                    <a:pt x="1400" y="91"/>
                  </a:cubicBezTo>
                  <a:cubicBezTo>
                    <a:pt x="1400" y="995"/>
                    <a:pt x="1400" y="995"/>
                    <a:pt x="1400" y="995"/>
                  </a:cubicBezTo>
                  <a:cubicBezTo>
                    <a:pt x="1400" y="1046"/>
                    <a:pt x="1359" y="1087"/>
                    <a:pt x="1308" y="1087"/>
                  </a:cubicBezTo>
                  <a:cubicBezTo>
                    <a:pt x="91" y="1087"/>
                    <a:pt x="91" y="1087"/>
                    <a:pt x="91" y="1087"/>
                  </a:cubicBezTo>
                  <a:cubicBezTo>
                    <a:pt x="41" y="1087"/>
                    <a:pt x="0" y="1046"/>
                    <a:pt x="0" y="995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41"/>
                    <a:pt x="41" y="0"/>
                    <a:pt x="91" y="0"/>
                  </a:cubicBezTo>
                </a:path>
              </a:pathLst>
            </a:cu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isľîḋè">
              <a:extLst>
                <a:ext uri="{FF2B5EF4-FFF2-40B4-BE49-F238E27FC236}">
                  <a16:creationId xmlns:a16="http://schemas.microsoft.com/office/drawing/2014/main" id="{3381E014-E8DF-47EE-B64C-F06FB694C202}"/>
                </a:ext>
              </a:extLst>
            </p:cNvPr>
            <p:cNvSpPr/>
            <p:nvPr/>
          </p:nvSpPr>
          <p:spPr bwMode="auto">
            <a:xfrm>
              <a:off x="5481638" y="2389188"/>
              <a:ext cx="1709738" cy="1285875"/>
            </a:xfrm>
            <a:prstGeom prst="rect">
              <a:avLst/>
            </a:prstGeom>
            <a:solidFill>
              <a:srgbClr val="EDEDF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ïsliďe">
              <a:extLst>
                <a:ext uri="{FF2B5EF4-FFF2-40B4-BE49-F238E27FC236}">
                  <a16:creationId xmlns:a16="http://schemas.microsoft.com/office/drawing/2014/main" id="{6E94A56D-BBDE-4DBE-ACD8-DC15BE412378}"/>
                </a:ext>
              </a:extLst>
            </p:cNvPr>
            <p:cNvSpPr/>
            <p:nvPr/>
          </p:nvSpPr>
          <p:spPr bwMode="auto">
            <a:xfrm>
              <a:off x="5481638" y="2389188"/>
              <a:ext cx="1709738" cy="12858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ïŝ1íḑè">
              <a:extLst>
                <a:ext uri="{FF2B5EF4-FFF2-40B4-BE49-F238E27FC236}">
                  <a16:creationId xmlns:a16="http://schemas.microsoft.com/office/drawing/2014/main" id="{9FDC6062-D704-4BA4-930A-067731E3B0AE}"/>
                </a:ext>
              </a:extLst>
            </p:cNvPr>
            <p:cNvSpPr/>
            <p:nvPr/>
          </p:nvSpPr>
          <p:spPr bwMode="auto">
            <a:xfrm>
              <a:off x="5384800" y="3005138"/>
              <a:ext cx="57150" cy="53975"/>
            </a:xfrm>
            <a:prstGeom prst="ellipse">
              <a:avLst/>
            </a:prstGeom>
            <a:solidFill>
              <a:srgbClr val="E6E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iṥḷíde">
              <a:extLst>
                <a:ext uri="{FF2B5EF4-FFF2-40B4-BE49-F238E27FC236}">
                  <a16:creationId xmlns:a16="http://schemas.microsoft.com/office/drawing/2014/main" id="{D147D6E6-672A-48D1-BD64-0A627259416E}"/>
                </a:ext>
              </a:extLst>
            </p:cNvPr>
            <p:cNvSpPr/>
            <p:nvPr/>
          </p:nvSpPr>
          <p:spPr bwMode="auto">
            <a:xfrm>
              <a:off x="7219950" y="2989263"/>
              <a:ext cx="93663" cy="92075"/>
            </a:xfrm>
            <a:prstGeom prst="ellipse">
              <a:avLst/>
            </a:prstGeom>
            <a:solidFill>
              <a:srgbClr val="E6E8E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iŝļiḓe">
              <a:extLst>
                <a:ext uri="{FF2B5EF4-FFF2-40B4-BE49-F238E27FC236}">
                  <a16:creationId xmlns:a16="http://schemas.microsoft.com/office/drawing/2014/main" id="{F506F299-E097-4D44-ACDB-3A9B0A93DFFA}"/>
                </a:ext>
              </a:extLst>
            </p:cNvPr>
            <p:cNvSpPr/>
            <p:nvPr/>
          </p:nvSpPr>
          <p:spPr bwMode="auto">
            <a:xfrm>
              <a:off x="6069013" y="2752725"/>
              <a:ext cx="615950" cy="614363"/>
            </a:xfrm>
            <a:custGeom>
              <a:avLst/>
              <a:gdLst>
                <a:gd name="T0" fmla="*/ 311 w 424"/>
                <a:gd name="T1" fmla="*/ 197 h 424"/>
                <a:gd name="T2" fmla="*/ 160 w 424"/>
                <a:gd name="T3" fmla="*/ 105 h 424"/>
                <a:gd name="T4" fmla="*/ 132 w 424"/>
                <a:gd name="T5" fmla="*/ 113 h 424"/>
                <a:gd name="T6" fmla="*/ 130 w 424"/>
                <a:gd name="T7" fmla="*/ 123 h 424"/>
                <a:gd name="T8" fmla="*/ 130 w 424"/>
                <a:gd name="T9" fmla="*/ 301 h 424"/>
                <a:gd name="T10" fmla="*/ 150 w 424"/>
                <a:gd name="T11" fmla="*/ 321 h 424"/>
                <a:gd name="T12" fmla="*/ 160 w 424"/>
                <a:gd name="T13" fmla="*/ 319 h 424"/>
                <a:gd name="T14" fmla="*/ 311 w 424"/>
                <a:gd name="T15" fmla="*/ 233 h 424"/>
                <a:gd name="T16" fmla="*/ 319 w 424"/>
                <a:gd name="T17" fmla="*/ 204 h 424"/>
                <a:gd name="T18" fmla="*/ 311 w 424"/>
                <a:gd name="T19" fmla="*/ 197 h 424"/>
                <a:gd name="T20" fmla="*/ 424 w 424"/>
                <a:gd name="T21" fmla="*/ 212 h 424"/>
                <a:gd name="T22" fmla="*/ 212 w 424"/>
                <a:gd name="T23" fmla="*/ 0 h 424"/>
                <a:gd name="T24" fmla="*/ 0 w 424"/>
                <a:gd name="T25" fmla="*/ 212 h 424"/>
                <a:gd name="T26" fmla="*/ 212 w 424"/>
                <a:gd name="T27" fmla="*/ 424 h 424"/>
                <a:gd name="T28" fmla="*/ 424 w 424"/>
                <a:gd name="T29" fmla="*/ 212 h 424"/>
                <a:gd name="T30" fmla="*/ 41 w 424"/>
                <a:gd name="T31" fmla="*/ 212 h 424"/>
                <a:gd name="T32" fmla="*/ 212 w 424"/>
                <a:gd name="T33" fmla="*/ 41 h 424"/>
                <a:gd name="T34" fmla="*/ 383 w 424"/>
                <a:gd name="T35" fmla="*/ 212 h 424"/>
                <a:gd name="T36" fmla="*/ 212 w 424"/>
                <a:gd name="T37" fmla="*/ 383 h 424"/>
                <a:gd name="T38" fmla="*/ 41 w 424"/>
                <a:gd name="T39" fmla="*/ 21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24" h="424">
                  <a:moveTo>
                    <a:pt x="311" y="197"/>
                  </a:moveTo>
                  <a:cubicBezTo>
                    <a:pt x="160" y="105"/>
                    <a:pt x="160" y="105"/>
                    <a:pt x="160" y="105"/>
                  </a:cubicBezTo>
                  <a:cubicBezTo>
                    <a:pt x="150" y="100"/>
                    <a:pt x="138" y="103"/>
                    <a:pt x="132" y="113"/>
                  </a:cubicBezTo>
                  <a:cubicBezTo>
                    <a:pt x="131" y="116"/>
                    <a:pt x="130" y="120"/>
                    <a:pt x="130" y="123"/>
                  </a:cubicBezTo>
                  <a:cubicBezTo>
                    <a:pt x="130" y="301"/>
                    <a:pt x="130" y="301"/>
                    <a:pt x="130" y="301"/>
                  </a:cubicBezTo>
                  <a:cubicBezTo>
                    <a:pt x="130" y="312"/>
                    <a:pt x="139" y="321"/>
                    <a:pt x="150" y="321"/>
                  </a:cubicBezTo>
                  <a:cubicBezTo>
                    <a:pt x="154" y="321"/>
                    <a:pt x="157" y="321"/>
                    <a:pt x="160" y="319"/>
                  </a:cubicBezTo>
                  <a:cubicBezTo>
                    <a:pt x="311" y="233"/>
                    <a:pt x="311" y="233"/>
                    <a:pt x="311" y="233"/>
                  </a:cubicBezTo>
                  <a:cubicBezTo>
                    <a:pt x="321" y="227"/>
                    <a:pt x="324" y="214"/>
                    <a:pt x="319" y="204"/>
                  </a:cubicBezTo>
                  <a:cubicBezTo>
                    <a:pt x="317" y="201"/>
                    <a:pt x="314" y="198"/>
                    <a:pt x="311" y="197"/>
                  </a:cubicBezTo>
                  <a:close/>
                  <a:moveTo>
                    <a:pt x="424" y="212"/>
                  </a:moveTo>
                  <a:cubicBezTo>
                    <a:pt x="424" y="95"/>
                    <a:pt x="329" y="0"/>
                    <a:pt x="212" y="0"/>
                  </a:cubicBez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4" y="329"/>
                    <a:pt x="424" y="212"/>
                  </a:cubicBezTo>
                  <a:close/>
                  <a:moveTo>
                    <a:pt x="41" y="212"/>
                  </a:moveTo>
                  <a:cubicBezTo>
                    <a:pt x="41" y="118"/>
                    <a:pt x="117" y="41"/>
                    <a:pt x="212" y="41"/>
                  </a:cubicBezTo>
                  <a:cubicBezTo>
                    <a:pt x="306" y="41"/>
                    <a:pt x="383" y="118"/>
                    <a:pt x="383" y="212"/>
                  </a:cubicBezTo>
                  <a:cubicBezTo>
                    <a:pt x="383" y="306"/>
                    <a:pt x="306" y="383"/>
                    <a:pt x="212" y="383"/>
                  </a:cubicBezTo>
                  <a:cubicBezTo>
                    <a:pt x="117" y="383"/>
                    <a:pt x="41" y="306"/>
                    <a:pt x="41" y="212"/>
                  </a:cubicBezTo>
                  <a:close/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íslïḑe">
              <a:extLst>
                <a:ext uri="{FF2B5EF4-FFF2-40B4-BE49-F238E27FC236}">
                  <a16:creationId xmlns:a16="http://schemas.microsoft.com/office/drawing/2014/main" id="{149DAF0A-5FC7-4609-A815-DE0FB73A83E6}"/>
                </a:ext>
              </a:extLst>
            </p:cNvPr>
            <p:cNvSpPr/>
            <p:nvPr/>
          </p:nvSpPr>
          <p:spPr bwMode="auto">
            <a:xfrm>
              <a:off x="7318375" y="5268913"/>
              <a:ext cx="4763" cy="4763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0 h 3"/>
                <a:gd name="T4" fmla="*/ 0 w 3"/>
                <a:gd name="T5" fmla="*/ 0 h 3"/>
                <a:gd name="T6" fmla="*/ 2 w 3"/>
                <a:gd name="T7" fmla="*/ 3 h 3"/>
                <a:gd name="T8" fmla="*/ 3 w 3"/>
                <a:gd name="T9" fmla="*/ 3 h 3"/>
                <a:gd name="T10" fmla="*/ 0 w 3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2" y="3"/>
                    <a:pt x="2" y="3"/>
                    <a:pt x="3" y="3"/>
                  </a:cubicBezTo>
                  <a:cubicBezTo>
                    <a:pt x="2" y="2"/>
                    <a:pt x="1" y="1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íṣļiḋê">
              <a:extLst>
                <a:ext uri="{FF2B5EF4-FFF2-40B4-BE49-F238E27FC236}">
                  <a16:creationId xmlns:a16="http://schemas.microsoft.com/office/drawing/2014/main" id="{0BD8D45D-6BA8-4DE8-9EE3-A6FB91D2D9A7}"/>
                </a:ext>
              </a:extLst>
            </p:cNvPr>
            <p:cNvSpPr/>
            <p:nvPr/>
          </p:nvSpPr>
          <p:spPr bwMode="auto">
            <a:xfrm>
              <a:off x="6856413" y="4618038"/>
              <a:ext cx="476250" cy="871538"/>
            </a:xfrm>
            <a:custGeom>
              <a:avLst/>
              <a:gdLst>
                <a:gd name="T0" fmla="*/ 327 w 327"/>
                <a:gd name="T1" fmla="*/ 461 h 600"/>
                <a:gd name="T2" fmla="*/ 311 w 327"/>
                <a:gd name="T3" fmla="*/ 513 h 600"/>
                <a:gd name="T4" fmla="*/ 243 w 327"/>
                <a:gd name="T5" fmla="*/ 572 h 600"/>
                <a:gd name="T6" fmla="*/ 143 w 327"/>
                <a:gd name="T7" fmla="*/ 600 h 600"/>
                <a:gd name="T8" fmla="*/ 112 w 327"/>
                <a:gd name="T9" fmla="*/ 570 h 600"/>
                <a:gd name="T10" fmla="*/ 127 w 327"/>
                <a:gd name="T11" fmla="*/ 556 h 600"/>
                <a:gd name="T12" fmla="*/ 140 w 327"/>
                <a:gd name="T13" fmla="*/ 537 h 600"/>
                <a:gd name="T14" fmla="*/ 167 w 327"/>
                <a:gd name="T15" fmla="*/ 497 h 600"/>
                <a:gd name="T16" fmla="*/ 193 w 327"/>
                <a:gd name="T17" fmla="*/ 431 h 600"/>
                <a:gd name="T18" fmla="*/ 129 w 327"/>
                <a:gd name="T19" fmla="*/ 265 h 600"/>
                <a:gd name="T20" fmla="*/ 0 w 327"/>
                <a:gd name="T21" fmla="*/ 0 h 600"/>
                <a:gd name="T22" fmla="*/ 180 w 327"/>
                <a:gd name="T23" fmla="*/ 22 h 600"/>
                <a:gd name="T24" fmla="*/ 277 w 327"/>
                <a:gd name="T25" fmla="*/ 371 h 600"/>
                <a:gd name="T26" fmla="*/ 318 w 327"/>
                <a:gd name="T27" fmla="*/ 448 h 600"/>
                <a:gd name="T28" fmla="*/ 327 w 327"/>
                <a:gd name="T29" fmla="*/ 461 h 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327" h="600">
                  <a:moveTo>
                    <a:pt x="327" y="461"/>
                  </a:moveTo>
                  <a:cubicBezTo>
                    <a:pt x="311" y="513"/>
                    <a:pt x="311" y="513"/>
                    <a:pt x="311" y="513"/>
                  </a:cubicBezTo>
                  <a:cubicBezTo>
                    <a:pt x="243" y="572"/>
                    <a:pt x="243" y="572"/>
                    <a:pt x="243" y="572"/>
                  </a:cubicBezTo>
                  <a:cubicBezTo>
                    <a:pt x="143" y="600"/>
                    <a:pt x="143" y="600"/>
                    <a:pt x="143" y="600"/>
                  </a:cubicBezTo>
                  <a:cubicBezTo>
                    <a:pt x="143" y="600"/>
                    <a:pt x="96" y="575"/>
                    <a:pt x="112" y="570"/>
                  </a:cubicBezTo>
                  <a:cubicBezTo>
                    <a:pt x="116" y="568"/>
                    <a:pt x="121" y="563"/>
                    <a:pt x="127" y="556"/>
                  </a:cubicBezTo>
                  <a:cubicBezTo>
                    <a:pt x="132" y="550"/>
                    <a:pt x="136" y="544"/>
                    <a:pt x="140" y="537"/>
                  </a:cubicBezTo>
                  <a:cubicBezTo>
                    <a:pt x="149" y="523"/>
                    <a:pt x="158" y="510"/>
                    <a:pt x="167" y="497"/>
                  </a:cubicBezTo>
                  <a:cubicBezTo>
                    <a:pt x="181" y="477"/>
                    <a:pt x="190" y="455"/>
                    <a:pt x="193" y="431"/>
                  </a:cubicBezTo>
                  <a:cubicBezTo>
                    <a:pt x="200" y="376"/>
                    <a:pt x="129" y="265"/>
                    <a:pt x="129" y="26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80" y="22"/>
                    <a:pt x="180" y="22"/>
                    <a:pt x="180" y="22"/>
                  </a:cubicBezTo>
                  <a:cubicBezTo>
                    <a:pt x="180" y="22"/>
                    <a:pt x="277" y="355"/>
                    <a:pt x="277" y="371"/>
                  </a:cubicBezTo>
                  <a:cubicBezTo>
                    <a:pt x="277" y="383"/>
                    <a:pt x="304" y="426"/>
                    <a:pt x="318" y="448"/>
                  </a:cubicBezTo>
                  <a:cubicBezTo>
                    <a:pt x="323" y="456"/>
                    <a:pt x="327" y="461"/>
                    <a:pt x="327" y="461"/>
                  </a:cubicBezTo>
                </a:path>
              </a:pathLst>
            </a:custGeom>
            <a:solidFill>
              <a:srgbClr val="FDC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ïṩlíḓé">
              <a:extLst>
                <a:ext uri="{FF2B5EF4-FFF2-40B4-BE49-F238E27FC236}">
                  <a16:creationId xmlns:a16="http://schemas.microsoft.com/office/drawing/2014/main" id="{FF4AB740-DB13-4FB1-82A1-727BBA0C3F3F}"/>
                </a:ext>
              </a:extLst>
            </p:cNvPr>
            <p:cNvSpPr/>
            <p:nvPr/>
          </p:nvSpPr>
          <p:spPr bwMode="auto">
            <a:xfrm>
              <a:off x="6691313" y="5448300"/>
              <a:ext cx="989013" cy="285750"/>
            </a:xfrm>
            <a:prstGeom prst="ellipse">
              <a:avLst/>
            </a:prstGeom>
            <a:solidFill>
              <a:srgbClr val="5F5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íşľîḋe">
              <a:extLst>
                <a:ext uri="{FF2B5EF4-FFF2-40B4-BE49-F238E27FC236}">
                  <a16:creationId xmlns:a16="http://schemas.microsoft.com/office/drawing/2014/main" id="{558913E8-F532-425A-9C8D-56F02A519497}"/>
                </a:ext>
              </a:extLst>
            </p:cNvPr>
            <p:cNvSpPr/>
            <p:nvPr/>
          </p:nvSpPr>
          <p:spPr bwMode="auto">
            <a:xfrm>
              <a:off x="6929438" y="5272088"/>
              <a:ext cx="449263" cy="249238"/>
            </a:xfrm>
            <a:custGeom>
              <a:avLst/>
              <a:gdLst>
                <a:gd name="T0" fmla="*/ 309 w 309"/>
                <a:gd name="T1" fmla="*/ 75 h 172"/>
                <a:gd name="T2" fmla="*/ 303 w 309"/>
                <a:gd name="T3" fmla="*/ 83 h 172"/>
                <a:gd name="T4" fmla="*/ 128 w 309"/>
                <a:gd name="T5" fmla="*/ 158 h 172"/>
                <a:gd name="T6" fmla="*/ 83 w 309"/>
                <a:gd name="T7" fmla="*/ 171 h 172"/>
                <a:gd name="T8" fmla="*/ 20 w 309"/>
                <a:gd name="T9" fmla="*/ 150 h 172"/>
                <a:gd name="T10" fmla="*/ 26 w 309"/>
                <a:gd name="T11" fmla="*/ 112 h 172"/>
                <a:gd name="T12" fmla="*/ 82 w 309"/>
                <a:gd name="T13" fmla="*/ 100 h 172"/>
                <a:gd name="T14" fmla="*/ 116 w 309"/>
                <a:gd name="T15" fmla="*/ 105 h 172"/>
                <a:gd name="T16" fmla="*/ 243 w 309"/>
                <a:gd name="T17" fmla="*/ 14 h 172"/>
                <a:gd name="T18" fmla="*/ 277 w 309"/>
                <a:gd name="T19" fmla="*/ 0 h 172"/>
                <a:gd name="T20" fmla="*/ 309 w 309"/>
                <a:gd name="T21" fmla="*/ 75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09" h="172">
                  <a:moveTo>
                    <a:pt x="309" y="75"/>
                  </a:moveTo>
                  <a:cubicBezTo>
                    <a:pt x="308" y="78"/>
                    <a:pt x="305" y="81"/>
                    <a:pt x="303" y="83"/>
                  </a:cubicBezTo>
                  <a:cubicBezTo>
                    <a:pt x="278" y="105"/>
                    <a:pt x="186" y="139"/>
                    <a:pt x="128" y="158"/>
                  </a:cubicBezTo>
                  <a:cubicBezTo>
                    <a:pt x="113" y="163"/>
                    <a:pt x="98" y="167"/>
                    <a:pt x="83" y="171"/>
                  </a:cubicBezTo>
                  <a:cubicBezTo>
                    <a:pt x="69" y="172"/>
                    <a:pt x="40" y="163"/>
                    <a:pt x="20" y="150"/>
                  </a:cubicBezTo>
                  <a:cubicBezTo>
                    <a:pt x="0" y="138"/>
                    <a:pt x="18" y="121"/>
                    <a:pt x="26" y="112"/>
                  </a:cubicBezTo>
                  <a:cubicBezTo>
                    <a:pt x="34" y="103"/>
                    <a:pt x="82" y="100"/>
                    <a:pt x="82" y="100"/>
                  </a:cubicBezTo>
                  <a:cubicBezTo>
                    <a:pt x="59" y="138"/>
                    <a:pt x="116" y="105"/>
                    <a:pt x="116" y="105"/>
                  </a:cubicBezTo>
                  <a:cubicBezTo>
                    <a:pt x="116" y="105"/>
                    <a:pt x="231" y="23"/>
                    <a:pt x="243" y="14"/>
                  </a:cubicBezTo>
                  <a:cubicBezTo>
                    <a:pt x="255" y="5"/>
                    <a:pt x="277" y="0"/>
                    <a:pt x="277" y="0"/>
                  </a:cubicBezTo>
                  <a:cubicBezTo>
                    <a:pt x="309" y="75"/>
                    <a:pt x="309" y="75"/>
                    <a:pt x="309" y="75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îŝḻíḍé">
              <a:extLst>
                <a:ext uri="{FF2B5EF4-FFF2-40B4-BE49-F238E27FC236}">
                  <a16:creationId xmlns:a16="http://schemas.microsoft.com/office/drawing/2014/main" id="{AFB62A5C-1BBA-4D1F-A154-3AC7894D3FE0}"/>
                </a:ext>
              </a:extLst>
            </p:cNvPr>
            <p:cNvSpPr/>
            <p:nvPr/>
          </p:nvSpPr>
          <p:spPr bwMode="auto">
            <a:xfrm>
              <a:off x="6945313" y="5272088"/>
              <a:ext cx="433388" cy="247650"/>
            </a:xfrm>
            <a:custGeom>
              <a:avLst/>
              <a:gdLst>
                <a:gd name="T0" fmla="*/ 128 w 298"/>
                <a:gd name="T1" fmla="*/ 88 h 171"/>
                <a:gd name="T2" fmla="*/ 105 w 298"/>
                <a:gd name="T3" fmla="*/ 105 h 171"/>
                <a:gd name="T4" fmla="*/ 71 w 298"/>
                <a:gd name="T5" fmla="*/ 118 h 171"/>
                <a:gd name="T6" fmla="*/ 65 w 298"/>
                <a:gd name="T7" fmla="*/ 114 h 171"/>
                <a:gd name="T8" fmla="*/ 71 w 298"/>
                <a:gd name="T9" fmla="*/ 100 h 171"/>
                <a:gd name="T10" fmla="*/ 15 w 298"/>
                <a:gd name="T11" fmla="*/ 112 h 171"/>
                <a:gd name="T12" fmla="*/ 0 w 298"/>
                <a:gd name="T13" fmla="*/ 137 h 171"/>
                <a:gd name="T14" fmla="*/ 9 w 298"/>
                <a:gd name="T15" fmla="*/ 150 h 171"/>
                <a:gd name="T16" fmla="*/ 69 w 298"/>
                <a:gd name="T17" fmla="*/ 171 h 171"/>
                <a:gd name="T18" fmla="*/ 72 w 298"/>
                <a:gd name="T19" fmla="*/ 171 h 171"/>
                <a:gd name="T20" fmla="*/ 117 w 298"/>
                <a:gd name="T21" fmla="*/ 158 h 171"/>
                <a:gd name="T22" fmla="*/ 118 w 298"/>
                <a:gd name="T23" fmla="*/ 157 h 171"/>
                <a:gd name="T24" fmla="*/ 128 w 298"/>
                <a:gd name="T25" fmla="*/ 149 h 171"/>
                <a:gd name="T26" fmla="*/ 128 w 298"/>
                <a:gd name="T27" fmla="*/ 88 h 171"/>
                <a:gd name="T28" fmla="*/ 266 w 298"/>
                <a:gd name="T29" fmla="*/ 0 h 171"/>
                <a:gd name="T30" fmla="*/ 259 w 298"/>
                <a:gd name="T31" fmla="*/ 1 h 171"/>
                <a:gd name="T32" fmla="*/ 232 w 298"/>
                <a:gd name="T33" fmla="*/ 14 h 171"/>
                <a:gd name="T34" fmla="*/ 198 w 298"/>
                <a:gd name="T35" fmla="*/ 38 h 171"/>
                <a:gd name="T36" fmla="*/ 198 w 298"/>
                <a:gd name="T37" fmla="*/ 112 h 171"/>
                <a:gd name="T38" fmla="*/ 292 w 298"/>
                <a:gd name="T39" fmla="*/ 83 h 171"/>
                <a:gd name="T40" fmla="*/ 292 w 298"/>
                <a:gd name="T41" fmla="*/ 83 h 171"/>
                <a:gd name="T42" fmla="*/ 298 w 298"/>
                <a:gd name="T43" fmla="*/ 75 h 171"/>
                <a:gd name="T44" fmla="*/ 266 w 298"/>
                <a:gd name="T45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98" h="171">
                  <a:moveTo>
                    <a:pt x="128" y="88"/>
                  </a:moveTo>
                  <a:cubicBezTo>
                    <a:pt x="114" y="98"/>
                    <a:pt x="105" y="105"/>
                    <a:pt x="105" y="105"/>
                  </a:cubicBezTo>
                  <a:cubicBezTo>
                    <a:pt x="105" y="105"/>
                    <a:pt x="82" y="118"/>
                    <a:pt x="71" y="118"/>
                  </a:cubicBezTo>
                  <a:cubicBezTo>
                    <a:pt x="67" y="118"/>
                    <a:pt x="65" y="117"/>
                    <a:pt x="65" y="114"/>
                  </a:cubicBezTo>
                  <a:cubicBezTo>
                    <a:pt x="65" y="111"/>
                    <a:pt x="67" y="106"/>
                    <a:pt x="71" y="100"/>
                  </a:cubicBezTo>
                  <a:cubicBezTo>
                    <a:pt x="71" y="100"/>
                    <a:pt x="23" y="103"/>
                    <a:pt x="15" y="112"/>
                  </a:cubicBezTo>
                  <a:cubicBezTo>
                    <a:pt x="9" y="118"/>
                    <a:pt x="0" y="127"/>
                    <a:pt x="0" y="137"/>
                  </a:cubicBezTo>
                  <a:cubicBezTo>
                    <a:pt x="0" y="141"/>
                    <a:pt x="2" y="146"/>
                    <a:pt x="9" y="150"/>
                  </a:cubicBezTo>
                  <a:cubicBezTo>
                    <a:pt x="28" y="162"/>
                    <a:pt x="55" y="171"/>
                    <a:pt x="69" y="171"/>
                  </a:cubicBezTo>
                  <a:cubicBezTo>
                    <a:pt x="70" y="171"/>
                    <a:pt x="71" y="171"/>
                    <a:pt x="72" y="171"/>
                  </a:cubicBezTo>
                  <a:cubicBezTo>
                    <a:pt x="87" y="167"/>
                    <a:pt x="102" y="163"/>
                    <a:pt x="117" y="158"/>
                  </a:cubicBezTo>
                  <a:cubicBezTo>
                    <a:pt x="117" y="158"/>
                    <a:pt x="118" y="157"/>
                    <a:pt x="118" y="157"/>
                  </a:cubicBezTo>
                  <a:cubicBezTo>
                    <a:pt x="121" y="155"/>
                    <a:pt x="124" y="152"/>
                    <a:pt x="128" y="149"/>
                  </a:cubicBezTo>
                  <a:cubicBezTo>
                    <a:pt x="128" y="88"/>
                    <a:pt x="128" y="88"/>
                    <a:pt x="128" y="88"/>
                  </a:cubicBezTo>
                  <a:moveTo>
                    <a:pt x="266" y="0"/>
                  </a:moveTo>
                  <a:cubicBezTo>
                    <a:pt x="266" y="0"/>
                    <a:pt x="263" y="0"/>
                    <a:pt x="259" y="1"/>
                  </a:cubicBezTo>
                  <a:cubicBezTo>
                    <a:pt x="252" y="3"/>
                    <a:pt x="240" y="8"/>
                    <a:pt x="232" y="14"/>
                  </a:cubicBezTo>
                  <a:cubicBezTo>
                    <a:pt x="228" y="16"/>
                    <a:pt x="215" y="26"/>
                    <a:pt x="198" y="38"/>
                  </a:cubicBezTo>
                  <a:cubicBezTo>
                    <a:pt x="198" y="112"/>
                    <a:pt x="198" y="112"/>
                    <a:pt x="198" y="112"/>
                  </a:cubicBezTo>
                  <a:cubicBezTo>
                    <a:pt x="235" y="97"/>
                    <a:pt x="271" y="87"/>
                    <a:pt x="292" y="83"/>
                  </a:cubicBezTo>
                  <a:cubicBezTo>
                    <a:pt x="292" y="83"/>
                    <a:pt x="292" y="83"/>
                    <a:pt x="292" y="83"/>
                  </a:cubicBezTo>
                  <a:cubicBezTo>
                    <a:pt x="294" y="81"/>
                    <a:pt x="297" y="78"/>
                    <a:pt x="298" y="75"/>
                  </a:cubicBezTo>
                  <a:cubicBezTo>
                    <a:pt x="266" y="0"/>
                    <a:pt x="266" y="0"/>
                    <a:pt x="266" y="0"/>
                  </a:cubicBezTo>
                </a:path>
              </a:pathLst>
            </a:custGeom>
            <a:solidFill>
              <a:srgbClr val="4B45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ïšľiḓê">
              <a:extLst>
                <a:ext uri="{FF2B5EF4-FFF2-40B4-BE49-F238E27FC236}">
                  <a16:creationId xmlns:a16="http://schemas.microsoft.com/office/drawing/2014/main" id="{CB9F25D7-487F-484C-BA9A-796EE88A96A8}"/>
                </a:ext>
              </a:extLst>
            </p:cNvPr>
            <p:cNvSpPr/>
            <p:nvPr/>
          </p:nvSpPr>
          <p:spPr bwMode="auto">
            <a:xfrm>
              <a:off x="7256463" y="5392738"/>
              <a:ext cx="112713" cy="57150"/>
            </a:xfrm>
            <a:custGeom>
              <a:avLst/>
              <a:gdLst>
                <a:gd name="T0" fmla="*/ 78 w 78"/>
                <a:gd name="T1" fmla="*/ 0 h 40"/>
                <a:gd name="T2" fmla="*/ 78 w 78"/>
                <a:gd name="T3" fmla="*/ 0 h 40"/>
                <a:gd name="T4" fmla="*/ 0 w 78"/>
                <a:gd name="T5" fmla="*/ 40 h 40"/>
                <a:gd name="T6" fmla="*/ 0 w 78"/>
                <a:gd name="T7" fmla="*/ 40 h 40"/>
                <a:gd name="T8" fmla="*/ 78 w 78"/>
                <a:gd name="T9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8" h="40">
                  <a:moveTo>
                    <a:pt x="78" y="0"/>
                  </a:moveTo>
                  <a:cubicBezTo>
                    <a:pt x="78" y="0"/>
                    <a:pt x="78" y="0"/>
                    <a:pt x="78" y="0"/>
                  </a:cubicBezTo>
                  <a:cubicBezTo>
                    <a:pt x="65" y="12"/>
                    <a:pt x="34" y="26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34" y="26"/>
                    <a:pt x="65" y="12"/>
                    <a:pt x="78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ïS1idê">
              <a:extLst>
                <a:ext uri="{FF2B5EF4-FFF2-40B4-BE49-F238E27FC236}">
                  <a16:creationId xmlns:a16="http://schemas.microsoft.com/office/drawing/2014/main" id="{918A49AB-6F41-4875-BD62-47F5C638FF64}"/>
                </a:ext>
              </a:extLst>
            </p:cNvPr>
            <p:cNvSpPr/>
            <p:nvPr/>
          </p:nvSpPr>
          <p:spPr bwMode="auto">
            <a:xfrm>
              <a:off x="7232650" y="5449888"/>
              <a:ext cx="23813" cy="9525"/>
            </a:xfrm>
            <a:custGeom>
              <a:avLst/>
              <a:gdLst>
                <a:gd name="T0" fmla="*/ 16 w 16"/>
                <a:gd name="T1" fmla="*/ 0 h 6"/>
                <a:gd name="T2" fmla="*/ 0 w 16"/>
                <a:gd name="T3" fmla="*/ 6 h 6"/>
                <a:gd name="T4" fmla="*/ 0 w 16"/>
                <a:gd name="T5" fmla="*/ 6 h 6"/>
                <a:gd name="T6" fmla="*/ 16 w 16"/>
                <a:gd name="T7" fmla="*/ 0 h 6"/>
                <a:gd name="T8" fmla="*/ 16 w 16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6">
                  <a:moveTo>
                    <a:pt x="16" y="0"/>
                  </a:moveTo>
                  <a:cubicBezTo>
                    <a:pt x="11" y="2"/>
                    <a:pt x="5" y="4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5" y="4"/>
                    <a:pt x="11" y="2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ïşľiḑé">
              <a:extLst>
                <a:ext uri="{FF2B5EF4-FFF2-40B4-BE49-F238E27FC236}">
                  <a16:creationId xmlns:a16="http://schemas.microsoft.com/office/drawing/2014/main" id="{1FD5E52C-5871-4915-8A58-FEA8E1A98AD0}"/>
                </a:ext>
              </a:extLst>
            </p:cNvPr>
            <p:cNvSpPr/>
            <p:nvPr/>
          </p:nvSpPr>
          <p:spPr bwMode="auto">
            <a:xfrm>
              <a:off x="7232650" y="5392738"/>
              <a:ext cx="136525" cy="66675"/>
            </a:xfrm>
            <a:custGeom>
              <a:avLst/>
              <a:gdLst>
                <a:gd name="T0" fmla="*/ 94 w 94"/>
                <a:gd name="T1" fmla="*/ 0 h 46"/>
                <a:gd name="T2" fmla="*/ 0 w 94"/>
                <a:gd name="T3" fmla="*/ 29 h 46"/>
                <a:gd name="T4" fmla="*/ 0 w 94"/>
                <a:gd name="T5" fmla="*/ 46 h 46"/>
                <a:gd name="T6" fmla="*/ 94 w 94"/>
                <a:gd name="T7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46">
                  <a:moveTo>
                    <a:pt x="94" y="0"/>
                  </a:moveTo>
                  <a:cubicBezTo>
                    <a:pt x="73" y="4"/>
                    <a:pt x="37" y="14"/>
                    <a:pt x="0" y="29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41" y="31"/>
                    <a:pt x="79" y="13"/>
                    <a:pt x="94" y="0"/>
                  </a:cubicBezTo>
                </a:path>
              </a:pathLst>
            </a:custGeom>
            <a:solidFill>
              <a:srgbClr val="433E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ïŝ1iḓé">
              <a:extLst>
                <a:ext uri="{FF2B5EF4-FFF2-40B4-BE49-F238E27FC236}">
                  <a16:creationId xmlns:a16="http://schemas.microsoft.com/office/drawing/2014/main" id="{7AB50539-26F0-4FD6-9D4F-15C09B19B74F}"/>
                </a:ext>
              </a:extLst>
            </p:cNvPr>
            <p:cNvSpPr/>
            <p:nvPr/>
          </p:nvSpPr>
          <p:spPr bwMode="auto">
            <a:xfrm>
              <a:off x="7115175" y="5495925"/>
              <a:ext cx="15875" cy="4763"/>
            </a:xfrm>
            <a:custGeom>
              <a:avLst/>
              <a:gdLst>
                <a:gd name="T0" fmla="*/ 11 w 11"/>
                <a:gd name="T1" fmla="*/ 0 h 4"/>
                <a:gd name="T2" fmla="*/ 1 w 11"/>
                <a:gd name="T3" fmla="*/ 3 h 4"/>
                <a:gd name="T4" fmla="*/ 0 w 11"/>
                <a:gd name="T5" fmla="*/ 4 h 4"/>
                <a:gd name="T6" fmla="*/ 11 w 11"/>
                <a:gd name="T7" fmla="*/ 0 h 4"/>
                <a:gd name="T8" fmla="*/ 11 w 11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4">
                  <a:moveTo>
                    <a:pt x="11" y="0"/>
                  </a:moveTo>
                  <a:cubicBezTo>
                    <a:pt x="7" y="1"/>
                    <a:pt x="4" y="2"/>
                    <a:pt x="1" y="3"/>
                  </a:cubicBezTo>
                  <a:cubicBezTo>
                    <a:pt x="1" y="4"/>
                    <a:pt x="0" y="4"/>
                    <a:pt x="0" y="4"/>
                  </a:cubicBezTo>
                  <a:cubicBezTo>
                    <a:pt x="4" y="3"/>
                    <a:pt x="7" y="1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ïšḻiḋê">
              <a:extLst>
                <a:ext uri="{FF2B5EF4-FFF2-40B4-BE49-F238E27FC236}">
                  <a16:creationId xmlns:a16="http://schemas.microsoft.com/office/drawing/2014/main" id="{DDEECD31-0B24-4E63-8323-C94FEDDD4F85}"/>
                </a:ext>
              </a:extLst>
            </p:cNvPr>
            <p:cNvSpPr/>
            <p:nvPr/>
          </p:nvSpPr>
          <p:spPr bwMode="auto">
            <a:xfrm>
              <a:off x="7116763" y="5487988"/>
              <a:ext cx="14288" cy="11113"/>
            </a:xfrm>
            <a:custGeom>
              <a:avLst/>
              <a:gdLst>
                <a:gd name="T0" fmla="*/ 10 w 10"/>
                <a:gd name="T1" fmla="*/ 0 h 8"/>
                <a:gd name="T2" fmla="*/ 0 w 10"/>
                <a:gd name="T3" fmla="*/ 8 h 8"/>
                <a:gd name="T4" fmla="*/ 10 w 10"/>
                <a:gd name="T5" fmla="*/ 5 h 8"/>
                <a:gd name="T6" fmla="*/ 10 w 10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8">
                  <a:moveTo>
                    <a:pt x="10" y="0"/>
                  </a:moveTo>
                  <a:cubicBezTo>
                    <a:pt x="6" y="3"/>
                    <a:pt x="3" y="6"/>
                    <a:pt x="0" y="8"/>
                  </a:cubicBezTo>
                  <a:cubicBezTo>
                    <a:pt x="3" y="7"/>
                    <a:pt x="6" y="6"/>
                    <a:pt x="10" y="5"/>
                  </a:cubicBezTo>
                  <a:cubicBezTo>
                    <a:pt x="10" y="0"/>
                    <a:pt x="10" y="0"/>
                    <a:pt x="10" y="0"/>
                  </a:cubicBezTo>
                </a:path>
              </a:pathLst>
            </a:custGeom>
            <a:solidFill>
              <a:srgbClr val="433E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iSlïḋè">
              <a:extLst>
                <a:ext uri="{FF2B5EF4-FFF2-40B4-BE49-F238E27FC236}">
                  <a16:creationId xmlns:a16="http://schemas.microsoft.com/office/drawing/2014/main" id="{0C494385-00FF-4112-A091-A6893D8E6CD4}"/>
                </a:ext>
              </a:extLst>
            </p:cNvPr>
            <p:cNvSpPr/>
            <p:nvPr/>
          </p:nvSpPr>
          <p:spPr bwMode="auto">
            <a:xfrm>
              <a:off x="7088188" y="5519738"/>
              <a:ext cx="196850" cy="53975"/>
            </a:xfrm>
            <a:custGeom>
              <a:avLst/>
              <a:gdLst>
                <a:gd name="T0" fmla="*/ 100 w 136"/>
                <a:gd name="T1" fmla="*/ 0 h 37"/>
                <a:gd name="T2" fmla="*/ 100 w 136"/>
                <a:gd name="T3" fmla="*/ 18 h 37"/>
                <a:gd name="T4" fmla="*/ 30 w 136"/>
                <a:gd name="T5" fmla="*/ 18 h 37"/>
                <a:gd name="T6" fmla="*/ 30 w 136"/>
                <a:gd name="T7" fmla="*/ 1 h 37"/>
                <a:gd name="T8" fmla="*/ 0 w 136"/>
                <a:gd name="T9" fmla="*/ 18 h 37"/>
                <a:gd name="T10" fmla="*/ 68 w 136"/>
                <a:gd name="T11" fmla="*/ 37 h 37"/>
                <a:gd name="T12" fmla="*/ 136 w 136"/>
                <a:gd name="T13" fmla="*/ 18 h 37"/>
                <a:gd name="T14" fmla="*/ 100 w 136"/>
                <a:gd name="T1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6" h="37">
                  <a:moveTo>
                    <a:pt x="100" y="0"/>
                  </a:moveTo>
                  <a:cubicBezTo>
                    <a:pt x="100" y="18"/>
                    <a:pt x="100" y="18"/>
                    <a:pt x="100" y="18"/>
                  </a:cubicBezTo>
                  <a:cubicBezTo>
                    <a:pt x="30" y="18"/>
                    <a:pt x="30" y="18"/>
                    <a:pt x="30" y="18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12" y="5"/>
                    <a:pt x="0" y="11"/>
                    <a:pt x="0" y="18"/>
                  </a:cubicBezTo>
                  <a:cubicBezTo>
                    <a:pt x="0" y="28"/>
                    <a:pt x="30" y="37"/>
                    <a:pt x="68" y="37"/>
                  </a:cubicBezTo>
                  <a:cubicBezTo>
                    <a:pt x="105" y="37"/>
                    <a:pt x="136" y="28"/>
                    <a:pt x="136" y="18"/>
                  </a:cubicBezTo>
                  <a:cubicBezTo>
                    <a:pt x="136" y="10"/>
                    <a:pt x="121" y="4"/>
                    <a:pt x="100" y="0"/>
                  </a:cubicBezTo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íŝḷíḑé">
              <a:extLst>
                <a:ext uri="{FF2B5EF4-FFF2-40B4-BE49-F238E27FC236}">
                  <a16:creationId xmlns:a16="http://schemas.microsoft.com/office/drawing/2014/main" id="{1FBA23B2-8EF9-4F88-AC1D-90102EA9CA13}"/>
                </a:ext>
              </a:extLst>
            </p:cNvPr>
            <p:cNvSpPr/>
            <p:nvPr/>
          </p:nvSpPr>
          <p:spPr bwMode="auto">
            <a:xfrm>
              <a:off x="7131050" y="4794250"/>
              <a:ext cx="101600" cy="752475"/>
            </a:xfrm>
            <a:prstGeom prst="rect">
              <a:avLst/>
            </a:prstGeom>
            <a:solidFill>
              <a:srgbClr val="5F5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íṡḻíḑè">
              <a:extLst>
                <a:ext uri="{FF2B5EF4-FFF2-40B4-BE49-F238E27FC236}">
                  <a16:creationId xmlns:a16="http://schemas.microsoft.com/office/drawing/2014/main" id="{6B695A02-8F49-4397-9751-B6820411A2D1}"/>
                </a:ext>
              </a:extLst>
            </p:cNvPr>
            <p:cNvSpPr/>
            <p:nvPr/>
          </p:nvSpPr>
          <p:spPr bwMode="auto">
            <a:xfrm>
              <a:off x="7131050" y="4794250"/>
              <a:ext cx="101600" cy="752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ïṥlíḋé">
              <a:extLst>
                <a:ext uri="{FF2B5EF4-FFF2-40B4-BE49-F238E27FC236}">
                  <a16:creationId xmlns:a16="http://schemas.microsoft.com/office/drawing/2014/main" id="{C0D5DADA-9F66-45CA-B979-BBA7A5221C37}"/>
                </a:ext>
              </a:extLst>
            </p:cNvPr>
            <p:cNvSpPr/>
            <p:nvPr/>
          </p:nvSpPr>
          <p:spPr bwMode="auto">
            <a:xfrm>
              <a:off x="7131050" y="4846638"/>
              <a:ext cx="101600" cy="71438"/>
            </a:xfrm>
            <a:custGeom>
              <a:avLst/>
              <a:gdLst>
                <a:gd name="T0" fmla="*/ 0 w 70"/>
                <a:gd name="T1" fmla="*/ 0 h 49"/>
                <a:gd name="T2" fmla="*/ 0 w 70"/>
                <a:gd name="T3" fmla="*/ 12 h 49"/>
                <a:gd name="T4" fmla="*/ 70 w 70"/>
                <a:gd name="T5" fmla="*/ 49 h 49"/>
                <a:gd name="T6" fmla="*/ 70 w 70"/>
                <a:gd name="T7" fmla="*/ 20 h 49"/>
                <a:gd name="T8" fmla="*/ 0 w 70"/>
                <a:gd name="T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0" h="49">
                  <a:moveTo>
                    <a:pt x="0" y="0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24" y="27"/>
                    <a:pt x="56" y="45"/>
                    <a:pt x="70" y="49"/>
                  </a:cubicBezTo>
                  <a:cubicBezTo>
                    <a:pt x="70" y="20"/>
                    <a:pt x="70" y="20"/>
                    <a:pt x="70" y="20"/>
                  </a:cubicBezTo>
                  <a:cubicBezTo>
                    <a:pt x="44" y="16"/>
                    <a:pt x="20" y="10"/>
                    <a:pt x="0" y="0"/>
                  </a:cubicBezTo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îṣ1îḍê">
              <a:extLst>
                <a:ext uri="{FF2B5EF4-FFF2-40B4-BE49-F238E27FC236}">
                  <a16:creationId xmlns:a16="http://schemas.microsoft.com/office/drawing/2014/main" id="{4B35C389-16F3-4D38-97D3-EA386ABE86B0}"/>
                </a:ext>
              </a:extLst>
            </p:cNvPr>
            <p:cNvSpPr/>
            <p:nvPr/>
          </p:nvSpPr>
          <p:spPr bwMode="auto">
            <a:xfrm>
              <a:off x="6992938" y="4251325"/>
              <a:ext cx="831850" cy="687388"/>
            </a:xfrm>
            <a:custGeom>
              <a:avLst/>
              <a:gdLst>
                <a:gd name="T0" fmla="*/ 0 w 572"/>
                <a:gd name="T1" fmla="*/ 148 h 473"/>
                <a:gd name="T2" fmla="*/ 289 w 572"/>
                <a:gd name="T3" fmla="*/ 44 h 473"/>
                <a:gd name="T4" fmla="*/ 542 w 572"/>
                <a:gd name="T5" fmla="*/ 288 h 473"/>
                <a:gd name="T6" fmla="*/ 404 w 572"/>
                <a:gd name="T7" fmla="*/ 424 h 473"/>
                <a:gd name="T8" fmla="*/ 52 w 572"/>
                <a:gd name="T9" fmla="*/ 371 h 473"/>
                <a:gd name="T10" fmla="*/ 0 w 572"/>
                <a:gd name="T11" fmla="*/ 148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2" h="473">
                  <a:moveTo>
                    <a:pt x="0" y="148"/>
                  </a:moveTo>
                  <a:cubicBezTo>
                    <a:pt x="0" y="148"/>
                    <a:pt x="231" y="89"/>
                    <a:pt x="289" y="44"/>
                  </a:cubicBezTo>
                  <a:cubicBezTo>
                    <a:pt x="346" y="0"/>
                    <a:pt x="572" y="209"/>
                    <a:pt x="542" y="288"/>
                  </a:cubicBezTo>
                  <a:cubicBezTo>
                    <a:pt x="512" y="367"/>
                    <a:pt x="404" y="424"/>
                    <a:pt x="404" y="424"/>
                  </a:cubicBezTo>
                  <a:cubicBezTo>
                    <a:pt x="404" y="424"/>
                    <a:pt x="103" y="473"/>
                    <a:pt x="52" y="371"/>
                  </a:cubicBezTo>
                  <a:cubicBezTo>
                    <a:pt x="1" y="269"/>
                    <a:pt x="0" y="148"/>
                    <a:pt x="0" y="148"/>
                  </a:cubicBezTo>
                </a:path>
              </a:pathLst>
            </a:cu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ïṣḷiďe">
              <a:extLst>
                <a:ext uri="{FF2B5EF4-FFF2-40B4-BE49-F238E27FC236}">
                  <a16:creationId xmlns:a16="http://schemas.microsoft.com/office/drawing/2014/main" id="{3565911B-D267-46CC-A73A-E0218A1567E9}"/>
                </a:ext>
              </a:extLst>
            </p:cNvPr>
            <p:cNvSpPr/>
            <p:nvPr/>
          </p:nvSpPr>
          <p:spPr bwMode="auto">
            <a:xfrm>
              <a:off x="7096125" y="4549775"/>
              <a:ext cx="688975" cy="334963"/>
            </a:xfrm>
            <a:custGeom>
              <a:avLst/>
              <a:gdLst>
                <a:gd name="T0" fmla="*/ 450 w 474"/>
                <a:gd name="T1" fmla="*/ 0 h 230"/>
                <a:gd name="T2" fmla="*/ 446 w 474"/>
                <a:gd name="T3" fmla="*/ 8 h 230"/>
                <a:gd name="T4" fmla="*/ 451 w 474"/>
                <a:gd name="T5" fmla="*/ 58 h 230"/>
                <a:gd name="T6" fmla="*/ 313 w 474"/>
                <a:gd name="T7" fmla="*/ 194 h 230"/>
                <a:gd name="T8" fmla="*/ 287 w 474"/>
                <a:gd name="T9" fmla="*/ 198 h 230"/>
                <a:gd name="T10" fmla="*/ 276 w 474"/>
                <a:gd name="T11" fmla="*/ 216 h 230"/>
                <a:gd name="T12" fmla="*/ 255 w 474"/>
                <a:gd name="T13" fmla="*/ 219 h 230"/>
                <a:gd name="T14" fmla="*/ 50 w 474"/>
                <a:gd name="T15" fmla="*/ 200 h 230"/>
                <a:gd name="T16" fmla="*/ 0 w 474"/>
                <a:gd name="T17" fmla="*/ 189 h 230"/>
                <a:gd name="T18" fmla="*/ 181 w 474"/>
                <a:gd name="T19" fmla="*/ 230 h 230"/>
                <a:gd name="T20" fmla="*/ 333 w 474"/>
                <a:gd name="T21" fmla="*/ 218 h 230"/>
                <a:gd name="T22" fmla="*/ 471 w 474"/>
                <a:gd name="T23" fmla="*/ 82 h 230"/>
                <a:gd name="T24" fmla="*/ 474 w 474"/>
                <a:gd name="T25" fmla="*/ 66 h 230"/>
                <a:gd name="T26" fmla="*/ 450 w 474"/>
                <a:gd name="T27" fmla="*/ 0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74" h="230">
                  <a:moveTo>
                    <a:pt x="450" y="0"/>
                  </a:moveTo>
                  <a:cubicBezTo>
                    <a:pt x="448" y="3"/>
                    <a:pt x="447" y="6"/>
                    <a:pt x="446" y="8"/>
                  </a:cubicBezTo>
                  <a:cubicBezTo>
                    <a:pt x="454" y="27"/>
                    <a:pt x="456" y="45"/>
                    <a:pt x="451" y="58"/>
                  </a:cubicBezTo>
                  <a:cubicBezTo>
                    <a:pt x="421" y="137"/>
                    <a:pt x="313" y="194"/>
                    <a:pt x="313" y="194"/>
                  </a:cubicBezTo>
                  <a:cubicBezTo>
                    <a:pt x="313" y="194"/>
                    <a:pt x="303" y="196"/>
                    <a:pt x="287" y="198"/>
                  </a:cubicBezTo>
                  <a:cubicBezTo>
                    <a:pt x="286" y="204"/>
                    <a:pt x="283" y="212"/>
                    <a:pt x="276" y="216"/>
                  </a:cubicBezTo>
                  <a:cubicBezTo>
                    <a:pt x="274" y="218"/>
                    <a:pt x="266" y="219"/>
                    <a:pt x="255" y="219"/>
                  </a:cubicBezTo>
                  <a:cubicBezTo>
                    <a:pt x="199" y="219"/>
                    <a:pt x="50" y="200"/>
                    <a:pt x="50" y="200"/>
                  </a:cubicBezTo>
                  <a:cubicBezTo>
                    <a:pt x="0" y="189"/>
                    <a:pt x="0" y="189"/>
                    <a:pt x="0" y="189"/>
                  </a:cubicBezTo>
                  <a:cubicBezTo>
                    <a:pt x="39" y="221"/>
                    <a:pt x="113" y="230"/>
                    <a:pt x="181" y="230"/>
                  </a:cubicBezTo>
                  <a:cubicBezTo>
                    <a:pt x="261" y="230"/>
                    <a:pt x="333" y="218"/>
                    <a:pt x="333" y="218"/>
                  </a:cubicBezTo>
                  <a:cubicBezTo>
                    <a:pt x="333" y="218"/>
                    <a:pt x="441" y="161"/>
                    <a:pt x="471" y="82"/>
                  </a:cubicBezTo>
                  <a:cubicBezTo>
                    <a:pt x="473" y="77"/>
                    <a:pt x="474" y="72"/>
                    <a:pt x="474" y="66"/>
                  </a:cubicBezTo>
                  <a:cubicBezTo>
                    <a:pt x="474" y="47"/>
                    <a:pt x="465" y="24"/>
                    <a:pt x="450" y="0"/>
                  </a:cubicBezTo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îSḷiḓê">
              <a:extLst>
                <a:ext uri="{FF2B5EF4-FFF2-40B4-BE49-F238E27FC236}">
                  <a16:creationId xmlns:a16="http://schemas.microsoft.com/office/drawing/2014/main" id="{A1B784DB-2E96-4BDE-B0D5-B124DA025A9D}"/>
                </a:ext>
              </a:extLst>
            </p:cNvPr>
            <p:cNvSpPr/>
            <p:nvPr/>
          </p:nvSpPr>
          <p:spPr bwMode="auto">
            <a:xfrm>
              <a:off x="6964363" y="4216400"/>
              <a:ext cx="831850" cy="687388"/>
            </a:xfrm>
            <a:custGeom>
              <a:avLst/>
              <a:gdLst>
                <a:gd name="T0" fmla="*/ 0 w 572"/>
                <a:gd name="T1" fmla="*/ 148 h 473"/>
                <a:gd name="T2" fmla="*/ 289 w 572"/>
                <a:gd name="T3" fmla="*/ 44 h 473"/>
                <a:gd name="T4" fmla="*/ 542 w 572"/>
                <a:gd name="T5" fmla="*/ 288 h 473"/>
                <a:gd name="T6" fmla="*/ 404 w 572"/>
                <a:gd name="T7" fmla="*/ 424 h 473"/>
                <a:gd name="T8" fmla="*/ 52 w 572"/>
                <a:gd name="T9" fmla="*/ 371 h 473"/>
                <a:gd name="T10" fmla="*/ 0 w 572"/>
                <a:gd name="T11" fmla="*/ 148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2" h="473">
                  <a:moveTo>
                    <a:pt x="0" y="148"/>
                  </a:moveTo>
                  <a:cubicBezTo>
                    <a:pt x="0" y="148"/>
                    <a:pt x="231" y="89"/>
                    <a:pt x="289" y="44"/>
                  </a:cubicBezTo>
                  <a:cubicBezTo>
                    <a:pt x="346" y="0"/>
                    <a:pt x="572" y="209"/>
                    <a:pt x="542" y="288"/>
                  </a:cubicBezTo>
                  <a:cubicBezTo>
                    <a:pt x="512" y="367"/>
                    <a:pt x="404" y="424"/>
                    <a:pt x="404" y="424"/>
                  </a:cubicBezTo>
                  <a:cubicBezTo>
                    <a:pt x="404" y="424"/>
                    <a:pt x="103" y="473"/>
                    <a:pt x="52" y="371"/>
                  </a:cubicBezTo>
                  <a:cubicBezTo>
                    <a:pt x="1" y="269"/>
                    <a:pt x="0" y="148"/>
                    <a:pt x="0" y="148"/>
                  </a:cubicBezTo>
                </a:path>
              </a:pathLst>
            </a:cu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ïṣ1íḓè">
              <a:extLst>
                <a:ext uri="{FF2B5EF4-FFF2-40B4-BE49-F238E27FC236}">
                  <a16:creationId xmlns:a16="http://schemas.microsoft.com/office/drawing/2014/main" id="{17A8F476-84EB-41FB-82D7-1B9522F0EDD7}"/>
                </a:ext>
              </a:extLst>
            </p:cNvPr>
            <p:cNvSpPr/>
            <p:nvPr/>
          </p:nvSpPr>
          <p:spPr bwMode="auto">
            <a:xfrm>
              <a:off x="6421438" y="3068638"/>
              <a:ext cx="277813" cy="741363"/>
            </a:xfrm>
            <a:custGeom>
              <a:avLst/>
              <a:gdLst>
                <a:gd name="T0" fmla="*/ 159 w 191"/>
                <a:gd name="T1" fmla="*/ 394 h 511"/>
                <a:gd name="T2" fmla="*/ 134 w 191"/>
                <a:gd name="T3" fmla="*/ 385 h 511"/>
                <a:gd name="T4" fmla="*/ 146 w 191"/>
                <a:gd name="T5" fmla="*/ 316 h 511"/>
                <a:gd name="T6" fmla="*/ 141 w 191"/>
                <a:gd name="T7" fmla="*/ 251 h 511"/>
                <a:gd name="T8" fmla="*/ 159 w 191"/>
                <a:gd name="T9" fmla="*/ 165 h 511"/>
                <a:gd name="T10" fmla="*/ 122 w 191"/>
                <a:gd name="T11" fmla="*/ 60 h 511"/>
                <a:gd name="T12" fmla="*/ 71 w 191"/>
                <a:gd name="T13" fmla="*/ 32 h 511"/>
                <a:gd name="T14" fmla="*/ 93 w 191"/>
                <a:gd name="T15" fmla="*/ 75 h 511"/>
                <a:gd name="T16" fmla="*/ 33 w 191"/>
                <a:gd name="T17" fmla="*/ 132 h 511"/>
                <a:gd name="T18" fmla="*/ 75 w 191"/>
                <a:gd name="T19" fmla="*/ 167 h 511"/>
                <a:gd name="T20" fmla="*/ 62 w 191"/>
                <a:gd name="T21" fmla="*/ 269 h 511"/>
                <a:gd name="T22" fmla="*/ 42 w 191"/>
                <a:gd name="T23" fmla="*/ 407 h 511"/>
                <a:gd name="T24" fmla="*/ 51 w 191"/>
                <a:gd name="T25" fmla="*/ 474 h 511"/>
                <a:gd name="T26" fmla="*/ 99 w 191"/>
                <a:gd name="T27" fmla="*/ 510 h 511"/>
                <a:gd name="T28" fmla="*/ 159 w 191"/>
                <a:gd name="T29" fmla="*/ 394 h 5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1" h="511">
                  <a:moveTo>
                    <a:pt x="159" y="394"/>
                  </a:moveTo>
                  <a:cubicBezTo>
                    <a:pt x="134" y="385"/>
                    <a:pt x="134" y="385"/>
                    <a:pt x="134" y="385"/>
                  </a:cubicBezTo>
                  <a:cubicBezTo>
                    <a:pt x="134" y="385"/>
                    <a:pt x="156" y="354"/>
                    <a:pt x="146" y="316"/>
                  </a:cubicBezTo>
                  <a:cubicBezTo>
                    <a:pt x="146" y="316"/>
                    <a:pt x="136" y="270"/>
                    <a:pt x="141" y="251"/>
                  </a:cubicBezTo>
                  <a:cubicBezTo>
                    <a:pt x="146" y="233"/>
                    <a:pt x="159" y="165"/>
                    <a:pt x="159" y="165"/>
                  </a:cubicBezTo>
                  <a:cubicBezTo>
                    <a:pt x="159" y="165"/>
                    <a:pt x="161" y="93"/>
                    <a:pt x="122" y="60"/>
                  </a:cubicBezTo>
                  <a:cubicBezTo>
                    <a:pt x="83" y="27"/>
                    <a:pt x="56" y="0"/>
                    <a:pt x="71" y="32"/>
                  </a:cubicBezTo>
                  <a:cubicBezTo>
                    <a:pt x="77" y="46"/>
                    <a:pt x="85" y="61"/>
                    <a:pt x="93" y="75"/>
                  </a:cubicBezTo>
                  <a:cubicBezTo>
                    <a:pt x="93" y="75"/>
                    <a:pt x="0" y="97"/>
                    <a:pt x="33" y="132"/>
                  </a:cubicBezTo>
                  <a:cubicBezTo>
                    <a:pt x="66" y="167"/>
                    <a:pt x="75" y="167"/>
                    <a:pt x="75" y="167"/>
                  </a:cubicBezTo>
                  <a:cubicBezTo>
                    <a:pt x="75" y="167"/>
                    <a:pt x="64" y="253"/>
                    <a:pt x="62" y="269"/>
                  </a:cubicBezTo>
                  <a:cubicBezTo>
                    <a:pt x="60" y="285"/>
                    <a:pt x="42" y="407"/>
                    <a:pt x="42" y="407"/>
                  </a:cubicBezTo>
                  <a:cubicBezTo>
                    <a:pt x="42" y="407"/>
                    <a:pt x="41" y="465"/>
                    <a:pt x="51" y="474"/>
                  </a:cubicBezTo>
                  <a:cubicBezTo>
                    <a:pt x="55" y="496"/>
                    <a:pt x="76" y="511"/>
                    <a:pt x="99" y="510"/>
                  </a:cubicBezTo>
                  <a:cubicBezTo>
                    <a:pt x="106" y="509"/>
                    <a:pt x="191" y="416"/>
                    <a:pt x="159" y="394"/>
                  </a:cubicBezTo>
                </a:path>
              </a:pathLst>
            </a:custGeom>
            <a:solidFill>
              <a:srgbClr val="FDC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ïślîḍé">
              <a:extLst>
                <a:ext uri="{FF2B5EF4-FFF2-40B4-BE49-F238E27FC236}">
                  <a16:creationId xmlns:a16="http://schemas.microsoft.com/office/drawing/2014/main" id="{E586AD9B-2CCA-4B3C-B796-FA7CACC38ED2}"/>
                </a:ext>
              </a:extLst>
            </p:cNvPr>
            <p:cNvSpPr/>
            <p:nvPr/>
          </p:nvSpPr>
          <p:spPr bwMode="auto">
            <a:xfrm>
              <a:off x="6986588" y="3124200"/>
              <a:ext cx="544513" cy="492125"/>
            </a:xfrm>
            <a:custGeom>
              <a:avLst/>
              <a:gdLst>
                <a:gd name="T0" fmla="*/ 374 w 374"/>
                <a:gd name="T1" fmla="*/ 172 h 339"/>
                <a:gd name="T2" fmla="*/ 374 w 374"/>
                <a:gd name="T3" fmla="*/ 228 h 339"/>
                <a:gd name="T4" fmla="*/ 316 w 374"/>
                <a:gd name="T5" fmla="*/ 247 h 339"/>
                <a:gd name="T6" fmla="*/ 217 w 374"/>
                <a:gd name="T7" fmla="*/ 319 h 339"/>
                <a:gd name="T8" fmla="*/ 191 w 374"/>
                <a:gd name="T9" fmla="*/ 339 h 339"/>
                <a:gd name="T10" fmla="*/ 74 w 374"/>
                <a:gd name="T11" fmla="*/ 292 h 339"/>
                <a:gd name="T12" fmla="*/ 0 w 374"/>
                <a:gd name="T13" fmla="*/ 214 h 339"/>
                <a:gd name="T14" fmla="*/ 10 w 374"/>
                <a:gd name="T15" fmla="*/ 208 h 339"/>
                <a:gd name="T16" fmla="*/ 14 w 374"/>
                <a:gd name="T17" fmla="*/ 206 h 339"/>
                <a:gd name="T18" fmla="*/ 68 w 374"/>
                <a:gd name="T19" fmla="*/ 182 h 339"/>
                <a:gd name="T20" fmla="*/ 91 w 374"/>
                <a:gd name="T21" fmla="*/ 80 h 339"/>
                <a:gd name="T22" fmla="*/ 91 w 374"/>
                <a:gd name="T23" fmla="*/ 76 h 339"/>
                <a:gd name="T24" fmla="*/ 87 w 374"/>
                <a:gd name="T25" fmla="*/ 23 h 339"/>
                <a:gd name="T26" fmla="*/ 117 w 374"/>
                <a:gd name="T27" fmla="*/ 18 h 339"/>
                <a:gd name="T28" fmla="*/ 250 w 374"/>
                <a:gd name="T29" fmla="*/ 31 h 339"/>
                <a:gd name="T30" fmla="*/ 250 w 374"/>
                <a:gd name="T31" fmla="*/ 62 h 339"/>
                <a:gd name="T32" fmla="*/ 250 w 374"/>
                <a:gd name="T33" fmla="*/ 65 h 339"/>
                <a:gd name="T34" fmla="*/ 285 w 374"/>
                <a:gd name="T35" fmla="*/ 140 h 339"/>
                <a:gd name="T36" fmla="*/ 365 w 374"/>
                <a:gd name="T37" fmla="*/ 168 h 339"/>
                <a:gd name="T38" fmla="*/ 367 w 374"/>
                <a:gd name="T39" fmla="*/ 169 h 339"/>
                <a:gd name="T40" fmla="*/ 374 w 374"/>
                <a:gd name="T41" fmla="*/ 172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4" h="339">
                  <a:moveTo>
                    <a:pt x="374" y="172"/>
                  </a:moveTo>
                  <a:cubicBezTo>
                    <a:pt x="374" y="228"/>
                    <a:pt x="374" y="228"/>
                    <a:pt x="374" y="228"/>
                  </a:cubicBezTo>
                  <a:cubicBezTo>
                    <a:pt x="316" y="247"/>
                    <a:pt x="316" y="247"/>
                    <a:pt x="316" y="247"/>
                  </a:cubicBezTo>
                  <a:cubicBezTo>
                    <a:pt x="217" y="319"/>
                    <a:pt x="217" y="319"/>
                    <a:pt x="217" y="319"/>
                  </a:cubicBezTo>
                  <a:cubicBezTo>
                    <a:pt x="191" y="339"/>
                    <a:pt x="191" y="339"/>
                    <a:pt x="191" y="339"/>
                  </a:cubicBezTo>
                  <a:cubicBezTo>
                    <a:pt x="74" y="292"/>
                    <a:pt x="74" y="292"/>
                    <a:pt x="74" y="292"/>
                  </a:cubicBezTo>
                  <a:cubicBezTo>
                    <a:pt x="0" y="214"/>
                    <a:pt x="0" y="214"/>
                    <a:pt x="0" y="214"/>
                  </a:cubicBezTo>
                  <a:cubicBezTo>
                    <a:pt x="0" y="214"/>
                    <a:pt x="3" y="212"/>
                    <a:pt x="10" y="208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26" y="200"/>
                    <a:pt x="46" y="190"/>
                    <a:pt x="68" y="182"/>
                  </a:cubicBezTo>
                  <a:cubicBezTo>
                    <a:pt x="89" y="173"/>
                    <a:pt x="92" y="122"/>
                    <a:pt x="91" y="80"/>
                  </a:cubicBezTo>
                  <a:cubicBezTo>
                    <a:pt x="91" y="76"/>
                    <a:pt x="91" y="76"/>
                    <a:pt x="91" y="76"/>
                  </a:cubicBezTo>
                  <a:cubicBezTo>
                    <a:pt x="90" y="47"/>
                    <a:pt x="87" y="23"/>
                    <a:pt x="87" y="23"/>
                  </a:cubicBezTo>
                  <a:cubicBezTo>
                    <a:pt x="87" y="23"/>
                    <a:pt x="99" y="20"/>
                    <a:pt x="117" y="18"/>
                  </a:cubicBezTo>
                  <a:cubicBezTo>
                    <a:pt x="166" y="10"/>
                    <a:pt x="258" y="0"/>
                    <a:pt x="250" y="31"/>
                  </a:cubicBezTo>
                  <a:cubicBezTo>
                    <a:pt x="247" y="41"/>
                    <a:pt x="247" y="52"/>
                    <a:pt x="250" y="62"/>
                  </a:cubicBezTo>
                  <a:cubicBezTo>
                    <a:pt x="250" y="63"/>
                    <a:pt x="250" y="64"/>
                    <a:pt x="250" y="65"/>
                  </a:cubicBezTo>
                  <a:cubicBezTo>
                    <a:pt x="259" y="102"/>
                    <a:pt x="285" y="140"/>
                    <a:pt x="285" y="140"/>
                  </a:cubicBezTo>
                  <a:cubicBezTo>
                    <a:pt x="365" y="168"/>
                    <a:pt x="365" y="168"/>
                    <a:pt x="365" y="168"/>
                  </a:cubicBezTo>
                  <a:cubicBezTo>
                    <a:pt x="367" y="169"/>
                    <a:pt x="367" y="169"/>
                    <a:pt x="367" y="169"/>
                  </a:cubicBezTo>
                  <a:cubicBezTo>
                    <a:pt x="374" y="172"/>
                    <a:pt x="374" y="172"/>
                    <a:pt x="374" y="172"/>
                  </a:cubicBezTo>
                </a:path>
              </a:pathLst>
            </a:custGeom>
            <a:solidFill>
              <a:srgbClr val="FDC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îšḷîḍé">
              <a:extLst>
                <a:ext uri="{FF2B5EF4-FFF2-40B4-BE49-F238E27FC236}">
                  <a16:creationId xmlns:a16="http://schemas.microsoft.com/office/drawing/2014/main" id="{4B640354-E0C0-4D1B-AC9D-8D3C60365FDE}"/>
                </a:ext>
              </a:extLst>
            </p:cNvPr>
            <p:cNvSpPr/>
            <p:nvPr/>
          </p:nvSpPr>
          <p:spPr bwMode="auto">
            <a:xfrm>
              <a:off x="7459663" y="3371850"/>
              <a:ext cx="200025" cy="788988"/>
            </a:xfrm>
            <a:custGeom>
              <a:avLst/>
              <a:gdLst>
                <a:gd name="T0" fmla="*/ 49 w 137"/>
                <a:gd name="T1" fmla="*/ 18 h 544"/>
                <a:gd name="T2" fmla="*/ 49 w 137"/>
                <a:gd name="T3" fmla="*/ 1 h 544"/>
                <a:gd name="T4" fmla="*/ 68 w 137"/>
                <a:gd name="T5" fmla="*/ 1 h 544"/>
                <a:gd name="T6" fmla="*/ 94 w 137"/>
                <a:gd name="T7" fmla="*/ 26 h 544"/>
                <a:gd name="T8" fmla="*/ 133 w 137"/>
                <a:gd name="T9" fmla="*/ 177 h 544"/>
                <a:gd name="T10" fmla="*/ 91 w 137"/>
                <a:gd name="T11" fmla="*/ 460 h 544"/>
                <a:gd name="T12" fmla="*/ 15 w 137"/>
                <a:gd name="T13" fmla="*/ 544 h 544"/>
                <a:gd name="T14" fmla="*/ 0 w 137"/>
                <a:gd name="T15" fmla="*/ 313 h 544"/>
                <a:gd name="T16" fmla="*/ 49 w 137"/>
                <a:gd name="T17" fmla="*/ 176 h 544"/>
                <a:gd name="T18" fmla="*/ 49 w 137"/>
                <a:gd name="T19" fmla="*/ 18 h 5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7" h="544">
                  <a:moveTo>
                    <a:pt x="49" y="18"/>
                  </a:moveTo>
                  <a:cubicBezTo>
                    <a:pt x="49" y="1"/>
                    <a:pt x="49" y="1"/>
                    <a:pt x="49" y="1"/>
                  </a:cubicBezTo>
                  <a:cubicBezTo>
                    <a:pt x="55" y="0"/>
                    <a:pt x="61" y="0"/>
                    <a:pt x="68" y="1"/>
                  </a:cubicBezTo>
                  <a:cubicBezTo>
                    <a:pt x="75" y="3"/>
                    <a:pt x="88" y="24"/>
                    <a:pt x="94" y="26"/>
                  </a:cubicBezTo>
                  <a:cubicBezTo>
                    <a:pt x="100" y="28"/>
                    <a:pt x="137" y="165"/>
                    <a:pt x="133" y="177"/>
                  </a:cubicBezTo>
                  <a:cubicBezTo>
                    <a:pt x="129" y="189"/>
                    <a:pt x="91" y="460"/>
                    <a:pt x="91" y="460"/>
                  </a:cubicBezTo>
                  <a:cubicBezTo>
                    <a:pt x="15" y="544"/>
                    <a:pt x="15" y="544"/>
                    <a:pt x="15" y="544"/>
                  </a:cubicBezTo>
                  <a:cubicBezTo>
                    <a:pt x="0" y="313"/>
                    <a:pt x="0" y="313"/>
                    <a:pt x="0" y="313"/>
                  </a:cubicBezTo>
                  <a:cubicBezTo>
                    <a:pt x="49" y="176"/>
                    <a:pt x="49" y="176"/>
                    <a:pt x="49" y="176"/>
                  </a:cubicBezTo>
                  <a:cubicBezTo>
                    <a:pt x="49" y="18"/>
                    <a:pt x="49" y="18"/>
                    <a:pt x="49" y="18"/>
                  </a:cubicBezTo>
                </a:path>
              </a:pathLst>
            </a:custGeom>
            <a:solidFill>
              <a:srgbClr val="FDC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iŝľïḍê">
              <a:extLst>
                <a:ext uri="{FF2B5EF4-FFF2-40B4-BE49-F238E27FC236}">
                  <a16:creationId xmlns:a16="http://schemas.microsoft.com/office/drawing/2014/main" id="{D0D7F69B-4AA6-4073-95CF-A7814D14ED1F}"/>
                </a:ext>
              </a:extLst>
            </p:cNvPr>
            <p:cNvSpPr/>
            <p:nvPr/>
          </p:nvSpPr>
          <p:spPr bwMode="auto">
            <a:xfrm>
              <a:off x="6854825" y="4311650"/>
              <a:ext cx="101600" cy="85725"/>
            </a:xfrm>
            <a:custGeom>
              <a:avLst/>
              <a:gdLst>
                <a:gd name="T0" fmla="*/ 70 w 70"/>
                <a:gd name="T1" fmla="*/ 0 h 60"/>
                <a:gd name="T2" fmla="*/ 9 w 70"/>
                <a:gd name="T3" fmla="*/ 37 h 60"/>
                <a:gd name="T4" fmla="*/ 57 w 70"/>
                <a:gd name="T5" fmla="*/ 60 h 60"/>
                <a:gd name="T6" fmla="*/ 70 w 70"/>
                <a:gd name="T7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60">
                  <a:moveTo>
                    <a:pt x="70" y="0"/>
                  </a:moveTo>
                  <a:cubicBezTo>
                    <a:pt x="70" y="0"/>
                    <a:pt x="0" y="15"/>
                    <a:pt x="9" y="37"/>
                  </a:cubicBezTo>
                  <a:cubicBezTo>
                    <a:pt x="18" y="59"/>
                    <a:pt x="57" y="60"/>
                    <a:pt x="57" y="60"/>
                  </a:cubicBezTo>
                  <a:cubicBezTo>
                    <a:pt x="70" y="0"/>
                    <a:pt x="70" y="0"/>
                    <a:pt x="70" y="0"/>
                  </a:cubicBezTo>
                </a:path>
              </a:pathLst>
            </a:custGeom>
            <a:solidFill>
              <a:srgbClr val="FDC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ïśļïḓé">
              <a:extLst>
                <a:ext uri="{FF2B5EF4-FFF2-40B4-BE49-F238E27FC236}">
                  <a16:creationId xmlns:a16="http://schemas.microsoft.com/office/drawing/2014/main" id="{1375AFBB-D30E-4E48-BB5B-FE2A96F30370}"/>
                </a:ext>
              </a:extLst>
            </p:cNvPr>
            <p:cNvSpPr/>
            <p:nvPr/>
          </p:nvSpPr>
          <p:spPr bwMode="auto">
            <a:xfrm>
              <a:off x="6565900" y="3424238"/>
              <a:ext cx="531813" cy="474663"/>
            </a:xfrm>
            <a:custGeom>
              <a:avLst/>
              <a:gdLst>
                <a:gd name="T0" fmla="*/ 366 w 366"/>
                <a:gd name="T1" fmla="*/ 166 h 327"/>
                <a:gd name="T2" fmla="*/ 313 w 366"/>
                <a:gd name="T3" fmla="*/ 281 h 327"/>
                <a:gd name="T4" fmla="*/ 250 w 366"/>
                <a:gd name="T5" fmla="*/ 327 h 327"/>
                <a:gd name="T6" fmla="*/ 239 w 366"/>
                <a:gd name="T7" fmla="*/ 256 h 327"/>
                <a:gd name="T8" fmla="*/ 208 w 366"/>
                <a:gd name="T9" fmla="*/ 201 h 327"/>
                <a:gd name="T10" fmla="*/ 207 w 366"/>
                <a:gd name="T11" fmla="*/ 200 h 327"/>
                <a:gd name="T12" fmla="*/ 101 w 366"/>
                <a:gd name="T13" fmla="*/ 254 h 327"/>
                <a:gd name="T14" fmla="*/ 0 w 366"/>
                <a:gd name="T15" fmla="*/ 265 h 327"/>
                <a:gd name="T16" fmla="*/ 35 w 366"/>
                <a:gd name="T17" fmla="*/ 140 h 327"/>
                <a:gd name="T18" fmla="*/ 114 w 366"/>
                <a:gd name="T19" fmla="*/ 102 h 327"/>
                <a:gd name="T20" fmla="*/ 197 w 366"/>
                <a:gd name="T21" fmla="*/ 22 h 327"/>
                <a:gd name="T22" fmla="*/ 276 w 366"/>
                <a:gd name="T23" fmla="*/ 8 h 327"/>
                <a:gd name="T24" fmla="*/ 277 w 366"/>
                <a:gd name="T25" fmla="*/ 8 h 327"/>
                <a:gd name="T26" fmla="*/ 290 w 366"/>
                <a:gd name="T27" fmla="*/ 14 h 327"/>
                <a:gd name="T28" fmla="*/ 328 w 366"/>
                <a:gd name="T29" fmla="*/ 107 h 327"/>
                <a:gd name="T30" fmla="*/ 366 w 366"/>
                <a:gd name="T31" fmla="*/ 166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66" h="327">
                  <a:moveTo>
                    <a:pt x="366" y="166"/>
                  </a:moveTo>
                  <a:cubicBezTo>
                    <a:pt x="313" y="281"/>
                    <a:pt x="313" y="281"/>
                    <a:pt x="313" y="281"/>
                  </a:cubicBezTo>
                  <a:cubicBezTo>
                    <a:pt x="250" y="327"/>
                    <a:pt x="250" y="327"/>
                    <a:pt x="250" y="327"/>
                  </a:cubicBezTo>
                  <a:cubicBezTo>
                    <a:pt x="239" y="256"/>
                    <a:pt x="239" y="256"/>
                    <a:pt x="239" y="256"/>
                  </a:cubicBezTo>
                  <a:cubicBezTo>
                    <a:pt x="239" y="256"/>
                    <a:pt x="217" y="209"/>
                    <a:pt x="208" y="201"/>
                  </a:cubicBezTo>
                  <a:cubicBezTo>
                    <a:pt x="208" y="200"/>
                    <a:pt x="207" y="200"/>
                    <a:pt x="207" y="200"/>
                  </a:cubicBezTo>
                  <a:cubicBezTo>
                    <a:pt x="199" y="197"/>
                    <a:pt x="123" y="245"/>
                    <a:pt x="101" y="254"/>
                  </a:cubicBezTo>
                  <a:cubicBezTo>
                    <a:pt x="79" y="263"/>
                    <a:pt x="0" y="265"/>
                    <a:pt x="0" y="265"/>
                  </a:cubicBezTo>
                  <a:cubicBezTo>
                    <a:pt x="35" y="140"/>
                    <a:pt x="35" y="140"/>
                    <a:pt x="35" y="140"/>
                  </a:cubicBezTo>
                  <a:cubicBezTo>
                    <a:pt x="35" y="140"/>
                    <a:pt x="105" y="114"/>
                    <a:pt x="114" y="102"/>
                  </a:cubicBezTo>
                  <a:cubicBezTo>
                    <a:pt x="123" y="90"/>
                    <a:pt x="169" y="44"/>
                    <a:pt x="197" y="22"/>
                  </a:cubicBezTo>
                  <a:cubicBezTo>
                    <a:pt x="225" y="0"/>
                    <a:pt x="276" y="8"/>
                    <a:pt x="276" y="8"/>
                  </a:cubicBezTo>
                  <a:cubicBezTo>
                    <a:pt x="277" y="8"/>
                    <a:pt x="277" y="8"/>
                    <a:pt x="277" y="8"/>
                  </a:cubicBezTo>
                  <a:cubicBezTo>
                    <a:pt x="290" y="14"/>
                    <a:pt x="290" y="14"/>
                    <a:pt x="290" y="14"/>
                  </a:cubicBezTo>
                  <a:cubicBezTo>
                    <a:pt x="328" y="107"/>
                    <a:pt x="328" y="107"/>
                    <a:pt x="328" y="107"/>
                  </a:cubicBezTo>
                  <a:cubicBezTo>
                    <a:pt x="366" y="166"/>
                    <a:pt x="366" y="166"/>
                    <a:pt x="366" y="166"/>
                  </a:cubicBezTo>
                </a:path>
              </a:pathLst>
            </a:custGeom>
            <a:solidFill>
              <a:srgbClr val="FDC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îṧḻíḋé">
              <a:extLst>
                <a:ext uri="{FF2B5EF4-FFF2-40B4-BE49-F238E27FC236}">
                  <a16:creationId xmlns:a16="http://schemas.microsoft.com/office/drawing/2014/main" id="{F65914E7-A355-4977-AAC1-B2E4E0F7ED1A}"/>
                </a:ext>
              </a:extLst>
            </p:cNvPr>
            <p:cNvSpPr/>
            <p:nvPr/>
          </p:nvSpPr>
          <p:spPr bwMode="auto">
            <a:xfrm>
              <a:off x="6569075" y="4397375"/>
              <a:ext cx="327025" cy="1104900"/>
            </a:xfrm>
            <a:custGeom>
              <a:avLst/>
              <a:gdLst>
                <a:gd name="T0" fmla="*/ 225 w 225"/>
                <a:gd name="T1" fmla="*/ 635 h 761"/>
                <a:gd name="T2" fmla="*/ 224 w 225"/>
                <a:gd name="T3" fmla="*/ 666 h 761"/>
                <a:gd name="T4" fmla="*/ 225 w 225"/>
                <a:gd name="T5" fmla="*/ 687 h 761"/>
                <a:gd name="T6" fmla="*/ 202 w 225"/>
                <a:gd name="T7" fmla="*/ 735 h 761"/>
                <a:gd name="T8" fmla="*/ 136 w 225"/>
                <a:gd name="T9" fmla="*/ 750 h 761"/>
                <a:gd name="T10" fmla="*/ 144 w 225"/>
                <a:gd name="T11" fmla="*/ 723 h 761"/>
                <a:gd name="T12" fmla="*/ 141 w 225"/>
                <a:gd name="T13" fmla="*/ 635 h 761"/>
                <a:gd name="T14" fmla="*/ 90 w 225"/>
                <a:gd name="T15" fmla="*/ 489 h 761"/>
                <a:gd name="T16" fmla="*/ 25 w 225"/>
                <a:gd name="T17" fmla="*/ 324 h 761"/>
                <a:gd name="T18" fmla="*/ 9 w 225"/>
                <a:gd name="T19" fmla="*/ 147 h 761"/>
                <a:gd name="T20" fmla="*/ 31 w 225"/>
                <a:gd name="T21" fmla="*/ 35 h 761"/>
                <a:gd name="T22" fmla="*/ 119 w 225"/>
                <a:gd name="T23" fmla="*/ 0 h 761"/>
                <a:gd name="T24" fmla="*/ 152 w 225"/>
                <a:gd name="T25" fmla="*/ 109 h 761"/>
                <a:gd name="T26" fmla="*/ 189 w 225"/>
                <a:gd name="T27" fmla="*/ 226 h 761"/>
                <a:gd name="T28" fmla="*/ 192 w 225"/>
                <a:gd name="T29" fmla="*/ 439 h 761"/>
                <a:gd name="T30" fmla="*/ 197 w 225"/>
                <a:gd name="T31" fmla="*/ 521 h 761"/>
                <a:gd name="T32" fmla="*/ 221 w 225"/>
                <a:gd name="T33" fmla="*/ 618 h 761"/>
                <a:gd name="T34" fmla="*/ 225 w 225"/>
                <a:gd name="T35" fmla="*/ 635 h 7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5" h="761">
                  <a:moveTo>
                    <a:pt x="225" y="635"/>
                  </a:moveTo>
                  <a:cubicBezTo>
                    <a:pt x="224" y="645"/>
                    <a:pt x="224" y="656"/>
                    <a:pt x="224" y="666"/>
                  </a:cubicBezTo>
                  <a:cubicBezTo>
                    <a:pt x="224" y="677"/>
                    <a:pt x="225" y="687"/>
                    <a:pt x="225" y="687"/>
                  </a:cubicBezTo>
                  <a:cubicBezTo>
                    <a:pt x="202" y="735"/>
                    <a:pt x="202" y="735"/>
                    <a:pt x="202" y="735"/>
                  </a:cubicBezTo>
                  <a:cubicBezTo>
                    <a:pt x="202" y="735"/>
                    <a:pt x="123" y="761"/>
                    <a:pt x="136" y="750"/>
                  </a:cubicBezTo>
                  <a:cubicBezTo>
                    <a:pt x="140" y="746"/>
                    <a:pt x="143" y="736"/>
                    <a:pt x="144" y="723"/>
                  </a:cubicBezTo>
                  <a:cubicBezTo>
                    <a:pt x="146" y="698"/>
                    <a:pt x="143" y="662"/>
                    <a:pt x="141" y="635"/>
                  </a:cubicBezTo>
                  <a:cubicBezTo>
                    <a:pt x="138" y="593"/>
                    <a:pt x="90" y="489"/>
                    <a:pt x="90" y="489"/>
                  </a:cubicBezTo>
                  <a:cubicBezTo>
                    <a:pt x="90" y="489"/>
                    <a:pt x="50" y="387"/>
                    <a:pt x="25" y="324"/>
                  </a:cubicBezTo>
                  <a:cubicBezTo>
                    <a:pt x="0" y="261"/>
                    <a:pt x="9" y="147"/>
                    <a:pt x="9" y="147"/>
                  </a:cubicBezTo>
                  <a:cubicBezTo>
                    <a:pt x="9" y="147"/>
                    <a:pt x="13" y="61"/>
                    <a:pt x="31" y="35"/>
                  </a:cubicBezTo>
                  <a:cubicBezTo>
                    <a:pt x="49" y="9"/>
                    <a:pt x="119" y="0"/>
                    <a:pt x="119" y="0"/>
                  </a:cubicBezTo>
                  <a:cubicBezTo>
                    <a:pt x="152" y="109"/>
                    <a:pt x="152" y="109"/>
                    <a:pt x="152" y="109"/>
                  </a:cubicBezTo>
                  <a:cubicBezTo>
                    <a:pt x="152" y="109"/>
                    <a:pt x="179" y="211"/>
                    <a:pt x="189" y="226"/>
                  </a:cubicBezTo>
                  <a:cubicBezTo>
                    <a:pt x="199" y="241"/>
                    <a:pt x="196" y="420"/>
                    <a:pt x="192" y="439"/>
                  </a:cubicBezTo>
                  <a:cubicBezTo>
                    <a:pt x="190" y="448"/>
                    <a:pt x="193" y="487"/>
                    <a:pt x="197" y="521"/>
                  </a:cubicBezTo>
                  <a:cubicBezTo>
                    <a:pt x="201" y="555"/>
                    <a:pt x="209" y="587"/>
                    <a:pt x="221" y="618"/>
                  </a:cubicBezTo>
                  <a:cubicBezTo>
                    <a:pt x="224" y="623"/>
                    <a:pt x="225" y="629"/>
                    <a:pt x="225" y="635"/>
                  </a:cubicBezTo>
                </a:path>
              </a:pathLst>
            </a:custGeom>
            <a:solidFill>
              <a:srgbClr val="FDC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î$ḻïďe">
              <a:extLst>
                <a:ext uri="{FF2B5EF4-FFF2-40B4-BE49-F238E27FC236}">
                  <a16:creationId xmlns:a16="http://schemas.microsoft.com/office/drawing/2014/main" id="{8ADC7199-BCF1-483F-98EF-EA25AD2CDF61}"/>
                </a:ext>
              </a:extLst>
            </p:cNvPr>
            <p:cNvSpPr/>
            <p:nvPr/>
          </p:nvSpPr>
          <p:spPr bwMode="auto">
            <a:xfrm>
              <a:off x="6894513" y="5364163"/>
              <a:ext cx="0" cy="6350"/>
            </a:xfrm>
            <a:custGeom>
              <a:avLst/>
              <a:gdLst>
                <a:gd name="T0" fmla="*/ 0 h 4"/>
                <a:gd name="T1" fmla="*/ 0 h 4"/>
                <a:gd name="T2" fmla="*/ 4 h 4"/>
                <a:gd name="T3" fmla="*/ 4 h 4"/>
                <a:gd name="T4" fmla="*/ 0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  <a:cxn ang="0">
                  <a:pos x="0" y="T4"/>
                </a:cxn>
              </a:cxnLst>
              <a:rect l="0" t="0" r="r" b="b"/>
              <a:pathLst>
                <a:path h="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1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î$liḍê">
              <a:extLst>
                <a:ext uri="{FF2B5EF4-FFF2-40B4-BE49-F238E27FC236}">
                  <a16:creationId xmlns:a16="http://schemas.microsoft.com/office/drawing/2014/main" id="{55A4830E-03AB-4D02-BDFF-E7302C117710}"/>
                </a:ext>
              </a:extLst>
            </p:cNvPr>
            <p:cNvSpPr/>
            <p:nvPr/>
          </p:nvSpPr>
          <p:spPr bwMode="auto">
            <a:xfrm>
              <a:off x="6777038" y="5364163"/>
              <a:ext cx="117475" cy="88900"/>
            </a:xfrm>
            <a:custGeom>
              <a:avLst/>
              <a:gdLst>
                <a:gd name="T0" fmla="*/ 81 w 81"/>
                <a:gd name="T1" fmla="*/ 0 h 61"/>
                <a:gd name="T2" fmla="*/ 10 w 81"/>
                <a:gd name="T3" fmla="*/ 48 h 61"/>
                <a:gd name="T4" fmla="*/ 1 w 81"/>
                <a:gd name="T5" fmla="*/ 57 h 61"/>
                <a:gd name="T6" fmla="*/ 1 w 81"/>
                <a:gd name="T7" fmla="*/ 57 h 61"/>
                <a:gd name="T8" fmla="*/ 0 w 81"/>
                <a:gd name="T9" fmla="*/ 61 h 61"/>
                <a:gd name="T10" fmla="*/ 9 w 81"/>
                <a:gd name="T11" fmla="*/ 52 h 61"/>
                <a:gd name="T12" fmla="*/ 10 w 81"/>
                <a:gd name="T13" fmla="*/ 51 h 61"/>
                <a:gd name="T14" fmla="*/ 81 w 81"/>
                <a:gd name="T15" fmla="*/ 4 h 61"/>
                <a:gd name="T16" fmla="*/ 81 w 81"/>
                <a:gd name="T17" fmla="*/ 4 h 61"/>
                <a:gd name="T18" fmla="*/ 81 w 81"/>
                <a:gd name="T1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" h="61">
                  <a:moveTo>
                    <a:pt x="81" y="0"/>
                  </a:moveTo>
                  <a:cubicBezTo>
                    <a:pt x="54" y="11"/>
                    <a:pt x="30" y="27"/>
                    <a:pt x="10" y="48"/>
                  </a:cubicBezTo>
                  <a:cubicBezTo>
                    <a:pt x="7" y="51"/>
                    <a:pt x="4" y="54"/>
                    <a:pt x="1" y="57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1" y="58"/>
                    <a:pt x="0" y="60"/>
                    <a:pt x="0" y="61"/>
                  </a:cubicBezTo>
                  <a:cubicBezTo>
                    <a:pt x="3" y="58"/>
                    <a:pt x="6" y="55"/>
                    <a:pt x="9" y="52"/>
                  </a:cubicBezTo>
                  <a:cubicBezTo>
                    <a:pt x="9" y="52"/>
                    <a:pt x="10" y="51"/>
                    <a:pt x="10" y="51"/>
                  </a:cubicBezTo>
                  <a:cubicBezTo>
                    <a:pt x="30" y="31"/>
                    <a:pt x="54" y="14"/>
                    <a:pt x="81" y="4"/>
                  </a:cubicBezTo>
                  <a:cubicBezTo>
                    <a:pt x="81" y="4"/>
                    <a:pt x="81" y="4"/>
                    <a:pt x="81" y="4"/>
                  </a:cubicBezTo>
                  <a:cubicBezTo>
                    <a:pt x="81" y="3"/>
                    <a:pt x="81" y="1"/>
                    <a:pt x="81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íSļiḓe">
              <a:extLst>
                <a:ext uri="{FF2B5EF4-FFF2-40B4-BE49-F238E27FC236}">
                  <a16:creationId xmlns:a16="http://schemas.microsoft.com/office/drawing/2014/main" id="{470EA2AC-8E98-40F4-8508-C0D5981810D7}"/>
                </a:ext>
              </a:extLst>
            </p:cNvPr>
            <p:cNvSpPr/>
            <p:nvPr/>
          </p:nvSpPr>
          <p:spPr bwMode="auto">
            <a:xfrm>
              <a:off x="6713538" y="5370513"/>
              <a:ext cx="238125" cy="212725"/>
            </a:xfrm>
            <a:custGeom>
              <a:avLst/>
              <a:gdLst>
                <a:gd name="T0" fmla="*/ 161 w 164"/>
                <a:gd name="T1" fmla="*/ 88 h 147"/>
                <a:gd name="T2" fmla="*/ 161 w 164"/>
                <a:gd name="T3" fmla="*/ 89 h 147"/>
                <a:gd name="T4" fmla="*/ 91 w 164"/>
                <a:gd name="T5" fmla="*/ 134 h 147"/>
                <a:gd name="T6" fmla="*/ 25 w 164"/>
                <a:gd name="T7" fmla="*/ 147 h 147"/>
                <a:gd name="T8" fmla="*/ 19 w 164"/>
                <a:gd name="T9" fmla="*/ 147 h 147"/>
                <a:gd name="T10" fmla="*/ 0 w 164"/>
                <a:gd name="T11" fmla="*/ 105 h 147"/>
                <a:gd name="T12" fmla="*/ 30 w 164"/>
                <a:gd name="T13" fmla="*/ 70 h 147"/>
                <a:gd name="T14" fmla="*/ 52 w 164"/>
                <a:gd name="T15" fmla="*/ 48 h 147"/>
                <a:gd name="T16" fmla="*/ 125 w 164"/>
                <a:gd name="T17" fmla="*/ 0 h 147"/>
                <a:gd name="T18" fmla="*/ 161 w 164"/>
                <a:gd name="T19" fmla="*/ 88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4" h="147">
                  <a:moveTo>
                    <a:pt x="161" y="88"/>
                  </a:moveTo>
                  <a:cubicBezTo>
                    <a:pt x="161" y="89"/>
                    <a:pt x="161" y="89"/>
                    <a:pt x="161" y="89"/>
                  </a:cubicBezTo>
                  <a:cubicBezTo>
                    <a:pt x="157" y="108"/>
                    <a:pt x="91" y="134"/>
                    <a:pt x="91" y="134"/>
                  </a:cubicBezTo>
                  <a:cubicBezTo>
                    <a:pt x="91" y="134"/>
                    <a:pt x="49" y="141"/>
                    <a:pt x="25" y="147"/>
                  </a:cubicBezTo>
                  <a:cubicBezTo>
                    <a:pt x="23" y="147"/>
                    <a:pt x="21" y="147"/>
                    <a:pt x="19" y="147"/>
                  </a:cubicBezTo>
                  <a:cubicBezTo>
                    <a:pt x="1" y="146"/>
                    <a:pt x="0" y="110"/>
                    <a:pt x="0" y="105"/>
                  </a:cubicBezTo>
                  <a:cubicBezTo>
                    <a:pt x="0" y="99"/>
                    <a:pt x="23" y="74"/>
                    <a:pt x="30" y="70"/>
                  </a:cubicBezTo>
                  <a:cubicBezTo>
                    <a:pt x="38" y="63"/>
                    <a:pt x="45" y="56"/>
                    <a:pt x="52" y="48"/>
                  </a:cubicBezTo>
                  <a:cubicBezTo>
                    <a:pt x="73" y="27"/>
                    <a:pt x="97" y="10"/>
                    <a:pt x="125" y="0"/>
                  </a:cubicBezTo>
                  <a:cubicBezTo>
                    <a:pt x="125" y="0"/>
                    <a:pt x="164" y="68"/>
                    <a:pt x="161" y="88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ísliḍè">
              <a:extLst>
                <a:ext uri="{FF2B5EF4-FFF2-40B4-BE49-F238E27FC236}">
                  <a16:creationId xmlns:a16="http://schemas.microsoft.com/office/drawing/2014/main" id="{F592A408-4BC5-40E5-BE88-6C4911C480A4}"/>
                </a:ext>
              </a:extLst>
            </p:cNvPr>
            <p:cNvSpPr/>
            <p:nvPr/>
          </p:nvSpPr>
          <p:spPr bwMode="auto">
            <a:xfrm>
              <a:off x="6894513" y="5370513"/>
              <a:ext cx="47625" cy="96838"/>
            </a:xfrm>
            <a:custGeom>
              <a:avLst/>
              <a:gdLst>
                <a:gd name="T0" fmla="*/ 1 w 33"/>
                <a:gd name="T1" fmla="*/ 0 h 67"/>
                <a:gd name="T2" fmla="*/ 0 w 33"/>
                <a:gd name="T3" fmla="*/ 0 h 67"/>
                <a:gd name="T4" fmla="*/ 0 w 33"/>
                <a:gd name="T5" fmla="*/ 0 h 67"/>
                <a:gd name="T6" fmla="*/ 1 w 33"/>
                <a:gd name="T7" fmla="*/ 0 h 67"/>
                <a:gd name="T8" fmla="*/ 33 w 33"/>
                <a:gd name="T9" fmla="*/ 67 h 67"/>
                <a:gd name="T10" fmla="*/ 33 w 33"/>
                <a:gd name="T11" fmla="*/ 67 h 67"/>
                <a:gd name="T12" fmla="*/ 1 w 33"/>
                <a:gd name="T13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67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23" y="39"/>
                    <a:pt x="33" y="67"/>
                  </a:cubicBezTo>
                  <a:cubicBezTo>
                    <a:pt x="33" y="67"/>
                    <a:pt x="33" y="67"/>
                    <a:pt x="33" y="67"/>
                  </a:cubicBezTo>
                  <a:cubicBezTo>
                    <a:pt x="23" y="39"/>
                    <a:pt x="1" y="0"/>
                    <a:pt x="1" y="0"/>
                  </a:cubicBezTo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ïšľîdé">
              <a:extLst>
                <a:ext uri="{FF2B5EF4-FFF2-40B4-BE49-F238E27FC236}">
                  <a16:creationId xmlns:a16="http://schemas.microsoft.com/office/drawing/2014/main" id="{1378502C-12D9-40B3-9BA9-FE4E9D000D20}"/>
                </a:ext>
              </a:extLst>
            </p:cNvPr>
            <p:cNvSpPr/>
            <p:nvPr/>
          </p:nvSpPr>
          <p:spPr bwMode="auto">
            <a:xfrm>
              <a:off x="6942138" y="5467350"/>
              <a:ext cx="6350" cy="28575"/>
            </a:xfrm>
            <a:custGeom>
              <a:avLst/>
              <a:gdLst>
                <a:gd name="T0" fmla="*/ 0 w 4"/>
                <a:gd name="T1" fmla="*/ 0 h 19"/>
                <a:gd name="T2" fmla="*/ 0 w 4"/>
                <a:gd name="T3" fmla="*/ 0 h 19"/>
                <a:gd name="T4" fmla="*/ 4 w 4"/>
                <a:gd name="T5" fmla="*/ 19 h 19"/>
                <a:gd name="T6" fmla="*/ 0 w 4"/>
                <a:gd name="T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9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7"/>
                    <a:pt x="4" y="14"/>
                    <a:pt x="4" y="19"/>
                  </a:cubicBezTo>
                  <a:cubicBezTo>
                    <a:pt x="4" y="14"/>
                    <a:pt x="2" y="7"/>
                    <a:pt x="0" y="0"/>
                  </a:cubicBezTo>
                </a:path>
              </a:pathLst>
            </a:custGeom>
            <a:solidFill>
              <a:srgbClr val="4241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îṡļide">
              <a:extLst>
                <a:ext uri="{FF2B5EF4-FFF2-40B4-BE49-F238E27FC236}">
                  <a16:creationId xmlns:a16="http://schemas.microsoft.com/office/drawing/2014/main" id="{C93099F9-0B61-4AAB-8A57-104EA15ADBA8}"/>
                </a:ext>
              </a:extLst>
            </p:cNvPr>
            <p:cNvSpPr/>
            <p:nvPr/>
          </p:nvSpPr>
          <p:spPr bwMode="auto">
            <a:xfrm>
              <a:off x="6894513" y="5370513"/>
              <a:ext cx="1588" cy="1588"/>
            </a:xfrm>
            <a:prstGeom prst="ellipse">
              <a:avLst/>
            </a:prstGeom>
            <a:solidFill>
              <a:srgbClr val="A0A0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îṡḷíḋe">
              <a:extLst>
                <a:ext uri="{FF2B5EF4-FFF2-40B4-BE49-F238E27FC236}">
                  <a16:creationId xmlns:a16="http://schemas.microsoft.com/office/drawing/2014/main" id="{702DC7D0-CEF0-4FDB-B624-886889421DA2}"/>
                </a:ext>
              </a:extLst>
            </p:cNvPr>
            <p:cNvSpPr/>
            <p:nvPr/>
          </p:nvSpPr>
          <p:spPr bwMode="auto">
            <a:xfrm>
              <a:off x="6791325" y="5370513"/>
              <a:ext cx="103188" cy="68263"/>
            </a:xfrm>
            <a:custGeom>
              <a:avLst/>
              <a:gdLst>
                <a:gd name="T0" fmla="*/ 71 w 71"/>
                <a:gd name="T1" fmla="*/ 0 h 47"/>
                <a:gd name="T2" fmla="*/ 71 w 71"/>
                <a:gd name="T3" fmla="*/ 0 h 47"/>
                <a:gd name="T4" fmla="*/ 0 w 71"/>
                <a:gd name="T5" fmla="*/ 47 h 47"/>
                <a:gd name="T6" fmla="*/ 71 w 71"/>
                <a:gd name="T7" fmla="*/ 0 h 47"/>
                <a:gd name="T8" fmla="*/ 71 w 71"/>
                <a:gd name="T9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47">
                  <a:moveTo>
                    <a:pt x="71" y="0"/>
                  </a:moveTo>
                  <a:cubicBezTo>
                    <a:pt x="71" y="0"/>
                    <a:pt x="71" y="0"/>
                    <a:pt x="71" y="0"/>
                  </a:cubicBezTo>
                  <a:cubicBezTo>
                    <a:pt x="44" y="10"/>
                    <a:pt x="20" y="27"/>
                    <a:pt x="0" y="47"/>
                  </a:cubicBezTo>
                  <a:cubicBezTo>
                    <a:pt x="20" y="27"/>
                    <a:pt x="44" y="11"/>
                    <a:pt x="71" y="0"/>
                  </a:cubicBezTo>
                  <a:cubicBezTo>
                    <a:pt x="71" y="0"/>
                    <a:pt x="71" y="0"/>
                    <a:pt x="71" y="0"/>
                  </a:cubicBezTo>
                </a:path>
              </a:pathLst>
            </a:custGeom>
            <a:solidFill>
              <a:srgbClr val="9E79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îŝḷîḑê">
              <a:extLst>
                <a:ext uri="{FF2B5EF4-FFF2-40B4-BE49-F238E27FC236}">
                  <a16:creationId xmlns:a16="http://schemas.microsoft.com/office/drawing/2014/main" id="{27825538-BC67-4647-8BD2-1110822B8634}"/>
                </a:ext>
              </a:extLst>
            </p:cNvPr>
            <p:cNvSpPr/>
            <p:nvPr/>
          </p:nvSpPr>
          <p:spPr bwMode="auto">
            <a:xfrm>
              <a:off x="6713538" y="5370513"/>
              <a:ext cx="234950" cy="212725"/>
            </a:xfrm>
            <a:custGeom>
              <a:avLst/>
              <a:gdLst>
                <a:gd name="T0" fmla="*/ 125 w 161"/>
                <a:gd name="T1" fmla="*/ 0 h 147"/>
                <a:gd name="T2" fmla="*/ 124 w 161"/>
                <a:gd name="T3" fmla="*/ 0 h 147"/>
                <a:gd name="T4" fmla="*/ 124 w 161"/>
                <a:gd name="T5" fmla="*/ 0 h 147"/>
                <a:gd name="T6" fmla="*/ 53 w 161"/>
                <a:gd name="T7" fmla="*/ 47 h 147"/>
                <a:gd name="T8" fmla="*/ 52 w 161"/>
                <a:gd name="T9" fmla="*/ 48 h 147"/>
                <a:gd name="T10" fmla="*/ 30 w 161"/>
                <a:gd name="T11" fmla="*/ 70 h 147"/>
                <a:gd name="T12" fmla="*/ 30 w 161"/>
                <a:gd name="T13" fmla="*/ 70 h 147"/>
                <a:gd name="T14" fmla="*/ 0 w 161"/>
                <a:gd name="T15" fmla="*/ 105 h 147"/>
                <a:gd name="T16" fmla="*/ 19 w 161"/>
                <a:gd name="T17" fmla="*/ 147 h 147"/>
                <a:gd name="T18" fmla="*/ 20 w 161"/>
                <a:gd name="T19" fmla="*/ 147 h 147"/>
                <a:gd name="T20" fmla="*/ 25 w 161"/>
                <a:gd name="T21" fmla="*/ 147 h 147"/>
                <a:gd name="T22" fmla="*/ 91 w 161"/>
                <a:gd name="T23" fmla="*/ 134 h 147"/>
                <a:gd name="T24" fmla="*/ 161 w 161"/>
                <a:gd name="T25" fmla="*/ 89 h 147"/>
                <a:gd name="T26" fmla="*/ 161 w 161"/>
                <a:gd name="T27" fmla="*/ 89 h 147"/>
                <a:gd name="T28" fmla="*/ 91 w 161"/>
                <a:gd name="T29" fmla="*/ 134 h 147"/>
                <a:gd name="T30" fmla="*/ 25 w 161"/>
                <a:gd name="T31" fmla="*/ 147 h 147"/>
                <a:gd name="T32" fmla="*/ 20 w 161"/>
                <a:gd name="T33" fmla="*/ 147 h 147"/>
                <a:gd name="T34" fmla="*/ 19 w 161"/>
                <a:gd name="T35" fmla="*/ 147 h 147"/>
                <a:gd name="T36" fmla="*/ 101 w 161"/>
                <a:gd name="T37" fmla="*/ 96 h 147"/>
                <a:gd name="T38" fmla="*/ 152 w 161"/>
                <a:gd name="T39" fmla="*/ 87 h 147"/>
                <a:gd name="T40" fmla="*/ 161 w 161"/>
                <a:gd name="T41" fmla="*/ 88 h 147"/>
                <a:gd name="T42" fmla="*/ 161 w 161"/>
                <a:gd name="T43" fmla="*/ 88 h 147"/>
                <a:gd name="T44" fmla="*/ 161 w 161"/>
                <a:gd name="T45" fmla="*/ 86 h 147"/>
                <a:gd name="T46" fmla="*/ 157 w 161"/>
                <a:gd name="T47" fmla="*/ 67 h 147"/>
                <a:gd name="T48" fmla="*/ 125 w 161"/>
                <a:gd name="T49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1" h="147">
                  <a:moveTo>
                    <a:pt x="125" y="0"/>
                  </a:moveTo>
                  <a:cubicBezTo>
                    <a:pt x="125" y="0"/>
                    <a:pt x="124" y="0"/>
                    <a:pt x="124" y="0"/>
                  </a:cubicBezTo>
                  <a:cubicBezTo>
                    <a:pt x="124" y="0"/>
                    <a:pt x="124" y="0"/>
                    <a:pt x="124" y="0"/>
                  </a:cubicBezTo>
                  <a:cubicBezTo>
                    <a:pt x="97" y="11"/>
                    <a:pt x="73" y="27"/>
                    <a:pt x="53" y="47"/>
                  </a:cubicBezTo>
                  <a:cubicBezTo>
                    <a:pt x="53" y="47"/>
                    <a:pt x="53" y="48"/>
                    <a:pt x="52" y="48"/>
                  </a:cubicBezTo>
                  <a:cubicBezTo>
                    <a:pt x="45" y="56"/>
                    <a:pt x="38" y="63"/>
                    <a:pt x="30" y="7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23" y="74"/>
                    <a:pt x="0" y="99"/>
                    <a:pt x="0" y="105"/>
                  </a:cubicBezTo>
                  <a:cubicBezTo>
                    <a:pt x="0" y="110"/>
                    <a:pt x="1" y="146"/>
                    <a:pt x="19" y="147"/>
                  </a:cubicBezTo>
                  <a:cubicBezTo>
                    <a:pt x="20" y="147"/>
                    <a:pt x="20" y="147"/>
                    <a:pt x="20" y="147"/>
                  </a:cubicBezTo>
                  <a:cubicBezTo>
                    <a:pt x="22" y="147"/>
                    <a:pt x="23" y="147"/>
                    <a:pt x="25" y="147"/>
                  </a:cubicBezTo>
                  <a:cubicBezTo>
                    <a:pt x="49" y="141"/>
                    <a:pt x="91" y="134"/>
                    <a:pt x="91" y="134"/>
                  </a:cubicBezTo>
                  <a:cubicBezTo>
                    <a:pt x="91" y="134"/>
                    <a:pt x="157" y="108"/>
                    <a:pt x="161" y="89"/>
                  </a:cubicBezTo>
                  <a:cubicBezTo>
                    <a:pt x="161" y="89"/>
                    <a:pt x="161" y="89"/>
                    <a:pt x="161" y="89"/>
                  </a:cubicBezTo>
                  <a:cubicBezTo>
                    <a:pt x="157" y="108"/>
                    <a:pt x="91" y="134"/>
                    <a:pt x="91" y="134"/>
                  </a:cubicBezTo>
                  <a:cubicBezTo>
                    <a:pt x="91" y="134"/>
                    <a:pt x="49" y="141"/>
                    <a:pt x="25" y="147"/>
                  </a:cubicBezTo>
                  <a:cubicBezTo>
                    <a:pt x="23" y="147"/>
                    <a:pt x="22" y="147"/>
                    <a:pt x="20" y="147"/>
                  </a:cubicBezTo>
                  <a:cubicBezTo>
                    <a:pt x="20" y="147"/>
                    <a:pt x="20" y="147"/>
                    <a:pt x="19" y="147"/>
                  </a:cubicBezTo>
                  <a:cubicBezTo>
                    <a:pt x="41" y="132"/>
                    <a:pt x="94" y="96"/>
                    <a:pt x="101" y="96"/>
                  </a:cubicBezTo>
                  <a:cubicBezTo>
                    <a:pt x="107" y="95"/>
                    <a:pt x="134" y="87"/>
                    <a:pt x="152" y="87"/>
                  </a:cubicBezTo>
                  <a:cubicBezTo>
                    <a:pt x="155" y="87"/>
                    <a:pt x="158" y="88"/>
                    <a:pt x="161" y="88"/>
                  </a:cubicBezTo>
                  <a:cubicBezTo>
                    <a:pt x="161" y="88"/>
                    <a:pt x="161" y="88"/>
                    <a:pt x="161" y="88"/>
                  </a:cubicBezTo>
                  <a:cubicBezTo>
                    <a:pt x="161" y="87"/>
                    <a:pt x="161" y="86"/>
                    <a:pt x="161" y="86"/>
                  </a:cubicBezTo>
                  <a:cubicBezTo>
                    <a:pt x="161" y="81"/>
                    <a:pt x="159" y="74"/>
                    <a:pt x="157" y="67"/>
                  </a:cubicBezTo>
                  <a:cubicBezTo>
                    <a:pt x="147" y="39"/>
                    <a:pt x="125" y="0"/>
                    <a:pt x="125" y="0"/>
                  </a:cubicBezTo>
                </a:path>
              </a:pathLst>
            </a:custGeom>
            <a:solidFill>
              <a:srgbClr val="4B45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ïṥḻïďe">
              <a:extLst>
                <a:ext uri="{FF2B5EF4-FFF2-40B4-BE49-F238E27FC236}">
                  <a16:creationId xmlns:a16="http://schemas.microsoft.com/office/drawing/2014/main" id="{853B2417-F919-46D1-AB63-1FC3401F016D}"/>
                </a:ext>
              </a:extLst>
            </p:cNvPr>
            <p:cNvSpPr/>
            <p:nvPr/>
          </p:nvSpPr>
          <p:spPr bwMode="auto">
            <a:xfrm>
              <a:off x="6742113" y="5497513"/>
              <a:ext cx="206375" cy="85725"/>
            </a:xfrm>
            <a:custGeom>
              <a:avLst/>
              <a:gdLst>
                <a:gd name="T0" fmla="*/ 133 w 142"/>
                <a:gd name="T1" fmla="*/ 0 h 60"/>
                <a:gd name="T2" fmla="*/ 82 w 142"/>
                <a:gd name="T3" fmla="*/ 9 h 60"/>
                <a:gd name="T4" fmla="*/ 0 w 142"/>
                <a:gd name="T5" fmla="*/ 60 h 60"/>
                <a:gd name="T6" fmla="*/ 1 w 142"/>
                <a:gd name="T7" fmla="*/ 60 h 60"/>
                <a:gd name="T8" fmla="*/ 6 w 142"/>
                <a:gd name="T9" fmla="*/ 60 h 60"/>
                <a:gd name="T10" fmla="*/ 72 w 142"/>
                <a:gd name="T11" fmla="*/ 47 h 60"/>
                <a:gd name="T12" fmla="*/ 142 w 142"/>
                <a:gd name="T13" fmla="*/ 2 h 60"/>
                <a:gd name="T14" fmla="*/ 142 w 142"/>
                <a:gd name="T15" fmla="*/ 1 h 60"/>
                <a:gd name="T16" fmla="*/ 142 w 142"/>
                <a:gd name="T17" fmla="*/ 1 h 60"/>
                <a:gd name="T18" fmla="*/ 142 w 142"/>
                <a:gd name="T19" fmla="*/ 1 h 60"/>
                <a:gd name="T20" fmla="*/ 133 w 142"/>
                <a:gd name="T21" fmla="*/ 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2" h="60">
                  <a:moveTo>
                    <a:pt x="133" y="0"/>
                  </a:moveTo>
                  <a:cubicBezTo>
                    <a:pt x="115" y="0"/>
                    <a:pt x="88" y="8"/>
                    <a:pt x="82" y="9"/>
                  </a:cubicBezTo>
                  <a:cubicBezTo>
                    <a:pt x="75" y="9"/>
                    <a:pt x="22" y="45"/>
                    <a:pt x="0" y="60"/>
                  </a:cubicBezTo>
                  <a:cubicBezTo>
                    <a:pt x="1" y="60"/>
                    <a:pt x="1" y="60"/>
                    <a:pt x="1" y="60"/>
                  </a:cubicBezTo>
                  <a:cubicBezTo>
                    <a:pt x="3" y="60"/>
                    <a:pt x="4" y="60"/>
                    <a:pt x="6" y="60"/>
                  </a:cubicBezTo>
                  <a:cubicBezTo>
                    <a:pt x="30" y="54"/>
                    <a:pt x="72" y="47"/>
                    <a:pt x="72" y="47"/>
                  </a:cubicBezTo>
                  <a:cubicBezTo>
                    <a:pt x="72" y="47"/>
                    <a:pt x="138" y="21"/>
                    <a:pt x="142" y="2"/>
                  </a:cubicBezTo>
                  <a:cubicBezTo>
                    <a:pt x="142" y="1"/>
                    <a:pt x="142" y="1"/>
                    <a:pt x="142" y="1"/>
                  </a:cubicBezTo>
                  <a:cubicBezTo>
                    <a:pt x="142" y="1"/>
                    <a:pt x="142" y="1"/>
                    <a:pt x="142" y="1"/>
                  </a:cubicBezTo>
                  <a:cubicBezTo>
                    <a:pt x="142" y="1"/>
                    <a:pt x="142" y="1"/>
                    <a:pt x="142" y="1"/>
                  </a:cubicBezTo>
                  <a:cubicBezTo>
                    <a:pt x="139" y="1"/>
                    <a:pt x="136" y="0"/>
                    <a:pt x="133" y="0"/>
                  </a:cubicBezTo>
                </a:path>
              </a:pathLst>
            </a:custGeom>
            <a:solidFill>
              <a:srgbClr val="433E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îśḷîde">
              <a:extLst>
                <a:ext uri="{FF2B5EF4-FFF2-40B4-BE49-F238E27FC236}">
                  <a16:creationId xmlns:a16="http://schemas.microsoft.com/office/drawing/2014/main" id="{284AF663-D8D4-4AD0-B47E-F6478C35307D}"/>
                </a:ext>
              </a:extLst>
            </p:cNvPr>
            <p:cNvSpPr/>
            <p:nvPr/>
          </p:nvSpPr>
          <p:spPr bwMode="auto">
            <a:xfrm>
              <a:off x="7119938" y="32337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5D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îšlîḍe">
              <a:extLst>
                <a:ext uri="{FF2B5EF4-FFF2-40B4-BE49-F238E27FC236}">
                  <a16:creationId xmlns:a16="http://schemas.microsoft.com/office/drawing/2014/main" id="{A37037EB-3544-4C3F-B039-5E7315B98BDD}"/>
                </a:ext>
              </a:extLst>
            </p:cNvPr>
            <p:cNvSpPr/>
            <p:nvPr/>
          </p:nvSpPr>
          <p:spPr bwMode="auto">
            <a:xfrm>
              <a:off x="7119938" y="3233738"/>
              <a:ext cx="14288" cy="11113"/>
            </a:xfrm>
            <a:custGeom>
              <a:avLst/>
              <a:gdLst>
                <a:gd name="T0" fmla="*/ 0 w 10"/>
                <a:gd name="T1" fmla="*/ 0 h 8"/>
                <a:gd name="T2" fmla="*/ 0 w 10"/>
                <a:gd name="T3" fmla="*/ 0 h 8"/>
                <a:gd name="T4" fmla="*/ 0 w 10"/>
                <a:gd name="T5" fmla="*/ 4 h 8"/>
                <a:gd name="T6" fmla="*/ 10 w 10"/>
                <a:gd name="T7" fmla="*/ 8 h 8"/>
                <a:gd name="T8" fmla="*/ 10 w 10"/>
                <a:gd name="T9" fmla="*/ 5 h 8"/>
                <a:gd name="T10" fmla="*/ 0 w 10"/>
                <a:gd name="T11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" h="8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3" y="6"/>
                    <a:pt x="7" y="7"/>
                    <a:pt x="10" y="8"/>
                  </a:cubicBezTo>
                  <a:cubicBezTo>
                    <a:pt x="10" y="7"/>
                    <a:pt x="10" y="6"/>
                    <a:pt x="10" y="5"/>
                  </a:cubicBezTo>
                  <a:cubicBezTo>
                    <a:pt x="6" y="3"/>
                    <a:pt x="3" y="2"/>
                    <a:pt x="0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íśḻîḍè">
              <a:extLst>
                <a:ext uri="{FF2B5EF4-FFF2-40B4-BE49-F238E27FC236}">
                  <a16:creationId xmlns:a16="http://schemas.microsoft.com/office/drawing/2014/main" id="{593F48BD-49B8-4968-8A96-DF8A9C04DBC0}"/>
                </a:ext>
              </a:extLst>
            </p:cNvPr>
            <p:cNvSpPr/>
            <p:nvPr/>
          </p:nvSpPr>
          <p:spPr bwMode="auto">
            <a:xfrm>
              <a:off x="7004050" y="2836863"/>
              <a:ext cx="423863" cy="423863"/>
            </a:xfrm>
            <a:custGeom>
              <a:avLst/>
              <a:gdLst>
                <a:gd name="T0" fmla="*/ 292 w 292"/>
                <a:gd name="T1" fmla="*/ 149 h 292"/>
                <a:gd name="T2" fmla="*/ 149 w 292"/>
                <a:gd name="T3" fmla="*/ 292 h 292"/>
                <a:gd name="T4" fmla="*/ 138 w 292"/>
                <a:gd name="T5" fmla="*/ 291 h 292"/>
                <a:gd name="T6" fmla="*/ 6 w 292"/>
                <a:gd name="T7" fmla="*/ 138 h 292"/>
                <a:gd name="T8" fmla="*/ 160 w 292"/>
                <a:gd name="T9" fmla="*/ 6 h 292"/>
                <a:gd name="T10" fmla="*/ 292 w 292"/>
                <a:gd name="T11" fmla="*/ 149 h 292"/>
                <a:gd name="T12" fmla="*/ 292 w 292"/>
                <a:gd name="T13" fmla="*/ 149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92" h="292">
                  <a:moveTo>
                    <a:pt x="292" y="149"/>
                  </a:moveTo>
                  <a:cubicBezTo>
                    <a:pt x="292" y="228"/>
                    <a:pt x="228" y="292"/>
                    <a:pt x="149" y="292"/>
                  </a:cubicBezTo>
                  <a:cubicBezTo>
                    <a:pt x="145" y="292"/>
                    <a:pt x="141" y="292"/>
                    <a:pt x="138" y="291"/>
                  </a:cubicBezTo>
                  <a:cubicBezTo>
                    <a:pt x="59" y="285"/>
                    <a:pt x="0" y="217"/>
                    <a:pt x="6" y="138"/>
                  </a:cubicBezTo>
                  <a:cubicBezTo>
                    <a:pt x="12" y="59"/>
                    <a:pt x="81" y="0"/>
                    <a:pt x="160" y="6"/>
                  </a:cubicBezTo>
                  <a:cubicBezTo>
                    <a:pt x="234" y="12"/>
                    <a:pt x="292" y="74"/>
                    <a:pt x="292" y="149"/>
                  </a:cubicBezTo>
                  <a:cubicBezTo>
                    <a:pt x="292" y="149"/>
                    <a:pt x="292" y="149"/>
                    <a:pt x="292" y="149"/>
                  </a:cubicBezTo>
                </a:path>
              </a:pathLst>
            </a:custGeom>
            <a:solidFill>
              <a:srgbClr val="FDC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í$ḻïḑê">
              <a:extLst>
                <a:ext uri="{FF2B5EF4-FFF2-40B4-BE49-F238E27FC236}">
                  <a16:creationId xmlns:a16="http://schemas.microsoft.com/office/drawing/2014/main" id="{B6F5EC7E-4D35-4E57-AB54-D3DB6ED9F991}"/>
                </a:ext>
              </a:extLst>
            </p:cNvPr>
            <p:cNvSpPr/>
            <p:nvPr/>
          </p:nvSpPr>
          <p:spPr bwMode="auto">
            <a:xfrm>
              <a:off x="6867525" y="3652838"/>
              <a:ext cx="125413" cy="138113"/>
            </a:xfrm>
            <a:custGeom>
              <a:avLst/>
              <a:gdLst>
                <a:gd name="T0" fmla="*/ 85 w 86"/>
                <a:gd name="T1" fmla="*/ 0 h 95"/>
                <a:gd name="T2" fmla="*/ 29 w 86"/>
                <a:gd name="T3" fmla="*/ 91 h 95"/>
                <a:gd name="T4" fmla="*/ 5 w 86"/>
                <a:gd name="T5" fmla="*/ 36 h 95"/>
                <a:gd name="T6" fmla="*/ 4 w 86"/>
                <a:gd name="T7" fmla="*/ 35 h 95"/>
                <a:gd name="T8" fmla="*/ 0 w 86"/>
                <a:gd name="T9" fmla="*/ 43 h 95"/>
                <a:gd name="T10" fmla="*/ 1 w 86"/>
                <a:gd name="T11" fmla="*/ 44 h 95"/>
                <a:gd name="T12" fmla="*/ 4 w 86"/>
                <a:gd name="T13" fmla="*/ 39 h 95"/>
                <a:gd name="T14" fmla="*/ 5 w 86"/>
                <a:gd name="T15" fmla="*/ 40 h 95"/>
                <a:gd name="T16" fmla="*/ 11 w 86"/>
                <a:gd name="T17" fmla="*/ 59 h 95"/>
                <a:gd name="T18" fmla="*/ 29 w 86"/>
                <a:gd name="T19" fmla="*/ 95 h 95"/>
                <a:gd name="T20" fmla="*/ 85 w 86"/>
                <a:gd name="T21" fmla="*/ 0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95">
                  <a:moveTo>
                    <a:pt x="85" y="0"/>
                  </a:moveTo>
                  <a:cubicBezTo>
                    <a:pt x="85" y="32"/>
                    <a:pt x="75" y="75"/>
                    <a:pt x="29" y="91"/>
                  </a:cubicBezTo>
                  <a:cubicBezTo>
                    <a:pt x="29" y="91"/>
                    <a:pt x="5" y="46"/>
                    <a:pt x="5" y="36"/>
                  </a:cubicBezTo>
                  <a:cubicBezTo>
                    <a:pt x="5" y="35"/>
                    <a:pt x="5" y="35"/>
                    <a:pt x="4" y="35"/>
                  </a:cubicBezTo>
                  <a:cubicBezTo>
                    <a:pt x="4" y="35"/>
                    <a:pt x="2" y="38"/>
                    <a:pt x="0" y="43"/>
                  </a:cubicBezTo>
                  <a:cubicBezTo>
                    <a:pt x="1" y="43"/>
                    <a:pt x="1" y="43"/>
                    <a:pt x="1" y="44"/>
                  </a:cubicBezTo>
                  <a:cubicBezTo>
                    <a:pt x="3" y="41"/>
                    <a:pt x="4" y="39"/>
                    <a:pt x="4" y="39"/>
                  </a:cubicBezTo>
                  <a:cubicBezTo>
                    <a:pt x="5" y="39"/>
                    <a:pt x="5" y="39"/>
                    <a:pt x="5" y="40"/>
                  </a:cubicBezTo>
                  <a:cubicBezTo>
                    <a:pt x="5" y="43"/>
                    <a:pt x="8" y="50"/>
                    <a:pt x="11" y="59"/>
                  </a:cubicBezTo>
                  <a:cubicBezTo>
                    <a:pt x="18" y="71"/>
                    <a:pt x="26" y="88"/>
                    <a:pt x="29" y="95"/>
                  </a:cubicBezTo>
                  <a:cubicBezTo>
                    <a:pt x="77" y="78"/>
                    <a:pt x="86" y="32"/>
                    <a:pt x="85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7" name="îślîḓé">
              <a:extLst>
                <a:ext uri="{FF2B5EF4-FFF2-40B4-BE49-F238E27FC236}">
                  <a16:creationId xmlns:a16="http://schemas.microsoft.com/office/drawing/2014/main" id="{E23D9CB3-C9C5-4CD5-8F3D-9509CFBDAF96}"/>
                </a:ext>
              </a:extLst>
            </p:cNvPr>
            <p:cNvSpPr/>
            <p:nvPr/>
          </p:nvSpPr>
          <p:spPr bwMode="auto">
            <a:xfrm>
              <a:off x="7002463" y="3422650"/>
              <a:ext cx="144463" cy="47625"/>
            </a:xfrm>
            <a:custGeom>
              <a:avLst/>
              <a:gdLst>
                <a:gd name="T0" fmla="*/ 4 w 100"/>
                <a:gd name="T1" fmla="*/ 0 h 33"/>
                <a:gd name="T2" fmla="*/ 4 w 100"/>
                <a:gd name="T3" fmla="*/ 0 h 33"/>
                <a:gd name="T4" fmla="*/ 0 w 100"/>
                <a:gd name="T5" fmla="*/ 2 h 33"/>
                <a:gd name="T6" fmla="*/ 100 w 100"/>
                <a:gd name="T7" fmla="*/ 33 h 33"/>
                <a:gd name="T8" fmla="*/ 97 w 100"/>
                <a:gd name="T9" fmla="*/ 28 h 33"/>
                <a:gd name="T10" fmla="*/ 4 w 100"/>
                <a:gd name="T1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0" h="33"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33" y="18"/>
                    <a:pt x="68" y="27"/>
                    <a:pt x="100" y="33"/>
                  </a:cubicBezTo>
                  <a:cubicBezTo>
                    <a:pt x="99" y="32"/>
                    <a:pt x="98" y="30"/>
                    <a:pt x="97" y="28"/>
                  </a:cubicBezTo>
                  <a:cubicBezTo>
                    <a:pt x="67" y="23"/>
                    <a:pt x="35" y="14"/>
                    <a:pt x="4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8" name="îšľíḍê">
              <a:extLst>
                <a:ext uri="{FF2B5EF4-FFF2-40B4-BE49-F238E27FC236}">
                  <a16:creationId xmlns:a16="http://schemas.microsoft.com/office/drawing/2014/main" id="{6DBA8979-5464-4178-A345-D095BEB427BB}"/>
                </a:ext>
              </a:extLst>
            </p:cNvPr>
            <p:cNvSpPr/>
            <p:nvPr/>
          </p:nvSpPr>
          <p:spPr bwMode="auto">
            <a:xfrm>
              <a:off x="6596063" y="3367088"/>
              <a:ext cx="1050925" cy="1430338"/>
            </a:xfrm>
            <a:custGeom>
              <a:avLst/>
              <a:gdLst>
                <a:gd name="T0" fmla="*/ 686 w 723"/>
                <a:gd name="T1" fmla="*/ 911 h 985"/>
                <a:gd name="T2" fmla="*/ 570 w 723"/>
                <a:gd name="T3" fmla="*/ 960 h 985"/>
                <a:gd name="T4" fmla="*/ 330 w 723"/>
                <a:gd name="T5" fmla="*/ 947 h 985"/>
                <a:gd name="T6" fmla="*/ 109 w 723"/>
                <a:gd name="T7" fmla="*/ 862 h 985"/>
                <a:gd name="T8" fmla="*/ 41 w 723"/>
                <a:gd name="T9" fmla="*/ 853 h 985"/>
                <a:gd name="T10" fmla="*/ 26 w 723"/>
                <a:gd name="T11" fmla="*/ 856 h 985"/>
                <a:gd name="T12" fmla="*/ 2 w 723"/>
                <a:gd name="T13" fmla="*/ 822 h 985"/>
                <a:gd name="T14" fmla="*/ 59 w 723"/>
                <a:gd name="T15" fmla="*/ 723 h 985"/>
                <a:gd name="T16" fmla="*/ 152 w 723"/>
                <a:gd name="T17" fmla="*/ 696 h 985"/>
                <a:gd name="T18" fmla="*/ 224 w 723"/>
                <a:gd name="T19" fmla="*/ 696 h 985"/>
                <a:gd name="T20" fmla="*/ 243 w 723"/>
                <a:gd name="T21" fmla="*/ 620 h 985"/>
                <a:gd name="T22" fmla="*/ 205 w 723"/>
                <a:gd name="T23" fmla="*/ 460 h 985"/>
                <a:gd name="T24" fmla="*/ 170 w 723"/>
                <a:gd name="T25" fmla="*/ 349 h 985"/>
                <a:gd name="T26" fmla="*/ 192 w 723"/>
                <a:gd name="T27" fmla="*/ 237 h 985"/>
                <a:gd name="T28" fmla="*/ 216 w 723"/>
                <a:gd name="T29" fmla="*/ 292 h 985"/>
                <a:gd name="T30" fmla="*/ 269 w 723"/>
                <a:gd name="T31" fmla="*/ 165 h 985"/>
                <a:gd name="T32" fmla="*/ 255 w 723"/>
                <a:gd name="T33" fmla="*/ 47 h 985"/>
                <a:gd name="T34" fmla="*/ 269 w 723"/>
                <a:gd name="T35" fmla="*/ 36 h 985"/>
                <a:gd name="T36" fmla="*/ 279 w 723"/>
                <a:gd name="T37" fmla="*/ 40 h 985"/>
                <a:gd name="T38" fmla="*/ 430 w 723"/>
                <a:gd name="T39" fmla="*/ 77 h 985"/>
                <a:gd name="T40" fmla="*/ 485 w 723"/>
                <a:gd name="T41" fmla="*/ 79 h 985"/>
                <a:gd name="T42" fmla="*/ 634 w 723"/>
                <a:gd name="T43" fmla="*/ 0 h 985"/>
                <a:gd name="T44" fmla="*/ 643 w 723"/>
                <a:gd name="T45" fmla="*/ 4 h 985"/>
                <a:gd name="T46" fmla="*/ 689 w 723"/>
                <a:gd name="T47" fmla="*/ 211 h 985"/>
                <a:gd name="T48" fmla="*/ 664 w 723"/>
                <a:gd name="T49" fmla="*/ 329 h 985"/>
                <a:gd name="T50" fmla="*/ 646 w 723"/>
                <a:gd name="T51" fmla="*/ 418 h 985"/>
                <a:gd name="T52" fmla="*/ 717 w 723"/>
                <a:gd name="T53" fmla="*/ 832 h 985"/>
                <a:gd name="T54" fmla="*/ 686 w 723"/>
                <a:gd name="T55" fmla="*/ 911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23" h="985">
                  <a:moveTo>
                    <a:pt x="686" y="911"/>
                  </a:moveTo>
                  <a:cubicBezTo>
                    <a:pt x="648" y="929"/>
                    <a:pt x="609" y="945"/>
                    <a:pt x="570" y="960"/>
                  </a:cubicBezTo>
                  <a:cubicBezTo>
                    <a:pt x="501" y="985"/>
                    <a:pt x="349" y="952"/>
                    <a:pt x="330" y="947"/>
                  </a:cubicBezTo>
                  <a:cubicBezTo>
                    <a:pt x="311" y="942"/>
                    <a:pt x="165" y="884"/>
                    <a:pt x="109" y="862"/>
                  </a:cubicBezTo>
                  <a:cubicBezTo>
                    <a:pt x="71" y="847"/>
                    <a:pt x="53" y="850"/>
                    <a:pt x="41" y="853"/>
                  </a:cubicBezTo>
                  <a:cubicBezTo>
                    <a:pt x="34" y="855"/>
                    <a:pt x="30" y="856"/>
                    <a:pt x="26" y="856"/>
                  </a:cubicBezTo>
                  <a:cubicBezTo>
                    <a:pt x="13" y="854"/>
                    <a:pt x="4" y="829"/>
                    <a:pt x="2" y="822"/>
                  </a:cubicBezTo>
                  <a:cubicBezTo>
                    <a:pt x="0" y="815"/>
                    <a:pt x="38" y="754"/>
                    <a:pt x="59" y="723"/>
                  </a:cubicBezTo>
                  <a:cubicBezTo>
                    <a:pt x="80" y="692"/>
                    <a:pt x="143" y="698"/>
                    <a:pt x="152" y="696"/>
                  </a:cubicBezTo>
                  <a:cubicBezTo>
                    <a:pt x="161" y="694"/>
                    <a:pt x="224" y="696"/>
                    <a:pt x="224" y="696"/>
                  </a:cubicBezTo>
                  <a:cubicBezTo>
                    <a:pt x="224" y="696"/>
                    <a:pt x="220" y="676"/>
                    <a:pt x="243" y="620"/>
                  </a:cubicBezTo>
                  <a:cubicBezTo>
                    <a:pt x="266" y="564"/>
                    <a:pt x="205" y="460"/>
                    <a:pt x="205" y="460"/>
                  </a:cubicBezTo>
                  <a:cubicBezTo>
                    <a:pt x="163" y="433"/>
                    <a:pt x="170" y="349"/>
                    <a:pt x="170" y="349"/>
                  </a:cubicBezTo>
                  <a:cubicBezTo>
                    <a:pt x="160" y="312"/>
                    <a:pt x="192" y="227"/>
                    <a:pt x="192" y="237"/>
                  </a:cubicBezTo>
                  <a:cubicBezTo>
                    <a:pt x="192" y="247"/>
                    <a:pt x="216" y="292"/>
                    <a:pt x="216" y="292"/>
                  </a:cubicBezTo>
                  <a:cubicBezTo>
                    <a:pt x="292" y="266"/>
                    <a:pt x="269" y="165"/>
                    <a:pt x="269" y="165"/>
                  </a:cubicBezTo>
                  <a:cubicBezTo>
                    <a:pt x="269" y="165"/>
                    <a:pt x="258" y="60"/>
                    <a:pt x="255" y="47"/>
                  </a:cubicBezTo>
                  <a:cubicBezTo>
                    <a:pt x="252" y="34"/>
                    <a:pt x="269" y="36"/>
                    <a:pt x="269" y="36"/>
                  </a:cubicBezTo>
                  <a:cubicBezTo>
                    <a:pt x="272" y="37"/>
                    <a:pt x="275" y="39"/>
                    <a:pt x="279" y="40"/>
                  </a:cubicBezTo>
                  <a:cubicBezTo>
                    <a:pt x="331" y="65"/>
                    <a:pt x="389" y="74"/>
                    <a:pt x="430" y="77"/>
                  </a:cubicBezTo>
                  <a:cubicBezTo>
                    <a:pt x="448" y="79"/>
                    <a:pt x="466" y="79"/>
                    <a:pt x="485" y="79"/>
                  </a:cubicBezTo>
                  <a:cubicBezTo>
                    <a:pt x="667" y="49"/>
                    <a:pt x="635" y="2"/>
                    <a:pt x="634" y="0"/>
                  </a:cubicBezTo>
                  <a:cubicBezTo>
                    <a:pt x="643" y="4"/>
                    <a:pt x="643" y="4"/>
                    <a:pt x="643" y="4"/>
                  </a:cubicBezTo>
                  <a:cubicBezTo>
                    <a:pt x="709" y="52"/>
                    <a:pt x="689" y="211"/>
                    <a:pt x="689" y="211"/>
                  </a:cubicBezTo>
                  <a:cubicBezTo>
                    <a:pt x="664" y="329"/>
                    <a:pt x="664" y="329"/>
                    <a:pt x="664" y="329"/>
                  </a:cubicBezTo>
                  <a:cubicBezTo>
                    <a:pt x="646" y="418"/>
                    <a:pt x="646" y="418"/>
                    <a:pt x="646" y="418"/>
                  </a:cubicBezTo>
                  <a:cubicBezTo>
                    <a:pt x="646" y="418"/>
                    <a:pt x="711" y="812"/>
                    <a:pt x="717" y="832"/>
                  </a:cubicBezTo>
                  <a:cubicBezTo>
                    <a:pt x="723" y="852"/>
                    <a:pt x="686" y="911"/>
                    <a:pt x="686" y="911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íSľîḓè">
              <a:extLst>
                <a:ext uri="{FF2B5EF4-FFF2-40B4-BE49-F238E27FC236}">
                  <a16:creationId xmlns:a16="http://schemas.microsoft.com/office/drawing/2014/main" id="{A9491B2B-4C5C-4CB9-AD45-E76C6CCDAFC2}"/>
                </a:ext>
              </a:extLst>
            </p:cNvPr>
            <p:cNvSpPr/>
            <p:nvPr/>
          </p:nvSpPr>
          <p:spPr bwMode="auto">
            <a:xfrm>
              <a:off x="7056438" y="4586288"/>
              <a:ext cx="85725" cy="98425"/>
            </a:xfrm>
            <a:custGeom>
              <a:avLst/>
              <a:gdLst>
                <a:gd name="T0" fmla="*/ 0 w 60"/>
                <a:gd name="T1" fmla="*/ 0 h 67"/>
                <a:gd name="T2" fmla="*/ 9 w 60"/>
                <a:gd name="T3" fmla="*/ 30 h 67"/>
                <a:gd name="T4" fmla="*/ 60 w 60"/>
                <a:gd name="T5" fmla="*/ 67 h 67"/>
                <a:gd name="T6" fmla="*/ 0 w 60"/>
                <a:gd name="T7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0" h="67">
                  <a:moveTo>
                    <a:pt x="0" y="0"/>
                  </a:moveTo>
                  <a:cubicBezTo>
                    <a:pt x="3" y="10"/>
                    <a:pt x="6" y="20"/>
                    <a:pt x="9" y="30"/>
                  </a:cubicBezTo>
                  <a:cubicBezTo>
                    <a:pt x="27" y="49"/>
                    <a:pt x="45" y="63"/>
                    <a:pt x="60" y="67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islîdè">
              <a:extLst>
                <a:ext uri="{FF2B5EF4-FFF2-40B4-BE49-F238E27FC236}">
                  <a16:creationId xmlns:a16="http://schemas.microsoft.com/office/drawing/2014/main" id="{2AB605AF-2698-4307-98E4-D1AB24E67CD5}"/>
                </a:ext>
              </a:extLst>
            </p:cNvPr>
            <p:cNvSpPr/>
            <p:nvPr/>
          </p:nvSpPr>
          <p:spPr bwMode="auto">
            <a:xfrm>
              <a:off x="6959600" y="2932113"/>
              <a:ext cx="79375" cy="23813"/>
            </a:xfrm>
            <a:custGeom>
              <a:avLst/>
              <a:gdLst>
                <a:gd name="T0" fmla="*/ 3 w 55"/>
                <a:gd name="T1" fmla="*/ 0 h 16"/>
                <a:gd name="T2" fmla="*/ 0 w 55"/>
                <a:gd name="T3" fmla="*/ 4 h 16"/>
                <a:gd name="T4" fmla="*/ 5 w 55"/>
                <a:gd name="T5" fmla="*/ 6 h 16"/>
                <a:gd name="T6" fmla="*/ 42 w 55"/>
                <a:gd name="T7" fmla="*/ 13 h 16"/>
                <a:gd name="T8" fmla="*/ 52 w 55"/>
                <a:gd name="T9" fmla="*/ 16 h 16"/>
                <a:gd name="T10" fmla="*/ 55 w 55"/>
                <a:gd name="T11" fmla="*/ 12 h 16"/>
                <a:gd name="T12" fmla="*/ 46 w 55"/>
                <a:gd name="T13" fmla="*/ 9 h 16"/>
                <a:gd name="T14" fmla="*/ 9 w 55"/>
                <a:gd name="T15" fmla="*/ 2 h 16"/>
                <a:gd name="T16" fmla="*/ 3 w 55"/>
                <a:gd name="T1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" h="16">
                  <a:moveTo>
                    <a:pt x="3" y="0"/>
                  </a:moveTo>
                  <a:cubicBezTo>
                    <a:pt x="2" y="1"/>
                    <a:pt x="1" y="2"/>
                    <a:pt x="0" y="4"/>
                  </a:cubicBezTo>
                  <a:cubicBezTo>
                    <a:pt x="2" y="5"/>
                    <a:pt x="3" y="5"/>
                    <a:pt x="5" y="6"/>
                  </a:cubicBezTo>
                  <a:cubicBezTo>
                    <a:pt x="17" y="9"/>
                    <a:pt x="30" y="10"/>
                    <a:pt x="42" y="13"/>
                  </a:cubicBezTo>
                  <a:cubicBezTo>
                    <a:pt x="46" y="14"/>
                    <a:pt x="49" y="15"/>
                    <a:pt x="52" y="16"/>
                  </a:cubicBezTo>
                  <a:cubicBezTo>
                    <a:pt x="53" y="15"/>
                    <a:pt x="54" y="13"/>
                    <a:pt x="55" y="12"/>
                  </a:cubicBezTo>
                  <a:cubicBezTo>
                    <a:pt x="52" y="11"/>
                    <a:pt x="49" y="10"/>
                    <a:pt x="46" y="9"/>
                  </a:cubicBezTo>
                  <a:cubicBezTo>
                    <a:pt x="34" y="6"/>
                    <a:pt x="21" y="5"/>
                    <a:pt x="9" y="2"/>
                  </a:cubicBezTo>
                  <a:cubicBezTo>
                    <a:pt x="7" y="1"/>
                    <a:pt x="5" y="1"/>
                    <a:pt x="3" y="0"/>
                  </a:cubicBezTo>
                </a:path>
              </a:pathLst>
            </a:custGeom>
            <a:solidFill>
              <a:srgbClr val="D5D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ïṩ1îḑé">
              <a:extLst>
                <a:ext uri="{FF2B5EF4-FFF2-40B4-BE49-F238E27FC236}">
                  <a16:creationId xmlns:a16="http://schemas.microsoft.com/office/drawing/2014/main" id="{E295D2E7-11B4-4617-AF09-AAE8C562789D}"/>
                </a:ext>
              </a:extLst>
            </p:cNvPr>
            <p:cNvSpPr/>
            <p:nvPr/>
          </p:nvSpPr>
          <p:spPr bwMode="auto">
            <a:xfrm>
              <a:off x="7134225" y="3244850"/>
              <a:ext cx="20638" cy="220663"/>
            </a:xfrm>
            <a:custGeom>
              <a:avLst/>
              <a:gdLst>
                <a:gd name="T0" fmla="*/ 0 w 14"/>
                <a:gd name="T1" fmla="*/ 0 h 152"/>
                <a:gd name="T2" fmla="*/ 2 w 14"/>
                <a:gd name="T3" fmla="*/ 9 h 152"/>
                <a:gd name="T4" fmla="*/ 3 w 14"/>
                <a:gd name="T5" fmla="*/ 44 h 152"/>
                <a:gd name="T6" fmla="*/ 1 w 14"/>
                <a:gd name="T7" fmla="*/ 114 h 152"/>
                <a:gd name="T8" fmla="*/ 6 w 14"/>
                <a:gd name="T9" fmla="*/ 150 h 152"/>
                <a:gd name="T10" fmla="*/ 14 w 14"/>
                <a:gd name="T11" fmla="*/ 152 h 152"/>
                <a:gd name="T12" fmla="*/ 4 w 14"/>
                <a:gd name="T13" fmla="*/ 110 h 152"/>
                <a:gd name="T14" fmla="*/ 7 w 14"/>
                <a:gd name="T15" fmla="*/ 40 h 152"/>
                <a:gd name="T16" fmla="*/ 5 w 14"/>
                <a:gd name="T17" fmla="*/ 1 h 152"/>
                <a:gd name="T18" fmla="*/ 0 w 14"/>
                <a:gd name="T19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52">
                  <a:moveTo>
                    <a:pt x="0" y="0"/>
                  </a:moveTo>
                  <a:cubicBezTo>
                    <a:pt x="1" y="3"/>
                    <a:pt x="2" y="6"/>
                    <a:pt x="2" y="9"/>
                  </a:cubicBezTo>
                  <a:cubicBezTo>
                    <a:pt x="3" y="21"/>
                    <a:pt x="4" y="32"/>
                    <a:pt x="3" y="44"/>
                  </a:cubicBezTo>
                  <a:cubicBezTo>
                    <a:pt x="2" y="67"/>
                    <a:pt x="1" y="91"/>
                    <a:pt x="1" y="114"/>
                  </a:cubicBezTo>
                  <a:cubicBezTo>
                    <a:pt x="0" y="126"/>
                    <a:pt x="1" y="140"/>
                    <a:pt x="6" y="150"/>
                  </a:cubicBezTo>
                  <a:cubicBezTo>
                    <a:pt x="9" y="151"/>
                    <a:pt x="11" y="151"/>
                    <a:pt x="14" y="152"/>
                  </a:cubicBezTo>
                  <a:cubicBezTo>
                    <a:pt x="5" y="141"/>
                    <a:pt x="4" y="124"/>
                    <a:pt x="4" y="110"/>
                  </a:cubicBezTo>
                  <a:cubicBezTo>
                    <a:pt x="5" y="87"/>
                    <a:pt x="6" y="63"/>
                    <a:pt x="7" y="40"/>
                  </a:cubicBezTo>
                  <a:cubicBezTo>
                    <a:pt x="7" y="27"/>
                    <a:pt x="8" y="14"/>
                    <a:pt x="5" y="1"/>
                  </a:cubicBezTo>
                  <a:cubicBezTo>
                    <a:pt x="4" y="1"/>
                    <a:pt x="2" y="0"/>
                    <a:pt x="0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íṥḷïďé">
              <a:extLst>
                <a:ext uri="{FF2B5EF4-FFF2-40B4-BE49-F238E27FC236}">
                  <a16:creationId xmlns:a16="http://schemas.microsoft.com/office/drawing/2014/main" id="{6E585D99-0A3E-4B8A-9DE5-D23278982BC1}"/>
                </a:ext>
              </a:extLst>
            </p:cNvPr>
            <p:cNvSpPr/>
            <p:nvPr/>
          </p:nvSpPr>
          <p:spPr bwMode="auto">
            <a:xfrm>
              <a:off x="7134225" y="3241675"/>
              <a:ext cx="7938" cy="4763"/>
            </a:xfrm>
            <a:custGeom>
              <a:avLst/>
              <a:gdLst>
                <a:gd name="T0" fmla="*/ 0 w 5"/>
                <a:gd name="T1" fmla="*/ 0 h 4"/>
                <a:gd name="T2" fmla="*/ 0 w 5"/>
                <a:gd name="T3" fmla="*/ 3 h 4"/>
                <a:gd name="T4" fmla="*/ 5 w 5"/>
                <a:gd name="T5" fmla="*/ 4 h 4"/>
                <a:gd name="T6" fmla="*/ 5 w 5"/>
                <a:gd name="T7" fmla="*/ 2 h 4"/>
                <a:gd name="T8" fmla="*/ 0 w 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4">
                  <a:moveTo>
                    <a:pt x="0" y="0"/>
                  </a:moveTo>
                  <a:cubicBezTo>
                    <a:pt x="0" y="1"/>
                    <a:pt x="0" y="2"/>
                    <a:pt x="0" y="3"/>
                  </a:cubicBezTo>
                  <a:cubicBezTo>
                    <a:pt x="2" y="3"/>
                    <a:pt x="4" y="4"/>
                    <a:pt x="5" y="4"/>
                  </a:cubicBezTo>
                  <a:cubicBezTo>
                    <a:pt x="5" y="3"/>
                    <a:pt x="5" y="3"/>
                    <a:pt x="5" y="2"/>
                  </a:cubicBezTo>
                  <a:cubicBezTo>
                    <a:pt x="3" y="2"/>
                    <a:pt x="1" y="1"/>
                    <a:pt x="0" y="0"/>
                  </a:cubicBezTo>
                </a:path>
              </a:pathLst>
            </a:custGeom>
            <a:solidFill>
              <a:srgbClr val="CC9C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ïšlîďé">
              <a:extLst>
                <a:ext uri="{FF2B5EF4-FFF2-40B4-BE49-F238E27FC236}">
                  <a16:creationId xmlns:a16="http://schemas.microsoft.com/office/drawing/2014/main" id="{94CB722D-D3A4-461C-9F70-572ADF516255}"/>
                </a:ext>
              </a:extLst>
            </p:cNvPr>
            <p:cNvSpPr/>
            <p:nvPr/>
          </p:nvSpPr>
          <p:spPr bwMode="auto">
            <a:xfrm>
              <a:off x="7035800" y="2949575"/>
              <a:ext cx="106363" cy="293688"/>
            </a:xfrm>
            <a:custGeom>
              <a:avLst/>
              <a:gdLst>
                <a:gd name="T0" fmla="*/ 3 w 73"/>
                <a:gd name="T1" fmla="*/ 0 h 203"/>
                <a:gd name="T2" fmla="*/ 0 w 73"/>
                <a:gd name="T3" fmla="*/ 4 h 203"/>
                <a:gd name="T4" fmla="*/ 47 w 73"/>
                <a:gd name="T5" fmla="*/ 84 h 203"/>
                <a:gd name="T6" fmla="*/ 34 w 73"/>
                <a:gd name="T7" fmla="*/ 135 h 203"/>
                <a:gd name="T8" fmla="*/ 34 w 73"/>
                <a:gd name="T9" fmla="*/ 138 h 203"/>
                <a:gd name="T10" fmla="*/ 64 w 73"/>
                <a:gd name="T11" fmla="*/ 191 h 203"/>
                <a:gd name="T12" fmla="*/ 68 w 73"/>
                <a:gd name="T13" fmla="*/ 201 h 203"/>
                <a:gd name="T14" fmla="*/ 73 w 73"/>
                <a:gd name="T15" fmla="*/ 203 h 203"/>
                <a:gd name="T16" fmla="*/ 68 w 73"/>
                <a:gd name="T17" fmla="*/ 187 h 203"/>
                <a:gd name="T18" fmla="*/ 37 w 73"/>
                <a:gd name="T19" fmla="*/ 131 h 203"/>
                <a:gd name="T20" fmla="*/ 51 w 73"/>
                <a:gd name="T21" fmla="*/ 80 h 203"/>
                <a:gd name="T22" fmla="*/ 3 w 73"/>
                <a:gd name="T23" fmla="*/ 0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3" h="203">
                  <a:moveTo>
                    <a:pt x="3" y="0"/>
                  </a:moveTo>
                  <a:cubicBezTo>
                    <a:pt x="2" y="1"/>
                    <a:pt x="1" y="3"/>
                    <a:pt x="0" y="4"/>
                  </a:cubicBezTo>
                  <a:cubicBezTo>
                    <a:pt x="33" y="18"/>
                    <a:pt x="54" y="52"/>
                    <a:pt x="47" y="84"/>
                  </a:cubicBezTo>
                  <a:cubicBezTo>
                    <a:pt x="43" y="101"/>
                    <a:pt x="32" y="117"/>
                    <a:pt x="34" y="135"/>
                  </a:cubicBezTo>
                  <a:cubicBezTo>
                    <a:pt x="34" y="136"/>
                    <a:pt x="34" y="137"/>
                    <a:pt x="34" y="138"/>
                  </a:cubicBezTo>
                  <a:cubicBezTo>
                    <a:pt x="37" y="157"/>
                    <a:pt x="55" y="173"/>
                    <a:pt x="64" y="191"/>
                  </a:cubicBezTo>
                  <a:cubicBezTo>
                    <a:pt x="65" y="194"/>
                    <a:pt x="67" y="198"/>
                    <a:pt x="68" y="201"/>
                  </a:cubicBezTo>
                  <a:cubicBezTo>
                    <a:pt x="69" y="202"/>
                    <a:pt x="71" y="203"/>
                    <a:pt x="73" y="203"/>
                  </a:cubicBezTo>
                  <a:cubicBezTo>
                    <a:pt x="72" y="198"/>
                    <a:pt x="70" y="193"/>
                    <a:pt x="68" y="187"/>
                  </a:cubicBezTo>
                  <a:cubicBezTo>
                    <a:pt x="59" y="168"/>
                    <a:pt x="39" y="152"/>
                    <a:pt x="37" y="131"/>
                  </a:cubicBezTo>
                  <a:cubicBezTo>
                    <a:pt x="36" y="113"/>
                    <a:pt x="47" y="97"/>
                    <a:pt x="51" y="80"/>
                  </a:cubicBezTo>
                  <a:cubicBezTo>
                    <a:pt x="58" y="48"/>
                    <a:pt x="36" y="13"/>
                    <a:pt x="3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îşḻiḋè">
              <a:extLst>
                <a:ext uri="{FF2B5EF4-FFF2-40B4-BE49-F238E27FC236}">
                  <a16:creationId xmlns:a16="http://schemas.microsoft.com/office/drawing/2014/main" id="{749180F1-1C12-4F4F-83E1-EED9D8E906AE}"/>
                </a:ext>
              </a:extLst>
            </p:cNvPr>
            <p:cNvSpPr/>
            <p:nvPr/>
          </p:nvSpPr>
          <p:spPr bwMode="auto">
            <a:xfrm>
              <a:off x="7142163" y="3463925"/>
              <a:ext cx="17463" cy="9525"/>
            </a:xfrm>
            <a:custGeom>
              <a:avLst/>
              <a:gdLst>
                <a:gd name="T0" fmla="*/ 0 w 12"/>
                <a:gd name="T1" fmla="*/ 0 h 7"/>
                <a:gd name="T2" fmla="*/ 3 w 12"/>
                <a:gd name="T3" fmla="*/ 5 h 7"/>
                <a:gd name="T4" fmla="*/ 12 w 12"/>
                <a:gd name="T5" fmla="*/ 7 h 7"/>
                <a:gd name="T6" fmla="*/ 8 w 12"/>
                <a:gd name="T7" fmla="*/ 2 h 7"/>
                <a:gd name="T8" fmla="*/ 0 w 12"/>
                <a:gd name="T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7">
                  <a:moveTo>
                    <a:pt x="0" y="0"/>
                  </a:moveTo>
                  <a:cubicBezTo>
                    <a:pt x="1" y="2"/>
                    <a:pt x="2" y="4"/>
                    <a:pt x="3" y="5"/>
                  </a:cubicBezTo>
                  <a:cubicBezTo>
                    <a:pt x="6" y="6"/>
                    <a:pt x="9" y="6"/>
                    <a:pt x="12" y="7"/>
                  </a:cubicBezTo>
                  <a:cubicBezTo>
                    <a:pt x="11" y="5"/>
                    <a:pt x="9" y="3"/>
                    <a:pt x="8" y="2"/>
                  </a:cubicBezTo>
                  <a:cubicBezTo>
                    <a:pt x="5" y="1"/>
                    <a:pt x="3" y="1"/>
                    <a:pt x="0" y="0"/>
                  </a:cubicBezTo>
                </a:path>
              </a:pathLst>
            </a:custGeom>
            <a:solidFill>
              <a:srgbClr val="CC9C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iṥļíďè">
              <a:extLst>
                <a:ext uri="{FF2B5EF4-FFF2-40B4-BE49-F238E27FC236}">
                  <a16:creationId xmlns:a16="http://schemas.microsoft.com/office/drawing/2014/main" id="{79F28337-D14F-4056-B220-6151CEDD6C75}"/>
                </a:ext>
              </a:extLst>
            </p:cNvPr>
            <p:cNvSpPr/>
            <p:nvPr/>
          </p:nvSpPr>
          <p:spPr bwMode="auto">
            <a:xfrm>
              <a:off x="7146925" y="3470275"/>
              <a:ext cx="396875" cy="374650"/>
            </a:xfrm>
            <a:custGeom>
              <a:avLst/>
              <a:gdLst>
                <a:gd name="T0" fmla="*/ 0 w 273"/>
                <a:gd name="T1" fmla="*/ 0 h 258"/>
                <a:gd name="T2" fmla="*/ 7 w 273"/>
                <a:gd name="T3" fmla="*/ 6 h 258"/>
                <a:gd name="T4" fmla="*/ 11 w 273"/>
                <a:gd name="T5" fmla="*/ 9 h 258"/>
                <a:gd name="T6" fmla="*/ 43 w 273"/>
                <a:gd name="T7" fmla="*/ 17 h 258"/>
                <a:gd name="T8" fmla="*/ 69 w 273"/>
                <a:gd name="T9" fmla="*/ 67 h 258"/>
                <a:gd name="T10" fmla="*/ 70 w 273"/>
                <a:gd name="T11" fmla="*/ 80 h 258"/>
                <a:gd name="T12" fmla="*/ 70 w 273"/>
                <a:gd name="T13" fmla="*/ 149 h 258"/>
                <a:gd name="T14" fmla="*/ 78 w 273"/>
                <a:gd name="T15" fmla="*/ 183 h 258"/>
                <a:gd name="T16" fmla="*/ 94 w 273"/>
                <a:gd name="T17" fmla="*/ 191 h 258"/>
                <a:gd name="T18" fmla="*/ 155 w 273"/>
                <a:gd name="T19" fmla="*/ 202 h 258"/>
                <a:gd name="T20" fmla="*/ 205 w 273"/>
                <a:gd name="T21" fmla="*/ 208 h 258"/>
                <a:gd name="T22" fmla="*/ 233 w 273"/>
                <a:gd name="T23" fmla="*/ 232 h 258"/>
                <a:gd name="T24" fmla="*/ 272 w 273"/>
                <a:gd name="T25" fmla="*/ 258 h 258"/>
                <a:gd name="T26" fmla="*/ 273 w 273"/>
                <a:gd name="T27" fmla="*/ 253 h 258"/>
                <a:gd name="T28" fmla="*/ 237 w 273"/>
                <a:gd name="T29" fmla="*/ 228 h 258"/>
                <a:gd name="T30" fmla="*/ 209 w 273"/>
                <a:gd name="T31" fmla="*/ 204 h 258"/>
                <a:gd name="T32" fmla="*/ 159 w 273"/>
                <a:gd name="T33" fmla="*/ 198 h 258"/>
                <a:gd name="T34" fmla="*/ 98 w 273"/>
                <a:gd name="T35" fmla="*/ 187 h 258"/>
                <a:gd name="T36" fmla="*/ 82 w 273"/>
                <a:gd name="T37" fmla="*/ 179 h 258"/>
                <a:gd name="T38" fmla="*/ 74 w 273"/>
                <a:gd name="T39" fmla="*/ 145 h 258"/>
                <a:gd name="T40" fmla="*/ 73 w 273"/>
                <a:gd name="T41" fmla="*/ 63 h 258"/>
                <a:gd name="T42" fmla="*/ 47 w 273"/>
                <a:gd name="T43" fmla="*/ 13 h 258"/>
                <a:gd name="T44" fmla="*/ 15 w 273"/>
                <a:gd name="T45" fmla="*/ 5 h 258"/>
                <a:gd name="T46" fmla="*/ 9 w 273"/>
                <a:gd name="T47" fmla="*/ 2 h 258"/>
                <a:gd name="T48" fmla="*/ 0 w 273"/>
                <a:gd name="T4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3" h="258">
                  <a:moveTo>
                    <a:pt x="0" y="0"/>
                  </a:moveTo>
                  <a:cubicBezTo>
                    <a:pt x="2" y="2"/>
                    <a:pt x="4" y="4"/>
                    <a:pt x="7" y="6"/>
                  </a:cubicBezTo>
                  <a:cubicBezTo>
                    <a:pt x="8" y="7"/>
                    <a:pt x="9" y="8"/>
                    <a:pt x="11" y="9"/>
                  </a:cubicBezTo>
                  <a:cubicBezTo>
                    <a:pt x="20" y="14"/>
                    <a:pt x="33" y="13"/>
                    <a:pt x="43" y="17"/>
                  </a:cubicBezTo>
                  <a:cubicBezTo>
                    <a:pt x="62" y="26"/>
                    <a:pt x="68" y="48"/>
                    <a:pt x="69" y="67"/>
                  </a:cubicBezTo>
                  <a:cubicBezTo>
                    <a:pt x="70" y="72"/>
                    <a:pt x="70" y="76"/>
                    <a:pt x="70" y="80"/>
                  </a:cubicBezTo>
                  <a:cubicBezTo>
                    <a:pt x="72" y="103"/>
                    <a:pt x="71" y="126"/>
                    <a:pt x="70" y="149"/>
                  </a:cubicBezTo>
                  <a:cubicBezTo>
                    <a:pt x="69" y="161"/>
                    <a:pt x="68" y="175"/>
                    <a:pt x="78" y="183"/>
                  </a:cubicBezTo>
                  <a:cubicBezTo>
                    <a:pt x="82" y="187"/>
                    <a:pt x="88" y="190"/>
                    <a:pt x="94" y="191"/>
                  </a:cubicBezTo>
                  <a:cubicBezTo>
                    <a:pt x="114" y="197"/>
                    <a:pt x="134" y="201"/>
                    <a:pt x="155" y="202"/>
                  </a:cubicBezTo>
                  <a:cubicBezTo>
                    <a:pt x="172" y="202"/>
                    <a:pt x="190" y="201"/>
                    <a:pt x="205" y="208"/>
                  </a:cubicBezTo>
                  <a:cubicBezTo>
                    <a:pt x="216" y="214"/>
                    <a:pt x="224" y="224"/>
                    <a:pt x="233" y="232"/>
                  </a:cubicBezTo>
                  <a:cubicBezTo>
                    <a:pt x="244" y="243"/>
                    <a:pt x="258" y="252"/>
                    <a:pt x="272" y="258"/>
                  </a:cubicBezTo>
                  <a:cubicBezTo>
                    <a:pt x="273" y="253"/>
                    <a:pt x="273" y="253"/>
                    <a:pt x="273" y="253"/>
                  </a:cubicBezTo>
                  <a:cubicBezTo>
                    <a:pt x="260" y="246"/>
                    <a:pt x="248" y="238"/>
                    <a:pt x="237" y="228"/>
                  </a:cubicBezTo>
                  <a:cubicBezTo>
                    <a:pt x="228" y="220"/>
                    <a:pt x="220" y="210"/>
                    <a:pt x="209" y="204"/>
                  </a:cubicBezTo>
                  <a:cubicBezTo>
                    <a:pt x="194" y="197"/>
                    <a:pt x="176" y="198"/>
                    <a:pt x="159" y="198"/>
                  </a:cubicBezTo>
                  <a:cubicBezTo>
                    <a:pt x="138" y="197"/>
                    <a:pt x="118" y="193"/>
                    <a:pt x="98" y="187"/>
                  </a:cubicBezTo>
                  <a:cubicBezTo>
                    <a:pt x="92" y="186"/>
                    <a:pt x="86" y="183"/>
                    <a:pt x="82" y="179"/>
                  </a:cubicBezTo>
                  <a:cubicBezTo>
                    <a:pt x="72" y="171"/>
                    <a:pt x="73" y="157"/>
                    <a:pt x="74" y="145"/>
                  </a:cubicBezTo>
                  <a:cubicBezTo>
                    <a:pt x="76" y="118"/>
                    <a:pt x="76" y="91"/>
                    <a:pt x="73" y="63"/>
                  </a:cubicBezTo>
                  <a:cubicBezTo>
                    <a:pt x="72" y="44"/>
                    <a:pt x="66" y="22"/>
                    <a:pt x="47" y="13"/>
                  </a:cubicBezTo>
                  <a:cubicBezTo>
                    <a:pt x="37" y="9"/>
                    <a:pt x="24" y="10"/>
                    <a:pt x="15" y="5"/>
                  </a:cubicBezTo>
                  <a:cubicBezTo>
                    <a:pt x="13" y="4"/>
                    <a:pt x="11" y="3"/>
                    <a:pt x="9" y="2"/>
                  </a:cubicBezTo>
                  <a:cubicBezTo>
                    <a:pt x="6" y="1"/>
                    <a:pt x="3" y="1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îš1ïďè">
              <a:extLst>
                <a:ext uri="{FF2B5EF4-FFF2-40B4-BE49-F238E27FC236}">
                  <a16:creationId xmlns:a16="http://schemas.microsoft.com/office/drawing/2014/main" id="{5148F2AB-53F8-4849-9EAA-1385C1041CD6}"/>
                </a:ext>
              </a:extLst>
            </p:cNvPr>
            <p:cNvSpPr/>
            <p:nvPr/>
          </p:nvSpPr>
          <p:spPr bwMode="auto">
            <a:xfrm>
              <a:off x="6932613" y="2727325"/>
              <a:ext cx="777875" cy="1133475"/>
            </a:xfrm>
            <a:custGeom>
              <a:avLst/>
              <a:gdLst>
                <a:gd name="T0" fmla="*/ 188 w 535"/>
                <a:gd name="T1" fmla="*/ 9 h 781"/>
                <a:gd name="T2" fmla="*/ 111 w 535"/>
                <a:gd name="T3" fmla="*/ 1 h 781"/>
                <a:gd name="T4" fmla="*/ 87 w 535"/>
                <a:gd name="T5" fmla="*/ 6 h 781"/>
                <a:gd name="T6" fmla="*/ 75 w 535"/>
                <a:gd name="T7" fmla="*/ 33 h 781"/>
                <a:gd name="T8" fmla="*/ 46 w 535"/>
                <a:gd name="T9" fmla="*/ 73 h 781"/>
                <a:gd name="T10" fmla="*/ 16 w 535"/>
                <a:gd name="T11" fmla="*/ 92 h 781"/>
                <a:gd name="T12" fmla="*/ 3 w 535"/>
                <a:gd name="T13" fmla="*/ 121 h 781"/>
                <a:gd name="T14" fmla="*/ 29 w 535"/>
                <a:gd name="T15" fmla="*/ 143 h 781"/>
                <a:gd name="T16" fmla="*/ 66 w 535"/>
                <a:gd name="T17" fmla="*/ 150 h 781"/>
                <a:gd name="T18" fmla="*/ 122 w 535"/>
                <a:gd name="T19" fmla="*/ 233 h 781"/>
                <a:gd name="T20" fmla="*/ 109 w 535"/>
                <a:gd name="T21" fmla="*/ 284 h 781"/>
                <a:gd name="T22" fmla="*/ 140 w 535"/>
                <a:gd name="T23" fmla="*/ 340 h 781"/>
                <a:gd name="T24" fmla="*/ 147 w 535"/>
                <a:gd name="T25" fmla="*/ 397 h 781"/>
                <a:gd name="T26" fmla="*/ 144 w 535"/>
                <a:gd name="T27" fmla="*/ 467 h 781"/>
                <a:gd name="T28" fmla="*/ 163 w 535"/>
                <a:gd name="T29" fmla="*/ 517 h 781"/>
                <a:gd name="T30" fmla="*/ 195 w 535"/>
                <a:gd name="T31" fmla="*/ 525 h 781"/>
                <a:gd name="T32" fmla="*/ 222 w 535"/>
                <a:gd name="T33" fmla="*/ 575 h 781"/>
                <a:gd name="T34" fmla="*/ 222 w 535"/>
                <a:gd name="T35" fmla="*/ 657 h 781"/>
                <a:gd name="T36" fmla="*/ 230 w 535"/>
                <a:gd name="T37" fmla="*/ 691 h 781"/>
                <a:gd name="T38" fmla="*/ 246 w 535"/>
                <a:gd name="T39" fmla="*/ 699 h 781"/>
                <a:gd name="T40" fmla="*/ 308 w 535"/>
                <a:gd name="T41" fmla="*/ 710 h 781"/>
                <a:gd name="T42" fmla="*/ 357 w 535"/>
                <a:gd name="T43" fmla="*/ 716 h 781"/>
                <a:gd name="T44" fmla="*/ 386 w 535"/>
                <a:gd name="T45" fmla="*/ 740 h 781"/>
                <a:gd name="T46" fmla="*/ 478 w 535"/>
                <a:gd name="T47" fmla="*/ 781 h 781"/>
                <a:gd name="T48" fmla="*/ 499 w 535"/>
                <a:gd name="T49" fmla="*/ 776 h 781"/>
                <a:gd name="T50" fmla="*/ 494 w 535"/>
                <a:gd name="T51" fmla="*/ 762 h 781"/>
                <a:gd name="T52" fmla="*/ 528 w 535"/>
                <a:gd name="T53" fmla="*/ 749 h 781"/>
                <a:gd name="T54" fmla="*/ 528 w 535"/>
                <a:gd name="T55" fmla="*/ 716 h 781"/>
                <a:gd name="T56" fmla="*/ 501 w 535"/>
                <a:gd name="T57" fmla="*/ 682 h 781"/>
                <a:gd name="T58" fmla="*/ 510 w 535"/>
                <a:gd name="T59" fmla="*/ 660 h 781"/>
                <a:gd name="T60" fmla="*/ 495 w 535"/>
                <a:gd name="T61" fmla="*/ 548 h 781"/>
                <a:gd name="T62" fmla="*/ 442 w 535"/>
                <a:gd name="T63" fmla="*/ 489 h 781"/>
                <a:gd name="T64" fmla="*/ 441 w 535"/>
                <a:gd name="T65" fmla="*/ 438 h 781"/>
                <a:gd name="T66" fmla="*/ 394 w 535"/>
                <a:gd name="T67" fmla="*/ 365 h 781"/>
                <a:gd name="T68" fmla="*/ 380 w 535"/>
                <a:gd name="T69" fmla="*/ 281 h 781"/>
                <a:gd name="T70" fmla="*/ 402 w 535"/>
                <a:gd name="T71" fmla="*/ 198 h 781"/>
                <a:gd name="T72" fmla="*/ 406 w 535"/>
                <a:gd name="T73" fmla="*/ 135 h 781"/>
                <a:gd name="T74" fmla="*/ 381 w 535"/>
                <a:gd name="T75" fmla="*/ 96 h 781"/>
                <a:gd name="T76" fmla="*/ 290 w 535"/>
                <a:gd name="T77" fmla="*/ 24 h 781"/>
                <a:gd name="T78" fmla="*/ 171 w 535"/>
                <a:gd name="T79" fmla="*/ 13 h 781"/>
                <a:gd name="T80" fmla="*/ 188 w 535"/>
                <a:gd name="T81" fmla="*/ 9 h 7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535" h="781">
                  <a:moveTo>
                    <a:pt x="188" y="9"/>
                  </a:moveTo>
                  <a:cubicBezTo>
                    <a:pt x="163" y="4"/>
                    <a:pt x="137" y="1"/>
                    <a:pt x="111" y="1"/>
                  </a:cubicBezTo>
                  <a:cubicBezTo>
                    <a:pt x="103" y="1"/>
                    <a:pt x="94" y="1"/>
                    <a:pt x="87" y="6"/>
                  </a:cubicBezTo>
                  <a:cubicBezTo>
                    <a:pt x="79" y="12"/>
                    <a:pt x="77" y="23"/>
                    <a:pt x="75" y="33"/>
                  </a:cubicBezTo>
                  <a:cubicBezTo>
                    <a:pt x="70" y="49"/>
                    <a:pt x="60" y="63"/>
                    <a:pt x="46" y="73"/>
                  </a:cubicBezTo>
                  <a:cubicBezTo>
                    <a:pt x="37" y="80"/>
                    <a:pt x="26" y="85"/>
                    <a:pt x="16" y="92"/>
                  </a:cubicBezTo>
                  <a:cubicBezTo>
                    <a:pt x="7" y="99"/>
                    <a:pt x="0" y="110"/>
                    <a:pt x="3" y="121"/>
                  </a:cubicBezTo>
                  <a:cubicBezTo>
                    <a:pt x="5" y="131"/>
                    <a:pt x="17" y="140"/>
                    <a:pt x="29" y="143"/>
                  </a:cubicBezTo>
                  <a:cubicBezTo>
                    <a:pt x="41" y="146"/>
                    <a:pt x="54" y="147"/>
                    <a:pt x="66" y="150"/>
                  </a:cubicBezTo>
                  <a:cubicBezTo>
                    <a:pt x="104" y="160"/>
                    <a:pt x="130" y="198"/>
                    <a:pt x="122" y="233"/>
                  </a:cubicBezTo>
                  <a:cubicBezTo>
                    <a:pt x="118" y="250"/>
                    <a:pt x="108" y="266"/>
                    <a:pt x="109" y="284"/>
                  </a:cubicBezTo>
                  <a:cubicBezTo>
                    <a:pt x="111" y="305"/>
                    <a:pt x="131" y="321"/>
                    <a:pt x="140" y="340"/>
                  </a:cubicBezTo>
                  <a:cubicBezTo>
                    <a:pt x="148" y="358"/>
                    <a:pt x="147" y="378"/>
                    <a:pt x="147" y="397"/>
                  </a:cubicBezTo>
                  <a:cubicBezTo>
                    <a:pt x="144" y="467"/>
                    <a:pt x="144" y="467"/>
                    <a:pt x="144" y="467"/>
                  </a:cubicBezTo>
                  <a:cubicBezTo>
                    <a:pt x="144" y="486"/>
                    <a:pt x="145" y="508"/>
                    <a:pt x="163" y="517"/>
                  </a:cubicBezTo>
                  <a:cubicBezTo>
                    <a:pt x="173" y="522"/>
                    <a:pt x="185" y="521"/>
                    <a:pt x="195" y="525"/>
                  </a:cubicBezTo>
                  <a:cubicBezTo>
                    <a:pt x="215" y="534"/>
                    <a:pt x="220" y="556"/>
                    <a:pt x="222" y="575"/>
                  </a:cubicBezTo>
                  <a:cubicBezTo>
                    <a:pt x="224" y="603"/>
                    <a:pt x="224" y="630"/>
                    <a:pt x="222" y="657"/>
                  </a:cubicBezTo>
                  <a:cubicBezTo>
                    <a:pt x="221" y="669"/>
                    <a:pt x="221" y="683"/>
                    <a:pt x="230" y="691"/>
                  </a:cubicBezTo>
                  <a:cubicBezTo>
                    <a:pt x="235" y="695"/>
                    <a:pt x="241" y="698"/>
                    <a:pt x="246" y="699"/>
                  </a:cubicBezTo>
                  <a:cubicBezTo>
                    <a:pt x="266" y="705"/>
                    <a:pt x="287" y="709"/>
                    <a:pt x="308" y="710"/>
                  </a:cubicBezTo>
                  <a:cubicBezTo>
                    <a:pt x="325" y="710"/>
                    <a:pt x="343" y="709"/>
                    <a:pt x="357" y="716"/>
                  </a:cubicBezTo>
                  <a:cubicBezTo>
                    <a:pt x="369" y="722"/>
                    <a:pt x="377" y="732"/>
                    <a:pt x="386" y="740"/>
                  </a:cubicBezTo>
                  <a:cubicBezTo>
                    <a:pt x="411" y="764"/>
                    <a:pt x="444" y="778"/>
                    <a:pt x="478" y="781"/>
                  </a:cubicBezTo>
                  <a:cubicBezTo>
                    <a:pt x="486" y="781"/>
                    <a:pt x="494" y="781"/>
                    <a:pt x="499" y="776"/>
                  </a:cubicBezTo>
                  <a:cubicBezTo>
                    <a:pt x="505" y="772"/>
                    <a:pt x="502" y="761"/>
                    <a:pt x="494" y="762"/>
                  </a:cubicBezTo>
                  <a:cubicBezTo>
                    <a:pt x="507" y="764"/>
                    <a:pt x="520" y="759"/>
                    <a:pt x="528" y="749"/>
                  </a:cubicBezTo>
                  <a:cubicBezTo>
                    <a:pt x="535" y="739"/>
                    <a:pt x="535" y="726"/>
                    <a:pt x="528" y="716"/>
                  </a:cubicBezTo>
                  <a:cubicBezTo>
                    <a:pt x="519" y="704"/>
                    <a:pt x="502" y="696"/>
                    <a:pt x="501" y="682"/>
                  </a:cubicBezTo>
                  <a:cubicBezTo>
                    <a:pt x="500" y="674"/>
                    <a:pt x="506" y="667"/>
                    <a:pt x="510" y="660"/>
                  </a:cubicBezTo>
                  <a:cubicBezTo>
                    <a:pt x="530" y="623"/>
                    <a:pt x="524" y="578"/>
                    <a:pt x="495" y="548"/>
                  </a:cubicBezTo>
                  <a:cubicBezTo>
                    <a:pt x="476" y="528"/>
                    <a:pt x="448" y="514"/>
                    <a:pt x="442" y="489"/>
                  </a:cubicBezTo>
                  <a:cubicBezTo>
                    <a:pt x="437" y="472"/>
                    <a:pt x="444" y="455"/>
                    <a:pt x="441" y="438"/>
                  </a:cubicBezTo>
                  <a:cubicBezTo>
                    <a:pt x="437" y="410"/>
                    <a:pt x="410" y="390"/>
                    <a:pt x="394" y="365"/>
                  </a:cubicBezTo>
                  <a:cubicBezTo>
                    <a:pt x="379" y="340"/>
                    <a:pt x="377" y="310"/>
                    <a:pt x="380" y="281"/>
                  </a:cubicBezTo>
                  <a:cubicBezTo>
                    <a:pt x="384" y="253"/>
                    <a:pt x="394" y="225"/>
                    <a:pt x="402" y="198"/>
                  </a:cubicBezTo>
                  <a:cubicBezTo>
                    <a:pt x="408" y="177"/>
                    <a:pt x="413" y="155"/>
                    <a:pt x="406" y="135"/>
                  </a:cubicBezTo>
                  <a:cubicBezTo>
                    <a:pt x="402" y="120"/>
                    <a:pt x="391" y="108"/>
                    <a:pt x="381" y="96"/>
                  </a:cubicBezTo>
                  <a:cubicBezTo>
                    <a:pt x="355" y="67"/>
                    <a:pt x="326" y="41"/>
                    <a:pt x="290" y="24"/>
                  </a:cubicBezTo>
                  <a:cubicBezTo>
                    <a:pt x="253" y="7"/>
                    <a:pt x="209" y="0"/>
                    <a:pt x="171" y="13"/>
                  </a:cubicBezTo>
                  <a:cubicBezTo>
                    <a:pt x="188" y="9"/>
                    <a:pt x="188" y="9"/>
                    <a:pt x="188" y="9"/>
                  </a:cubicBezTo>
                </a:path>
              </a:pathLst>
            </a:cu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í$lîdê">
              <a:extLst>
                <a:ext uri="{FF2B5EF4-FFF2-40B4-BE49-F238E27FC236}">
                  <a16:creationId xmlns:a16="http://schemas.microsoft.com/office/drawing/2014/main" id="{6F3293D3-780F-4C0C-ABCB-D1284C91C5B1}"/>
                </a:ext>
              </a:extLst>
            </p:cNvPr>
            <p:cNvSpPr/>
            <p:nvPr/>
          </p:nvSpPr>
          <p:spPr bwMode="auto">
            <a:xfrm>
              <a:off x="6958013" y="2728913"/>
              <a:ext cx="749300" cy="1131888"/>
            </a:xfrm>
            <a:custGeom>
              <a:avLst/>
              <a:gdLst>
                <a:gd name="T0" fmla="*/ 93 w 515"/>
                <a:gd name="T1" fmla="*/ 0 h 780"/>
                <a:gd name="T2" fmla="*/ 74 w 515"/>
                <a:gd name="T3" fmla="*/ 2 h 780"/>
                <a:gd name="T4" fmla="*/ 93 w 515"/>
                <a:gd name="T5" fmla="*/ 0 h 780"/>
                <a:gd name="T6" fmla="*/ 103 w 515"/>
                <a:gd name="T7" fmla="*/ 0 h 780"/>
                <a:gd name="T8" fmla="*/ 87 w 515"/>
                <a:gd name="T9" fmla="*/ 5 h 780"/>
                <a:gd name="T10" fmla="*/ 74 w 515"/>
                <a:gd name="T11" fmla="*/ 32 h 780"/>
                <a:gd name="T12" fmla="*/ 46 w 515"/>
                <a:gd name="T13" fmla="*/ 72 h 780"/>
                <a:gd name="T14" fmla="*/ 16 w 515"/>
                <a:gd name="T15" fmla="*/ 91 h 780"/>
                <a:gd name="T16" fmla="*/ 2 w 515"/>
                <a:gd name="T17" fmla="*/ 120 h 780"/>
                <a:gd name="T18" fmla="*/ 28 w 515"/>
                <a:gd name="T19" fmla="*/ 142 h 780"/>
                <a:gd name="T20" fmla="*/ 65 w 515"/>
                <a:gd name="T21" fmla="*/ 149 h 780"/>
                <a:gd name="T22" fmla="*/ 122 w 515"/>
                <a:gd name="T23" fmla="*/ 232 h 780"/>
                <a:gd name="T24" fmla="*/ 109 w 515"/>
                <a:gd name="T25" fmla="*/ 283 h 780"/>
                <a:gd name="T26" fmla="*/ 139 w 515"/>
                <a:gd name="T27" fmla="*/ 339 h 780"/>
                <a:gd name="T28" fmla="*/ 146 w 515"/>
                <a:gd name="T29" fmla="*/ 396 h 780"/>
                <a:gd name="T30" fmla="*/ 144 w 515"/>
                <a:gd name="T31" fmla="*/ 466 h 780"/>
                <a:gd name="T32" fmla="*/ 163 w 515"/>
                <a:gd name="T33" fmla="*/ 516 h 780"/>
                <a:gd name="T34" fmla="*/ 195 w 515"/>
                <a:gd name="T35" fmla="*/ 524 h 780"/>
                <a:gd name="T36" fmla="*/ 222 w 515"/>
                <a:gd name="T37" fmla="*/ 574 h 780"/>
                <a:gd name="T38" fmla="*/ 222 w 515"/>
                <a:gd name="T39" fmla="*/ 656 h 780"/>
                <a:gd name="T40" fmla="*/ 230 w 515"/>
                <a:gd name="T41" fmla="*/ 690 h 780"/>
                <a:gd name="T42" fmla="*/ 246 w 515"/>
                <a:gd name="T43" fmla="*/ 698 h 780"/>
                <a:gd name="T44" fmla="*/ 308 w 515"/>
                <a:gd name="T45" fmla="*/ 709 h 780"/>
                <a:gd name="T46" fmla="*/ 357 w 515"/>
                <a:gd name="T47" fmla="*/ 715 h 780"/>
                <a:gd name="T48" fmla="*/ 385 w 515"/>
                <a:gd name="T49" fmla="*/ 739 h 780"/>
                <a:gd name="T50" fmla="*/ 473 w 515"/>
                <a:gd name="T51" fmla="*/ 779 h 780"/>
                <a:gd name="T52" fmla="*/ 466 w 515"/>
                <a:gd name="T53" fmla="*/ 780 h 780"/>
                <a:gd name="T54" fmla="*/ 481 w 515"/>
                <a:gd name="T55" fmla="*/ 775 h 780"/>
                <a:gd name="T56" fmla="*/ 484 w 515"/>
                <a:gd name="T57" fmla="*/ 769 h 780"/>
                <a:gd name="T58" fmla="*/ 479 w 515"/>
                <a:gd name="T59" fmla="*/ 761 h 780"/>
                <a:gd name="T60" fmla="*/ 479 w 515"/>
                <a:gd name="T61" fmla="*/ 761 h 780"/>
                <a:gd name="T62" fmla="*/ 479 w 515"/>
                <a:gd name="T63" fmla="*/ 761 h 780"/>
                <a:gd name="T64" fmla="*/ 482 w 515"/>
                <a:gd name="T65" fmla="*/ 762 h 780"/>
                <a:gd name="T66" fmla="*/ 510 w 515"/>
                <a:gd name="T67" fmla="*/ 748 h 780"/>
                <a:gd name="T68" fmla="*/ 515 w 515"/>
                <a:gd name="T69" fmla="*/ 732 h 780"/>
                <a:gd name="T70" fmla="*/ 515 w 515"/>
                <a:gd name="T71" fmla="*/ 727 h 780"/>
                <a:gd name="T72" fmla="*/ 510 w 515"/>
                <a:gd name="T73" fmla="*/ 715 h 780"/>
                <a:gd name="T74" fmla="*/ 483 w 515"/>
                <a:gd name="T75" fmla="*/ 681 h 780"/>
                <a:gd name="T76" fmla="*/ 483 w 515"/>
                <a:gd name="T77" fmla="*/ 680 h 780"/>
                <a:gd name="T78" fmla="*/ 492 w 515"/>
                <a:gd name="T79" fmla="*/ 659 h 780"/>
                <a:gd name="T80" fmla="*/ 504 w 515"/>
                <a:gd name="T81" fmla="*/ 613 h 780"/>
                <a:gd name="T82" fmla="*/ 477 w 515"/>
                <a:gd name="T83" fmla="*/ 547 h 780"/>
                <a:gd name="T84" fmla="*/ 424 w 515"/>
                <a:gd name="T85" fmla="*/ 488 h 780"/>
                <a:gd name="T86" fmla="*/ 422 w 515"/>
                <a:gd name="T87" fmla="*/ 475 h 780"/>
                <a:gd name="T88" fmla="*/ 424 w 515"/>
                <a:gd name="T89" fmla="*/ 446 h 780"/>
                <a:gd name="T90" fmla="*/ 423 w 515"/>
                <a:gd name="T91" fmla="*/ 437 h 780"/>
                <a:gd name="T92" fmla="*/ 376 w 515"/>
                <a:gd name="T93" fmla="*/ 364 h 780"/>
                <a:gd name="T94" fmla="*/ 361 w 515"/>
                <a:gd name="T95" fmla="*/ 303 h 780"/>
                <a:gd name="T96" fmla="*/ 362 w 515"/>
                <a:gd name="T97" fmla="*/ 280 h 780"/>
                <a:gd name="T98" fmla="*/ 384 w 515"/>
                <a:gd name="T99" fmla="*/ 197 h 780"/>
                <a:gd name="T100" fmla="*/ 392 w 515"/>
                <a:gd name="T101" fmla="*/ 155 h 780"/>
                <a:gd name="T102" fmla="*/ 388 w 515"/>
                <a:gd name="T103" fmla="*/ 134 h 780"/>
                <a:gd name="T104" fmla="*/ 363 w 515"/>
                <a:gd name="T105" fmla="*/ 95 h 780"/>
                <a:gd name="T106" fmla="*/ 272 w 515"/>
                <a:gd name="T107" fmla="*/ 23 h 780"/>
                <a:gd name="T108" fmla="*/ 203 w 515"/>
                <a:gd name="T109" fmla="*/ 5 h 780"/>
                <a:gd name="T110" fmla="*/ 185 w 515"/>
                <a:gd name="T111" fmla="*/ 8 h 780"/>
                <a:gd name="T112" fmla="*/ 178 w 515"/>
                <a:gd name="T113" fmla="*/ 6 h 780"/>
                <a:gd name="T114" fmla="*/ 168 w 515"/>
                <a:gd name="T115" fmla="*/ 8 h 780"/>
                <a:gd name="T116" fmla="*/ 93 w 515"/>
                <a:gd name="T117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15" h="780">
                  <a:moveTo>
                    <a:pt x="93" y="0"/>
                  </a:moveTo>
                  <a:cubicBezTo>
                    <a:pt x="87" y="0"/>
                    <a:pt x="80" y="0"/>
                    <a:pt x="74" y="2"/>
                  </a:cubicBezTo>
                  <a:cubicBezTo>
                    <a:pt x="80" y="0"/>
                    <a:pt x="87" y="0"/>
                    <a:pt x="93" y="0"/>
                  </a:cubicBezTo>
                  <a:cubicBezTo>
                    <a:pt x="96" y="0"/>
                    <a:pt x="100" y="0"/>
                    <a:pt x="103" y="0"/>
                  </a:cubicBezTo>
                  <a:cubicBezTo>
                    <a:pt x="98" y="0"/>
                    <a:pt x="92" y="2"/>
                    <a:pt x="87" y="5"/>
                  </a:cubicBezTo>
                  <a:cubicBezTo>
                    <a:pt x="78" y="11"/>
                    <a:pt x="77" y="22"/>
                    <a:pt x="74" y="32"/>
                  </a:cubicBezTo>
                  <a:cubicBezTo>
                    <a:pt x="70" y="48"/>
                    <a:pt x="60" y="62"/>
                    <a:pt x="46" y="72"/>
                  </a:cubicBezTo>
                  <a:cubicBezTo>
                    <a:pt x="36" y="79"/>
                    <a:pt x="25" y="84"/>
                    <a:pt x="16" y="91"/>
                  </a:cubicBezTo>
                  <a:cubicBezTo>
                    <a:pt x="7" y="98"/>
                    <a:pt x="0" y="109"/>
                    <a:pt x="2" y="120"/>
                  </a:cubicBezTo>
                  <a:cubicBezTo>
                    <a:pt x="5" y="131"/>
                    <a:pt x="17" y="138"/>
                    <a:pt x="28" y="142"/>
                  </a:cubicBezTo>
                  <a:cubicBezTo>
                    <a:pt x="40" y="145"/>
                    <a:pt x="53" y="146"/>
                    <a:pt x="65" y="149"/>
                  </a:cubicBezTo>
                  <a:cubicBezTo>
                    <a:pt x="104" y="159"/>
                    <a:pt x="130" y="197"/>
                    <a:pt x="122" y="232"/>
                  </a:cubicBezTo>
                  <a:cubicBezTo>
                    <a:pt x="118" y="249"/>
                    <a:pt x="107" y="265"/>
                    <a:pt x="109" y="283"/>
                  </a:cubicBezTo>
                  <a:cubicBezTo>
                    <a:pt x="111" y="304"/>
                    <a:pt x="130" y="320"/>
                    <a:pt x="139" y="339"/>
                  </a:cubicBezTo>
                  <a:cubicBezTo>
                    <a:pt x="147" y="357"/>
                    <a:pt x="147" y="377"/>
                    <a:pt x="146" y="396"/>
                  </a:cubicBezTo>
                  <a:cubicBezTo>
                    <a:pt x="145" y="419"/>
                    <a:pt x="145" y="443"/>
                    <a:pt x="144" y="466"/>
                  </a:cubicBezTo>
                  <a:cubicBezTo>
                    <a:pt x="143" y="485"/>
                    <a:pt x="145" y="507"/>
                    <a:pt x="163" y="516"/>
                  </a:cubicBezTo>
                  <a:cubicBezTo>
                    <a:pt x="173" y="521"/>
                    <a:pt x="185" y="520"/>
                    <a:pt x="195" y="524"/>
                  </a:cubicBezTo>
                  <a:cubicBezTo>
                    <a:pt x="215" y="533"/>
                    <a:pt x="220" y="555"/>
                    <a:pt x="222" y="574"/>
                  </a:cubicBezTo>
                  <a:cubicBezTo>
                    <a:pt x="224" y="602"/>
                    <a:pt x="224" y="629"/>
                    <a:pt x="222" y="656"/>
                  </a:cubicBezTo>
                  <a:cubicBezTo>
                    <a:pt x="221" y="668"/>
                    <a:pt x="220" y="682"/>
                    <a:pt x="230" y="690"/>
                  </a:cubicBezTo>
                  <a:cubicBezTo>
                    <a:pt x="235" y="694"/>
                    <a:pt x="240" y="697"/>
                    <a:pt x="246" y="698"/>
                  </a:cubicBezTo>
                  <a:cubicBezTo>
                    <a:pt x="266" y="704"/>
                    <a:pt x="287" y="708"/>
                    <a:pt x="308" y="709"/>
                  </a:cubicBezTo>
                  <a:cubicBezTo>
                    <a:pt x="324" y="709"/>
                    <a:pt x="342" y="708"/>
                    <a:pt x="357" y="715"/>
                  </a:cubicBezTo>
                  <a:cubicBezTo>
                    <a:pt x="368" y="721"/>
                    <a:pt x="376" y="731"/>
                    <a:pt x="385" y="739"/>
                  </a:cubicBezTo>
                  <a:cubicBezTo>
                    <a:pt x="410" y="761"/>
                    <a:pt x="440" y="775"/>
                    <a:pt x="473" y="779"/>
                  </a:cubicBezTo>
                  <a:cubicBezTo>
                    <a:pt x="471" y="780"/>
                    <a:pt x="469" y="780"/>
                    <a:pt x="466" y="780"/>
                  </a:cubicBezTo>
                  <a:cubicBezTo>
                    <a:pt x="472" y="780"/>
                    <a:pt x="478" y="779"/>
                    <a:pt x="481" y="775"/>
                  </a:cubicBezTo>
                  <a:cubicBezTo>
                    <a:pt x="483" y="774"/>
                    <a:pt x="484" y="772"/>
                    <a:pt x="484" y="769"/>
                  </a:cubicBezTo>
                  <a:cubicBezTo>
                    <a:pt x="484" y="766"/>
                    <a:pt x="482" y="763"/>
                    <a:pt x="479" y="761"/>
                  </a:cubicBezTo>
                  <a:cubicBezTo>
                    <a:pt x="479" y="761"/>
                    <a:pt x="479" y="761"/>
                    <a:pt x="479" y="761"/>
                  </a:cubicBezTo>
                  <a:cubicBezTo>
                    <a:pt x="479" y="761"/>
                    <a:pt x="479" y="761"/>
                    <a:pt x="479" y="761"/>
                  </a:cubicBezTo>
                  <a:cubicBezTo>
                    <a:pt x="480" y="761"/>
                    <a:pt x="481" y="762"/>
                    <a:pt x="482" y="762"/>
                  </a:cubicBezTo>
                  <a:cubicBezTo>
                    <a:pt x="493" y="762"/>
                    <a:pt x="503" y="757"/>
                    <a:pt x="510" y="748"/>
                  </a:cubicBezTo>
                  <a:cubicBezTo>
                    <a:pt x="513" y="743"/>
                    <a:pt x="515" y="738"/>
                    <a:pt x="515" y="732"/>
                  </a:cubicBezTo>
                  <a:cubicBezTo>
                    <a:pt x="515" y="730"/>
                    <a:pt x="515" y="728"/>
                    <a:pt x="515" y="727"/>
                  </a:cubicBezTo>
                  <a:cubicBezTo>
                    <a:pt x="514" y="723"/>
                    <a:pt x="512" y="719"/>
                    <a:pt x="510" y="715"/>
                  </a:cubicBezTo>
                  <a:cubicBezTo>
                    <a:pt x="501" y="703"/>
                    <a:pt x="484" y="695"/>
                    <a:pt x="483" y="681"/>
                  </a:cubicBezTo>
                  <a:cubicBezTo>
                    <a:pt x="483" y="681"/>
                    <a:pt x="483" y="680"/>
                    <a:pt x="483" y="680"/>
                  </a:cubicBezTo>
                  <a:cubicBezTo>
                    <a:pt x="483" y="673"/>
                    <a:pt x="488" y="666"/>
                    <a:pt x="492" y="659"/>
                  </a:cubicBezTo>
                  <a:cubicBezTo>
                    <a:pt x="500" y="644"/>
                    <a:pt x="504" y="628"/>
                    <a:pt x="504" y="613"/>
                  </a:cubicBezTo>
                  <a:cubicBezTo>
                    <a:pt x="504" y="589"/>
                    <a:pt x="495" y="565"/>
                    <a:pt x="477" y="547"/>
                  </a:cubicBezTo>
                  <a:cubicBezTo>
                    <a:pt x="458" y="527"/>
                    <a:pt x="430" y="513"/>
                    <a:pt x="424" y="488"/>
                  </a:cubicBezTo>
                  <a:cubicBezTo>
                    <a:pt x="423" y="484"/>
                    <a:pt x="422" y="479"/>
                    <a:pt x="422" y="475"/>
                  </a:cubicBezTo>
                  <a:cubicBezTo>
                    <a:pt x="422" y="465"/>
                    <a:pt x="424" y="455"/>
                    <a:pt x="424" y="446"/>
                  </a:cubicBezTo>
                  <a:cubicBezTo>
                    <a:pt x="424" y="443"/>
                    <a:pt x="424" y="440"/>
                    <a:pt x="423" y="437"/>
                  </a:cubicBezTo>
                  <a:cubicBezTo>
                    <a:pt x="419" y="409"/>
                    <a:pt x="392" y="389"/>
                    <a:pt x="376" y="364"/>
                  </a:cubicBezTo>
                  <a:cubicBezTo>
                    <a:pt x="365" y="346"/>
                    <a:pt x="361" y="324"/>
                    <a:pt x="361" y="303"/>
                  </a:cubicBezTo>
                  <a:cubicBezTo>
                    <a:pt x="361" y="295"/>
                    <a:pt x="361" y="288"/>
                    <a:pt x="362" y="280"/>
                  </a:cubicBezTo>
                  <a:cubicBezTo>
                    <a:pt x="366" y="252"/>
                    <a:pt x="376" y="224"/>
                    <a:pt x="384" y="197"/>
                  </a:cubicBezTo>
                  <a:cubicBezTo>
                    <a:pt x="388" y="183"/>
                    <a:pt x="392" y="169"/>
                    <a:pt x="392" y="155"/>
                  </a:cubicBezTo>
                  <a:cubicBezTo>
                    <a:pt x="392" y="148"/>
                    <a:pt x="391" y="141"/>
                    <a:pt x="388" y="134"/>
                  </a:cubicBezTo>
                  <a:cubicBezTo>
                    <a:pt x="384" y="119"/>
                    <a:pt x="373" y="107"/>
                    <a:pt x="363" y="95"/>
                  </a:cubicBezTo>
                  <a:cubicBezTo>
                    <a:pt x="337" y="66"/>
                    <a:pt x="308" y="40"/>
                    <a:pt x="272" y="23"/>
                  </a:cubicBezTo>
                  <a:cubicBezTo>
                    <a:pt x="251" y="13"/>
                    <a:pt x="227" y="7"/>
                    <a:pt x="203" y="5"/>
                  </a:cubicBezTo>
                  <a:cubicBezTo>
                    <a:pt x="197" y="6"/>
                    <a:pt x="191" y="7"/>
                    <a:pt x="185" y="8"/>
                  </a:cubicBezTo>
                  <a:cubicBezTo>
                    <a:pt x="178" y="6"/>
                    <a:pt x="178" y="6"/>
                    <a:pt x="178" y="6"/>
                  </a:cubicBezTo>
                  <a:cubicBezTo>
                    <a:pt x="174" y="7"/>
                    <a:pt x="171" y="7"/>
                    <a:pt x="168" y="8"/>
                  </a:cubicBezTo>
                  <a:cubicBezTo>
                    <a:pt x="143" y="3"/>
                    <a:pt x="118" y="0"/>
                    <a:pt x="93" y="0"/>
                  </a:cubicBezTo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iṡ1îďê">
              <a:extLst>
                <a:ext uri="{FF2B5EF4-FFF2-40B4-BE49-F238E27FC236}">
                  <a16:creationId xmlns:a16="http://schemas.microsoft.com/office/drawing/2014/main" id="{6039A719-FD58-4BDD-9D42-33E441CED049}"/>
                </a:ext>
              </a:extLst>
            </p:cNvPr>
            <p:cNvSpPr/>
            <p:nvPr/>
          </p:nvSpPr>
          <p:spPr bwMode="auto">
            <a:xfrm>
              <a:off x="6894513" y="40354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iṡlîde">
              <a:extLst>
                <a:ext uri="{FF2B5EF4-FFF2-40B4-BE49-F238E27FC236}">
                  <a16:creationId xmlns:a16="http://schemas.microsoft.com/office/drawing/2014/main" id="{B8FECF6E-E420-4A21-A5B5-B4FDF6383238}"/>
                </a:ext>
              </a:extLst>
            </p:cNvPr>
            <p:cNvSpPr/>
            <p:nvPr/>
          </p:nvSpPr>
          <p:spPr bwMode="auto">
            <a:xfrm>
              <a:off x="6894513" y="3984625"/>
              <a:ext cx="114300" cy="53975"/>
            </a:xfrm>
            <a:custGeom>
              <a:avLst/>
              <a:gdLst>
                <a:gd name="T0" fmla="*/ 75 w 79"/>
                <a:gd name="T1" fmla="*/ 0 h 37"/>
                <a:gd name="T2" fmla="*/ 0 w 79"/>
                <a:gd name="T3" fmla="*/ 35 h 37"/>
                <a:gd name="T4" fmla="*/ 0 w 79"/>
                <a:gd name="T5" fmla="*/ 35 h 37"/>
                <a:gd name="T6" fmla="*/ 15 w 79"/>
                <a:gd name="T7" fmla="*/ 37 h 37"/>
                <a:gd name="T8" fmla="*/ 70 w 79"/>
                <a:gd name="T9" fmla="*/ 12 h 37"/>
                <a:gd name="T10" fmla="*/ 75 w 79"/>
                <a:gd name="T11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" h="37">
                  <a:moveTo>
                    <a:pt x="75" y="0"/>
                  </a:moveTo>
                  <a:cubicBezTo>
                    <a:pt x="62" y="0"/>
                    <a:pt x="1" y="3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6" y="37"/>
                    <a:pt x="15" y="37"/>
                  </a:cubicBezTo>
                  <a:cubicBezTo>
                    <a:pt x="29" y="37"/>
                    <a:pt x="49" y="33"/>
                    <a:pt x="70" y="12"/>
                  </a:cubicBezTo>
                  <a:cubicBezTo>
                    <a:pt x="78" y="3"/>
                    <a:pt x="79" y="0"/>
                    <a:pt x="75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íṣlïḍe">
              <a:extLst>
                <a:ext uri="{FF2B5EF4-FFF2-40B4-BE49-F238E27FC236}">
                  <a16:creationId xmlns:a16="http://schemas.microsoft.com/office/drawing/2014/main" id="{9B7221E6-BCC5-47B3-A683-5CEA9ECEFEF9}"/>
                </a:ext>
              </a:extLst>
            </p:cNvPr>
            <p:cNvSpPr/>
            <p:nvPr/>
          </p:nvSpPr>
          <p:spPr bwMode="auto">
            <a:xfrm>
              <a:off x="7215188" y="2735263"/>
              <a:ext cx="41275" cy="1588"/>
            </a:xfrm>
            <a:custGeom>
              <a:avLst/>
              <a:gdLst>
                <a:gd name="T0" fmla="*/ 19 w 28"/>
                <a:gd name="T1" fmla="*/ 0 h 1"/>
                <a:gd name="T2" fmla="*/ 0 w 28"/>
                <a:gd name="T3" fmla="*/ 1 h 1"/>
                <a:gd name="T4" fmla="*/ 1 w 28"/>
                <a:gd name="T5" fmla="*/ 1 h 1"/>
                <a:gd name="T6" fmla="*/ 19 w 28"/>
                <a:gd name="T7" fmla="*/ 0 h 1"/>
                <a:gd name="T8" fmla="*/ 26 w 28"/>
                <a:gd name="T9" fmla="*/ 0 h 1"/>
                <a:gd name="T10" fmla="*/ 28 w 28"/>
                <a:gd name="T11" fmla="*/ 0 h 1"/>
                <a:gd name="T12" fmla="*/ 19 w 28"/>
                <a:gd name="T13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1">
                  <a:moveTo>
                    <a:pt x="19" y="0"/>
                  </a:moveTo>
                  <a:cubicBezTo>
                    <a:pt x="12" y="0"/>
                    <a:pt x="6" y="0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7" y="1"/>
                    <a:pt x="13" y="0"/>
                    <a:pt x="19" y="0"/>
                  </a:cubicBezTo>
                  <a:cubicBezTo>
                    <a:pt x="21" y="0"/>
                    <a:pt x="23" y="0"/>
                    <a:pt x="26" y="0"/>
                  </a:cubicBezTo>
                  <a:cubicBezTo>
                    <a:pt x="26" y="0"/>
                    <a:pt x="27" y="0"/>
                    <a:pt x="28" y="0"/>
                  </a:cubicBezTo>
                  <a:cubicBezTo>
                    <a:pt x="25" y="0"/>
                    <a:pt x="22" y="0"/>
                    <a:pt x="19" y="0"/>
                  </a:cubicBezTo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iṧļiḍe">
              <a:extLst>
                <a:ext uri="{FF2B5EF4-FFF2-40B4-BE49-F238E27FC236}">
                  <a16:creationId xmlns:a16="http://schemas.microsoft.com/office/drawing/2014/main" id="{B2282DE8-8BBD-4522-84F4-9955070BBE5A}"/>
                </a:ext>
              </a:extLst>
            </p:cNvPr>
            <p:cNvSpPr/>
            <p:nvPr/>
          </p:nvSpPr>
          <p:spPr bwMode="auto">
            <a:xfrm>
              <a:off x="7216775" y="2735263"/>
              <a:ext cx="36513" cy="4763"/>
            </a:xfrm>
            <a:custGeom>
              <a:avLst/>
              <a:gdLst>
                <a:gd name="T0" fmla="*/ 18 w 25"/>
                <a:gd name="T1" fmla="*/ 0 h 3"/>
                <a:gd name="T2" fmla="*/ 0 w 25"/>
                <a:gd name="T3" fmla="*/ 1 h 3"/>
                <a:gd name="T4" fmla="*/ 7 w 25"/>
                <a:gd name="T5" fmla="*/ 3 h 3"/>
                <a:gd name="T6" fmla="*/ 25 w 25"/>
                <a:gd name="T7" fmla="*/ 0 h 3"/>
                <a:gd name="T8" fmla="*/ 18 w 25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">
                  <a:moveTo>
                    <a:pt x="18" y="0"/>
                  </a:moveTo>
                  <a:cubicBezTo>
                    <a:pt x="12" y="0"/>
                    <a:pt x="6" y="1"/>
                    <a:pt x="0" y="1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13" y="2"/>
                    <a:pt x="19" y="1"/>
                    <a:pt x="25" y="0"/>
                  </a:cubicBezTo>
                  <a:cubicBezTo>
                    <a:pt x="22" y="0"/>
                    <a:pt x="20" y="0"/>
                    <a:pt x="18" y="0"/>
                  </a:cubicBezTo>
                </a:path>
              </a:pathLst>
            </a:custGeom>
            <a:solidFill>
              <a:srgbClr val="3934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îṧḻïḋé">
              <a:extLst>
                <a:ext uri="{FF2B5EF4-FFF2-40B4-BE49-F238E27FC236}">
                  <a16:creationId xmlns:a16="http://schemas.microsoft.com/office/drawing/2014/main" id="{11A41CA0-A3A1-4C0C-A0B7-01137B916526}"/>
                </a:ext>
              </a:extLst>
            </p:cNvPr>
            <p:cNvSpPr/>
            <p:nvPr/>
          </p:nvSpPr>
          <p:spPr bwMode="auto">
            <a:xfrm>
              <a:off x="7616825" y="3859213"/>
              <a:ext cx="19050" cy="1588"/>
            </a:xfrm>
            <a:custGeom>
              <a:avLst/>
              <a:gdLst>
                <a:gd name="T0" fmla="*/ 0 w 13"/>
                <a:gd name="T1" fmla="*/ 0 h 1"/>
                <a:gd name="T2" fmla="*/ 0 w 13"/>
                <a:gd name="T3" fmla="*/ 0 h 1"/>
                <a:gd name="T4" fmla="*/ 7 w 13"/>
                <a:gd name="T5" fmla="*/ 1 h 1"/>
                <a:gd name="T6" fmla="*/ 12 w 13"/>
                <a:gd name="T7" fmla="*/ 1 h 1"/>
                <a:gd name="T8" fmla="*/ 13 w 13"/>
                <a:gd name="T9" fmla="*/ 1 h 1"/>
                <a:gd name="T10" fmla="*/ 13 w 13"/>
                <a:gd name="T11" fmla="*/ 1 h 1"/>
                <a:gd name="T12" fmla="*/ 7 w 13"/>
                <a:gd name="T13" fmla="*/ 1 h 1"/>
                <a:gd name="T14" fmla="*/ 0 w 13"/>
                <a:gd name="T1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5" y="1"/>
                    <a:pt x="7" y="1"/>
                  </a:cubicBezTo>
                  <a:cubicBezTo>
                    <a:pt x="8" y="1"/>
                    <a:pt x="10" y="1"/>
                    <a:pt x="12" y="1"/>
                  </a:cubicBezTo>
                  <a:cubicBezTo>
                    <a:pt x="12" y="1"/>
                    <a:pt x="13" y="1"/>
                    <a:pt x="13" y="1"/>
                  </a:cubicBezTo>
                  <a:cubicBezTo>
                    <a:pt x="13" y="1"/>
                    <a:pt x="13" y="1"/>
                    <a:pt x="13" y="1"/>
                  </a:cubicBezTo>
                  <a:cubicBezTo>
                    <a:pt x="11" y="1"/>
                    <a:pt x="9" y="1"/>
                    <a:pt x="7" y="1"/>
                  </a:cubicBezTo>
                  <a:cubicBezTo>
                    <a:pt x="5" y="1"/>
                    <a:pt x="3" y="0"/>
                    <a:pt x="0" y="0"/>
                  </a:cubicBezTo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íšḻïdê">
              <a:extLst>
                <a:ext uri="{FF2B5EF4-FFF2-40B4-BE49-F238E27FC236}">
                  <a16:creationId xmlns:a16="http://schemas.microsoft.com/office/drawing/2014/main" id="{FB6AC3D2-1285-4008-A3F4-48BF38A83535}"/>
                </a:ext>
              </a:extLst>
            </p:cNvPr>
            <p:cNvSpPr/>
            <p:nvPr/>
          </p:nvSpPr>
          <p:spPr bwMode="auto">
            <a:xfrm>
              <a:off x="6932613" y="2732088"/>
              <a:ext cx="133350" cy="200025"/>
            </a:xfrm>
            <a:custGeom>
              <a:avLst/>
              <a:gdLst>
                <a:gd name="T0" fmla="*/ 92 w 92"/>
                <a:gd name="T1" fmla="*/ 0 h 138"/>
                <a:gd name="T2" fmla="*/ 87 w 92"/>
                <a:gd name="T3" fmla="*/ 3 h 138"/>
                <a:gd name="T4" fmla="*/ 74 w 92"/>
                <a:gd name="T5" fmla="*/ 30 h 138"/>
                <a:gd name="T6" fmla="*/ 46 w 92"/>
                <a:gd name="T7" fmla="*/ 70 h 138"/>
                <a:gd name="T8" fmla="*/ 16 w 92"/>
                <a:gd name="T9" fmla="*/ 89 h 138"/>
                <a:gd name="T10" fmla="*/ 2 w 92"/>
                <a:gd name="T11" fmla="*/ 118 h 138"/>
                <a:gd name="T12" fmla="*/ 22 w 92"/>
                <a:gd name="T13" fmla="*/ 138 h 138"/>
                <a:gd name="T14" fmla="*/ 22 w 92"/>
                <a:gd name="T15" fmla="*/ 137 h 138"/>
                <a:gd name="T16" fmla="*/ 3 w 92"/>
                <a:gd name="T17" fmla="*/ 118 h 138"/>
                <a:gd name="T18" fmla="*/ 2 w 92"/>
                <a:gd name="T19" fmla="*/ 114 h 138"/>
                <a:gd name="T20" fmla="*/ 16 w 92"/>
                <a:gd name="T21" fmla="*/ 89 h 138"/>
                <a:gd name="T22" fmla="*/ 46 w 92"/>
                <a:gd name="T23" fmla="*/ 70 h 138"/>
                <a:gd name="T24" fmla="*/ 75 w 92"/>
                <a:gd name="T25" fmla="*/ 30 h 138"/>
                <a:gd name="T26" fmla="*/ 87 w 92"/>
                <a:gd name="T27" fmla="*/ 3 h 138"/>
                <a:gd name="T28" fmla="*/ 92 w 92"/>
                <a:gd name="T29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2" h="138">
                  <a:moveTo>
                    <a:pt x="92" y="0"/>
                  </a:moveTo>
                  <a:cubicBezTo>
                    <a:pt x="90" y="1"/>
                    <a:pt x="88" y="2"/>
                    <a:pt x="87" y="3"/>
                  </a:cubicBezTo>
                  <a:cubicBezTo>
                    <a:pt x="78" y="9"/>
                    <a:pt x="77" y="20"/>
                    <a:pt x="74" y="30"/>
                  </a:cubicBezTo>
                  <a:cubicBezTo>
                    <a:pt x="69" y="46"/>
                    <a:pt x="59" y="60"/>
                    <a:pt x="46" y="70"/>
                  </a:cubicBezTo>
                  <a:cubicBezTo>
                    <a:pt x="36" y="77"/>
                    <a:pt x="25" y="82"/>
                    <a:pt x="16" y="89"/>
                  </a:cubicBezTo>
                  <a:cubicBezTo>
                    <a:pt x="7" y="96"/>
                    <a:pt x="0" y="107"/>
                    <a:pt x="2" y="118"/>
                  </a:cubicBezTo>
                  <a:cubicBezTo>
                    <a:pt x="4" y="127"/>
                    <a:pt x="12" y="134"/>
                    <a:pt x="22" y="138"/>
                  </a:cubicBezTo>
                  <a:cubicBezTo>
                    <a:pt x="22" y="138"/>
                    <a:pt x="22" y="137"/>
                    <a:pt x="22" y="137"/>
                  </a:cubicBezTo>
                  <a:cubicBezTo>
                    <a:pt x="13" y="133"/>
                    <a:pt x="5" y="126"/>
                    <a:pt x="3" y="118"/>
                  </a:cubicBezTo>
                  <a:cubicBezTo>
                    <a:pt x="2" y="116"/>
                    <a:pt x="2" y="115"/>
                    <a:pt x="2" y="114"/>
                  </a:cubicBezTo>
                  <a:cubicBezTo>
                    <a:pt x="2" y="104"/>
                    <a:pt x="9" y="95"/>
                    <a:pt x="16" y="89"/>
                  </a:cubicBezTo>
                  <a:cubicBezTo>
                    <a:pt x="26" y="82"/>
                    <a:pt x="37" y="77"/>
                    <a:pt x="46" y="70"/>
                  </a:cubicBezTo>
                  <a:cubicBezTo>
                    <a:pt x="60" y="60"/>
                    <a:pt x="70" y="46"/>
                    <a:pt x="75" y="30"/>
                  </a:cubicBezTo>
                  <a:cubicBezTo>
                    <a:pt x="77" y="20"/>
                    <a:pt x="79" y="9"/>
                    <a:pt x="87" y="3"/>
                  </a:cubicBezTo>
                  <a:cubicBezTo>
                    <a:pt x="89" y="2"/>
                    <a:pt x="91" y="1"/>
                    <a:pt x="92" y="0"/>
                  </a:cubicBezTo>
                </a:path>
              </a:pathLst>
            </a:custGeom>
            <a:solidFill>
              <a:srgbClr val="D5D5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íṡḷîḋé">
              <a:extLst>
                <a:ext uri="{FF2B5EF4-FFF2-40B4-BE49-F238E27FC236}">
                  <a16:creationId xmlns:a16="http://schemas.microsoft.com/office/drawing/2014/main" id="{CFD50B11-2021-4436-9F6D-1B83C06A8E6F}"/>
                </a:ext>
              </a:extLst>
            </p:cNvPr>
            <p:cNvSpPr/>
            <p:nvPr/>
          </p:nvSpPr>
          <p:spPr bwMode="auto">
            <a:xfrm>
              <a:off x="7561263" y="3844925"/>
              <a:ext cx="55563" cy="14288"/>
            </a:xfrm>
            <a:custGeom>
              <a:avLst/>
              <a:gdLst>
                <a:gd name="T0" fmla="*/ 0 w 38"/>
                <a:gd name="T1" fmla="*/ 0 h 10"/>
                <a:gd name="T2" fmla="*/ 0 w 38"/>
                <a:gd name="T3" fmla="*/ 0 h 10"/>
                <a:gd name="T4" fmla="*/ 0 w 38"/>
                <a:gd name="T5" fmla="*/ 0 h 10"/>
                <a:gd name="T6" fmla="*/ 38 w 38"/>
                <a:gd name="T7" fmla="*/ 10 h 10"/>
                <a:gd name="T8" fmla="*/ 38 w 38"/>
                <a:gd name="T9" fmla="*/ 10 h 10"/>
                <a:gd name="T10" fmla="*/ 0 w 38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2" y="5"/>
                    <a:pt x="25" y="8"/>
                    <a:pt x="38" y="10"/>
                  </a:cubicBezTo>
                  <a:cubicBezTo>
                    <a:pt x="38" y="10"/>
                    <a:pt x="38" y="10"/>
                    <a:pt x="38" y="10"/>
                  </a:cubicBezTo>
                  <a:cubicBezTo>
                    <a:pt x="25" y="8"/>
                    <a:pt x="12" y="5"/>
                    <a:pt x="0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išḷiḑe">
              <a:extLst>
                <a:ext uri="{FF2B5EF4-FFF2-40B4-BE49-F238E27FC236}">
                  <a16:creationId xmlns:a16="http://schemas.microsoft.com/office/drawing/2014/main" id="{53B8AD3D-B430-4AD2-91CC-BCE104D37065}"/>
                </a:ext>
              </a:extLst>
            </p:cNvPr>
            <p:cNvSpPr/>
            <p:nvPr/>
          </p:nvSpPr>
          <p:spPr bwMode="auto">
            <a:xfrm>
              <a:off x="7543800" y="3836988"/>
              <a:ext cx="17463" cy="7938"/>
            </a:xfrm>
            <a:custGeom>
              <a:avLst/>
              <a:gdLst>
                <a:gd name="T0" fmla="*/ 0 w 12"/>
                <a:gd name="T1" fmla="*/ 0 h 5"/>
                <a:gd name="T2" fmla="*/ 0 w 12"/>
                <a:gd name="T3" fmla="*/ 0 h 5"/>
                <a:gd name="T4" fmla="*/ 12 w 12"/>
                <a:gd name="T5" fmla="*/ 5 h 5"/>
                <a:gd name="T6" fmla="*/ 12 w 12"/>
                <a:gd name="T7" fmla="*/ 5 h 5"/>
                <a:gd name="T8" fmla="*/ 12 w 12"/>
                <a:gd name="T9" fmla="*/ 5 h 5"/>
                <a:gd name="T10" fmla="*/ 0 w 12"/>
                <a:gd name="T11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" y="2"/>
                    <a:pt x="8" y="4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8" y="3"/>
                    <a:pt x="4" y="2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iṥḷiḑè">
              <a:extLst>
                <a:ext uri="{FF2B5EF4-FFF2-40B4-BE49-F238E27FC236}">
                  <a16:creationId xmlns:a16="http://schemas.microsoft.com/office/drawing/2014/main" id="{D04F6209-F71D-4FB0-90E1-9A4CEDF9B1A8}"/>
                </a:ext>
              </a:extLst>
            </p:cNvPr>
            <p:cNvSpPr/>
            <p:nvPr/>
          </p:nvSpPr>
          <p:spPr bwMode="auto">
            <a:xfrm>
              <a:off x="6964363" y="2930525"/>
              <a:ext cx="74613" cy="19050"/>
            </a:xfrm>
            <a:custGeom>
              <a:avLst/>
              <a:gdLst>
                <a:gd name="T0" fmla="*/ 0 w 52"/>
                <a:gd name="T1" fmla="*/ 0 h 13"/>
                <a:gd name="T2" fmla="*/ 0 w 52"/>
                <a:gd name="T3" fmla="*/ 1 h 13"/>
                <a:gd name="T4" fmla="*/ 6 w 52"/>
                <a:gd name="T5" fmla="*/ 3 h 13"/>
                <a:gd name="T6" fmla="*/ 43 w 52"/>
                <a:gd name="T7" fmla="*/ 10 h 13"/>
                <a:gd name="T8" fmla="*/ 52 w 52"/>
                <a:gd name="T9" fmla="*/ 13 h 13"/>
                <a:gd name="T10" fmla="*/ 52 w 52"/>
                <a:gd name="T11" fmla="*/ 13 h 13"/>
                <a:gd name="T12" fmla="*/ 44 w 52"/>
                <a:gd name="T13" fmla="*/ 10 h 13"/>
                <a:gd name="T14" fmla="*/ 7 w 52"/>
                <a:gd name="T15" fmla="*/ 3 h 13"/>
                <a:gd name="T16" fmla="*/ 0 w 52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2" h="13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2" y="2"/>
                    <a:pt x="4" y="2"/>
                    <a:pt x="6" y="3"/>
                  </a:cubicBezTo>
                  <a:cubicBezTo>
                    <a:pt x="18" y="6"/>
                    <a:pt x="31" y="7"/>
                    <a:pt x="43" y="10"/>
                  </a:cubicBezTo>
                  <a:cubicBezTo>
                    <a:pt x="46" y="11"/>
                    <a:pt x="49" y="12"/>
                    <a:pt x="52" y="13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49" y="12"/>
                    <a:pt x="47" y="11"/>
                    <a:pt x="44" y="10"/>
                  </a:cubicBezTo>
                  <a:cubicBezTo>
                    <a:pt x="32" y="7"/>
                    <a:pt x="19" y="6"/>
                    <a:pt x="7" y="3"/>
                  </a:cubicBezTo>
                  <a:cubicBezTo>
                    <a:pt x="5" y="2"/>
                    <a:pt x="2" y="1"/>
                    <a:pt x="0" y="0"/>
                  </a:cubicBezTo>
                </a:path>
              </a:pathLst>
            </a:custGeom>
            <a:solidFill>
              <a:srgbClr val="BFBF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íšḻïde">
              <a:extLst>
                <a:ext uri="{FF2B5EF4-FFF2-40B4-BE49-F238E27FC236}">
                  <a16:creationId xmlns:a16="http://schemas.microsoft.com/office/drawing/2014/main" id="{BBF8A4F2-0376-43C7-98F6-9D980F814F27}"/>
                </a:ext>
              </a:extLst>
            </p:cNvPr>
            <p:cNvSpPr/>
            <p:nvPr/>
          </p:nvSpPr>
          <p:spPr bwMode="auto">
            <a:xfrm>
              <a:off x="7140575" y="3246438"/>
              <a:ext cx="14288" cy="219075"/>
            </a:xfrm>
            <a:custGeom>
              <a:avLst/>
              <a:gdLst>
                <a:gd name="T0" fmla="*/ 1 w 10"/>
                <a:gd name="T1" fmla="*/ 0 h 151"/>
                <a:gd name="T2" fmla="*/ 3 w 10"/>
                <a:gd name="T3" fmla="*/ 39 h 151"/>
                <a:gd name="T4" fmla="*/ 0 w 10"/>
                <a:gd name="T5" fmla="*/ 109 h 151"/>
                <a:gd name="T6" fmla="*/ 10 w 10"/>
                <a:gd name="T7" fmla="*/ 151 h 151"/>
                <a:gd name="T8" fmla="*/ 10 w 10"/>
                <a:gd name="T9" fmla="*/ 151 h 151"/>
                <a:gd name="T10" fmla="*/ 1 w 10"/>
                <a:gd name="T11" fmla="*/ 115 h 151"/>
                <a:gd name="T12" fmla="*/ 1 w 10"/>
                <a:gd name="T13" fmla="*/ 109 h 151"/>
                <a:gd name="T14" fmla="*/ 4 w 10"/>
                <a:gd name="T15" fmla="*/ 39 h 151"/>
                <a:gd name="T16" fmla="*/ 4 w 10"/>
                <a:gd name="T17" fmla="*/ 24 h 151"/>
                <a:gd name="T18" fmla="*/ 2 w 10"/>
                <a:gd name="T19" fmla="*/ 0 h 151"/>
                <a:gd name="T20" fmla="*/ 1 w 10"/>
                <a:gd name="T21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51">
                  <a:moveTo>
                    <a:pt x="1" y="0"/>
                  </a:moveTo>
                  <a:cubicBezTo>
                    <a:pt x="4" y="13"/>
                    <a:pt x="3" y="26"/>
                    <a:pt x="3" y="39"/>
                  </a:cubicBezTo>
                  <a:cubicBezTo>
                    <a:pt x="2" y="62"/>
                    <a:pt x="1" y="86"/>
                    <a:pt x="0" y="109"/>
                  </a:cubicBezTo>
                  <a:cubicBezTo>
                    <a:pt x="0" y="123"/>
                    <a:pt x="1" y="140"/>
                    <a:pt x="10" y="151"/>
                  </a:cubicBezTo>
                  <a:cubicBezTo>
                    <a:pt x="10" y="151"/>
                    <a:pt x="10" y="151"/>
                    <a:pt x="10" y="151"/>
                  </a:cubicBezTo>
                  <a:cubicBezTo>
                    <a:pt x="3" y="141"/>
                    <a:pt x="1" y="128"/>
                    <a:pt x="1" y="115"/>
                  </a:cubicBezTo>
                  <a:cubicBezTo>
                    <a:pt x="1" y="113"/>
                    <a:pt x="1" y="111"/>
                    <a:pt x="1" y="109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4" y="34"/>
                    <a:pt x="4" y="29"/>
                    <a:pt x="4" y="24"/>
                  </a:cubicBezTo>
                  <a:cubicBezTo>
                    <a:pt x="4" y="16"/>
                    <a:pt x="4" y="8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</a:path>
              </a:pathLst>
            </a:custGeom>
            <a:solidFill>
              <a:srgbClr val="CC9C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ïś1îḍe">
              <a:extLst>
                <a:ext uri="{FF2B5EF4-FFF2-40B4-BE49-F238E27FC236}">
                  <a16:creationId xmlns:a16="http://schemas.microsoft.com/office/drawing/2014/main" id="{CC36EE28-E926-4C49-AA5A-B7369F3BC6D8}"/>
                </a:ext>
              </a:extLst>
            </p:cNvPr>
            <p:cNvSpPr/>
            <p:nvPr/>
          </p:nvSpPr>
          <p:spPr bwMode="auto">
            <a:xfrm>
              <a:off x="7142163" y="3243263"/>
              <a:ext cx="0" cy="3175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2 h 2"/>
                <a:gd name="T4" fmla="*/ 1 w 1"/>
                <a:gd name="T5" fmla="*/ 2 h 2"/>
                <a:gd name="T6" fmla="*/ 1 w 1"/>
                <a:gd name="T7" fmla="*/ 1 h 2"/>
                <a:gd name="T8" fmla="*/ 0 w 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1"/>
                    <a:pt x="0" y="1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</a:path>
              </a:pathLst>
            </a:custGeom>
            <a:solidFill>
              <a:srgbClr val="B78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iṥļíḑe">
              <a:extLst>
                <a:ext uri="{FF2B5EF4-FFF2-40B4-BE49-F238E27FC236}">
                  <a16:creationId xmlns:a16="http://schemas.microsoft.com/office/drawing/2014/main" id="{86798F2E-B5B1-44D0-9A05-520BF3AF64C8}"/>
                </a:ext>
              </a:extLst>
            </p:cNvPr>
            <p:cNvSpPr/>
            <p:nvPr/>
          </p:nvSpPr>
          <p:spPr bwMode="auto">
            <a:xfrm>
              <a:off x="7038975" y="2949575"/>
              <a:ext cx="103188" cy="295275"/>
            </a:xfrm>
            <a:custGeom>
              <a:avLst/>
              <a:gdLst>
                <a:gd name="T0" fmla="*/ 0 w 71"/>
                <a:gd name="T1" fmla="*/ 0 h 204"/>
                <a:gd name="T2" fmla="*/ 0 w 71"/>
                <a:gd name="T3" fmla="*/ 0 h 204"/>
                <a:gd name="T4" fmla="*/ 48 w 71"/>
                <a:gd name="T5" fmla="*/ 80 h 204"/>
                <a:gd name="T6" fmla="*/ 34 w 71"/>
                <a:gd name="T7" fmla="*/ 131 h 204"/>
                <a:gd name="T8" fmla="*/ 65 w 71"/>
                <a:gd name="T9" fmla="*/ 187 h 204"/>
                <a:gd name="T10" fmla="*/ 70 w 71"/>
                <a:gd name="T11" fmla="*/ 203 h 204"/>
                <a:gd name="T12" fmla="*/ 71 w 71"/>
                <a:gd name="T13" fmla="*/ 204 h 204"/>
                <a:gd name="T14" fmla="*/ 66 w 71"/>
                <a:gd name="T15" fmla="*/ 187 h 204"/>
                <a:gd name="T16" fmla="*/ 35 w 71"/>
                <a:gd name="T17" fmla="*/ 131 h 204"/>
                <a:gd name="T18" fmla="*/ 35 w 71"/>
                <a:gd name="T19" fmla="*/ 127 h 204"/>
                <a:gd name="T20" fmla="*/ 48 w 71"/>
                <a:gd name="T21" fmla="*/ 80 h 204"/>
                <a:gd name="T22" fmla="*/ 50 w 71"/>
                <a:gd name="T23" fmla="*/ 67 h 204"/>
                <a:gd name="T24" fmla="*/ 0 w 71"/>
                <a:gd name="T2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20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3" y="13"/>
                    <a:pt x="55" y="48"/>
                    <a:pt x="48" y="80"/>
                  </a:cubicBezTo>
                  <a:cubicBezTo>
                    <a:pt x="44" y="97"/>
                    <a:pt x="33" y="113"/>
                    <a:pt x="34" y="131"/>
                  </a:cubicBezTo>
                  <a:cubicBezTo>
                    <a:pt x="36" y="152"/>
                    <a:pt x="56" y="168"/>
                    <a:pt x="65" y="187"/>
                  </a:cubicBezTo>
                  <a:cubicBezTo>
                    <a:pt x="67" y="193"/>
                    <a:pt x="69" y="198"/>
                    <a:pt x="70" y="203"/>
                  </a:cubicBezTo>
                  <a:cubicBezTo>
                    <a:pt x="70" y="203"/>
                    <a:pt x="71" y="204"/>
                    <a:pt x="71" y="204"/>
                  </a:cubicBezTo>
                  <a:cubicBezTo>
                    <a:pt x="70" y="198"/>
                    <a:pt x="68" y="193"/>
                    <a:pt x="66" y="187"/>
                  </a:cubicBezTo>
                  <a:cubicBezTo>
                    <a:pt x="57" y="168"/>
                    <a:pt x="37" y="152"/>
                    <a:pt x="35" y="131"/>
                  </a:cubicBezTo>
                  <a:cubicBezTo>
                    <a:pt x="35" y="130"/>
                    <a:pt x="35" y="128"/>
                    <a:pt x="35" y="127"/>
                  </a:cubicBezTo>
                  <a:cubicBezTo>
                    <a:pt x="35" y="111"/>
                    <a:pt x="45" y="96"/>
                    <a:pt x="48" y="80"/>
                  </a:cubicBezTo>
                  <a:cubicBezTo>
                    <a:pt x="49" y="76"/>
                    <a:pt x="50" y="72"/>
                    <a:pt x="50" y="67"/>
                  </a:cubicBezTo>
                  <a:cubicBezTo>
                    <a:pt x="50" y="39"/>
                    <a:pt x="29" y="11"/>
                    <a:pt x="0" y="0"/>
                  </a:cubicBezTo>
                </a:path>
              </a:pathLst>
            </a:custGeom>
            <a:solidFill>
              <a:srgbClr val="CC9C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íṥļidé">
              <a:extLst>
                <a:ext uri="{FF2B5EF4-FFF2-40B4-BE49-F238E27FC236}">
                  <a16:creationId xmlns:a16="http://schemas.microsoft.com/office/drawing/2014/main" id="{D1D8BE4E-8C18-4197-87B7-9685C0EB8994}"/>
                </a:ext>
              </a:extLst>
            </p:cNvPr>
            <p:cNvSpPr/>
            <p:nvPr/>
          </p:nvSpPr>
          <p:spPr bwMode="auto">
            <a:xfrm>
              <a:off x="7154863" y="3465513"/>
              <a:ext cx="6350" cy="7938"/>
            </a:xfrm>
            <a:custGeom>
              <a:avLst/>
              <a:gdLst>
                <a:gd name="T0" fmla="*/ 0 w 5"/>
                <a:gd name="T1" fmla="*/ 0 h 5"/>
                <a:gd name="T2" fmla="*/ 4 w 5"/>
                <a:gd name="T3" fmla="*/ 5 h 5"/>
                <a:gd name="T4" fmla="*/ 5 w 5"/>
                <a:gd name="T5" fmla="*/ 5 h 5"/>
                <a:gd name="T6" fmla="*/ 0 w 5"/>
                <a:gd name="T7" fmla="*/ 0 h 5"/>
                <a:gd name="T8" fmla="*/ 0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cubicBezTo>
                    <a:pt x="1" y="1"/>
                    <a:pt x="3" y="3"/>
                    <a:pt x="4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3" y="3"/>
                    <a:pt x="2" y="2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78C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íṥlîďê">
              <a:extLst>
                <a:ext uri="{FF2B5EF4-FFF2-40B4-BE49-F238E27FC236}">
                  <a16:creationId xmlns:a16="http://schemas.microsoft.com/office/drawing/2014/main" id="{CCB32E0F-56BC-4146-B15F-50668F347F1D}"/>
                </a:ext>
              </a:extLst>
            </p:cNvPr>
            <p:cNvSpPr/>
            <p:nvPr/>
          </p:nvSpPr>
          <p:spPr bwMode="auto">
            <a:xfrm>
              <a:off x="7159625" y="3473450"/>
              <a:ext cx="384175" cy="363538"/>
            </a:xfrm>
            <a:custGeom>
              <a:avLst/>
              <a:gdLst>
                <a:gd name="T0" fmla="*/ 0 w 264"/>
                <a:gd name="T1" fmla="*/ 0 h 251"/>
                <a:gd name="T2" fmla="*/ 6 w 264"/>
                <a:gd name="T3" fmla="*/ 3 h 251"/>
                <a:gd name="T4" fmla="*/ 38 w 264"/>
                <a:gd name="T5" fmla="*/ 11 h 251"/>
                <a:gd name="T6" fmla="*/ 64 w 264"/>
                <a:gd name="T7" fmla="*/ 61 h 251"/>
                <a:gd name="T8" fmla="*/ 65 w 264"/>
                <a:gd name="T9" fmla="*/ 143 h 251"/>
                <a:gd name="T10" fmla="*/ 73 w 264"/>
                <a:gd name="T11" fmla="*/ 177 h 251"/>
                <a:gd name="T12" fmla="*/ 89 w 264"/>
                <a:gd name="T13" fmla="*/ 185 h 251"/>
                <a:gd name="T14" fmla="*/ 150 w 264"/>
                <a:gd name="T15" fmla="*/ 196 h 251"/>
                <a:gd name="T16" fmla="*/ 200 w 264"/>
                <a:gd name="T17" fmla="*/ 202 h 251"/>
                <a:gd name="T18" fmla="*/ 228 w 264"/>
                <a:gd name="T19" fmla="*/ 226 h 251"/>
                <a:gd name="T20" fmla="*/ 264 w 264"/>
                <a:gd name="T21" fmla="*/ 251 h 251"/>
                <a:gd name="T22" fmla="*/ 264 w 264"/>
                <a:gd name="T23" fmla="*/ 251 h 251"/>
                <a:gd name="T24" fmla="*/ 229 w 264"/>
                <a:gd name="T25" fmla="*/ 226 h 251"/>
                <a:gd name="T26" fmla="*/ 200 w 264"/>
                <a:gd name="T27" fmla="*/ 202 h 251"/>
                <a:gd name="T28" fmla="*/ 151 w 264"/>
                <a:gd name="T29" fmla="*/ 196 h 251"/>
                <a:gd name="T30" fmla="*/ 89 w 264"/>
                <a:gd name="T31" fmla="*/ 185 h 251"/>
                <a:gd name="T32" fmla="*/ 73 w 264"/>
                <a:gd name="T33" fmla="*/ 177 h 251"/>
                <a:gd name="T34" fmla="*/ 65 w 264"/>
                <a:gd name="T35" fmla="*/ 154 h 251"/>
                <a:gd name="T36" fmla="*/ 65 w 264"/>
                <a:gd name="T37" fmla="*/ 143 h 251"/>
                <a:gd name="T38" fmla="*/ 67 w 264"/>
                <a:gd name="T39" fmla="*/ 104 h 251"/>
                <a:gd name="T40" fmla="*/ 65 w 264"/>
                <a:gd name="T41" fmla="*/ 61 h 251"/>
                <a:gd name="T42" fmla="*/ 38 w 264"/>
                <a:gd name="T43" fmla="*/ 11 h 251"/>
                <a:gd name="T44" fmla="*/ 6 w 264"/>
                <a:gd name="T45" fmla="*/ 3 h 251"/>
                <a:gd name="T46" fmla="*/ 1 w 264"/>
                <a:gd name="T47" fmla="*/ 0 h 251"/>
                <a:gd name="T48" fmla="*/ 0 w 264"/>
                <a:gd name="T49" fmla="*/ 0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51">
                  <a:moveTo>
                    <a:pt x="0" y="0"/>
                  </a:moveTo>
                  <a:cubicBezTo>
                    <a:pt x="2" y="1"/>
                    <a:pt x="4" y="2"/>
                    <a:pt x="6" y="3"/>
                  </a:cubicBezTo>
                  <a:cubicBezTo>
                    <a:pt x="15" y="8"/>
                    <a:pt x="28" y="7"/>
                    <a:pt x="38" y="11"/>
                  </a:cubicBezTo>
                  <a:cubicBezTo>
                    <a:pt x="57" y="20"/>
                    <a:pt x="63" y="42"/>
                    <a:pt x="64" y="61"/>
                  </a:cubicBezTo>
                  <a:cubicBezTo>
                    <a:pt x="67" y="89"/>
                    <a:pt x="67" y="116"/>
                    <a:pt x="65" y="143"/>
                  </a:cubicBezTo>
                  <a:cubicBezTo>
                    <a:pt x="64" y="155"/>
                    <a:pt x="63" y="169"/>
                    <a:pt x="73" y="177"/>
                  </a:cubicBezTo>
                  <a:cubicBezTo>
                    <a:pt x="77" y="181"/>
                    <a:pt x="83" y="184"/>
                    <a:pt x="89" y="185"/>
                  </a:cubicBezTo>
                  <a:cubicBezTo>
                    <a:pt x="109" y="191"/>
                    <a:pt x="129" y="195"/>
                    <a:pt x="150" y="196"/>
                  </a:cubicBezTo>
                  <a:cubicBezTo>
                    <a:pt x="167" y="196"/>
                    <a:pt x="185" y="195"/>
                    <a:pt x="200" y="202"/>
                  </a:cubicBezTo>
                  <a:cubicBezTo>
                    <a:pt x="211" y="208"/>
                    <a:pt x="219" y="218"/>
                    <a:pt x="228" y="226"/>
                  </a:cubicBezTo>
                  <a:cubicBezTo>
                    <a:pt x="239" y="236"/>
                    <a:pt x="251" y="244"/>
                    <a:pt x="264" y="251"/>
                  </a:cubicBezTo>
                  <a:cubicBezTo>
                    <a:pt x="264" y="251"/>
                    <a:pt x="264" y="251"/>
                    <a:pt x="264" y="251"/>
                  </a:cubicBezTo>
                  <a:cubicBezTo>
                    <a:pt x="251" y="244"/>
                    <a:pt x="239" y="236"/>
                    <a:pt x="229" y="226"/>
                  </a:cubicBezTo>
                  <a:cubicBezTo>
                    <a:pt x="220" y="218"/>
                    <a:pt x="212" y="208"/>
                    <a:pt x="200" y="202"/>
                  </a:cubicBezTo>
                  <a:cubicBezTo>
                    <a:pt x="186" y="195"/>
                    <a:pt x="168" y="196"/>
                    <a:pt x="151" y="196"/>
                  </a:cubicBezTo>
                  <a:cubicBezTo>
                    <a:pt x="130" y="195"/>
                    <a:pt x="109" y="191"/>
                    <a:pt x="89" y="185"/>
                  </a:cubicBezTo>
                  <a:cubicBezTo>
                    <a:pt x="84" y="184"/>
                    <a:pt x="78" y="181"/>
                    <a:pt x="73" y="177"/>
                  </a:cubicBezTo>
                  <a:cubicBezTo>
                    <a:pt x="66" y="171"/>
                    <a:pt x="65" y="163"/>
                    <a:pt x="65" y="154"/>
                  </a:cubicBezTo>
                  <a:cubicBezTo>
                    <a:pt x="65" y="150"/>
                    <a:pt x="65" y="147"/>
                    <a:pt x="65" y="143"/>
                  </a:cubicBezTo>
                  <a:cubicBezTo>
                    <a:pt x="66" y="130"/>
                    <a:pt x="67" y="117"/>
                    <a:pt x="67" y="104"/>
                  </a:cubicBezTo>
                  <a:cubicBezTo>
                    <a:pt x="67" y="90"/>
                    <a:pt x="66" y="76"/>
                    <a:pt x="65" y="61"/>
                  </a:cubicBezTo>
                  <a:cubicBezTo>
                    <a:pt x="63" y="42"/>
                    <a:pt x="58" y="20"/>
                    <a:pt x="38" y="11"/>
                  </a:cubicBezTo>
                  <a:cubicBezTo>
                    <a:pt x="28" y="7"/>
                    <a:pt x="16" y="8"/>
                    <a:pt x="6" y="3"/>
                  </a:cubicBezTo>
                  <a:cubicBezTo>
                    <a:pt x="5" y="2"/>
                    <a:pt x="3" y="1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</a:path>
              </a:pathLst>
            </a:custGeom>
            <a:solidFill>
              <a:srgbClr val="5750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ïSľîḑe">
              <a:extLst>
                <a:ext uri="{FF2B5EF4-FFF2-40B4-BE49-F238E27FC236}">
                  <a16:creationId xmlns:a16="http://schemas.microsoft.com/office/drawing/2014/main" id="{3D494BE7-2935-464E-9FF9-2513B5171058}"/>
                </a:ext>
              </a:extLst>
            </p:cNvPr>
            <p:cNvSpPr/>
            <p:nvPr/>
          </p:nvSpPr>
          <p:spPr bwMode="auto">
            <a:xfrm>
              <a:off x="6934200" y="2728913"/>
              <a:ext cx="711200" cy="1131888"/>
            </a:xfrm>
            <a:custGeom>
              <a:avLst/>
              <a:gdLst>
                <a:gd name="T0" fmla="*/ 109 w 489"/>
                <a:gd name="T1" fmla="*/ 0 h 780"/>
                <a:gd name="T2" fmla="*/ 90 w 489"/>
                <a:gd name="T3" fmla="*/ 2 h 780"/>
                <a:gd name="T4" fmla="*/ 85 w 489"/>
                <a:gd name="T5" fmla="*/ 5 h 780"/>
                <a:gd name="T6" fmla="*/ 73 w 489"/>
                <a:gd name="T7" fmla="*/ 32 h 780"/>
                <a:gd name="T8" fmla="*/ 44 w 489"/>
                <a:gd name="T9" fmla="*/ 72 h 780"/>
                <a:gd name="T10" fmla="*/ 14 w 489"/>
                <a:gd name="T11" fmla="*/ 91 h 780"/>
                <a:gd name="T12" fmla="*/ 0 w 489"/>
                <a:gd name="T13" fmla="*/ 116 h 780"/>
                <a:gd name="T14" fmla="*/ 1 w 489"/>
                <a:gd name="T15" fmla="*/ 120 h 780"/>
                <a:gd name="T16" fmla="*/ 27 w 489"/>
                <a:gd name="T17" fmla="*/ 142 h 780"/>
                <a:gd name="T18" fmla="*/ 64 w 489"/>
                <a:gd name="T19" fmla="*/ 149 h 780"/>
                <a:gd name="T20" fmla="*/ 122 w 489"/>
                <a:gd name="T21" fmla="*/ 219 h 780"/>
                <a:gd name="T22" fmla="*/ 120 w 489"/>
                <a:gd name="T23" fmla="*/ 232 h 780"/>
                <a:gd name="T24" fmla="*/ 107 w 489"/>
                <a:gd name="T25" fmla="*/ 279 h 780"/>
                <a:gd name="T26" fmla="*/ 107 w 489"/>
                <a:gd name="T27" fmla="*/ 283 h 780"/>
                <a:gd name="T28" fmla="*/ 138 w 489"/>
                <a:gd name="T29" fmla="*/ 339 h 780"/>
                <a:gd name="T30" fmla="*/ 145 w 489"/>
                <a:gd name="T31" fmla="*/ 381 h 780"/>
                <a:gd name="T32" fmla="*/ 145 w 489"/>
                <a:gd name="T33" fmla="*/ 396 h 780"/>
                <a:gd name="T34" fmla="*/ 142 w 489"/>
                <a:gd name="T35" fmla="*/ 466 h 780"/>
                <a:gd name="T36" fmla="*/ 142 w 489"/>
                <a:gd name="T37" fmla="*/ 472 h 780"/>
                <a:gd name="T38" fmla="*/ 161 w 489"/>
                <a:gd name="T39" fmla="*/ 516 h 780"/>
                <a:gd name="T40" fmla="*/ 193 w 489"/>
                <a:gd name="T41" fmla="*/ 524 h 780"/>
                <a:gd name="T42" fmla="*/ 220 w 489"/>
                <a:gd name="T43" fmla="*/ 574 h 780"/>
                <a:gd name="T44" fmla="*/ 222 w 489"/>
                <a:gd name="T45" fmla="*/ 617 h 780"/>
                <a:gd name="T46" fmla="*/ 220 w 489"/>
                <a:gd name="T47" fmla="*/ 656 h 780"/>
                <a:gd name="T48" fmla="*/ 220 w 489"/>
                <a:gd name="T49" fmla="*/ 667 h 780"/>
                <a:gd name="T50" fmla="*/ 228 w 489"/>
                <a:gd name="T51" fmla="*/ 690 h 780"/>
                <a:gd name="T52" fmla="*/ 244 w 489"/>
                <a:gd name="T53" fmla="*/ 698 h 780"/>
                <a:gd name="T54" fmla="*/ 306 w 489"/>
                <a:gd name="T55" fmla="*/ 709 h 780"/>
                <a:gd name="T56" fmla="*/ 355 w 489"/>
                <a:gd name="T57" fmla="*/ 715 h 780"/>
                <a:gd name="T58" fmla="*/ 384 w 489"/>
                <a:gd name="T59" fmla="*/ 739 h 780"/>
                <a:gd name="T60" fmla="*/ 476 w 489"/>
                <a:gd name="T61" fmla="*/ 780 h 780"/>
                <a:gd name="T62" fmla="*/ 482 w 489"/>
                <a:gd name="T63" fmla="*/ 780 h 780"/>
                <a:gd name="T64" fmla="*/ 482 w 489"/>
                <a:gd name="T65" fmla="*/ 780 h 780"/>
                <a:gd name="T66" fmla="*/ 489 w 489"/>
                <a:gd name="T67" fmla="*/ 779 h 780"/>
                <a:gd name="T68" fmla="*/ 401 w 489"/>
                <a:gd name="T69" fmla="*/ 739 h 780"/>
                <a:gd name="T70" fmla="*/ 373 w 489"/>
                <a:gd name="T71" fmla="*/ 715 h 780"/>
                <a:gd name="T72" fmla="*/ 324 w 489"/>
                <a:gd name="T73" fmla="*/ 709 h 780"/>
                <a:gd name="T74" fmla="*/ 262 w 489"/>
                <a:gd name="T75" fmla="*/ 698 h 780"/>
                <a:gd name="T76" fmla="*/ 246 w 489"/>
                <a:gd name="T77" fmla="*/ 690 h 780"/>
                <a:gd name="T78" fmla="*/ 238 w 489"/>
                <a:gd name="T79" fmla="*/ 656 h 780"/>
                <a:gd name="T80" fmla="*/ 238 w 489"/>
                <a:gd name="T81" fmla="*/ 574 h 780"/>
                <a:gd name="T82" fmla="*/ 211 w 489"/>
                <a:gd name="T83" fmla="*/ 524 h 780"/>
                <a:gd name="T84" fmla="*/ 179 w 489"/>
                <a:gd name="T85" fmla="*/ 516 h 780"/>
                <a:gd name="T86" fmla="*/ 160 w 489"/>
                <a:gd name="T87" fmla="*/ 466 h 780"/>
                <a:gd name="T88" fmla="*/ 162 w 489"/>
                <a:gd name="T89" fmla="*/ 396 h 780"/>
                <a:gd name="T90" fmla="*/ 155 w 489"/>
                <a:gd name="T91" fmla="*/ 339 h 780"/>
                <a:gd name="T92" fmla="*/ 125 w 489"/>
                <a:gd name="T93" fmla="*/ 283 h 780"/>
                <a:gd name="T94" fmla="*/ 138 w 489"/>
                <a:gd name="T95" fmla="*/ 232 h 780"/>
                <a:gd name="T96" fmla="*/ 81 w 489"/>
                <a:gd name="T97" fmla="*/ 149 h 780"/>
                <a:gd name="T98" fmla="*/ 44 w 489"/>
                <a:gd name="T99" fmla="*/ 142 h 780"/>
                <a:gd name="T100" fmla="*/ 18 w 489"/>
                <a:gd name="T101" fmla="*/ 120 h 780"/>
                <a:gd name="T102" fmla="*/ 32 w 489"/>
                <a:gd name="T103" fmla="*/ 91 h 780"/>
                <a:gd name="T104" fmla="*/ 62 w 489"/>
                <a:gd name="T105" fmla="*/ 72 h 780"/>
                <a:gd name="T106" fmla="*/ 90 w 489"/>
                <a:gd name="T107" fmla="*/ 32 h 780"/>
                <a:gd name="T108" fmla="*/ 103 w 489"/>
                <a:gd name="T109" fmla="*/ 5 h 780"/>
                <a:gd name="T110" fmla="*/ 119 w 489"/>
                <a:gd name="T111" fmla="*/ 0 h 780"/>
                <a:gd name="T112" fmla="*/ 109 w 489"/>
                <a:gd name="T113" fmla="*/ 0 h 7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89" h="780">
                  <a:moveTo>
                    <a:pt x="109" y="0"/>
                  </a:moveTo>
                  <a:cubicBezTo>
                    <a:pt x="103" y="0"/>
                    <a:pt x="96" y="0"/>
                    <a:pt x="90" y="2"/>
                  </a:cubicBezTo>
                  <a:cubicBezTo>
                    <a:pt x="89" y="3"/>
                    <a:pt x="87" y="4"/>
                    <a:pt x="85" y="5"/>
                  </a:cubicBezTo>
                  <a:cubicBezTo>
                    <a:pt x="77" y="11"/>
                    <a:pt x="75" y="22"/>
                    <a:pt x="73" y="32"/>
                  </a:cubicBezTo>
                  <a:cubicBezTo>
                    <a:pt x="68" y="48"/>
                    <a:pt x="58" y="62"/>
                    <a:pt x="44" y="72"/>
                  </a:cubicBezTo>
                  <a:cubicBezTo>
                    <a:pt x="35" y="79"/>
                    <a:pt x="24" y="84"/>
                    <a:pt x="14" y="91"/>
                  </a:cubicBezTo>
                  <a:cubicBezTo>
                    <a:pt x="7" y="97"/>
                    <a:pt x="0" y="106"/>
                    <a:pt x="0" y="116"/>
                  </a:cubicBezTo>
                  <a:cubicBezTo>
                    <a:pt x="0" y="117"/>
                    <a:pt x="0" y="118"/>
                    <a:pt x="1" y="120"/>
                  </a:cubicBezTo>
                  <a:cubicBezTo>
                    <a:pt x="3" y="130"/>
                    <a:pt x="15" y="139"/>
                    <a:pt x="27" y="142"/>
                  </a:cubicBezTo>
                  <a:cubicBezTo>
                    <a:pt x="39" y="145"/>
                    <a:pt x="52" y="146"/>
                    <a:pt x="64" y="149"/>
                  </a:cubicBezTo>
                  <a:cubicBezTo>
                    <a:pt x="98" y="158"/>
                    <a:pt x="122" y="189"/>
                    <a:pt x="122" y="219"/>
                  </a:cubicBezTo>
                  <a:cubicBezTo>
                    <a:pt x="122" y="224"/>
                    <a:pt x="121" y="228"/>
                    <a:pt x="120" y="232"/>
                  </a:cubicBezTo>
                  <a:cubicBezTo>
                    <a:pt x="117" y="248"/>
                    <a:pt x="107" y="263"/>
                    <a:pt x="107" y="279"/>
                  </a:cubicBezTo>
                  <a:cubicBezTo>
                    <a:pt x="107" y="280"/>
                    <a:pt x="107" y="282"/>
                    <a:pt x="107" y="283"/>
                  </a:cubicBezTo>
                  <a:cubicBezTo>
                    <a:pt x="109" y="304"/>
                    <a:pt x="129" y="320"/>
                    <a:pt x="138" y="339"/>
                  </a:cubicBezTo>
                  <a:cubicBezTo>
                    <a:pt x="144" y="352"/>
                    <a:pt x="145" y="367"/>
                    <a:pt x="145" y="381"/>
                  </a:cubicBezTo>
                  <a:cubicBezTo>
                    <a:pt x="145" y="386"/>
                    <a:pt x="145" y="391"/>
                    <a:pt x="145" y="396"/>
                  </a:cubicBezTo>
                  <a:cubicBezTo>
                    <a:pt x="142" y="466"/>
                    <a:pt x="142" y="466"/>
                    <a:pt x="142" y="466"/>
                  </a:cubicBezTo>
                  <a:cubicBezTo>
                    <a:pt x="142" y="468"/>
                    <a:pt x="142" y="470"/>
                    <a:pt x="142" y="472"/>
                  </a:cubicBezTo>
                  <a:cubicBezTo>
                    <a:pt x="142" y="489"/>
                    <a:pt x="145" y="508"/>
                    <a:pt x="161" y="516"/>
                  </a:cubicBezTo>
                  <a:cubicBezTo>
                    <a:pt x="171" y="521"/>
                    <a:pt x="183" y="520"/>
                    <a:pt x="193" y="524"/>
                  </a:cubicBezTo>
                  <a:cubicBezTo>
                    <a:pt x="213" y="533"/>
                    <a:pt x="218" y="555"/>
                    <a:pt x="220" y="574"/>
                  </a:cubicBezTo>
                  <a:cubicBezTo>
                    <a:pt x="221" y="589"/>
                    <a:pt x="222" y="603"/>
                    <a:pt x="222" y="617"/>
                  </a:cubicBezTo>
                  <a:cubicBezTo>
                    <a:pt x="222" y="630"/>
                    <a:pt x="221" y="643"/>
                    <a:pt x="220" y="656"/>
                  </a:cubicBezTo>
                  <a:cubicBezTo>
                    <a:pt x="220" y="660"/>
                    <a:pt x="220" y="663"/>
                    <a:pt x="220" y="667"/>
                  </a:cubicBezTo>
                  <a:cubicBezTo>
                    <a:pt x="220" y="676"/>
                    <a:pt x="221" y="684"/>
                    <a:pt x="228" y="690"/>
                  </a:cubicBezTo>
                  <a:cubicBezTo>
                    <a:pt x="233" y="694"/>
                    <a:pt x="239" y="697"/>
                    <a:pt x="244" y="698"/>
                  </a:cubicBezTo>
                  <a:cubicBezTo>
                    <a:pt x="264" y="704"/>
                    <a:pt x="285" y="708"/>
                    <a:pt x="306" y="709"/>
                  </a:cubicBezTo>
                  <a:cubicBezTo>
                    <a:pt x="323" y="709"/>
                    <a:pt x="341" y="708"/>
                    <a:pt x="355" y="715"/>
                  </a:cubicBezTo>
                  <a:cubicBezTo>
                    <a:pt x="367" y="721"/>
                    <a:pt x="375" y="731"/>
                    <a:pt x="384" y="739"/>
                  </a:cubicBezTo>
                  <a:cubicBezTo>
                    <a:pt x="409" y="763"/>
                    <a:pt x="442" y="777"/>
                    <a:pt x="476" y="780"/>
                  </a:cubicBezTo>
                  <a:cubicBezTo>
                    <a:pt x="478" y="780"/>
                    <a:pt x="480" y="780"/>
                    <a:pt x="482" y="780"/>
                  </a:cubicBezTo>
                  <a:cubicBezTo>
                    <a:pt x="482" y="780"/>
                    <a:pt x="482" y="780"/>
                    <a:pt x="482" y="780"/>
                  </a:cubicBezTo>
                  <a:cubicBezTo>
                    <a:pt x="485" y="780"/>
                    <a:pt x="487" y="780"/>
                    <a:pt x="489" y="779"/>
                  </a:cubicBezTo>
                  <a:cubicBezTo>
                    <a:pt x="456" y="775"/>
                    <a:pt x="426" y="761"/>
                    <a:pt x="401" y="739"/>
                  </a:cubicBezTo>
                  <a:cubicBezTo>
                    <a:pt x="392" y="731"/>
                    <a:pt x="384" y="721"/>
                    <a:pt x="373" y="715"/>
                  </a:cubicBezTo>
                  <a:cubicBezTo>
                    <a:pt x="358" y="708"/>
                    <a:pt x="340" y="709"/>
                    <a:pt x="324" y="709"/>
                  </a:cubicBezTo>
                  <a:cubicBezTo>
                    <a:pt x="303" y="708"/>
                    <a:pt x="282" y="704"/>
                    <a:pt x="262" y="698"/>
                  </a:cubicBezTo>
                  <a:cubicBezTo>
                    <a:pt x="256" y="697"/>
                    <a:pt x="251" y="694"/>
                    <a:pt x="246" y="690"/>
                  </a:cubicBezTo>
                  <a:cubicBezTo>
                    <a:pt x="236" y="682"/>
                    <a:pt x="237" y="668"/>
                    <a:pt x="238" y="656"/>
                  </a:cubicBezTo>
                  <a:cubicBezTo>
                    <a:pt x="240" y="629"/>
                    <a:pt x="240" y="602"/>
                    <a:pt x="238" y="574"/>
                  </a:cubicBezTo>
                  <a:cubicBezTo>
                    <a:pt x="236" y="555"/>
                    <a:pt x="231" y="533"/>
                    <a:pt x="211" y="524"/>
                  </a:cubicBezTo>
                  <a:cubicBezTo>
                    <a:pt x="201" y="520"/>
                    <a:pt x="189" y="521"/>
                    <a:pt x="179" y="516"/>
                  </a:cubicBezTo>
                  <a:cubicBezTo>
                    <a:pt x="161" y="507"/>
                    <a:pt x="159" y="485"/>
                    <a:pt x="160" y="466"/>
                  </a:cubicBezTo>
                  <a:cubicBezTo>
                    <a:pt x="161" y="443"/>
                    <a:pt x="161" y="419"/>
                    <a:pt x="162" y="396"/>
                  </a:cubicBezTo>
                  <a:cubicBezTo>
                    <a:pt x="163" y="377"/>
                    <a:pt x="163" y="357"/>
                    <a:pt x="155" y="339"/>
                  </a:cubicBezTo>
                  <a:cubicBezTo>
                    <a:pt x="146" y="320"/>
                    <a:pt x="127" y="304"/>
                    <a:pt x="125" y="283"/>
                  </a:cubicBezTo>
                  <a:cubicBezTo>
                    <a:pt x="123" y="265"/>
                    <a:pt x="134" y="249"/>
                    <a:pt x="138" y="232"/>
                  </a:cubicBezTo>
                  <a:cubicBezTo>
                    <a:pt x="146" y="197"/>
                    <a:pt x="120" y="159"/>
                    <a:pt x="81" y="149"/>
                  </a:cubicBezTo>
                  <a:cubicBezTo>
                    <a:pt x="69" y="146"/>
                    <a:pt x="56" y="145"/>
                    <a:pt x="44" y="142"/>
                  </a:cubicBezTo>
                  <a:cubicBezTo>
                    <a:pt x="33" y="138"/>
                    <a:pt x="21" y="131"/>
                    <a:pt x="18" y="120"/>
                  </a:cubicBezTo>
                  <a:cubicBezTo>
                    <a:pt x="16" y="109"/>
                    <a:pt x="23" y="98"/>
                    <a:pt x="32" y="91"/>
                  </a:cubicBezTo>
                  <a:cubicBezTo>
                    <a:pt x="41" y="84"/>
                    <a:pt x="52" y="79"/>
                    <a:pt x="62" y="72"/>
                  </a:cubicBezTo>
                  <a:cubicBezTo>
                    <a:pt x="76" y="62"/>
                    <a:pt x="86" y="48"/>
                    <a:pt x="90" y="32"/>
                  </a:cubicBezTo>
                  <a:cubicBezTo>
                    <a:pt x="93" y="22"/>
                    <a:pt x="94" y="11"/>
                    <a:pt x="103" y="5"/>
                  </a:cubicBezTo>
                  <a:cubicBezTo>
                    <a:pt x="108" y="2"/>
                    <a:pt x="114" y="0"/>
                    <a:pt x="119" y="0"/>
                  </a:cubicBezTo>
                  <a:cubicBezTo>
                    <a:pt x="116" y="0"/>
                    <a:pt x="112" y="0"/>
                    <a:pt x="109" y="0"/>
                  </a:cubicBezTo>
                </a:path>
              </a:pathLst>
            </a:custGeom>
            <a:solidFill>
              <a:srgbClr val="3934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ïślîḓê">
              <a:extLst>
                <a:ext uri="{FF2B5EF4-FFF2-40B4-BE49-F238E27FC236}">
                  <a16:creationId xmlns:a16="http://schemas.microsoft.com/office/drawing/2014/main" id="{FE0767FF-4263-435D-954D-0259DC764A63}"/>
                </a:ext>
              </a:extLst>
            </p:cNvPr>
            <p:cNvSpPr/>
            <p:nvPr/>
          </p:nvSpPr>
          <p:spPr bwMode="auto">
            <a:xfrm>
              <a:off x="6570663" y="3627438"/>
              <a:ext cx="46038" cy="61913"/>
            </a:xfrm>
            <a:custGeom>
              <a:avLst/>
              <a:gdLst>
                <a:gd name="T0" fmla="*/ 32 w 32"/>
                <a:gd name="T1" fmla="*/ 0 h 43"/>
                <a:gd name="T2" fmla="*/ 4 w 32"/>
                <a:gd name="T3" fmla="*/ 41 h 43"/>
                <a:gd name="T4" fmla="*/ 6 w 32"/>
                <a:gd name="T5" fmla="*/ 43 h 43"/>
                <a:gd name="T6" fmla="*/ 32 w 32"/>
                <a:gd name="T7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2" h="43">
                  <a:moveTo>
                    <a:pt x="32" y="0"/>
                  </a:moveTo>
                  <a:cubicBezTo>
                    <a:pt x="32" y="0"/>
                    <a:pt x="0" y="29"/>
                    <a:pt x="4" y="41"/>
                  </a:cubicBezTo>
                  <a:cubicBezTo>
                    <a:pt x="5" y="42"/>
                    <a:pt x="6" y="43"/>
                    <a:pt x="6" y="43"/>
                  </a:cubicBezTo>
                  <a:cubicBezTo>
                    <a:pt x="13" y="43"/>
                    <a:pt x="32" y="0"/>
                    <a:pt x="32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îŝľîḓe">
              <a:extLst>
                <a:ext uri="{FF2B5EF4-FFF2-40B4-BE49-F238E27FC236}">
                  <a16:creationId xmlns:a16="http://schemas.microsoft.com/office/drawing/2014/main" id="{05038C81-A65E-4F6C-8A42-67BABE76CB46}"/>
                </a:ext>
              </a:extLst>
            </p:cNvPr>
            <p:cNvSpPr/>
            <p:nvPr/>
          </p:nvSpPr>
          <p:spPr bwMode="auto">
            <a:xfrm>
              <a:off x="6353175" y="4159250"/>
              <a:ext cx="1165225" cy="719138"/>
            </a:xfrm>
            <a:custGeom>
              <a:avLst/>
              <a:gdLst>
                <a:gd name="T0" fmla="*/ 210 w 801"/>
                <a:gd name="T1" fmla="*/ 11 h 496"/>
                <a:gd name="T2" fmla="*/ 93 w 801"/>
                <a:gd name="T3" fmla="*/ 102 h 496"/>
                <a:gd name="T4" fmla="*/ 67 w 801"/>
                <a:gd name="T5" fmla="*/ 170 h 496"/>
                <a:gd name="T6" fmla="*/ 165 w 801"/>
                <a:gd name="T7" fmla="*/ 380 h 496"/>
                <a:gd name="T8" fmla="*/ 561 w 801"/>
                <a:gd name="T9" fmla="*/ 470 h 496"/>
                <a:gd name="T10" fmla="*/ 787 w 801"/>
                <a:gd name="T11" fmla="*/ 486 h 496"/>
                <a:gd name="T12" fmla="*/ 799 w 801"/>
                <a:gd name="T13" fmla="*/ 454 h 496"/>
                <a:gd name="T14" fmla="*/ 519 w 801"/>
                <a:gd name="T15" fmla="*/ 382 h 496"/>
                <a:gd name="T16" fmla="*/ 471 w 801"/>
                <a:gd name="T17" fmla="*/ 212 h 496"/>
                <a:gd name="T18" fmla="*/ 235 w 801"/>
                <a:gd name="T19" fmla="*/ 16 h 496"/>
                <a:gd name="T20" fmla="*/ 210 w 801"/>
                <a:gd name="T21" fmla="*/ 11 h 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1" h="496">
                  <a:moveTo>
                    <a:pt x="210" y="11"/>
                  </a:moveTo>
                  <a:cubicBezTo>
                    <a:pt x="187" y="5"/>
                    <a:pt x="124" y="0"/>
                    <a:pt x="93" y="102"/>
                  </a:cubicBezTo>
                  <a:cubicBezTo>
                    <a:pt x="86" y="125"/>
                    <a:pt x="77" y="148"/>
                    <a:pt x="67" y="170"/>
                  </a:cubicBezTo>
                  <a:cubicBezTo>
                    <a:pt x="38" y="230"/>
                    <a:pt x="0" y="353"/>
                    <a:pt x="165" y="380"/>
                  </a:cubicBezTo>
                  <a:cubicBezTo>
                    <a:pt x="561" y="470"/>
                    <a:pt x="561" y="470"/>
                    <a:pt x="561" y="470"/>
                  </a:cubicBezTo>
                  <a:cubicBezTo>
                    <a:pt x="561" y="470"/>
                    <a:pt x="773" y="496"/>
                    <a:pt x="787" y="486"/>
                  </a:cubicBezTo>
                  <a:cubicBezTo>
                    <a:pt x="801" y="476"/>
                    <a:pt x="799" y="454"/>
                    <a:pt x="799" y="454"/>
                  </a:cubicBezTo>
                  <a:cubicBezTo>
                    <a:pt x="799" y="454"/>
                    <a:pt x="565" y="454"/>
                    <a:pt x="519" y="382"/>
                  </a:cubicBezTo>
                  <a:cubicBezTo>
                    <a:pt x="473" y="310"/>
                    <a:pt x="471" y="212"/>
                    <a:pt x="471" y="212"/>
                  </a:cubicBezTo>
                  <a:cubicBezTo>
                    <a:pt x="471" y="212"/>
                    <a:pt x="477" y="60"/>
                    <a:pt x="235" y="16"/>
                  </a:cubicBezTo>
                  <a:cubicBezTo>
                    <a:pt x="227" y="15"/>
                    <a:pt x="219" y="13"/>
                    <a:pt x="210" y="11"/>
                  </a:cubicBezTo>
                </a:path>
              </a:pathLst>
            </a:cu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5" name="îṥ1îďe">
              <a:extLst>
                <a:ext uri="{FF2B5EF4-FFF2-40B4-BE49-F238E27FC236}">
                  <a16:creationId xmlns:a16="http://schemas.microsoft.com/office/drawing/2014/main" id="{7856EDAB-204E-4016-A70C-EA3BE97FC5C3}"/>
                </a:ext>
              </a:extLst>
            </p:cNvPr>
            <p:cNvSpPr/>
            <p:nvPr/>
          </p:nvSpPr>
          <p:spPr bwMode="auto">
            <a:xfrm>
              <a:off x="7038975" y="4464050"/>
              <a:ext cx="0" cy="1588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6" name="ïśḻíḓé">
              <a:extLst>
                <a:ext uri="{FF2B5EF4-FFF2-40B4-BE49-F238E27FC236}">
                  <a16:creationId xmlns:a16="http://schemas.microsoft.com/office/drawing/2014/main" id="{C8F9F5D5-801D-494B-854C-427FDE476F48}"/>
                </a:ext>
              </a:extLst>
            </p:cNvPr>
            <p:cNvSpPr/>
            <p:nvPr/>
          </p:nvSpPr>
          <p:spPr bwMode="auto">
            <a:xfrm>
              <a:off x="6416675" y="4573588"/>
              <a:ext cx="522288" cy="214313"/>
            </a:xfrm>
            <a:custGeom>
              <a:avLst/>
              <a:gdLst>
                <a:gd name="T0" fmla="*/ 298 w 360"/>
                <a:gd name="T1" fmla="*/ 134 h 148"/>
                <a:gd name="T2" fmla="*/ 299 w 360"/>
                <a:gd name="T3" fmla="*/ 134 h 148"/>
                <a:gd name="T4" fmla="*/ 360 w 360"/>
                <a:gd name="T5" fmla="*/ 148 h 148"/>
                <a:gd name="T6" fmla="*/ 360 w 360"/>
                <a:gd name="T7" fmla="*/ 148 h 148"/>
                <a:gd name="T8" fmla="*/ 298 w 360"/>
                <a:gd name="T9" fmla="*/ 134 h 148"/>
                <a:gd name="T10" fmla="*/ 0 w 360"/>
                <a:gd name="T11" fmla="*/ 0 h 148"/>
                <a:gd name="T12" fmla="*/ 113 w 360"/>
                <a:gd name="T13" fmla="*/ 93 h 148"/>
                <a:gd name="T14" fmla="*/ 113 w 360"/>
                <a:gd name="T15" fmla="*/ 92 h 148"/>
                <a:gd name="T16" fmla="*/ 0 w 360"/>
                <a:gd name="T17" fmla="*/ 0 h 148"/>
                <a:gd name="T18" fmla="*/ 0 w 360"/>
                <a:gd name="T19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148">
                  <a:moveTo>
                    <a:pt x="298" y="134"/>
                  </a:moveTo>
                  <a:cubicBezTo>
                    <a:pt x="299" y="134"/>
                    <a:pt x="299" y="134"/>
                    <a:pt x="299" y="134"/>
                  </a:cubicBezTo>
                  <a:cubicBezTo>
                    <a:pt x="360" y="148"/>
                    <a:pt x="360" y="148"/>
                    <a:pt x="360" y="148"/>
                  </a:cubicBezTo>
                  <a:cubicBezTo>
                    <a:pt x="360" y="148"/>
                    <a:pt x="360" y="148"/>
                    <a:pt x="360" y="148"/>
                  </a:cubicBezTo>
                  <a:cubicBezTo>
                    <a:pt x="298" y="134"/>
                    <a:pt x="298" y="134"/>
                    <a:pt x="298" y="134"/>
                  </a:cubicBezTo>
                  <a:moveTo>
                    <a:pt x="0" y="0"/>
                  </a:moveTo>
                  <a:cubicBezTo>
                    <a:pt x="6" y="40"/>
                    <a:pt x="36" y="78"/>
                    <a:pt x="113" y="93"/>
                  </a:cubicBezTo>
                  <a:cubicBezTo>
                    <a:pt x="113" y="92"/>
                    <a:pt x="113" y="92"/>
                    <a:pt x="113" y="92"/>
                  </a:cubicBezTo>
                  <a:cubicBezTo>
                    <a:pt x="36" y="77"/>
                    <a:pt x="7" y="4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7" name="ïsľíḓè">
              <a:extLst>
                <a:ext uri="{FF2B5EF4-FFF2-40B4-BE49-F238E27FC236}">
                  <a16:creationId xmlns:a16="http://schemas.microsoft.com/office/drawing/2014/main" id="{A87DC44B-EEFD-4C4A-B625-3F574D30E7E9}"/>
                </a:ext>
              </a:extLst>
            </p:cNvPr>
            <p:cNvSpPr/>
            <p:nvPr/>
          </p:nvSpPr>
          <p:spPr bwMode="auto">
            <a:xfrm>
              <a:off x="6413500" y="4545013"/>
              <a:ext cx="3175" cy="28575"/>
            </a:xfrm>
            <a:custGeom>
              <a:avLst/>
              <a:gdLst>
                <a:gd name="T0" fmla="*/ 0 w 2"/>
                <a:gd name="T1" fmla="*/ 0 h 20"/>
                <a:gd name="T2" fmla="*/ 2 w 2"/>
                <a:gd name="T3" fmla="*/ 20 h 20"/>
                <a:gd name="T4" fmla="*/ 2 w 2"/>
                <a:gd name="T5" fmla="*/ 20 h 20"/>
                <a:gd name="T6" fmla="*/ 0 w 2"/>
                <a:gd name="T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0">
                  <a:moveTo>
                    <a:pt x="0" y="0"/>
                  </a:moveTo>
                  <a:cubicBezTo>
                    <a:pt x="0" y="6"/>
                    <a:pt x="1" y="13"/>
                    <a:pt x="2" y="20"/>
                  </a:cubicBezTo>
                  <a:cubicBezTo>
                    <a:pt x="2" y="20"/>
                    <a:pt x="2" y="20"/>
                    <a:pt x="2" y="20"/>
                  </a:cubicBezTo>
                  <a:cubicBezTo>
                    <a:pt x="1" y="13"/>
                    <a:pt x="0" y="6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8" name="ïṣḻíḓe">
              <a:extLst>
                <a:ext uri="{FF2B5EF4-FFF2-40B4-BE49-F238E27FC236}">
                  <a16:creationId xmlns:a16="http://schemas.microsoft.com/office/drawing/2014/main" id="{CD1BAC00-277F-4DD3-820B-5E02AF37E78A}"/>
                </a:ext>
              </a:extLst>
            </p:cNvPr>
            <p:cNvSpPr/>
            <p:nvPr/>
          </p:nvSpPr>
          <p:spPr bwMode="auto">
            <a:xfrm>
              <a:off x="6938963" y="4787900"/>
              <a:ext cx="157163" cy="36513"/>
            </a:xfrm>
            <a:custGeom>
              <a:avLst/>
              <a:gdLst>
                <a:gd name="T0" fmla="*/ 0 w 108"/>
                <a:gd name="T1" fmla="*/ 0 h 25"/>
                <a:gd name="T2" fmla="*/ 0 w 108"/>
                <a:gd name="T3" fmla="*/ 0 h 25"/>
                <a:gd name="T4" fmla="*/ 108 w 108"/>
                <a:gd name="T5" fmla="*/ 25 h 25"/>
                <a:gd name="T6" fmla="*/ 107 w 108"/>
                <a:gd name="T7" fmla="*/ 24 h 25"/>
                <a:gd name="T8" fmla="*/ 0 w 108"/>
                <a:gd name="T9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" h="2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4"/>
                    <a:pt x="107" y="2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9" name="îṧḷîḍè">
              <a:extLst>
                <a:ext uri="{FF2B5EF4-FFF2-40B4-BE49-F238E27FC236}">
                  <a16:creationId xmlns:a16="http://schemas.microsoft.com/office/drawing/2014/main" id="{EF0778FF-983C-4E9F-B096-8BF22B170864}"/>
                </a:ext>
              </a:extLst>
            </p:cNvPr>
            <p:cNvSpPr/>
            <p:nvPr/>
          </p:nvSpPr>
          <p:spPr bwMode="auto">
            <a:xfrm>
              <a:off x="7094538" y="4822825"/>
              <a:ext cx="419100" cy="46038"/>
            </a:xfrm>
            <a:custGeom>
              <a:avLst/>
              <a:gdLst>
                <a:gd name="T0" fmla="*/ 0 w 288"/>
                <a:gd name="T1" fmla="*/ 0 h 31"/>
                <a:gd name="T2" fmla="*/ 1 w 288"/>
                <a:gd name="T3" fmla="*/ 1 h 31"/>
                <a:gd name="T4" fmla="*/ 51 w 288"/>
                <a:gd name="T5" fmla="*/ 12 h 31"/>
                <a:gd name="T6" fmla="*/ 256 w 288"/>
                <a:gd name="T7" fmla="*/ 31 h 31"/>
                <a:gd name="T8" fmla="*/ 277 w 288"/>
                <a:gd name="T9" fmla="*/ 28 h 31"/>
                <a:gd name="T10" fmla="*/ 288 w 288"/>
                <a:gd name="T11" fmla="*/ 10 h 31"/>
                <a:gd name="T12" fmla="*/ 288 w 288"/>
                <a:gd name="T13" fmla="*/ 10 h 31"/>
                <a:gd name="T14" fmla="*/ 277 w 288"/>
                <a:gd name="T15" fmla="*/ 28 h 31"/>
                <a:gd name="T16" fmla="*/ 256 w 288"/>
                <a:gd name="T17" fmla="*/ 30 h 31"/>
                <a:gd name="T18" fmla="*/ 51 w 288"/>
                <a:gd name="T19" fmla="*/ 12 h 31"/>
                <a:gd name="T20" fmla="*/ 0 w 288"/>
                <a:gd name="T2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88" h="31">
                  <a:moveTo>
                    <a:pt x="0" y="0"/>
                  </a:moveTo>
                  <a:cubicBezTo>
                    <a:pt x="1" y="0"/>
                    <a:pt x="1" y="1"/>
                    <a:pt x="1" y="1"/>
                  </a:cubicBezTo>
                  <a:cubicBezTo>
                    <a:pt x="51" y="12"/>
                    <a:pt x="51" y="12"/>
                    <a:pt x="51" y="12"/>
                  </a:cubicBezTo>
                  <a:cubicBezTo>
                    <a:pt x="51" y="12"/>
                    <a:pt x="200" y="31"/>
                    <a:pt x="256" y="31"/>
                  </a:cubicBezTo>
                  <a:cubicBezTo>
                    <a:pt x="267" y="31"/>
                    <a:pt x="275" y="30"/>
                    <a:pt x="277" y="28"/>
                  </a:cubicBezTo>
                  <a:cubicBezTo>
                    <a:pt x="284" y="24"/>
                    <a:pt x="287" y="16"/>
                    <a:pt x="288" y="10"/>
                  </a:cubicBezTo>
                  <a:cubicBezTo>
                    <a:pt x="288" y="10"/>
                    <a:pt x="288" y="10"/>
                    <a:pt x="288" y="10"/>
                  </a:cubicBezTo>
                  <a:cubicBezTo>
                    <a:pt x="286" y="16"/>
                    <a:pt x="283" y="23"/>
                    <a:pt x="277" y="28"/>
                  </a:cubicBezTo>
                  <a:cubicBezTo>
                    <a:pt x="275" y="29"/>
                    <a:pt x="267" y="30"/>
                    <a:pt x="256" y="30"/>
                  </a:cubicBezTo>
                  <a:cubicBezTo>
                    <a:pt x="200" y="30"/>
                    <a:pt x="51" y="12"/>
                    <a:pt x="51" y="12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3934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0" name="iṣḷidè">
              <a:extLst>
                <a:ext uri="{FF2B5EF4-FFF2-40B4-BE49-F238E27FC236}">
                  <a16:creationId xmlns:a16="http://schemas.microsoft.com/office/drawing/2014/main" id="{19535656-5D88-4D54-9A38-C9856D31F524}"/>
                </a:ext>
              </a:extLst>
            </p:cNvPr>
            <p:cNvSpPr/>
            <p:nvPr/>
          </p:nvSpPr>
          <p:spPr bwMode="auto">
            <a:xfrm>
              <a:off x="7513638" y="4821238"/>
              <a:ext cx="1588" cy="15875"/>
            </a:xfrm>
            <a:custGeom>
              <a:avLst/>
              <a:gdLst>
                <a:gd name="T0" fmla="*/ 1 w 1"/>
                <a:gd name="T1" fmla="*/ 0 h 11"/>
                <a:gd name="T2" fmla="*/ 0 w 1"/>
                <a:gd name="T3" fmla="*/ 11 h 11"/>
                <a:gd name="T4" fmla="*/ 0 w 1"/>
                <a:gd name="T5" fmla="*/ 11 h 11"/>
                <a:gd name="T6" fmla="*/ 1 w 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1">
                  <a:moveTo>
                    <a:pt x="1" y="0"/>
                  </a:moveTo>
                  <a:cubicBezTo>
                    <a:pt x="1" y="2"/>
                    <a:pt x="1" y="7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1" y="6"/>
                    <a:pt x="1" y="2"/>
                    <a:pt x="1" y="0"/>
                  </a:cubicBezTo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1" name="îs1íďe">
              <a:extLst>
                <a:ext uri="{FF2B5EF4-FFF2-40B4-BE49-F238E27FC236}">
                  <a16:creationId xmlns:a16="http://schemas.microsoft.com/office/drawing/2014/main" id="{E37C8B61-50FC-4EEA-BAEB-6E19BFE31087}"/>
                </a:ext>
              </a:extLst>
            </p:cNvPr>
            <p:cNvSpPr/>
            <p:nvPr/>
          </p:nvSpPr>
          <p:spPr bwMode="auto">
            <a:xfrm>
              <a:off x="6580188" y="4706938"/>
              <a:ext cx="269875" cy="61913"/>
            </a:xfrm>
            <a:custGeom>
              <a:avLst/>
              <a:gdLst>
                <a:gd name="T0" fmla="*/ 0 w 186"/>
                <a:gd name="T1" fmla="*/ 0 h 42"/>
                <a:gd name="T2" fmla="*/ 0 w 186"/>
                <a:gd name="T3" fmla="*/ 1 h 42"/>
                <a:gd name="T4" fmla="*/ 9 w 186"/>
                <a:gd name="T5" fmla="*/ 2 h 42"/>
                <a:gd name="T6" fmla="*/ 186 w 186"/>
                <a:gd name="T7" fmla="*/ 42 h 42"/>
                <a:gd name="T8" fmla="*/ 185 w 186"/>
                <a:gd name="T9" fmla="*/ 42 h 42"/>
                <a:gd name="T10" fmla="*/ 9 w 186"/>
                <a:gd name="T11" fmla="*/ 2 h 42"/>
                <a:gd name="T12" fmla="*/ 0 w 186"/>
                <a:gd name="T13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6" h="42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3" y="1"/>
                    <a:pt x="6" y="2"/>
                    <a:pt x="9" y="2"/>
                  </a:cubicBezTo>
                  <a:cubicBezTo>
                    <a:pt x="186" y="42"/>
                    <a:pt x="186" y="42"/>
                    <a:pt x="186" y="42"/>
                  </a:cubicBezTo>
                  <a:cubicBezTo>
                    <a:pt x="186" y="42"/>
                    <a:pt x="186" y="42"/>
                    <a:pt x="185" y="42"/>
                  </a:cubicBezTo>
                  <a:cubicBezTo>
                    <a:pt x="9" y="2"/>
                    <a:pt x="9" y="2"/>
                    <a:pt x="9" y="2"/>
                  </a:cubicBezTo>
                  <a:cubicBezTo>
                    <a:pt x="6" y="1"/>
                    <a:pt x="3" y="1"/>
                    <a:pt x="0" y="0"/>
                  </a:cubicBezTo>
                </a:path>
              </a:pathLst>
            </a:custGeom>
            <a:solidFill>
              <a:srgbClr val="E3AE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2" name="íśļïḓé">
              <a:extLst>
                <a:ext uri="{FF2B5EF4-FFF2-40B4-BE49-F238E27FC236}">
                  <a16:creationId xmlns:a16="http://schemas.microsoft.com/office/drawing/2014/main" id="{BDA49FD9-A8EF-470E-A493-2867DA2AEE23}"/>
                </a:ext>
              </a:extLst>
            </p:cNvPr>
            <p:cNvSpPr/>
            <p:nvPr/>
          </p:nvSpPr>
          <p:spPr bwMode="auto">
            <a:xfrm>
              <a:off x="6413500" y="4171950"/>
              <a:ext cx="1101725" cy="695325"/>
            </a:xfrm>
            <a:custGeom>
              <a:avLst/>
              <a:gdLst>
                <a:gd name="T0" fmla="*/ 148 w 758"/>
                <a:gd name="T1" fmla="*/ 0 h 479"/>
                <a:gd name="T2" fmla="*/ 52 w 758"/>
                <a:gd name="T3" fmla="*/ 93 h 479"/>
                <a:gd name="T4" fmla="*/ 26 w 758"/>
                <a:gd name="T5" fmla="*/ 162 h 479"/>
                <a:gd name="T6" fmla="*/ 0 w 758"/>
                <a:gd name="T7" fmla="*/ 257 h 479"/>
                <a:gd name="T8" fmla="*/ 2 w 758"/>
                <a:gd name="T9" fmla="*/ 277 h 479"/>
                <a:gd name="T10" fmla="*/ 115 w 758"/>
                <a:gd name="T11" fmla="*/ 369 h 479"/>
                <a:gd name="T12" fmla="*/ 124 w 758"/>
                <a:gd name="T13" fmla="*/ 371 h 479"/>
                <a:gd name="T14" fmla="*/ 300 w 758"/>
                <a:gd name="T15" fmla="*/ 411 h 479"/>
                <a:gd name="T16" fmla="*/ 362 w 758"/>
                <a:gd name="T17" fmla="*/ 425 h 479"/>
                <a:gd name="T18" fmla="*/ 469 w 758"/>
                <a:gd name="T19" fmla="*/ 449 h 479"/>
                <a:gd name="T20" fmla="*/ 520 w 758"/>
                <a:gd name="T21" fmla="*/ 461 h 479"/>
                <a:gd name="T22" fmla="*/ 725 w 758"/>
                <a:gd name="T23" fmla="*/ 479 h 479"/>
                <a:gd name="T24" fmla="*/ 746 w 758"/>
                <a:gd name="T25" fmla="*/ 477 h 479"/>
                <a:gd name="T26" fmla="*/ 757 w 758"/>
                <a:gd name="T27" fmla="*/ 459 h 479"/>
                <a:gd name="T28" fmla="*/ 758 w 758"/>
                <a:gd name="T29" fmla="*/ 448 h 479"/>
                <a:gd name="T30" fmla="*/ 758 w 758"/>
                <a:gd name="T31" fmla="*/ 445 h 479"/>
                <a:gd name="T32" fmla="*/ 478 w 758"/>
                <a:gd name="T33" fmla="*/ 373 h 479"/>
                <a:gd name="T34" fmla="*/ 430 w 758"/>
                <a:gd name="T35" fmla="*/ 203 h 479"/>
                <a:gd name="T36" fmla="*/ 430 w 758"/>
                <a:gd name="T37" fmla="*/ 203 h 479"/>
                <a:gd name="T38" fmla="*/ 430 w 758"/>
                <a:gd name="T39" fmla="*/ 203 h 479"/>
                <a:gd name="T40" fmla="*/ 430 w 758"/>
                <a:gd name="T41" fmla="*/ 202 h 479"/>
                <a:gd name="T42" fmla="*/ 194 w 758"/>
                <a:gd name="T43" fmla="*/ 8 h 479"/>
                <a:gd name="T44" fmla="*/ 169 w 758"/>
                <a:gd name="T45" fmla="*/ 3 h 479"/>
                <a:gd name="T46" fmla="*/ 148 w 758"/>
                <a:gd name="T47" fmla="*/ 0 h 4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58" h="479">
                  <a:moveTo>
                    <a:pt x="148" y="0"/>
                  </a:moveTo>
                  <a:cubicBezTo>
                    <a:pt x="119" y="0"/>
                    <a:pt x="76" y="15"/>
                    <a:pt x="52" y="93"/>
                  </a:cubicBezTo>
                  <a:cubicBezTo>
                    <a:pt x="45" y="117"/>
                    <a:pt x="36" y="140"/>
                    <a:pt x="26" y="162"/>
                  </a:cubicBezTo>
                  <a:cubicBezTo>
                    <a:pt x="14" y="187"/>
                    <a:pt x="0" y="222"/>
                    <a:pt x="0" y="257"/>
                  </a:cubicBezTo>
                  <a:cubicBezTo>
                    <a:pt x="0" y="263"/>
                    <a:pt x="1" y="270"/>
                    <a:pt x="2" y="277"/>
                  </a:cubicBezTo>
                  <a:cubicBezTo>
                    <a:pt x="9" y="317"/>
                    <a:pt x="38" y="354"/>
                    <a:pt x="115" y="369"/>
                  </a:cubicBezTo>
                  <a:cubicBezTo>
                    <a:pt x="118" y="370"/>
                    <a:pt x="121" y="370"/>
                    <a:pt x="124" y="371"/>
                  </a:cubicBezTo>
                  <a:cubicBezTo>
                    <a:pt x="300" y="411"/>
                    <a:pt x="300" y="411"/>
                    <a:pt x="300" y="411"/>
                  </a:cubicBezTo>
                  <a:cubicBezTo>
                    <a:pt x="362" y="425"/>
                    <a:pt x="362" y="425"/>
                    <a:pt x="362" y="425"/>
                  </a:cubicBezTo>
                  <a:cubicBezTo>
                    <a:pt x="469" y="449"/>
                    <a:pt x="469" y="449"/>
                    <a:pt x="469" y="449"/>
                  </a:cubicBezTo>
                  <a:cubicBezTo>
                    <a:pt x="520" y="461"/>
                    <a:pt x="520" y="461"/>
                    <a:pt x="520" y="461"/>
                  </a:cubicBezTo>
                  <a:cubicBezTo>
                    <a:pt x="520" y="461"/>
                    <a:pt x="669" y="479"/>
                    <a:pt x="725" y="479"/>
                  </a:cubicBezTo>
                  <a:cubicBezTo>
                    <a:pt x="736" y="479"/>
                    <a:pt x="744" y="478"/>
                    <a:pt x="746" y="477"/>
                  </a:cubicBezTo>
                  <a:cubicBezTo>
                    <a:pt x="752" y="472"/>
                    <a:pt x="755" y="465"/>
                    <a:pt x="757" y="459"/>
                  </a:cubicBezTo>
                  <a:cubicBezTo>
                    <a:pt x="758" y="455"/>
                    <a:pt x="758" y="450"/>
                    <a:pt x="758" y="448"/>
                  </a:cubicBezTo>
                  <a:cubicBezTo>
                    <a:pt x="758" y="446"/>
                    <a:pt x="758" y="445"/>
                    <a:pt x="758" y="445"/>
                  </a:cubicBezTo>
                  <a:cubicBezTo>
                    <a:pt x="758" y="445"/>
                    <a:pt x="524" y="445"/>
                    <a:pt x="478" y="373"/>
                  </a:cubicBezTo>
                  <a:cubicBezTo>
                    <a:pt x="432" y="301"/>
                    <a:pt x="430" y="203"/>
                    <a:pt x="430" y="203"/>
                  </a:cubicBezTo>
                  <a:cubicBezTo>
                    <a:pt x="430" y="203"/>
                    <a:pt x="430" y="203"/>
                    <a:pt x="430" y="203"/>
                  </a:cubicBezTo>
                  <a:cubicBezTo>
                    <a:pt x="430" y="203"/>
                    <a:pt x="430" y="203"/>
                    <a:pt x="430" y="203"/>
                  </a:cubicBezTo>
                  <a:cubicBezTo>
                    <a:pt x="430" y="203"/>
                    <a:pt x="430" y="202"/>
                    <a:pt x="430" y="202"/>
                  </a:cubicBezTo>
                  <a:cubicBezTo>
                    <a:pt x="430" y="187"/>
                    <a:pt x="423" y="50"/>
                    <a:pt x="194" y="8"/>
                  </a:cubicBezTo>
                  <a:cubicBezTo>
                    <a:pt x="186" y="6"/>
                    <a:pt x="178" y="5"/>
                    <a:pt x="169" y="3"/>
                  </a:cubicBezTo>
                  <a:cubicBezTo>
                    <a:pt x="164" y="1"/>
                    <a:pt x="157" y="0"/>
                    <a:pt x="148" y="0"/>
                  </a:cubicBezTo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3" name="î$1iďe">
              <a:extLst>
                <a:ext uri="{FF2B5EF4-FFF2-40B4-BE49-F238E27FC236}">
                  <a16:creationId xmlns:a16="http://schemas.microsoft.com/office/drawing/2014/main" id="{7506F96B-BA8B-41DA-BBA3-DE26FCC9058D}"/>
                </a:ext>
              </a:extLst>
            </p:cNvPr>
            <p:cNvSpPr/>
            <p:nvPr/>
          </p:nvSpPr>
          <p:spPr bwMode="auto">
            <a:xfrm>
              <a:off x="6823075" y="3948113"/>
              <a:ext cx="1044575" cy="801688"/>
            </a:xfrm>
            <a:custGeom>
              <a:avLst/>
              <a:gdLst>
                <a:gd name="T0" fmla="*/ 718 w 718"/>
                <a:gd name="T1" fmla="*/ 52 h 552"/>
                <a:gd name="T2" fmla="*/ 656 w 718"/>
                <a:gd name="T3" fmla="*/ 1 h 552"/>
                <a:gd name="T4" fmla="*/ 342 w 718"/>
                <a:gd name="T5" fmla="*/ 63 h 552"/>
                <a:gd name="T6" fmla="*/ 262 w 718"/>
                <a:gd name="T7" fmla="*/ 103 h 552"/>
                <a:gd name="T8" fmla="*/ 362 w 718"/>
                <a:gd name="T9" fmla="*/ 497 h 552"/>
                <a:gd name="T10" fmla="*/ 632 w 718"/>
                <a:gd name="T11" fmla="*/ 422 h 552"/>
                <a:gd name="T12" fmla="*/ 682 w 718"/>
                <a:gd name="T13" fmla="*/ 235 h 552"/>
                <a:gd name="T14" fmla="*/ 718 w 718"/>
                <a:gd name="T15" fmla="*/ 57 h 552"/>
                <a:gd name="T16" fmla="*/ 718 w 718"/>
                <a:gd name="T17" fmla="*/ 52 h 5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8" h="552">
                  <a:moveTo>
                    <a:pt x="718" y="52"/>
                  </a:moveTo>
                  <a:cubicBezTo>
                    <a:pt x="713" y="22"/>
                    <a:pt x="686" y="0"/>
                    <a:pt x="656" y="1"/>
                  </a:cubicBezTo>
                  <a:cubicBezTo>
                    <a:pt x="599" y="2"/>
                    <a:pt x="423" y="9"/>
                    <a:pt x="342" y="63"/>
                  </a:cubicBezTo>
                  <a:cubicBezTo>
                    <a:pt x="342" y="63"/>
                    <a:pt x="280" y="103"/>
                    <a:pt x="262" y="103"/>
                  </a:cubicBezTo>
                  <a:cubicBezTo>
                    <a:pt x="244" y="103"/>
                    <a:pt x="0" y="311"/>
                    <a:pt x="362" y="497"/>
                  </a:cubicBezTo>
                  <a:cubicBezTo>
                    <a:pt x="362" y="497"/>
                    <a:pt x="556" y="552"/>
                    <a:pt x="632" y="422"/>
                  </a:cubicBezTo>
                  <a:cubicBezTo>
                    <a:pt x="632" y="422"/>
                    <a:pt x="686" y="283"/>
                    <a:pt x="682" y="235"/>
                  </a:cubicBezTo>
                  <a:cubicBezTo>
                    <a:pt x="678" y="187"/>
                    <a:pt x="718" y="57"/>
                    <a:pt x="718" y="57"/>
                  </a:cubicBezTo>
                  <a:cubicBezTo>
                    <a:pt x="718" y="57"/>
                    <a:pt x="718" y="55"/>
                    <a:pt x="718" y="52"/>
                  </a:cubicBezTo>
                </a:path>
              </a:pathLst>
            </a:cu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4" name="isḷïde">
              <a:extLst>
                <a:ext uri="{FF2B5EF4-FFF2-40B4-BE49-F238E27FC236}">
                  <a16:creationId xmlns:a16="http://schemas.microsoft.com/office/drawing/2014/main" id="{B7F3E0B5-3CF9-4966-A2B8-37377B115D79}"/>
                </a:ext>
              </a:extLst>
            </p:cNvPr>
            <p:cNvSpPr/>
            <p:nvPr/>
          </p:nvSpPr>
          <p:spPr bwMode="auto">
            <a:xfrm>
              <a:off x="7815263" y="4268788"/>
              <a:ext cx="1588" cy="25400"/>
            </a:xfrm>
            <a:custGeom>
              <a:avLst/>
              <a:gdLst>
                <a:gd name="T0" fmla="*/ 2 w 2"/>
                <a:gd name="T1" fmla="*/ 0 h 17"/>
                <a:gd name="T2" fmla="*/ 0 w 2"/>
                <a:gd name="T3" fmla="*/ 1 h 17"/>
                <a:gd name="T4" fmla="*/ 0 w 2"/>
                <a:gd name="T5" fmla="*/ 14 h 17"/>
                <a:gd name="T6" fmla="*/ 0 w 2"/>
                <a:gd name="T7" fmla="*/ 17 h 17"/>
                <a:gd name="T8" fmla="*/ 2 w 2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17">
                  <a:moveTo>
                    <a:pt x="2" y="0"/>
                  </a:moveTo>
                  <a:cubicBezTo>
                    <a:pt x="2" y="0"/>
                    <a:pt x="1" y="0"/>
                    <a:pt x="0" y="1"/>
                  </a:cubicBezTo>
                  <a:cubicBezTo>
                    <a:pt x="0" y="6"/>
                    <a:pt x="0" y="10"/>
                    <a:pt x="0" y="14"/>
                  </a:cubicBezTo>
                  <a:cubicBezTo>
                    <a:pt x="0" y="15"/>
                    <a:pt x="0" y="16"/>
                    <a:pt x="0" y="17"/>
                  </a:cubicBezTo>
                  <a:cubicBezTo>
                    <a:pt x="1" y="12"/>
                    <a:pt x="1" y="6"/>
                    <a:pt x="2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5" name="í$ḻîḍe">
              <a:extLst>
                <a:ext uri="{FF2B5EF4-FFF2-40B4-BE49-F238E27FC236}">
                  <a16:creationId xmlns:a16="http://schemas.microsoft.com/office/drawing/2014/main" id="{D0A2FF7D-678D-40F7-A8B3-9B7AD03ED6E3}"/>
                </a:ext>
              </a:extLst>
            </p:cNvPr>
            <p:cNvSpPr/>
            <p:nvPr/>
          </p:nvSpPr>
          <p:spPr bwMode="auto">
            <a:xfrm>
              <a:off x="7815263" y="4054475"/>
              <a:ext cx="52388" cy="215900"/>
            </a:xfrm>
            <a:custGeom>
              <a:avLst/>
              <a:gdLst>
                <a:gd name="T0" fmla="*/ 31 w 36"/>
                <a:gd name="T1" fmla="*/ 0 h 149"/>
                <a:gd name="T2" fmla="*/ 0 w 36"/>
                <a:gd name="T3" fmla="*/ 149 h 149"/>
                <a:gd name="T4" fmla="*/ 2 w 36"/>
                <a:gd name="T5" fmla="*/ 148 h 149"/>
                <a:gd name="T6" fmla="*/ 36 w 36"/>
                <a:gd name="T7" fmla="*/ 18 h 149"/>
                <a:gd name="T8" fmla="*/ 36 w 36"/>
                <a:gd name="T9" fmla="*/ 14 h 149"/>
                <a:gd name="T10" fmla="*/ 31 w 36"/>
                <a:gd name="T1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149">
                  <a:moveTo>
                    <a:pt x="31" y="0"/>
                  </a:moveTo>
                  <a:cubicBezTo>
                    <a:pt x="22" y="33"/>
                    <a:pt x="2" y="107"/>
                    <a:pt x="0" y="149"/>
                  </a:cubicBezTo>
                  <a:cubicBezTo>
                    <a:pt x="1" y="148"/>
                    <a:pt x="2" y="148"/>
                    <a:pt x="2" y="148"/>
                  </a:cubicBezTo>
                  <a:cubicBezTo>
                    <a:pt x="11" y="94"/>
                    <a:pt x="36" y="18"/>
                    <a:pt x="36" y="18"/>
                  </a:cubicBezTo>
                  <a:cubicBezTo>
                    <a:pt x="36" y="18"/>
                    <a:pt x="36" y="17"/>
                    <a:pt x="36" y="14"/>
                  </a:cubicBezTo>
                  <a:cubicBezTo>
                    <a:pt x="35" y="9"/>
                    <a:pt x="33" y="5"/>
                    <a:pt x="31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6" name="ïṣ1iḑé">
              <a:extLst>
                <a:ext uri="{FF2B5EF4-FFF2-40B4-BE49-F238E27FC236}">
                  <a16:creationId xmlns:a16="http://schemas.microsoft.com/office/drawing/2014/main" id="{E5E5A650-866D-4F1E-98E4-FF470B9E16B7}"/>
                </a:ext>
              </a:extLst>
            </p:cNvPr>
            <p:cNvSpPr/>
            <p:nvPr/>
          </p:nvSpPr>
          <p:spPr bwMode="auto">
            <a:xfrm>
              <a:off x="7747000" y="4311650"/>
              <a:ext cx="71438" cy="238125"/>
            </a:xfrm>
            <a:custGeom>
              <a:avLst/>
              <a:gdLst>
                <a:gd name="T0" fmla="*/ 46 w 49"/>
                <a:gd name="T1" fmla="*/ 0 h 165"/>
                <a:gd name="T2" fmla="*/ 0 w 49"/>
                <a:gd name="T3" fmla="*/ 162 h 165"/>
                <a:gd name="T4" fmla="*/ 2 w 49"/>
                <a:gd name="T5" fmla="*/ 165 h 165"/>
                <a:gd name="T6" fmla="*/ 46 w 49"/>
                <a:gd name="T7" fmla="*/ 6 h 165"/>
                <a:gd name="T8" fmla="*/ 46 w 49"/>
                <a:gd name="T9" fmla="*/ 0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65">
                  <a:moveTo>
                    <a:pt x="46" y="0"/>
                  </a:moveTo>
                  <a:cubicBezTo>
                    <a:pt x="41" y="47"/>
                    <a:pt x="11" y="133"/>
                    <a:pt x="0" y="162"/>
                  </a:cubicBezTo>
                  <a:cubicBezTo>
                    <a:pt x="0" y="163"/>
                    <a:pt x="1" y="164"/>
                    <a:pt x="2" y="165"/>
                  </a:cubicBezTo>
                  <a:cubicBezTo>
                    <a:pt x="15" y="130"/>
                    <a:pt x="49" y="41"/>
                    <a:pt x="46" y="6"/>
                  </a:cubicBezTo>
                  <a:cubicBezTo>
                    <a:pt x="46" y="4"/>
                    <a:pt x="46" y="2"/>
                    <a:pt x="46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7" name="iṩḷîdè">
              <a:extLst>
                <a:ext uri="{FF2B5EF4-FFF2-40B4-BE49-F238E27FC236}">
                  <a16:creationId xmlns:a16="http://schemas.microsoft.com/office/drawing/2014/main" id="{8296014D-E924-415D-B49A-1EA3ACA58AE9}"/>
                </a:ext>
              </a:extLst>
            </p:cNvPr>
            <p:cNvSpPr/>
            <p:nvPr/>
          </p:nvSpPr>
          <p:spPr bwMode="auto">
            <a:xfrm>
              <a:off x="7743825" y="4546600"/>
              <a:ext cx="6350" cy="15875"/>
            </a:xfrm>
            <a:custGeom>
              <a:avLst/>
              <a:gdLst>
                <a:gd name="T0" fmla="*/ 3 w 5"/>
                <a:gd name="T1" fmla="*/ 0 h 11"/>
                <a:gd name="T2" fmla="*/ 0 w 5"/>
                <a:gd name="T3" fmla="*/ 8 h 11"/>
                <a:gd name="T4" fmla="*/ 1 w 5"/>
                <a:gd name="T5" fmla="*/ 11 h 11"/>
                <a:gd name="T6" fmla="*/ 5 w 5"/>
                <a:gd name="T7" fmla="*/ 3 h 11"/>
                <a:gd name="T8" fmla="*/ 3 w 5"/>
                <a:gd name="T9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1">
                  <a:moveTo>
                    <a:pt x="3" y="0"/>
                  </a:moveTo>
                  <a:cubicBezTo>
                    <a:pt x="2" y="3"/>
                    <a:pt x="1" y="6"/>
                    <a:pt x="0" y="8"/>
                  </a:cubicBezTo>
                  <a:cubicBezTo>
                    <a:pt x="0" y="9"/>
                    <a:pt x="1" y="10"/>
                    <a:pt x="1" y="11"/>
                  </a:cubicBezTo>
                  <a:cubicBezTo>
                    <a:pt x="2" y="9"/>
                    <a:pt x="3" y="6"/>
                    <a:pt x="5" y="3"/>
                  </a:cubicBezTo>
                  <a:cubicBezTo>
                    <a:pt x="4" y="2"/>
                    <a:pt x="3" y="1"/>
                    <a:pt x="3" y="0"/>
                  </a:cubicBezTo>
                </a:path>
              </a:pathLst>
            </a:custGeom>
            <a:solidFill>
              <a:srgbClr val="3934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8" name="îş1iďè">
              <a:extLst>
                <a:ext uri="{FF2B5EF4-FFF2-40B4-BE49-F238E27FC236}">
                  <a16:creationId xmlns:a16="http://schemas.microsoft.com/office/drawing/2014/main" id="{B822EC86-EC45-4579-9DC3-64C1A509C927}"/>
                </a:ext>
              </a:extLst>
            </p:cNvPr>
            <p:cNvSpPr/>
            <p:nvPr/>
          </p:nvSpPr>
          <p:spPr bwMode="auto">
            <a:xfrm>
              <a:off x="7605713" y="4557713"/>
              <a:ext cx="139700" cy="111125"/>
            </a:xfrm>
            <a:custGeom>
              <a:avLst/>
              <a:gdLst>
                <a:gd name="T0" fmla="*/ 95 w 96"/>
                <a:gd name="T1" fmla="*/ 0 h 77"/>
                <a:gd name="T2" fmla="*/ 94 w 96"/>
                <a:gd name="T3" fmla="*/ 2 h 77"/>
                <a:gd name="T4" fmla="*/ 0 w 96"/>
                <a:gd name="T5" fmla="*/ 76 h 77"/>
                <a:gd name="T6" fmla="*/ 0 w 96"/>
                <a:gd name="T7" fmla="*/ 77 h 77"/>
                <a:gd name="T8" fmla="*/ 94 w 96"/>
                <a:gd name="T9" fmla="*/ 9 h 77"/>
                <a:gd name="T10" fmla="*/ 96 w 96"/>
                <a:gd name="T11" fmla="*/ 3 h 77"/>
                <a:gd name="T12" fmla="*/ 95 w 96"/>
                <a:gd name="T1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77">
                  <a:moveTo>
                    <a:pt x="95" y="0"/>
                  </a:moveTo>
                  <a:cubicBezTo>
                    <a:pt x="94" y="1"/>
                    <a:pt x="94" y="2"/>
                    <a:pt x="94" y="2"/>
                  </a:cubicBezTo>
                  <a:cubicBezTo>
                    <a:pt x="71" y="42"/>
                    <a:pt x="37" y="64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36" y="66"/>
                    <a:pt x="71" y="46"/>
                    <a:pt x="94" y="9"/>
                  </a:cubicBezTo>
                  <a:cubicBezTo>
                    <a:pt x="94" y="9"/>
                    <a:pt x="95" y="7"/>
                    <a:pt x="96" y="3"/>
                  </a:cubicBezTo>
                  <a:cubicBezTo>
                    <a:pt x="96" y="2"/>
                    <a:pt x="95" y="1"/>
                    <a:pt x="95" y="0"/>
                  </a:cubicBezTo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9" name="íşḷîdê">
              <a:extLst>
                <a:ext uri="{FF2B5EF4-FFF2-40B4-BE49-F238E27FC236}">
                  <a16:creationId xmlns:a16="http://schemas.microsoft.com/office/drawing/2014/main" id="{88214A9E-A9C6-44D4-B5F5-8A13D2F9E96A}"/>
                </a:ext>
              </a:extLst>
            </p:cNvPr>
            <p:cNvSpPr/>
            <p:nvPr/>
          </p:nvSpPr>
          <p:spPr bwMode="auto">
            <a:xfrm>
              <a:off x="7056438" y="4349750"/>
              <a:ext cx="549275" cy="334963"/>
            </a:xfrm>
            <a:custGeom>
              <a:avLst/>
              <a:gdLst>
                <a:gd name="T0" fmla="*/ 377 w 377"/>
                <a:gd name="T1" fmla="*/ 219 h 231"/>
                <a:gd name="T2" fmla="*/ 306 w 377"/>
                <a:gd name="T3" fmla="*/ 231 h 231"/>
                <a:gd name="T4" fmla="*/ 377 w 377"/>
                <a:gd name="T5" fmla="*/ 220 h 231"/>
                <a:gd name="T6" fmla="*/ 377 w 377"/>
                <a:gd name="T7" fmla="*/ 219 h 231"/>
                <a:gd name="T8" fmla="*/ 4 w 377"/>
                <a:gd name="T9" fmla="*/ 0 h 231"/>
                <a:gd name="T10" fmla="*/ 201 w 377"/>
                <a:gd name="T11" fmla="*/ 220 h 231"/>
                <a:gd name="T12" fmla="*/ 281 w 377"/>
                <a:gd name="T13" fmla="*/ 231 h 231"/>
                <a:gd name="T14" fmla="*/ 201 w 377"/>
                <a:gd name="T15" fmla="*/ 220 h 231"/>
                <a:gd name="T16" fmla="*/ 4 w 377"/>
                <a:gd name="T17" fmla="*/ 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77" h="231">
                  <a:moveTo>
                    <a:pt x="377" y="219"/>
                  </a:moveTo>
                  <a:cubicBezTo>
                    <a:pt x="354" y="227"/>
                    <a:pt x="329" y="230"/>
                    <a:pt x="306" y="231"/>
                  </a:cubicBezTo>
                  <a:cubicBezTo>
                    <a:pt x="329" y="230"/>
                    <a:pt x="353" y="227"/>
                    <a:pt x="377" y="220"/>
                  </a:cubicBezTo>
                  <a:cubicBezTo>
                    <a:pt x="377" y="220"/>
                    <a:pt x="377" y="219"/>
                    <a:pt x="377" y="219"/>
                  </a:cubicBezTo>
                  <a:moveTo>
                    <a:pt x="4" y="0"/>
                  </a:moveTo>
                  <a:cubicBezTo>
                    <a:pt x="0" y="66"/>
                    <a:pt x="42" y="145"/>
                    <a:pt x="201" y="220"/>
                  </a:cubicBezTo>
                  <a:cubicBezTo>
                    <a:pt x="201" y="220"/>
                    <a:pt x="236" y="230"/>
                    <a:pt x="281" y="231"/>
                  </a:cubicBezTo>
                  <a:cubicBezTo>
                    <a:pt x="236" y="229"/>
                    <a:pt x="201" y="220"/>
                    <a:pt x="201" y="220"/>
                  </a:cubicBezTo>
                  <a:cubicBezTo>
                    <a:pt x="56" y="145"/>
                    <a:pt x="8" y="67"/>
                    <a:pt x="4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0" name="îş1idé">
              <a:extLst>
                <a:ext uri="{FF2B5EF4-FFF2-40B4-BE49-F238E27FC236}">
                  <a16:creationId xmlns:a16="http://schemas.microsoft.com/office/drawing/2014/main" id="{4B634380-6784-4686-8281-7C443CCA690D}"/>
                </a:ext>
              </a:extLst>
            </p:cNvPr>
            <p:cNvSpPr/>
            <p:nvPr/>
          </p:nvSpPr>
          <p:spPr bwMode="auto">
            <a:xfrm>
              <a:off x="7062788" y="4006850"/>
              <a:ext cx="796925" cy="677863"/>
            </a:xfrm>
            <a:custGeom>
              <a:avLst/>
              <a:gdLst>
                <a:gd name="T0" fmla="*/ 492 w 548"/>
                <a:gd name="T1" fmla="*/ 0 h 468"/>
                <a:gd name="T2" fmla="*/ 491 w 548"/>
                <a:gd name="T3" fmla="*/ 0 h 468"/>
                <a:gd name="T4" fmla="*/ 177 w 548"/>
                <a:gd name="T5" fmla="*/ 57 h 468"/>
                <a:gd name="T6" fmla="*/ 97 w 548"/>
                <a:gd name="T7" fmla="*/ 94 h 468"/>
                <a:gd name="T8" fmla="*/ 0 w 548"/>
                <a:gd name="T9" fmla="*/ 237 h 468"/>
                <a:gd name="T10" fmla="*/ 197 w 548"/>
                <a:gd name="T11" fmla="*/ 457 h 468"/>
                <a:gd name="T12" fmla="*/ 277 w 548"/>
                <a:gd name="T13" fmla="*/ 468 h 468"/>
                <a:gd name="T14" fmla="*/ 290 w 548"/>
                <a:gd name="T15" fmla="*/ 468 h 468"/>
                <a:gd name="T16" fmla="*/ 302 w 548"/>
                <a:gd name="T17" fmla="*/ 468 h 468"/>
                <a:gd name="T18" fmla="*/ 373 w 548"/>
                <a:gd name="T19" fmla="*/ 456 h 468"/>
                <a:gd name="T20" fmla="*/ 467 w 548"/>
                <a:gd name="T21" fmla="*/ 382 h 468"/>
                <a:gd name="T22" fmla="*/ 468 w 548"/>
                <a:gd name="T23" fmla="*/ 380 h 468"/>
                <a:gd name="T24" fmla="*/ 471 w 548"/>
                <a:gd name="T25" fmla="*/ 372 h 468"/>
                <a:gd name="T26" fmla="*/ 471 w 548"/>
                <a:gd name="T27" fmla="*/ 372 h 468"/>
                <a:gd name="T28" fmla="*/ 517 w 548"/>
                <a:gd name="T29" fmla="*/ 210 h 468"/>
                <a:gd name="T30" fmla="*/ 517 w 548"/>
                <a:gd name="T31" fmla="*/ 198 h 468"/>
                <a:gd name="T32" fmla="*/ 517 w 548"/>
                <a:gd name="T33" fmla="*/ 195 h 468"/>
                <a:gd name="T34" fmla="*/ 517 w 548"/>
                <a:gd name="T35" fmla="*/ 182 h 468"/>
                <a:gd name="T36" fmla="*/ 548 w 548"/>
                <a:gd name="T37" fmla="*/ 33 h 468"/>
                <a:gd name="T38" fmla="*/ 492 w 548"/>
                <a:gd name="T39" fmla="*/ 0 h 4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548" h="468">
                  <a:moveTo>
                    <a:pt x="492" y="0"/>
                  </a:moveTo>
                  <a:cubicBezTo>
                    <a:pt x="491" y="0"/>
                    <a:pt x="491" y="0"/>
                    <a:pt x="491" y="0"/>
                  </a:cubicBezTo>
                  <a:cubicBezTo>
                    <a:pt x="434" y="1"/>
                    <a:pt x="258" y="8"/>
                    <a:pt x="177" y="57"/>
                  </a:cubicBezTo>
                  <a:cubicBezTo>
                    <a:pt x="177" y="57"/>
                    <a:pt x="115" y="94"/>
                    <a:pt x="97" y="94"/>
                  </a:cubicBezTo>
                  <a:cubicBezTo>
                    <a:pt x="87" y="94"/>
                    <a:pt x="6" y="154"/>
                    <a:pt x="0" y="237"/>
                  </a:cubicBezTo>
                  <a:cubicBezTo>
                    <a:pt x="4" y="304"/>
                    <a:pt x="52" y="382"/>
                    <a:pt x="197" y="457"/>
                  </a:cubicBezTo>
                  <a:cubicBezTo>
                    <a:pt x="197" y="457"/>
                    <a:pt x="232" y="466"/>
                    <a:pt x="277" y="468"/>
                  </a:cubicBezTo>
                  <a:cubicBezTo>
                    <a:pt x="281" y="468"/>
                    <a:pt x="285" y="468"/>
                    <a:pt x="290" y="468"/>
                  </a:cubicBezTo>
                  <a:cubicBezTo>
                    <a:pt x="294" y="468"/>
                    <a:pt x="298" y="468"/>
                    <a:pt x="302" y="468"/>
                  </a:cubicBezTo>
                  <a:cubicBezTo>
                    <a:pt x="325" y="467"/>
                    <a:pt x="350" y="464"/>
                    <a:pt x="373" y="456"/>
                  </a:cubicBezTo>
                  <a:cubicBezTo>
                    <a:pt x="410" y="444"/>
                    <a:pt x="444" y="422"/>
                    <a:pt x="467" y="382"/>
                  </a:cubicBezTo>
                  <a:cubicBezTo>
                    <a:pt x="467" y="382"/>
                    <a:pt x="467" y="381"/>
                    <a:pt x="468" y="380"/>
                  </a:cubicBezTo>
                  <a:cubicBezTo>
                    <a:pt x="469" y="378"/>
                    <a:pt x="470" y="375"/>
                    <a:pt x="471" y="372"/>
                  </a:cubicBezTo>
                  <a:cubicBezTo>
                    <a:pt x="471" y="372"/>
                    <a:pt x="471" y="372"/>
                    <a:pt x="471" y="372"/>
                  </a:cubicBezTo>
                  <a:cubicBezTo>
                    <a:pt x="482" y="343"/>
                    <a:pt x="512" y="257"/>
                    <a:pt x="517" y="210"/>
                  </a:cubicBezTo>
                  <a:cubicBezTo>
                    <a:pt x="517" y="207"/>
                    <a:pt x="517" y="203"/>
                    <a:pt x="517" y="198"/>
                  </a:cubicBezTo>
                  <a:cubicBezTo>
                    <a:pt x="517" y="197"/>
                    <a:pt x="517" y="196"/>
                    <a:pt x="517" y="195"/>
                  </a:cubicBezTo>
                  <a:cubicBezTo>
                    <a:pt x="517" y="191"/>
                    <a:pt x="517" y="187"/>
                    <a:pt x="517" y="182"/>
                  </a:cubicBezTo>
                  <a:cubicBezTo>
                    <a:pt x="519" y="140"/>
                    <a:pt x="539" y="66"/>
                    <a:pt x="548" y="33"/>
                  </a:cubicBezTo>
                  <a:cubicBezTo>
                    <a:pt x="538" y="13"/>
                    <a:pt x="517" y="0"/>
                    <a:pt x="492" y="0"/>
                  </a:cubicBezTo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1" name="íṧḻîďe">
              <a:extLst>
                <a:ext uri="{FF2B5EF4-FFF2-40B4-BE49-F238E27FC236}">
                  <a16:creationId xmlns:a16="http://schemas.microsoft.com/office/drawing/2014/main" id="{ECE714F2-14ED-457F-8B8A-3BFB9A6CD905}"/>
                </a:ext>
              </a:extLst>
            </p:cNvPr>
            <p:cNvSpPr/>
            <p:nvPr/>
          </p:nvSpPr>
          <p:spPr bwMode="auto">
            <a:xfrm>
              <a:off x="7491413" y="4668838"/>
              <a:ext cx="93663" cy="198438"/>
            </a:xfrm>
            <a:prstGeom prst="rect">
              <a:avLst/>
            </a:prstGeom>
            <a:solidFill>
              <a:srgbClr val="5F5D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2" name="îṥļîďè">
              <a:extLst>
                <a:ext uri="{FF2B5EF4-FFF2-40B4-BE49-F238E27FC236}">
                  <a16:creationId xmlns:a16="http://schemas.microsoft.com/office/drawing/2014/main" id="{3EEFF690-335E-4119-A43B-AE95670A8622}"/>
                </a:ext>
              </a:extLst>
            </p:cNvPr>
            <p:cNvSpPr/>
            <p:nvPr/>
          </p:nvSpPr>
          <p:spPr bwMode="auto">
            <a:xfrm>
              <a:off x="3919538" y="3833813"/>
              <a:ext cx="523875" cy="30163"/>
            </a:xfrm>
            <a:custGeom>
              <a:avLst/>
              <a:gdLst>
                <a:gd name="T0" fmla="*/ 99 w 360"/>
                <a:gd name="T1" fmla="*/ 0 h 21"/>
                <a:gd name="T2" fmla="*/ 0 w 360"/>
                <a:gd name="T3" fmla="*/ 10 h 21"/>
                <a:gd name="T4" fmla="*/ 180 w 360"/>
                <a:gd name="T5" fmla="*/ 21 h 21"/>
                <a:gd name="T6" fmla="*/ 360 w 360"/>
                <a:gd name="T7" fmla="*/ 10 h 21"/>
                <a:gd name="T8" fmla="*/ 287 w 360"/>
                <a:gd name="T9" fmla="*/ 1 h 21"/>
                <a:gd name="T10" fmla="*/ 287 w 360"/>
                <a:gd name="T11" fmla="*/ 7 h 21"/>
                <a:gd name="T12" fmla="*/ 275 w 360"/>
                <a:gd name="T13" fmla="*/ 7 h 21"/>
                <a:gd name="T14" fmla="*/ 100 w 360"/>
                <a:gd name="T15" fmla="*/ 7 h 21"/>
                <a:gd name="T16" fmla="*/ 99 w 360"/>
                <a:gd name="T17" fmla="*/ 7 h 21"/>
                <a:gd name="T18" fmla="*/ 99 w 360"/>
                <a:gd name="T1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0" h="21">
                  <a:moveTo>
                    <a:pt x="99" y="0"/>
                  </a:moveTo>
                  <a:cubicBezTo>
                    <a:pt x="40" y="1"/>
                    <a:pt x="0" y="5"/>
                    <a:pt x="0" y="10"/>
                  </a:cubicBezTo>
                  <a:cubicBezTo>
                    <a:pt x="0" y="16"/>
                    <a:pt x="80" y="21"/>
                    <a:pt x="180" y="21"/>
                  </a:cubicBezTo>
                  <a:cubicBezTo>
                    <a:pt x="279" y="21"/>
                    <a:pt x="360" y="16"/>
                    <a:pt x="360" y="10"/>
                  </a:cubicBezTo>
                  <a:cubicBezTo>
                    <a:pt x="360" y="6"/>
                    <a:pt x="331" y="3"/>
                    <a:pt x="287" y="1"/>
                  </a:cubicBezTo>
                  <a:cubicBezTo>
                    <a:pt x="287" y="7"/>
                    <a:pt x="287" y="7"/>
                    <a:pt x="287" y="7"/>
                  </a:cubicBezTo>
                  <a:cubicBezTo>
                    <a:pt x="275" y="7"/>
                    <a:pt x="275" y="7"/>
                    <a:pt x="275" y="7"/>
                  </a:cubicBezTo>
                  <a:cubicBezTo>
                    <a:pt x="100" y="7"/>
                    <a:pt x="100" y="7"/>
                    <a:pt x="100" y="7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9" y="0"/>
                    <a:pt x="99" y="0"/>
                    <a:pt x="99" y="0"/>
                  </a:cubicBezTo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3" name="íṡ1íḋe">
              <a:extLst>
                <a:ext uri="{FF2B5EF4-FFF2-40B4-BE49-F238E27FC236}">
                  <a16:creationId xmlns:a16="http://schemas.microsoft.com/office/drawing/2014/main" id="{1FCF07F9-CA75-4F87-9D5B-0C871A889DED}"/>
                </a:ext>
              </a:extLst>
            </p:cNvPr>
            <p:cNvSpPr/>
            <p:nvPr/>
          </p:nvSpPr>
          <p:spPr bwMode="auto">
            <a:xfrm>
              <a:off x="4029075" y="3146425"/>
              <a:ext cx="450850" cy="450850"/>
            </a:xfrm>
            <a:custGeom>
              <a:avLst/>
              <a:gdLst>
                <a:gd name="T0" fmla="*/ 255 w 310"/>
                <a:gd name="T1" fmla="*/ 37 h 310"/>
                <a:gd name="T2" fmla="*/ 246 w 310"/>
                <a:gd name="T3" fmla="*/ 54 h 310"/>
                <a:gd name="T4" fmla="*/ 244 w 310"/>
                <a:gd name="T5" fmla="*/ 59 h 310"/>
                <a:gd name="T6" fmla="*/ 241 w 310"/>
                <a:gd name="T7" fmla="*/ 58 h 310"/>
                <a:gd name="T8" fmla="*/ 227 w 310"/>
                <a:gd name="T9" fmla="*/ 57 h 310"/>
                <a:gd name="T10" fmla="*/ 227 w 310"/>
                <a:gd name="T11" fmla="*/ 51 h 310"/>
                <a:gd name="T12" fmla="*/ 205 w 310"/>
                <a:gd name="T13" fmla="*/ 13 h 310"/>
                <a:gd name="T14" fmla="*/ 212 w 310"/>
                <a:gd name="T15" fmla="*/ 58 h 310"/>
                <a:gd name="T16" fmla="*/ 215 w 310"/>
                <a:gd name="T17" fmla="*/ 61 h 310"/>
                <a:gd name="T18" fmla="*/ 200 w 310"/>
                <a:gd name="T19" fmla="*/ 107 h 310"/>
                <a:gd name="T20" fmla="*/ 170 w 310"/>
                <a:gd name="T21" fmla="*/ 161 h 310"/>
                <a:gd name="T22" fmla="*/ 167 w 310"/>
                <a:gd name="T23" fmla="*/ 164 h 310"/>
                <a:gd name="T24" fmla="*/ 135 w 310"/>
                <a:gd name="T25" fmla="*/ 156 h 310"/>
                <a:gd name="T26" fmla="*/ 133 w 310"/>
                <a:gd name="T27" fmla="*/ 150 h 310"/>
                <a:gd name="T28" fmla="*/ 82 w 310"/>
                <a:gd name="T29" fmla="*/ 50 h 310"/>
                <a:gd name="T30" fmla="*/ 85 w 310"/>
                <a:gd name="T31" fmla="*/ 46 h 310"/>
                <a:gd name="T32" fmla="*/ 90 w 310"/>
                <a:gd name="T33" fmla="*/ 8 h 310"/>
                <a:gd name="T34" fmla="*/ 73 w 310"/>
                <a:gd name="T35" fmla="*/ 41 h 310"/>
                <a:gd name="T36" fmla="*/ 73 w 310"/>
                <a:gd name="T37" fmla="*/ 47 h 310"/>
                <a:gd name="T38" fmla="*/ 56 w 310"/>
                <a:gd name="T39" fmla="*/ 56 h 310"/>
                <a:gd name="T40" fmla="*/ 53 w 310"/>
                <a:gd name="T41" fmla="*/ 53 h 310"/>
                <a:gd name="T42" fmla="*/ 7 w 310"/>
                <a:gd name="T43" fmla="*/ 31 h 310"/>
                <a:gd name="T44" fmla="*/ 37 w 310"/>
                <a:gd name="T45" fmla="*/ 85 h 310"/>
                <a:gd name="T46" fmla="*/ 38 w 310"/>
                <a:gd name="T47" fmla="*/ 86 h 310"/>
                <a:gd name="T48" fmla="*/ 97 w 310"/>
                <a:gd name="T49" fmla="*/ 177 h 310"/>
                <a:gd name="T50" fmla="*/ 101 w 310"/>
                <a:gd name="T51" fmla="*/ 179 h 310"/>
                <a:gd name="T52" fmla="*/ 46 w 310"/>
                <a:gd name="T53" fmla="*/ 293 h 310"/>
                <a:gd name="T54" fmla="*/ 140 w 310"/>
                <a:gd name="T55" fmla="*/ 310 h 310"/>
                <a:gd name="T56" fmla="*/ 195 w 310"/>
                <a:gd name="T57" fmla="*/ 206 h 310"/>
                <a:gd name="T58" fmla="*/ 195 w 310"/>
                <a:gd name="T59" fmla="*/ 206 h 310"/>
                <a:gd name="T60" fmla="*/ 262 w 310"/>
                <a:gd name="T61" fmla="*/ 87 h 310"/>
                <a:gd name="T62" fmla="*/ 263 w 310"/>
                <a:gd name="T63" fmla="*/ 87 h 310"/>
                <a:gd name="T64" fmla="*/ 292 w 310"/>
                <a:gd name="T65" fmla="*/ 65 h 310"/>
                <a:gd name="T66" fmla="*/ 255 w 310"/>
                <a:gd name="T67" fmla="*/ 37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0" h="310">
                  <a:moveTo>
                    <a:pt x="255" y="37"/>
                  </a:moveTo>
                  <a:cubicBezTo>
                    <a:pt x="251" y="42"/>
                    <a:pt x="248" y="48"/>
                    <a:pt x="246" y="54"/>
                  </a:cubicBezTo>
                  <a:cubicBezTo>
                    <a:pt x="245" y="56"/>
                    <a:pt x="245" y="57"/>
                    <a:pt x="244" y="59"/>
                  </a:cubicBezTo>
                  <a:cubicBezTo>
                    <a:pt x="243" y="59"/>
                    <a:pt x="242" y="58"/>
                    <a:pt x="241" y="58"/>
                  </a:cubicBezTo>
                  <a:cubicBezTo>
                    <a:pt x="237" y="57"/>
                    <a:pt x="232" y="56"/>
                    <a:pt x="227" y="57"/>
                  </a:cubicBezTo>
                  <a:cubicBezTo>
                    <a:pt x="227" y="55"/>
                    <a:pt x="227" y="53"/>
                    <a:pt x="227" y="51"/>
                  </a:cubicBezTo>
                  <a:cubicBezTo>
                    <a:pt x="228" y="30"/>
                    <a:pt x="225" y="0"/>
                    <a:pt x="205" y="13"/>
                  </a:cubicBezTo>
                  <a:cubicBezTo>
                    <a:pt x="186" y="25"/>
                    <a:pt x="200" y="45"/>
                    <a:pt x="212" y="58"/>
                  </a:cubicBezTo>
                  <a:cubicBezTo>
                    <a:pt x="215" y="61"/>
                    <a:pt x="215" y="61"/>
                    <a:pt x="215" y="61"/>
                  </a:cubicBezTo>
                  <a:cubicBezTo>
                    <a:pt x="204" y="69"/>
                    <a:pt x="202" y="88"/>
                    <a:pt x="200" y="107"/>
                  </a:cubicBezTo>
                  <a:cubicBezTo>
                    <a:pt x="198" y="127"/>
                    <a:pt x="181" y="148"/>
                    <a:pt x="170" y="161"/>
                  </a:cubicBezTo>
                  <a:cubicBezTo>
                    <a:pt x="169" y="162"/>
                    <a:pt x="168" y="163"/>
                    <a:pt x="167" y="164"/>
                  </a:cubicBezTo>
                  <a:cubicBezTo>
                    <a:pt x="158" y="157"/>
                    <a:pt x="146" y="154"/>
                    <a:pt x="135" y="156"/>
                  </a:cubicBezTo>
                  <a:cubicBezTo>
                    <a:pt x="135" y="154"/>
                    <a:pt x="134" y="152"/>
                    <a:pt x="133" y="150"/>
                  </a:cubicBezTo>
                  <a:cubicBezTo>
                    <a:pt x="125" y="118"/>
                    <a:pt x="106" y="62"/>
                    <a:pt x="82" y="50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95" y="33"/>
                    <a:pt x="107" y="13"/>
                    <a:pt x="90" y="8"/>
                  </a:cubicBezTo>
                  <a:cubicBezTo>
                    <a:pt x="73" y="3"/>
                    <a:pt x="72" y="25"/>
                    <a:pt x="73" y="41"/>
                  </a:cubicBezTo>
                  <a:cubicBezTo>
                    <a:pt x="73" y="43"/>
                    <a:pt x="73" y="45"/>
                    <a:pt x="73" y="47"/>
                  </a:cubicBezTo>
                  <a:cubicBezTo>
                    <a:pt x="66" y="48"/>
                    <a:pt x="60" y="51"/>
                    <a:pt x="56" y="56"/>
                  </a:cubicBezTo>
                  <a:cubicBezTo>
                    <a:pt x="53" y="53"/>
                    <a:pt x="53" y="53"/>
                    <a:pt x="53" y="53"/>
                  </a:cubicBezTo>
                  <a:cubicBezTo>
                    <a:pt x="39" y="37"/>
                    <a:pt x="14" y="11"/>
                    <a:pt x="7" y="31"/>
                  </a:cubicBezTo>
                  <a:cubicBezTo>
                    <a:pt x="0" y="48"/>
                    <a:pt x="22" y="72"/>
                    <a:pt x="37" y="85"/>
                  </a:cubicBezTo>
                  <a:cubicBezTo>
                    <a:pt x="38" y="86"/>
                    <a:pt x="38" y="86"/>
                    <a:pt x="38" y="86"/>
                  </a:cubicBezTo>
                  <a:cubicBezTo>
                    <a:pt x="28" y="128"/>
                    <a:pt x="73" y="163"/>
                    <a:pt x="97" y="177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67" y="219"/>
                    <a:pt x="46" y="293"/>
                    <a:pt x="46" y="293"/>
                  </a:cubicBezTo>
                  <a:cubicBezTo>
                    <a:pt x="140" y="310"/>
                    <a:pt x="140" y="310"/>
                    <a:pt x="140" y="310"/>
                  </a:cubicBezTo>
                  <a:cubicBezTo>
                    <a:pt x="140" y="310"/>
                    <a:pt x="203" y="256"/>
                    <a:pt x="195" y="206"/>
                  </a:cubicBezTo>
                  <a:cubicBezTo>
                    <a:pt x="195" y="206"/>
                    <a:pt x="195" y="206"/>
                    <a:pt x="195" y="206"/>
                  </a:cubicBezTo>
                  <a:cubicBezTo>
                    <a:pt x="258" y="193"/>
                    <a:pt x="272" y="127"/>
                    <a:pt x="262" y="87"/>
                  </a:cubicBezTo>
                  <a:cubicBezTo>
                    <a:pt x="263" y="87"/>
                    <a:pt x="263" y="87"/>
                    <a:pt x="263" y="87"/>
                  </a:cubicBezTo>
                  <a:cubicBezTo>
                    <a:pt x="275" y="82"/>
                    <a:pt x="285" y="74"/>
                    <a:pt x="292" y="65"/>
                  </a:cubicBezTo>
                  <a:cubicBezTo>
                    <a:pt x="310" y="41"/>
                    <a:pt x="273" y="13"/>
                    <a:pt x="255" y="37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4" name="islîḋè">
              <a:extLst>
                <a:ext uri="{FF2B5EF4-FFF2-40B4-BE49-F238E27FC236}">
                  <a16:creationId xmlns:a16="http://schemas.microsoft.com/office/drawing/2014/main" id="{BE0F910F-DBF8-469A-91E8-954E807C6FFD}"/>
                </a:ext>
              </a:extLst>
            </p:cNvPr>
            <p:cNvSpPr/>
            <p:nvPr/>
          </p:nvSpPr>
          <p:spPr bwMode="auto">
            <a:xfrm>
              <a:off x="4038600" y="3157538"/>
              <a:ext cx="390525" cy="401638"/>
            </a:xfrm>
            <a:custGeom>
              <a:avLst/>
              <a:gdLst>
                <a:gd name="T0" fmla="*/ 135 w 269"/>
                <a:gd name="T1" fmla="*/ 148 h 277"/>
                <a:gd name="T2" fmla="*/ 138 w 269"/>
                <a:gd name="T3" fmla="*/ 148 h 277"/>
                <a:gd name="T4" fmla="*/ 266 w 269"/>
                <a:gd name="T5" fmla="*/ 21 h 277"/>
                <a:gd name="T6" fmla="*/ 240 w 269"/>
                <a:gd name="T7" fmla="*/ 47 h 277"/>
                <a:gd name="T8" fmla="*/ 241 w 269"/>
                <a:gd name="T9" fmla="*/ 51 h 277"/>
                <a:gd name="T10" fmla="*/ 246 w 269"/>
                <a:gd name="T11" fmla="*/ 47 h 277"/>
                <a:gd name="T12" fmla="*/ 255 w 269"/>
                <a:gd name="T13" fmla="*/ 30 h 277"/>
                <a:gd name="T14" fmla="*/ 266 w 269"/>
                <a:gd name="T15" fmla="*/ 21 h 277"/>
                <a:gd name="T16" fmla="*/ 1 w 269"/>
                <a:gd name="T17" fmla="*/ 24 h 277"/>
                <a:gd name="T18" fmla="*/ 31 w 269"/>
                <a:gd name="T19" fmla="*/ 78 h 277"/>
                <a:gd name="T20" fmla="*/ 32 w 269"/>
                <a:gd name="T21" fmla="*/ 79 h 277"/>
                <a:gd name="T22" fmla="*/ 91 w 269"/>
                <a:gd name="T23" fmla="*/ 170 h 277"/>
                <a:gd name="T24" fmla="*/ 95 w 269"/>
                <a:gd name="T25" fmla="*/ 172 h 277"/>
                <a:gd name="T26" fmla="*/ 49 w 269"/>
                <a:gd name="T27" fmla="*/ 277 h 277"/>
                <a:gd name="T28" fmla="*/ 97 w 269"/>
                <a:gd name="T29" fmla="*/ 171 h 277"/>
                <a:gd name="T30" fmla="*/ 97 w 269"/>
                <a:gd name="T31" fmla="*/ 170 h 277"/>
                <a:gd name="T32" fmla="*/ 37 w 269"/>
                <a:gd name="T33" fmla="*/ 78 h 277"/>
                <a:gd name="T34" fmla="*/ 13 w 269"/>
                <a:gd name="T35" fmla="*/ 17 h 277"/>
                <a:gd name="T36" fmla="*/ 208 w 269"/>
                <a:gd name="T37" fmla="*/ 3 h 277"/>
                <a:gd name="T38" fmla="*/ 190 w 269"/>
                <a:gd name="T39" fmla="*/ 21 h 277"/>
                <a:gd name="T40" fmla="*/ 209 w 269"/>
                <a:gd name="T41" fmla="*/ 54 h 277"/>
                <a:gd name="T42" fmla="*/ 194 w 269"/>
                <a:gd name="T43" fmla="*/ 100 h 277"/>
                <a:gd name="T44" fmla="*/ 163 w 269"/>
                <a:gd name="T45" fmla="*/ 155 h 277"/>
                <a:gd name="T46" fmla="*/ 170 w 269"/>
                <a:gd name="T47" fmla="*/ 154 h 277"/>
                <a:gd name="T48" fmla="*/ 200 w 269"/>
                <a:gd name="T49" fmla="*/ 100 h 277"/>
                <a:gd name="T50" fmla="*/ 212 w 269"/>
                <a:gd name="T51" fmla="*/ 51 h 277"/>
                <a:gd name="T52" fmla="*/ 205 w 269"/>
                <a:gd name="T53" fmla="*/ 6 h 277"/>
                <a:gd name="T54" fmla="*/ 208 w 269"/>
                <a:gd name="T55" fmla="*/ 3 h 277"/>
                <a:gd name="T56" fmla="*/ 66 w 269"/>
                <a:gd name="T57" fmla="*/ 27 h 277"/>
                <a:gd name="T58" fmla="*/ 67 w 269"/>
                <a:gd name="T59" fmla="*/ 40 h 277"/>
                <a:gd name="T60" fmla="*/ 67 w 269"/>
                <a:gd name="T61" fmla="*/ 40 h 277"/>
                <a:gd name="T62" fmla="*/ 53 w 269"/>
                <a:gd name="T63" fmla="*/ 46 h 277"/>
                <a:gd name="T64" fmla="*/ 72 w 269"/>
                <a:gd name="T65" fmla="*/ 40 h 277"/>
                <a:gd name="T66" fmla="*/ 72 w 269"/>
                <a:gd name="T67" fmla="*/ 34 h 277"/>
                <a:gd name="T68" fmla="*/ 79 w 269"/>
                <a:gd name="T69" fmla="*/ 0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69" h="277">
                  <a:moveTo>
                    <a:pt x="136" y="148"/>
                  </a:moveTo>
                  <a:cubicBezTo>
                    <a:pt x="135" y="148"/>
                    <a:pt x="135" y="148"/>
                    <a:pt x="135" y="148"/>
                  </a:cubicBezTo>
                  <a:cubicBezTo>
                    <a:pt x="135" y="148"/>
                    <a:pt x="135" y="149"/>
                    <a:pt x="135" y="149"/>
                  </a:cubicBezTo>
                  <a:cubicBezTo>
                    <a:pt x="136" y="149"/>
                    <a:pt x="137" y="148"/>
                    <a:pt x="138" y="148"/>
                  </a:cubicBezTo>
                  <a:cubicBezTo>
                    <a:pt x="137" y="148"/>
                    <a:pt x="137" y="148"/>
                    <a:pt x="136" y="148"/>
                  </a:cubicBezTo>
                  <a:moveTo>
                    <a:pt x="266" y="21"/>
                  </a:moveTo>
                  <a:cubicBezTo>
                    <a:pt x="260" y="21"/>
                    <a:pt x="254" y="24"/>
                    <a:pt x="249" y="30"/>
                  </a:cubicBezTo>
                  <a:cubicBezTo>
                    <a:pt x="245" y="35"/>
                    <a:pt x="242" y="41"/>
                    <a:pt x="240" y="47"/>
                  </a:cubicBezTo>
                  <a:cubicBezTo>
                    <a:pt x="240" y="48"/>
                    <a:pt x="239" y="49"/>
                    <a:pt x="239" y="50"/>
                  </a:cubicBezTo>
                  <a:cubicBezTo>
                    <a:pt x="240" y="51"/>
                    <a:pt x="240" y="51"/>
                    <a:pt x="241" y="51"/>
                  </a:cubicBezTo>
                  <a:cubicBezTo>
                    <a:pt x="242" y="51"/>
                    <a:pt x="243" y="52"/>
                    <a:pt x="244" y="52"/>
                  </a:cubicBezTo>
                  <a:cubicBezTo>
                    <a:pt x="245" y="50"/>
                    <a:pt x="245" y="49"/>
                    <a:pt x="246" y="47"/>
                  </a:cubicBezTo>
                  <a:cubicBezTo>
                    <a:pt x="246" y="47"/>
                    <a:pt x="246" y="47"/>
                    <a:pt x="246" y="47"/>
                  </a:cubicBezTo>
                  <a:cubicBezTo>
                    <a:pt x="248" y="41"/>
                    <a:pt x="251" y="35"/>
                    <a:pt x="255" y="30"/>
                  </a:cubicBezTo>
                  <a:cubicBezTo>
                    <a:pt x="259" y="25"/>
                    <a:pt x="264" y="22"/>
                    <a:pt x="269" y="21"/>
                  </a:cubicBezTo>
                  <a:cubicBezTo>
                    <a:pt x="268" y="21"/>
                    <a:pt x="267" y="21"/>
                    <a:pt x="266" y="21"/>
                  </a:cubicBezTo>
                  <a:moveTo>
                    <a:pt x="10" y="17"/>
                  </a:moveTo>
                  <a:cubicBezTo>
                    <a:pt x="6" y="17"/>
                    <a:pt x="3" y="19"/>
                    <a:pt x="1" y="24"/>
                  </a:cubicBezTo>
                  <a:cubicBezTo>
                    <a:pt x="0" y="26"/>
                    <a:pt x="0" y="28"/>
                    <a:pt x="0" y="31"/>
                  </a:cubicBezTo>
                  <a:cubicBezTo>
                    <a:pt x="0" y="47"/>
                    <a:pt x="18" y="66"/>
                    <a:pt x="31" y="78"/>
                  </a:cubicBezTo>
                  <a:cubicBezTo>
                    <a:pt x="32" y="79"/>
                    <a:pt x="32" y="79"/>
                    <a:pt x="32" y="79"/>
                  </a:cubicBezTo>
                  <a:cubicBezTo>
                    <a:pt x="32" y="79"/>
                    <a:pt x="32" y="79"/>
                    <a:pt x="32" y="79"/>
                  </a:cubicBezTo>
                  <a:cubicBezTo>
                    <a:pt x="31" y="83"/>
                    <a:pt x="31" y="87"/>
                    <a:pt x="31" y="91"/>
                  </a:cubicBezTo>
                  <a:cubicBezTo>
                    <a:pt x="31" y="128"/>
                    <a:pt x="69" y="157"/>
                    <a:pt x="91" y="170"/>
                  </a:cubicBezTo>
                  <a:cubicBezTo>
                    <a:pt x="95" y="172"/>
                    <a:pt x="95" y="172"/>
                    <a:pt x="95" y="172"/>
                  </a:cubicBezTo>
                  <a:cubicBezTo>
                    <a:pt x="95" y="172"/>
                    <a:pt x="95" y="172"/>
                    <a:pt x="95" y="172"/>
                  </a:cubicBezTo>
                  <a:cubicBezTo>
                    <a:pt x="68" y="203"/>
                    <a:pt x="50" y="256"/>
                    <a:pt x="43" y="277"/>
                  </a:cubicBezTo>
                  <a:cubicBezTo>
                    <a:pt x="49" y="277"/>
                    <a:pt x="49" y="277"/>
                    <a:pt x="49" y="277"/>
                  </a:cubicBezTo>
                  <a:cubicBezTo>
                    <a:pt x="55" y="256"/>
                    <a:pt x="74" y="204"/>
                    <a:pt x="100" y="172"/>
                  </a:cubicBezTo>
                  <a:cubicBezTo>
                    <a:pt x="99" y="172"/>
                    <a:pt x="98" y="171"/>
                    <a:pt x="97" y="171"/>
                  </a:cubicBezTo>
                  <a:cubicBezTo>
                    <a:pt x="97" y="171"/>
                    <a:pt x="97" y="170"/>
                    <a:pt x="97" y="170"/>
                  </a:cubicBezTo>
                  <a:cubicBezTo>
                    <a:pt x="97" y="170"/>
                    <a:pt x="97" y="170"/>
                    <a:pt x="97" y="170"/>
                  </a:cubicBezTo>
                  <a:cubicBezTo>
                    <a:pt x="73" y="155"/>
                    <a:pt x="27" y="121"/>
                    <a:pt x="38" y="79"/>
                  </a:cubicBezTo>
                  <a:cubicBezTo>
                    <a:pt x="38" y="79"/>
                    <a:pt x="37" y="78"/>
                    <a:pt x="37" y="78"/>
                  </a:cubicBezTo>
                  <a:cubicBezTo>
                    <a:pt x="22" y="65"/>
                    <a:pt x="0" y="41"/>
                    <a:pt x="7" y="24"/>
                  </a:cubicBezTo>
                  <a:cubicBezTo>
                    <a:pt x="8" y="20"/>
                    <a:pt x="10" y="18"/>
                    <a:pt x="13" y="17"/>
                  </a:cubicBezTo>
                  <a:cubicBezTo>
                    <a:pt x="12" y="17"/>
                    <a:pt x="11" y="17"/>
                    <a:pt x="10" y="17"/>
                  </a:cubicBezTo>
                  <a:moveTo>
                    <a:pt x="208" y="3"/>
                  </a:moveTo>
                  <a:cubicBezTo>
                    <a:pt x="205" y="3"/>
                    <a:pt x="203" y="4"/>
                    <a:pt x="199" y="6"/>
                  </a:cubicBezTo>
                  <a:cubicBezTo>
                    <a:pt x="192" y="10"/>
                    <a:pt x="190" y="15"/>
                    <a:pt x="190" y="21"/>
                  </a:cubicBezTo>
                  <a:cubicBezTo>
                    <a:pt x="190" y="31"/>
                    <a:pt x="198" y="42"/>
                    <a:pt x="206" y="51"/>
                  </a:cubicBezTo>
                  <a:cubicBezTo>
                    <a:pt x="209" y="54"/>
                    <a:pt x="209" y="54"/>
                    <a:pt x="209" y="54"/>
                  </a:cubicBezTo>
                  <a:cubicBezTo>
                    <a:pt x="209" y="54"/>
                    <a:pt x="209" y="54"/>
                    <a:pt x="209" y="54"/>
                  </a:cubicBezTo>
                  <a:cubicBezTo>
                    <a:pt x="198" y="62"/>
                    <a:pt x="196" y="81"/>
                    <a:pt x="194" y="100"/>
                  </a:cubicBezTo>
                  <a:cubicBezTo>
                    <a:pt x="192" y="120"/>
                    <a:pt x="175" y="141"/>
                    <a:pt x="164" y="154"/>
                  </a:cubicBezTo>
                  <a:cubicBezTo>
                    <a:pt x="164" y="154"/>
                    <a:pt x="164" y="154"/>
                    <a:pt x="163" y="155"/>
                  </a:cubicBezTo>
                  <a:cubicBezTo>
                    <a:pt x="165" y="155"/>
                    <a:pt x="166" y="156"/>
                    <a:pt x="167" y="157"/>
                  </a:cubicBezTo>
                  <a:cubicBezTo>
                    <a:pt x="168" y="156"/>
                    <a:pt x="169" y="155"/>
                    <a:pt x="170" y="154"/>
                  </a:cubicBezTo>
                  <a:cubicBezTo>
                    <a:pt x="170" y="154"/>
                    <a:pt x="170" y="154"/>
                    <a:pt x="170" y="154"/>
                  </a:cubicBezTo>
                  <a:cubicBezTo>
                    <a:pt x="181" y="141"/>
                    <a:pt x="198" y="120"/>
                    <a:pt x="200" y="100"/>
                  </a:cubicBezTo>
                  <a:cubicBezTo>
                    <a:pt x="201" y="81"/>
                    <a:pt x="204" y="62"/>
                    <a:pt x="215" y="54"/>
                  </a:cubicBezTo>
                  <a:cubicBezTo>
                    <a:pt x="214" y="53"/>
                    <a:pt x="213" y="52"/>
                    <a:pt x="212" y="51"/>
                  </a:cubicBezTo>
                  <a:cubicBezTo>
                    <a:pt x="212" y="51"/>
                    <a:pt x="212" y="51"/>
                    <a:pt x="212" y="51"/>
                  </a:cubicBezTo>
                  <a:cubicBezTo>
                    <a:pt x="199" y="38"/>
                    <a:pt x="186" y="18"/>
                    <a:pt x="205" y="6"/>
                  </a:cubicBezTo>
                  <a:cubicBezTo>
                    <a:pt x="207" y="5"/>
                    <a:pt x="209" y="4"/>
                    <a:pt x="211" y="3"/>
                  </a:cubicBezTo>
                  <a:cubicBezTo>
                    <a:pt x="210" y="3"/>
                    <a:pt x="209" y="3"/>
                    <a:pt x="208" y="3"/>
                  </a:cubicBezTo>
                  <a:moveTo>
                    <a:pt x="79" y="0"/>
                  </a:moveTo>
                  <a:cubicBezTo>
                    <a:pt x="69" y="0"/>
                    <a:pt x="66" y="14"/>
                    <a:pt x="66" y="27"/>
                  </a:cubicBezTo>
                  <a:cubicBezTo>
                    <a:pt x="66" y="30"/>
                    <a:pt x="67" y="32"/>
                    <a:pt x="67" y="34"/>
                  </a:cubicBezTo>
                  <a:cubicBezTo>
                    <a:pt x="67" y="36"/>
                    <a:pt x="67" y="38"/>
                    <a:pt x="67" y="40"/>
                  </a:cubicBezTo>
                  <a:cubicBezTo>
                    <a:pt x="67" y="40"/>
                    <a:pt x="67" y="40"/>
                    <a:pt x="67" y="40"/>
                  </a:cubicBezTo>
                  <a:cubicBezTo>
                    <a:pt x="67" y="40"/>
                    <a:pt x="67" y="40"/>
                    <a:pt x="67" y="40"/>
                  </a:cubicBezTo>
                  <a:cubicBezTo>
                    <a:pt x="62" y="40"/>
                    <a:pt x="57" y="42"/>
                    <a:pt x="53" y="46"/>
                  </a:cubicBezTo>
                  <a:cubicBezTo>
                    <a:pt x="53" y="46"/>
                    <a:pt x="53" y="46"/>
                    <a:pt x="53" y="46"/>
                  </a:cubicBezTo>
                  <a:cubicBezTo>
                    <a:pt x="54" y="47"/>
                    <a:pt x="55" y="48"/>
                    <a:pt x="55" y="49"/>
                  </a:cubicBezTo>
                  <a:cubicBezTo>
                    <a:pt x="61" y="43"/>
                    <a:pt x="67" y="40"/>
                    <a:pt x="72" y="40"/>
                  </a:cubicBezTo>
                  <a:cubicBezTo>
                    <a:pt x="73" y="40"/>
                    <a:pt x="73" y="40"/>
                    <a:pt x="73" y="40"/>
                  </a:cubicBezTo>
                  <a:cubicBezTo>
                    <a:pt x="73" y="38"/>
                    <a:pt x="73" y="36"/>
                    <a:pt x="72" y="34"/>
                  </a:cubicBezTo>
                  <a:cubicBezTo>
                    <a:pt x="72" y="21"/>
                    <a:pt x="73" y="3"/>
                    <a:pt x="83" y="1"/>
                  </a:cubicBezTo>
                  <a:cubicBezTo>
                    <a:pt x="82" y="0"/>
                    <a:pt x="80" y="0"/>
                    <a:pt x="79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5" name="íśļiḍé">
              <a:extLst>
                <a:ext uri="{FF2B5EF4-FFF2-40B4-BE49-F238E27FC236}">
                  <a16:creationId xmlns:a16="http://schemas.microsoft.com/office/drawing/2014/main" id="{BC7E291B-B01E-4057-8F0F-D2492D283DDD}"/>
                </a:ext>
              </a:extLst>
            </p:cNvPr>
            <p:cNvSpPr/>
            <p:nvPr/>
          </p:nvSpPr>
          <p:spPr bwMode="auto">
            <a:xfrm>
              <a:off x="4038600" y="3162300"/>
              <a:ext cx="90488" cy="123825"/>
            </a:xfrm>
            <a:custGeom>
              <a:avLst/>
              <a:gdLst>
                <a:gd name="T0" fmla="*/ 62 w 62"/>
                <a:gd name="T1" fmla="*/ 53 h 85"/>
                <a:gd name="T2" fmla="*/ 51 w 62"/>
                <a:gd name="T3" fmla="*/ 85 h 85"/>
                <a:gd name="T4" fmla="*/ 37 w 62"/>
                <a:gd name="T5" fmla="*/ 74 h 85"/>
                <a:gd name="T6" fmla="*/ 7 w 62"/>
                <a:gd name="T7" fmla="*/ 20 h 85"/>
                <a:gd name="T8" fmla="*/ 53 w 62"/>
                <a:gd name="T9" fmla="*/ 42 h 85"/>
                <a:gd name="T10" fmla="*/ 62 w 62"/>
                <a:gd name="T11" fmla="*/ 53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2" h="85">
                  <a:moveTo>
                    <a:pt x="62" y="53"/>
                  </a:moveTo>
                  <a:cubicBezTo>
                    <a:pt x="51" y="85"/>
                    <a:pt x="51" y="85"/>
                    <a:pt x="51" y="85"/>
                  </a:cubicBezTo>
                  <a:cubicBezTo>
                    <a:pt x="51" y="85"/>
                    <a:pt x="45" y="81"/>
                    <a:pt x="37" y="74"/>
                  </a:cubicBezTo>
                  <a:cubicBezTo>
                    <a:pt x="22" y="61"/>
                    <a:pt x="0" y="37"/>
                    <a:pt x="7" y="20"/>
                  </a:cubicBezTo>
                  <a:cubicBezTo>
                    <a:pt x="14" y="0"/>
                    <a:pt x="39" y="26"/>
                    <a:pt x="53" y="42"/>
                  </a:cubicBezTo>
                  <a:cubicBezTo>
                    <a:pt x="58" y="48"/>
                    <a:pt x="62" y="53"/>
                    <a:pt x="62" y="53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6" name="í$liḋè">
              <a:extLst>
                <a:ext uri="{FF2B5EF4-FFF2-40B4-BE49-F238E27FC236}">
                  <a16:creationId xmlns:a16="http://schemas.microsoft.com/office/drawing/2014/main" id="{8DF8FFCF-2A2B-4EC2-8F20-36C7E0FB7109}"/>
                </a:ext>
              </a:extLst>
            </p:cNvPr>
            <p:cNvSpPr/>
            <p:nvPr/>
          </p:nvSpPr>
          <p:spPr bwMode="auto">
            <a:xfrm>
              <a:off x="4141788" y="3151188"/>
              <a:ext cx="50800" cy="79375"/>
            </a:xfrm>
            <a:custGeom>
              <a:avLst/>
              <a:gdLst>
                <a:gd name="T0" fmla="*/ 14 w 35"/>
                <a:gd name="T1" fmla="*/ 43 h 55"/>
                <a:gd name="T2" fmla="*/ 3 w 35"/>
                <a:gd name="T3" fmla="*/ 55 h 55"/>
                <a:gd name="T4" fmla="*/ 1 w 35"/>
                <a:gd name="T5" fmla="*/ 38 h 55"/>
                <a:gd name="T6" fmla="*/ 19 w 35"/>
                <a:gd name="T7" fmla="*/ 5 h 55"/>
                <a:gd name="T8" fmla="*/ 14 w 35"/>
                <a:gd name="T9" fmla="*/ 43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55">
                  <a:moveTo>
                    <a:pt x="14" y="43"/>
                  </a:moveTo>
                  <a:cubicBezTo>
                    <a:pt x="11" y="47"/>
                    <a:pt x="7" y="51"/>
                    <a:pt x="3" y="55"/>
                  </a:cubicBezTo>
                  <a:cubicBezTo>
                    <a:pt x="2" y="50"/>
                    <a:pt x="2" y="44"/>
                    <a:pt x="1" y="38"/>
                  </a:cubicBezTo>
                  <a:cubicBezTo>
                    <a:pt x="0" y="22"/>
                    <a:pt x="2" y="0"/>
                    <a:pt x="19" y="5"/>
                  </a:cubicBezTo>
                  <a:cubicBezTo>
                    <a:pt x="35" y="10"/>
                    <a:pt x="24" y="30"/>
                    <a:pt x="14" y="43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7" name="îs1ïḑè">
              <a:extLst>
                <a:ext uri="{FF2B5EF4-FFF2-40B4-BE49-F238E27FC236}">
                  <a16:creationId xmlns:a16="http://schemas.microsoft.com/office/drawing/2014/main" id="{5BD4D2E8-4317-42B2-A948-E627A2CDA9E3}"/>
                </a:ext>
              </a:extLst>
            </p:cNvPr>
            <p:cNvSpPr/>
            <p:nvPr/>
          </p:nvSpPr>
          <p:spPr bwMode="auto">
            <a:xfrm>
              <a:off x="4308475" y="3146425"/>
              <a:ext cx="61913" cy="101600"/>
            </a:xfrm>
            <a:custGeom>
              <a:avLst/>
              <a:gdLst>
                <a:gd name="T0" fmla="*/ 41 w 42"/>
                <a:gd name="T1" fmla="*/ 51 h 70"/>
                <a:gd name="T2" fmla="*/ 40 w 42"/>
                <a:gd name="T3" fmla="*/ 70 h 70"/>
                <a:gd name="T4" fmla="*/ 26 w 42"/>
                <a:gd name="T5" fmla="*/ 58 h 70"/>
                <a:gd name="T6" fmla="*/ 19 w 42"/>
                <a:gd name="T7" fmla="*/ 13 h 70"/>
                <a:gd name="T8" fmla="*/ 41 w 42"/>
                <a:gd name="T9" fmla="*/ 51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70">
                  <a:moveTo>
                    <a:pt x="41" y="51"/>
                  </a:moveTo>
                  <a:cubicBezTo>
                    <a:pt x="41" y="61"/>
                    <a:pt x="40" y="70"/>
                    <a:pt x="40" y="70"/>
                  </a:cubicBezTo>
                  <a:cubicBezTo>
                    <a:pt x="35" y="66"/>
                    <a:pt x="30" y="62"/>
                    <a:pt x="26" y="58"/>
                  </a:cubicBezTo>
                  <a:cubicBezTo>
                    <a:pt x="13" y="45"/>
                    <a:pt x="0" y="25"/>
                    <a:pt x="19" y="13"/>
                  </a:cubicBezTo>
                  <a:cubicBezTo>
                    <a:pt x="39" y="0"/>
                    <a:pt x="42" y="30"/>
                    <a:pt x="41" y="51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8" name="îṧ1íḋé">
              <a:extLst>
                <a:ext uri="{FF2B5EF4-FFF2-40B4-BE49-F238E27FC236}">
                  <a16:creationId xmlns:a16="http://schemas.microsoft.com/office/drawing/2014/main" id="{E1D1A140-8269-4B16-851C-DCD7B9093D43}"/>
                </a:ext>
              </a:extLst>
            </p:cNvPr>
            <p:cNvSpPr/>
            <p:nvPr/>
          </p:nvSpPr>
          <p:spPr bwMode="auto">
            <a:xfrm>
              <a:off x="4387850" y="3165475"/>
              <a:ext cx="100013" cy="112713"/>
            </a:xfrm>
            <a:custGeom>
              <a:avLst/>
              <a:gdLst>
                <a:gd name="T0" fmla="*/ 52 w 69"/>
                <a:gd name="T1" fmla="*/ 52 h 77"/>
                <a:gd name="T2" fmla="*/ 23 w 69"/>
                <a:gd name="T3" fmla="*/ 74 h 77"/>
                <a:gd name="T4" fmla="*/ 13 w 69"/>
                <a:gd name="T5" fmla="*/ 77 h 77"/>
                <a:gd name="T6" fmla="*/ 0 w 69"/>
                <a:gd name="T7" fmla="*/ 59 h 77"/>
                <a:gd name="T8" fmla="*/ 6 w 69"/>
                <a:gd name="T9" fmla="*/ 41 h 77"/>
                <a:gd name="T10" fmla="*/ 15 w 69"/>
                <a:gd name="T11" fmla="*/ 24 h 77"/>
                <a:gd name="T12" fmla="*/ 52 w 69"/>
                <a:gd name="T13" fmla="*/ 52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77">
                  <a:moveTo>
                    <a:pt x="52" y="52"/>
                  </a:moveTo>
                  <a:cubicBezTo>
                    <a:pt x="44" y="61"/>
                    <a:pt x="34" y="69"/>
                    <a:pt x="23" y="74"/>
                  </a:cubicBezTo>
                  <a:cubicBezTo>
                    <a:pt x="20" y="75"/>
                    <a:pt x="17" y="76"/>
                    <a:pt x="13" y="77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2" y="53"/>
                    <a:pt x="4" y="47"/>
                    <a:pt x="6" y="41"/>
                  </a:cubicBezTo>
                  <a:cubicBezTo>
                    <a:pt x="8" y="35"/>
                    <a:pt x="11" y="29"/>
                    <a:pt x="15" y="24"/>
                  </a:cubicBezTo>
                  <a:cubicBezTo>
                    <a:pt x="33" y="0"/>
                    <a:pt x="69" y="28"/>
                    <a:pt x="52" y="52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9" name="ï$ḷiďê">
              <a:extLst>
                <a:ext uri="{FF2B5EF4-FFF2-40B4-BE49-F238E27FC236}">
                  <a16:creationId xmlns:a16="http://schemas.microsoft.com/office/drawing/2014/main" id="{AFFBAAB9-FC0D-4877-A370-4B3FB2AAB678}"/>
                </a:ext>
              </a:extLst>
            </p:cNvPr>
            <p:cNvSpPr/>
            <p:nvPr/>
          </p:nvSpPr>
          <p:spPr bwMode="auto">
            <a:xfrm>
              <a:off x="4092575" y="3224213"/>
              <a:ext cx="25400" cy="47625"/>
            </a:xfrm>
            <a:custGeom>
              <a:avLst/>
              <a:gdLst>
                <a:gd name="T0" fmla="*/ 16 w 18"/>
                <a:gd name="T1" fmla="*/ 0 h 33"/>
                <a:gd name="T2" fmla="*/ 13 w 18"/>
                <a:gd name="T3" fmla="*/ 4 h 33"/>
                <a:gd name="T4" fmla="*/ 0 w 18"/>
                <a:gd name="T5" fmla="*/ 32 h 33"/>
                <a:gd name="T6" fmla="*/ 1 w 18"/>
                <a:gd name="T7" fmla="*/ 33 h 33"/>
                <a:gd name="T8" fmla="*/ 12 w 18"/>
                <a:gd name="T9" fmla="*/ 10 h 33"/>
                <a:gd name="T10" fmla="*/ 18 w 18"/>
                <a:gd name="T11" fmla="*/ 3 h 33"/>
                <a:gd name="T12" fmla="*/ 16 w 18"/>
                <a:gd name="T13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3">
                  <a:moveTo>
                    <a:pt x="16" y="0"/>
                  </a:moveTo>
                  <a:cubicBezTo>
                    <a:pt x="15" y="1"/>
                    <a:pt x="14" y="2"/>
                    <a:pt x="13" y="4"/>
                  </a:cubicBezTo>
                  <a:cubicBezTo>
                    <a:pt x="6" y="12"/>
                    <a:pt x="2" y="22"/>
                    <a:pt x="0" y="32"/>
                  </a:cubicBezTo>
                  <a:cubicBezTo>
                    <a:pt x="0" y="32"/>
                    <a:pt x="1" y="33"/>
                    <a:pt x="1" y="33"/>
                  </a:cubicBezTo>
                  <a:cubicBezTo>
                    <a:pt x="3" y="25"/>
                    <a:pt x="6" y="18"/>
                    <a:pt x="12" y="10"/>
                  </a:cubicBezTo>
                  <a:cubicBezTo>
                    <a:pt x="14" y="7"/>
                    <a:pt x="16" y="5"/>
                    <a:pt x="18" y="3"/>
                  </a:cubicBezTo>
                  <a:cubicBezTo>
                    <a:pt x="17" y="2"/>
                    <a:pt x="17" y="1"/>
                    <a:pt x="16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0" name="íṧļíḋé">
              <a:extLst>
                <a:ext uri="{FF2B5EF4-FFF2-40B4-BE49-F238E27FC236}">
                  <a16:creationId xmlns:a16="http://schemas.microsoft.com/office/drawing/2014/main" id="{695DCC08-9158-4E44-A8B3-50568BC35549}"/>
                </a:ext>
              </a:extLst>
            </p:cNvPr>
            <p:cNvSpPr/>
            <p:nvPr/>
          </p:nvSpPr>
          <p:spPr bwMode="auto">
            <a:xfrm>
              <a:off x="4143375" y="3206750"/>
              <a:ext cx="19050" cy="12700"/>
            </a:xfrm>
            <a:custGeom>
              <a:avLst/>
              <a:gdLst>
                <a:gd name="T0" fmla="*/ 0 w 13"/>
                <a:gd name="T1" fmla="*/ 0 h 9"/>
                <a:gd name="T2" fmla="*/ 1 w 13"/>
                <a:gd name="T3" fmla="*/ 6 h 9"/>
                <a:gd name="T4" fmla="*/ 10 w 13"/>
                <a:gd name="T5" fmla="*/ 9 h 9"/>
                <a:gd name="T6" fmla="*/ 13 w 13"/>
                <a:gd name="T7" fmla="*/ 5 h 9"/>
                <a:gd name="T8" fmla="*/ 0 w 13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9">
                  <a:moveTo>
                    <a:pt x="0" y="0"/>
                  </a:moveTo>
                  <a:cubicBezTo>
                    <a:pt x="1" y="2"/>
                    <a:pt x="1" y="4"/>
                    <a:pt x="1" y="6"/>
                  </a:cubicBezTo>
                  <a:cubicBezTo>
                    <a:pt x="4" y="6"/>
                    <a:pt x="7" y="7"/>
                    <a:pt x="10" y="9"/>
                  </a:cubicBezTo>
                  <a:cubicBezTo>
                    <a:pt x="11" y="7"/>
                    <a:pt x="12" y="6"/>
                    <a:pt x="13" y="5"/>
                  </a:cubicBezTo>
                  <a:cubicBezTo>
                    <a:pt x="9" y="2"/>
                    <a:pt x="5" y="1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1" name="îṩ1idé">
              <a:extLst>
                <a:ext uri="{FF2B5EF4-FFF2-40B4-BE49-F238E27FC236}">
                  <a16:creationId xmlns:a16="http://schemas.microsoft.com/office/drawing/2014/main" id="{DBD34568-4255-4951-A445-3F16612767C0}"/>
                </a:ext>
              </a:extLst>
            </p:cNvPr>
            <p:cNvSpPr/>
            <p:nvPr/>
          </p:nvSpPr>
          <p:spPr bwMode="auto">
            <a:xfrm>
              <a:off x="4054475" y="3160713"/>
              <a:ext cx="185738" cy="255588"/>
            </a:xfrm>
            <a:custGeom>
              <a:avLst/>
              <a:gdLst>
                <a:gd name="T0" fmla="*/ 128 w 128"/>
                <a:gd name="T1" fmla="*/ 164 h 176"/>
                <a:gd name="T2" fmla="*/ 101 w 128"/>
                <a:gd name="T3" fmla="*/ 176 h 176"/>
                <a:gd name="T4" fmla="*/ 86 w 128"/>
                <a:gd name="T5" fmla="*/ 167 h 176"/>
                <a:gd name="T6" fmla="*/ 38 w 128"/>
                <a:gd name="T7" fmla="*/ 53 h 176"/>
                <a:gd name="T8" fmla="*/ 122 w 128"/>
                <a:gd name="T9" fmla="*/ 140 h 176"/>
                <a:gd name="T10" fmla="*/ 128 w 128"/>
                <a:gd name="T11" fmla="*/ 164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8" h="176">
                  <a:moveTo>
                    <a:pt x="128" y="164"/>
                  </a:moveTo>
                  <a:cubicBezTo>
                    <a:pt x="101" y="176"/>
                    <a:pt x="101" y="176"/>
                    <a:pt x="101" y="176"/>
                  </a:cubicBezTo>
                  <a:cubicBezTo>
                    <a:pt x="101" y="176"/>
                    <a:pt x="95" y="173"/>
                    <a:pt x="86" y="167"/>
                  </a:cubicBezTo>
                  <a:cubicBezTo>
                    <a:pt x="57" y="150"/>
                    <a:pt x="0" y="105"/>
                    <a:pt x="38" y="53"/>
                  </a:cubicBezTo>
                  <a:cubicBezTo>
                    <a:pt x="77" y="0"/>
                    <a:pt x="109" y="94"/>
                    <a:pt x="122" y="140"/>
                  </a:cubicBezTo>
                  <a:cubicBezTo>
                    <a:pt x="126" y="154"/>
                    <a:pt x="128" y="164"/>
                    <a:pt x="128" y="164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2" name="i$1îḓe">
              <a:extLst>
                <a:ext uri="{FF2B5EF4-FFF2-40B4-BE49-F238E27FC236}">
                  <a16:creationId xmlns:a16="http://schemas.microsoft.com/office/drawing/2014/main" id="{4120BF68-5D9A-43BD-AB44-7E182A1BAC9A}"/>
                </a:ext>
              </a:extLst>
            </p:cNvPr>
            <p:cNvSpPr/>
            <p:nvPr/>
          </p:nvSpPr>
          <p:spPr bwMode="auto">
            <a:xfrm>
              <a:off x="4346575" y="3230563"/>
              <a:ext cx="4763" cy="4763"/>
            </a:xfrm>
            <a:custGeom>
              <a:avLst/>
              <a:gdLst>
                <a:gd name="T0" fmla="*/ 0 w 3"/>
                <a:gd name="T1" fmla="*/ 0 h 3"/>
                <a:gd name="T2" fmla="*/ 0 w 3"/>
                <a:gd name="T3" fmla="*/ 0 h 3"/>
                <a:gd name="T4" fmla="*/ 3 w 3"/>
                <a:gd name="T5" fmla="*/ 3 h 3"/>
                <a:gd name="T6" fmla="*/ 3 w 3"/>
                <a:gd name="T7" fmla="*/ 3 h 3"/>
                <a:gd name="T8" fmla="*/ 0 w 3"/>
                <a:gd name="T9" fmla="*/ 0 h 3"/>
                <a:gd name="T10" fmla="*/ 0 w 3"/>
                <a:gd name="T11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2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5750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3" name="i$ļïďè">
              <a:extLst>
                <a:ext uri="{FF2B5EF4-FFF2-40B4-BE49-F238E27FC236}">
                  <a16:creationId xmlns:a16="http://schemas.microsoft.com/office/drawing/2014/main" id="{C254F2EB-F4B3-4C0D-BE31-15C54F6C9FAA}"/>
                </a:ext>
              </a:extLst>
            </p:cNvPr>
            <p:cNvSpPr/>
            <p:nvPr/>
          </p:nvSpPr>
          <p:spPr bwMode="auto">
            <a:xfrm>
              <a:off x="4346575" y="3221038"/>
              <a:ext cx="22225" cy="14288"/>
            </a:xfrm>
            <a:custGeom>
              <a:avLst/>
              <a:gdLst>
                <a:gd name="T0" fmla="*/ 15 w 15"/>
                <a:gd name="T1" fmla="*/ 0 h 10"/>
                <a:gd name="T2" fmla="*/ 0 w 15"/>
                <a:gd name="T3" fmla="*/ 7 h 10"/>
                <a:gd name="T4" fmla="*/ 0 w 15"/>
                <a:gd name="T5" fmla="*/ 7 h 10"/>
                <a:gd name="T6" fmla="*/ 3 w 15"/>
                <a:gd name="T7" fmla="*/ 10 h 10"/>
                <a:gd name="T8" fmla="*/ 15 w 15"/>
                <a:gd name="T9" fmla="*/ 6 h 10"/>
                <a:gd name="T10" fmla="*/ 15 w 15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0">
                  <a:moveTo>
                    <a:pt x="15" y="0"/>
                  </a:moveTo>
                  <a:cubicBezTo>
                    <a:pt x="9" y="0"/>
                    <a:pt x="4" y="3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1" y="8"/>
                    <a:pt x="2" y="9"/>
                    <a:pt x="3" y="10"/>
                  </a:cubicBezTo>
                  <a:cubicBezTo>
                    <a:pt x="6" y="7"/>
                    <a:pt x="10" y="6"/>
                    <a:pt x="15" y="6"/>
                  </a:cubicBezTo>
                  <a:cubicBezTo>
                    <a:pt x="15" y="4"/>
                    <a:pt x="15" y="2"/>
                    <a:pt x="15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4" name="íş1ïḋè">
              <a:extLst>
                <a:ext uri="{FF2B5EF4-FFF2-40B4-BE49-F238E27FC236}">
                  <a16:creationId xmlns:a16="http://schemas.microsoft.com/office/drawing/2014/main" id="{2DA318E9-8E65-4C5F-B959-DFB60E5D4F01}"/>
                </a:ext>
              </a:extLst>
            </p:cNvPr>
            <p:cNvSpPr/>
            <p:nvPr/>
          </p:nvSpPr>
          <p:spPr bwMode="auto">
            <a:xfrm>
              <a:off x="4392613" y="3225800"/>
              <a:ext cx="28575" cy="47625"/>
            </a:xfrm>
            <a:custGeom>
              <a:avLst/>
              <a:gdLst>
                <a:gd name="T0" fmla="*/ 2 w 19"/>
                <a:gd name="T1" fmla="*/ 0 h 33"/>
                <a:gd name="T2" fmla="*/ 2 w 19"/>
                <a:gd name="T3" fmla="*/ 0 h 33"/>
                <a:gd name="T4" fmla="*/ 0 w 19"/>
                <a:gd name="T5" fmla="*/ 5 h 33"/>
                <a:gd name="T6" fmla="*/ 18 w 19"/>
                <a:gd name="T7" fmla="*/ 33 h 33"/>
                <a:gd name="T8" fmla="*/ 19 w 19"/>
                <a:gd name="T9" fmla="*/ 33 h 33"/>
                <a:gd name="T10" fmla="*/ 2 w 19"/>
                <a:gd name="T11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33">
                  <a:moveTo>
                    <a:pt x="2" y="0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1" y="2"/>
                    <a:pt x="1" y="3"/>
                    <a:pt x="0" y="5"/>
                  </a:cubicBezTo>
                  <a:cubicBezTo>
                    <a:pt x="8" y="9"/>
                    <a:pt x="15" y="19"/>
                    <a:pt x="18" y="33"/>
                  </a:cubicBezTo>
                  <a:cubicBezTo>
                    <a:pt x="18" y="33"/>
                    <a:pt x="19" y="33"/>
                    <a:pt x="19" y="33"/>
                  </a:cubicBezTo>
                  <a:cubicBezTo>
                    <a:pt x="16" y="17"/>
                    <a:pt x="10" y="5"/>
                    <a:pt x="2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5" name="ïślíďé">
              <a:extLst>
                <a:ext uri="{FF2B5EF4-FFF2-40B4-BE49-F238E27FC236}">
                  <a16:creationId xmlns:a16="http://schemas.microsoft.com/office/drawing/2014/main" id="{4792FD62-FAEC-405C-BFA7-1A649B0CF8E3}"/>
                </a:ext>
              </a:extLst>
            </p:cNvPr>
            <p:cNvSpPr/>
            <p:nvPr/>
          </p:nvSpPr>
          <p:spPr bwMode="auto">
            <a:xfrm>
              <a:off x="4183063" y="3219450"/>
              <a:ext cx="265113" cy="246063"/>
            </a:xfrm>
            <a:custGeom>
              <a:avLst/>
              <a:gdLst>
                <a:gd name="T0" fmla="*/ 96 w 183"/>
                <a:gd name="T1" fmla="*/ 155 h 170"/>
                <a:gd name="T2" fmla="*/ 91 w 183"/>
                <a:gd name="T3" fmla="*/ 156 h 170"/>
                <a:gd name="T4" fmla="*/ 61 w 183"/>
                <a:gd name="T5" fmla="*/ 121 h 170"/>
                <a:gd name="T6" fmla="*/ 71 w 183"/>
                <a:gd name="T7" fmla="*/ 111 h 170"/>
                <a:gd name="T8" fmla="*/ 101 w 183"/>
                <a:gd name="T9" fmla="*/ 57 h 170"/>
                <a:gd name="T10" fmla="*/ 142 w 183"/>
                <a:gd name="T11" fmla="*/ 8 h 170"/>
                <a:gd name="T12" fmla="*/ 96 w 183"/>
                <a:gd name="T13" fmla="*/ 155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3" h="170">
                  <a:moveTo>
                    <a:pt x="96" y="155"/>
                  </a:moveTo>
                  <a:cubicBezTo>
                    <a:pt x="91" y="156"/>
                    <a:pt x="91" y="156"/>
                    <a:pt x="91" y="156"/>
                  </a:cubicBezTo>
                  <a:cubicBezTo>
                    <a:pt x="0" y="170"/>
                    <a:pt x="61" y="121"/>
                    <a:pt x="61" y="121"/>
                  </a:cubicBezTo>
                  <a:cubicBezTo>
                    <a:pt x="61" y="121"/>
                    <a:pt x="65" y="117"/>
                    <a:pt x="71" y="111"/>
                  </a:cubicBezTo>
                  <a:cubicBezTo>
                    <a:pt x="82" y="98"/>
                    <a:pt x="99" y="77"/>
                    <a:pt x="101" y="57"/>
                  </a:cubicBezTo>
                  <a:cubicBezTo>
                    <a:pt x="103" y="28"/>
                    <a:pt x="107" y="0"/>
                    <a:pt x="142" y="8"/>
                  </a:cubicBezTo>
                  <a:cubicBezTo>
                    <a:pt x="176" y="16"/>
                    <a:pt x="183" y="138"/>
                    <a:pt x="96" y="155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6" name="î$ḻíḋe">
              <a:extLst>
                <a:ext uri="{FF2B5EF4-FFF2-40B4-BE49-F238E27FC236}">
                  <a16:creationId xmlns:a16="http://schemas.microsoft.com/office/drawing/2014/main" id="{1783EAD0-1B76-4415-802F-DF64EBCFFF01}"/>
                </a:ext>
              </a:extLst>
            </p:cNvPr>
            <p:cNvSpPr/>
            <p:nvPr/>
          </p:nvSpPr>
          <p:spPr bwMode="auto">
            <a:xfrm>
              <a:off x="4064000" y="3776663"/>
              <a:ext cx="255588" cy="66675"/>
            </a:xfrm>
            <a:prstGeom prst="rect">
              <a:avLst/>
            </a:pr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7" name="íṥḷíḋê">
              <a:extLst>
                <a:ext uri="{FF2B5EF4-FFF2-40B4-BE49-F238E27FC236}">
                  <a16:creationId xmlns:a16="http://schemas.microsoft.com/office/drawing/2014/main" id="{9B584EAF-17E5-46B2-B318-53A52355C834}"/>
                </a:ext>
              </a:extLst>
            </p:cNvPr>
            <p:cNvSpPr/>
            <p:nvPr/>
          </p:nvSpPr>
          <p:spPr bwMode="auto">
            <a:xfrm>
              <a:off x="4064000" y="3776663"/>
              <a:ext cx="255588" cy="6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8" name="îsľîďê">
              <a:extLst>
                <a:ext uri="{FF2B5EF4-FFF2-40B4-BE49-F238E27FC236}">
                  <a16:creationId xmlns:a16="http://schemas.microsoft.com/office/drawing/2014/main" id="{DC34F3B0-7AEB-445C-ADD0-E55A0BDFD4FB}"/>
                </a:ext>
              </a:extLst>
            </p:cNvPr>
            <p:cNvSpPr/>
            <p:nvPr/>
          </p:nvSpPr>
          <p:spPr bwMode="auto">
            <a:xfrm>
              <a:off x="4024313" y="3559175"/>
              <a:ext cx="333375" cy="233363"/>
            </a:xfrm>
            <a:prstGeom prst="rect">
              <a:avLst/>
            </a:pr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9" name="íṩḻiďe">
              <a:extLst>
                <a:ext uri="{FF2B5EF4-FFF2-40B4-BE49-F238E27FC236}">
                  <a16:creationId xmlns:a16="http://schemas.microsoft.com/office/drawing/2014/main" id="{C7BBB23B-0E26-417F-B7A4-F1536522BF8B}"/>
                </a:ext>
              </a:extLst>
            </p:cNvPr>
            <p:cNvSpPr/>
            <p:nvPr/>
          </p:nvSpPr>
          <p:spPr bwMode="auto">
            <a:xfrm>
              <a:off x="4024313" y="3559175"/>
              <a:ext cx="333375" cy="2333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0" name="îṧlïdê">
              <a:extLst>
                <a:ext uri="{FF2B5EF4-FFF2-40B4-BE49-F238E27FC236}">
                  <a16:creationId xmlns:a16="http://schemas.microsoft.com/office/drawing/2014/main" id="{713F9957-8C96-4957-8D2A-CC8F5062A1AA}"/>
                </a:ext>
              </a:extLst>
            </p:cNvPr>
            <p:cNvSpPr/>
            <p:nvPr/>
          </p:nvSpPr>
          <p:spPr bwMode="auto">
            <a:xfrm>
              <a:off x="4064000" y="3792538"/>
              <a:ext cx="1588" cy="17463"/>
            </a:xfrm>
            <a:prstGeom prst="rect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1" name="íŝlîdé">
              <a:extLst>
                <a:ext uri="{FF2B5EF4-FFF2-40B4-BE49-F238E27FC236}">
                  <a16:creationId xmlns:a16="http://schemas.microsoft.com/office/drawing/2014/main" id="{81FD8FDB-6A29-4921-8952-E67F09040826}"/>
                </a:ext>
              </a:extLst>
            </p:cNvPr>
            <p:cNvSpPr/>
            <p:nvPr/>
          </p:nvSpPr>
          <p:spPr bwMode="auto">
            <a:xfrm>
              <a:off x="4064000" y="3792538"/>
              <a:ext cx="1588" cy="174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2" name="iṧḻîḍè">
              <a:extLst>
                <a:ext uri="{FF2B5EF4-FFF2-40B4-BE49-F238E27FC236}">
                  <a16:creationId xmlns:a16="http://schemas.microsoft.com/office/drawing/2014/main" id="{52D62429-AC86-4E1E-91C5-9DBD3660F8ED}"/>
                </a:ext>
              </a:extLst>
            </p:cNvPr>
            <p:cNvSpPr/>
            <p:nvPr/>
          </p:nvSpPr>
          <p:spPr bwMode="auto">
            <a:xfrm>
              <a:off x="4064000" y="3810000"/>
              <a:ext cx="0" cy="23813"/>
            </a:xfrm>
            <a:custGeom>
              <a:avLst/>
              <a:gdLst>
                <a:gd name="T0" fmla="*/ 1 w 1"/>
                <a:gd name="T1" fmla="*/ 0 h 16"/>
                <a:gd name="T2" fmla="*/ 0 w 1"/>
                <a:gd name="T3" fmla="*/ 0 h 16"/>
                <a:gd name="T4" fmla="*/ 0 w 1"/>
                <a:gd name="T5" fmla="*/ 16 h 16"/>
                <a:gd name="T6" fmla="*/ 1 w 1"/>
                <a:gd name="T7" fmla="*/ 15 h 16"/>
                <a:gd name="T8" fmla="*/ 1 w 1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6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1" y="15"/>
                    <a:pt x="1" y="15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5554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3" name="îşḷide">
              <a:extLst>
                <a:ext uri="{FF2B5EF4-FFF2-40B4-BE49-F238E27FC236}">
                  <a16:creationId xmlns:a16="http://schemas.microsoft.com/office/drawing/2014/main" id="{A8633491-7EA9-48F9-8F35-7EFF740F7528}"/>
                </a:ext>
              </a:extLst>
            </p:cNvPr>
            <p:cNvSpPr/>
            <p:nvPr/>
          </p:nvSpPr>
          <p:spPr bwMode="auto">
            <a:xfrm>
              <a:off x="4064000" y="3832225"/>
              <a:ext cx="0" cy="11113"/>
            </a:xfrm>
            <a:custGeom>
              <a:avLst/>
              <a:gdLst>
                <a:gd name="T0" fmla="*/ 1 w 1"/>
                <a:gd name="T1" fmla="*/ 0 h 8"/>
                <a:gd name="T2" fmla="*/ 0 w 1"/>
                <a:gd name="T3" fmla="*/ 1 h 8"/>
                <a:gd name="T4" fmla="*/ 0 w 1"/>
                <a:gd name="T5" fmla="*/ 8 h 8"/>
                <a:gd name="T6" fmla="*/ 1 w 1"/>
                <a:gd name="T7" fmla="*/ 8 h 8"/>
                <a:gd name="T8" fmla="*/ 1 w 1"/>
                <a:gd name="T9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8">
                  <a:moveTo>
                    <a:pt x="1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4C4B6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4" name="ï$ľíďè">
              <a:extLst>
                <a:ext uri="{FF2B5EF4-FFF2-40B4-BE49-F238E27FC236}">
                  <a16:creationId xmlns:a16="http://schemas.microsoft.com/office/drawing/2014/main" id="{63989598-5220-4A52-863C-8D5345611205}"/>
                </a:ext>
              </a:extLst>
            </p:cNvPr>
            <p:cNvSpPr/>
            <p:nvPr/>
          </p:nvSpPr>
          <p:spPr bwMode="auto">
            <a:xfrm>
              <a:off x="4064000" y="3792538"/>
              <a:ext cx="254000" cy="50800"/>
            </a:xfrm>
            <a:custGeom>
              <a:avLst/>
              <a:gdLst>
                <a:gd name="T0" fmla="*/ 11 w 160"/>
                <a:gd name="T1" fmla="*/ 0 h 32"/>
                <a:gd name="T2" fmla="*/ 0 w 160"/>
                <a:gd name="T3" fmla="*/ 0 h 32"/>
                <a:gd name="T4" fmla="*/ 0 w 160"/>
                <a:gd name="T5" fmla="*/ 11 h 32"/>
                <a:gd name="T6" fmla="*/ 0 w 160"/>
                <a:gd name="T7" fmla="*/ 25 h 32"/>
                <a:gd name="T8" fmla="*/ 0 w 160"/>
                <a:gd name="T9" fmla="*/ 32 h 32"/>
                <a:gd name="T10" fmla="*/ 160 w 160"/>
                <a:gd name="T11" fmla="*/ 32 h 32"/>
                <a:gd name="T12" fmla="*/ 11 w 160"/>
                <a:gd name="T13" fmla="*/ 32 h 32"/>
                <a:gd name="T14" fmla="*/ 11 w 160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32">
                  <a:moveTo>
                    <a:pt x="11" y="0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160" y="32"/>
                  </a:lnTo>
                  <a:lnTo>
                    <a:pt x="11" y="32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5" name="îṥlîḓé">
              <a:extLst>
                <a:ext uri="{FF2B5EF4-FFF2-40B4-BE49-F238E27FC236}">
                  <a16:creationId xmlns:a16="http://schemas.microsoft.com/office/drawing/2014/main" id="{DEC3487A-EC52-4853-A201-BEE12CB34414}"/>
                </a:ext>
              </a:extLst>
            </p:cNvPr>
            <p:cNvSpPr/>
            <p:nvPr/>
          </p:nvSpPr>
          <p:spPr bwMode="auto">
            <a:xfrm>
              <a:off x="4064000" y="3792538"/>
              <a:ext cx="254000" cy="50800"/>
            </a:xfrm>
            <a:custGeom>
              <a:avLst/>
              <a:gdLst>
                <a:gd name="T0" fmla="*/ 11 w 160"/>
                <a:gd name="T1" fmla="*/ 0 h 32"/>
                <a:gd name="T2" fmla="*/ 0 w 160"/>
                <a:gd name="T3" fmla="*/ 0 h 32"/>
                <a:gd name="T4" fmla="*/ 0 w 160"/>
                <a:gd name="T5" fmla="*/ 11 h 32"/>
                <a:gd name="T6" fmla="*/ 0 w 160"/>
                <a:gd name="T7" fmla="*/ 25 h 32"/>
                <a:gd name="T8" fmla="*/ 0 w 160"/>
                <a:gd name="T9" fmla="*/ 32 h 32"/>
                <a:gd name="T10" fmla="*/ 160 w 160"/>
                <a:gd name="T11" fmla="*/ 32 h 32"/>
                <a:gd name="T12" fmla="*/ 11 w 160"/>
                <a:gd name="T13" fmla="*/ 32 h 32"/>
                <a:gd name="T14" fmla="*/ 11 w 160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32">
                  <a:moveTo>
                    <a:pt x="11" y="0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0" y="25"/>
                  </a:lnTo>
                  <a:lnTo>
                    <a:pt x="0" y="32"/>
                  </a:lnTo>
                  <a:lnTo>
                    <a:pt x="160" y="32"/>
                  </a:lnTo>
                  <a:lnTo>
                    <a:pt x="11" y="32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6" name="îṥľïdé">
              <a:extLst>
                <a:ext uri="{FF2B5EF4-FFF2-40B4-BE49-F238E27FC236}">
                  <a16:creationId xmlns:a16="http://schemas.microsoft.com/office/drawing/2014/main" id="{533714C1-0E65-4CB7-85A4-251ACD2B67A0}"/>
                </a:ext>
              </a:extLst>
            </p:cNvPr>
            <p:cNvSpPr/>
            <p:nvPr/>
          </p:nvSpPr>
          <p:spPr bwMode="auto">
            <a:xfrm>
              <a:off x="4024313" y="3559175"/>
              <a:ext cx="333375" cy="233363"/>
            </a:xfrm>
            <a:custGeom>
              <a:avLst/>
              <a:gdLst>
                <a:gd name="T0" fmla="*/ 210 w 210"/>
                <a:gd name="T1" fmla="*/ 147 h 147"/>
                <a:gd name="T2" fmla="*/ 197 w 210"/>
                <a:gd name="T3" fmla="*/ 147 h 147"/>
                <a:gd name="T4" fmla="*/ 197 w 210"/>
                <a:gd name="T5" fmla="*/ 147 h 147"/>
                <a:gd name="T6" fmla="*/ 210 w 210"/>
                <a:gd name="T7" fmla="*/ 147 h 147"/>
                <a:gd name="T8" fmla="*/ 210 w 210"/>
                <a:gd name="T9" fmla="*/ 147 h 147"/>
                <a:gd name="T10" fmla="*/ 0 w 210"/>
                <a:gd name="T11" fmla="*/ 0 h 147"/>
                <a:gd name="T12" fmla="*/ 0 w 210"/>
                <a:gd name="T13" fmla="*/ 0 h 147"/>
                <a:gd name="T14" fmla="*/ 0 w 210"/>
                <a:gd name="T15" fmla="*/ 147 h 147"/>
                <a:gd name="T16" fmla="*/ 25 w 210"/>
                <a:gd name="T17" fmla="*/ 147 h 147"/>
                <a:gd name="T18" fmla="*/ 25 w 210"/>
                <a:gd name="T19" fmla="*/ 147 h 147"/>
                <a:gd name="T20" fmla="*/ 0 w 210"/>
                <a:gd name="T21" fmla="*/ 147 h 147"/>
                <a:gd name="T22" fmla="*/ 0 w 210"/>
                <a:gd name="T23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0" h="147">
                  <a:moveTo>
                    <a:pt x="210" y="147"/>
                  </a:moveTo>
                  <a:lnTo>
                    <a:pt x="197" y="147"/>
                  </a:lnTo>
                  <a:lnTo>
                    <a:pt x="197" y="147"/>
                  </a:lnTo>
                  <a:lnTo>
                    <a:pt x="210" y="147"/>
                  </a:lnTo>
                  <a:lnTo>
                    <a:pt x="210" y="147"/>
                  </a:lnTo>
                  <a:close/>
                  <a:moveTo>
                    <a:pt x="0" y="0"/>
                  </a:moveTo>
                  <a:lnTo>
                    <a:pt x="0" y="0"/>
                  </a:lnTo>
                  <a:lnTo>
                    <a:pt x="0" y="147"/>
                  </a:lnTo>
                  <a:lnTo>
                    <a:pt x="25" y="147"/>
                  </a:lnTo>
                  <a:lnTo>
                    <a:pt x="25" y="147"/>
                  </a:lnTo>
                  <a:lnTo>
                    <a:pt x="0" y="1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7" name="îs1ïḍe">
              <a:extLst>
                <a:ext uri="{FF2B5EF4-FFF2-40B4-BE49-F238E27FC236}">
                  <a16:creationId xmlns:a16="http://schemas.microsoft.com/office/drawing/2014/main" id="{DF563B9E-EBF5-4C57-9B24-91DD82CEC6A2}"/>
                </a:ext>
              </a:extLst>
            </p:cNvPr>
            <p:cNvSpPr/>
            <p:nvPr/>
          </p:nvSpPr>
          <p:spPr bwMode="auto">
            <a:xfrm>
              <a:off x="4024313" y="3559175"/>
              <a:ext cx="333375" cy="233363"/>
            </a:xfrm>
            <a:custGeom>
              <a:avLst/>
              <a:gdLst>
                <a:gd name="T0" fmla="*/ 210 w 210"/>
                <a:gd name="T1" fmla="*/ 147 h 147"/>
                <a:gd name="T2" fmla="*/ 197 w 210"/>
                <a:gd name="T3" fmla="*/ 147 h 147"/>
                <a:gd name="T4" fmla="*/ 197 w 210"/>
                <a:gd name="T5" fmla="*/ 147 h 147"/>
                <a:gd name="T6" fmla="*/ 210 w 210"/>
                <a:gd name="T7" fmla="*/ 147 h 147"/>
                <a:gd name="T8" fmla="*/ 210 w 210"/>
                <a:gd name="T9" fmla="*/ 147 h 147"/>
                <a:gd name="T10" fmla="*/ 0 w 210"/>
                <a:gd name="T11" fmla="*/ 0 h 147"/>
                <a:gd name="T12" fmla="*/ 0 w 210"/>
                <a:gd name="T13" fmla="*/ 0 h 147"/>
                <a:gd name="T14" fmla="*/ 0 w 210"/>
                <a:gd name="T15" fmla="*/ 147 h 147"/>
                <a:gd name="T16" fmla="*/ 25 w 210"/>
                <a:gd name="T17" fmla="*/ 147 h 147"/>
                <a:gd name="T18" fmla="*/ 25 w 210"/>
                <a:gd name="T19" fmla="*/ 147 h 147"/>
                <a:gd name="T20" fmla="*/ 0 w 210"/>
                <a:gd name="T21" fmla="*/ 147 h 147"/>
                <a:gd name="T22" fmla="*/ 0 w 210"/>
                <a:gd name="T23" fmla="*/ 0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10" h="147">
                  <a:moveTo>
                    <a:pt x="210" y="147"/>
                  </a:moveTo>
                  <a:lnTo>
                    <a:pt x="197" y="147"/>
                  </a:lnTo>
                  <a:lnTo>
                    <a:pt x="197" y="147"/>
                  </a:lnTo>
                  <a:lnTo>
                    <a:pt x="210" y="147"/>
                  </a:lnTo>
                  <a:lnTo>
                    <a:pt x="210" y="147"/>
                  </a:lnTo>
                  <a:moveTo>
                    <a:pt x="0" y="0"/>
                  </a:moveTo>
                  <a:lnTo>
                    <a:pt x="0" y="0"/>
                  </a:lnTo>
                  <a:lnTo>
                    <a:pt x="0" y="147"/>
                  </a:lnTo>
                  <a:lnTo>
                    <a:pt x="25" y="147"/>
                  </a:lnTo>
                  <a:lnTo>
                    <a:pt x="25" y="147"/>
                  </a:lnTo>
                  <a:lnTo>
                    <a:pt x="0" y="147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8" name="ïṧḻíḍe">
              <a:extLst>
                <a:ext uri="{FF2B5EF4-FFF2-40B4-BE49-F238E27FC236}">
                  <a16:creationId xmlns:a16="http://schemas.microsoft.com/office/drawing/2014/main" id="{6579C477-5392-4EB3-8997-A4A99F1465CC}"/>
                </a:ext>
              </a:extLst>
            </p:cNvPr>
            <p:cNvSpPr/>
            <p:nvPr/>
          </p:nvSpPr>
          <p:spPr bwMode="auto">
            <a:xfrm>
              <a:off x="4024313" y="3559175"/>
              <a:ext cx="333375" cy="233363"/>
            </a:xfrm>
            <a:custGeom>
              <a:avLst/>
              <a:gdLst>
                <a:gd name="T0" fmla="*/ 229 w 229"/>
                <a:gd name="T1" fmla="*/ 0 h 161"/>
                <a:gd name="T2" fmla="*/ 175 w 229"/>
                <a:gd name="T3" fmla="*/ 0 h 161"/>
                <a:gd name="T4" fmla="*/ 150 w 229"/>
                <a:gd name="T5" fmla="*/ 26 h 161"/>
                <a:gd name="T6" fmla="*/ 56 w 229"/>
                <a:gd name="T7" fmla="*/ 9 h 161"/>
                <a:gd name="T8" fmla="*/ 59 w 229"/>
                <a:gd name="T9" fmla="*/ 0 h 161"/>
                <a:gd name="T10" fmla="*/ 0 w 229"/>
                <a:gd name="T11" fmla="*/ 0 h 161"/>
                <a:gd name="T12" fmla="*/ 0 w 229"/>
                <a:gd name="T13" fmla="*/ 161 h 161"/>
                <a:gd name="T14" fmla="*/ 27 w 229"/>
                <a:gd name="T15" fmla="*/ 161 h 161"/>
                <a:gd name="T16" fmla="*/ 27 w 229"/>
                <a:gd name="T17" fmla="*/ 150 h 161"/>
                <a:gd name="T18" fmla="*/ 40 w 229"/>
                <a:gd name="T19" fmla="*/ 150 h 161"/>
                <a:gd name="T20" fmla="*/ 215 w 229"/>
                <a:gd name="T21" fmla="*/ 150 h 161"/>
                <a:gd name="T22" fmla="*/ 215 w 229"/>
                <a:gd name="T23" fmla="*/ 161 h 161"/>
                <a:gd name="T24" fmla="*/ 229 w 229"/>
                <a:gd name="T25" fmla="*/ 161 h 161"/>
                <a:gd name="T26" fmla="*/ 229 w 229"/>
                <a:gd name="T27" fmla="*/ 0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29" h="161">
                  <a:moveTo>
                    <a:pt x="229" y="0"/>
                  </a:moveTo>
                  <a:cubicBezTo>
                    <a:pt x="175" y="0"/>
                    <a:pt x="175" y="0"/>
                    <a:pt x="175" y="0"/>
                  </a:cubicBezTo>
                  <a:cubicBezTo>
                    <a:pt x="162" y="16"/>
                    <a:pt x="150" y="26"/>
                    <a:pt x="150" y="26"/>
                  </a:cubicBezTo>
                  <a:cubicBezTo>
                    <a:pt x="56" y="9"/>
                    <a:pt x="56" y="9"/>
                    <a:pt x="56" y="9"/>
                  </a:cubicBezTo>
                  <a:cubicBezTo>
                    <a:pt x="56" y="9"/>
                    <a:pt x="57" y="6"/>
                    <a:pt x="5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27" y="161"/>
                    <a:pt x="27" y="161"/>
                    <a:pt x="27" y="161"/>
                  </a:cubicBezTo>
                  <a:cubicBezTo>
                    <a:pt x="27" y="150"/>
                    <a:pt x="27" y="150"/>
                    <a:pt x="27" y="150"/>
                  </a:cubicBezTo>
                  <a:cubicBezTo>
                    <a:pt x="40" y="150"/>
                    <a:pt x="40" y="150"/>
                    <a:pt x="40" y="150"/>
                  </a:cubicBezTo>
                  <a:cubicBezTo>
                    <a:pt x="215" y="150"/>
                    <a:pt x="215" y="150"/>
                    <a:pt x="215" y="150"/>
                  </a:cubicBezTo>
                  <a:cubicBezTo>
                    <a:pt x="215" y="161"/>
                    <a:pt x="215" y="161"/>
                    <a:pt x="215" y="161"/>
                  </a:cubicBezTo>
                  <a:cubicBezTo>
                    <a:pt x="229" y="161"/>
                    <a:pt x="229" y="161"/>
                    <a:pt x="229" y="161"/>
                  </a:cubicBezTo>
                  <a:cubicBezTo>
                    <a:pt x="229" y="0"/>
                    <a:pt x="229" y="0"/>
                    <a:pt x="229" y="0"/>
                  </a:cubicBezTo>
                </a:path>
              </a:pathLst>
            </a:cu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9" name="îṥḷíďê">
              <a:extLst>
                <a:ext uri="{FF2B5EF4-FFF2-40B4-BE49-F238E27FC236}">
                  <a16:creationId xmlns:a16="http://schemas.microsoft.com/office/drawing/2014/main" id="{A3C6724D-8B8D-471E-A83C-3E5C77DC2D39}"/>
                </a:ext>
              </a:extLst>
            </p:cNvPr>
            <p:cNvSpPr/>
            <p:nvPr/>
          </p:nvSpPr>
          <p:spPr bwMode="auto">
            <a:xfrm>
              <a:off x="4064000" y="3792538"/>
              <a:ext cx="1588" cy="1588"/>
            </a:xfrm>
            <a:prstGeom prst="rect">
              <a:avLst/>
            </a:prstGeom>
            <a:solidFill>
              <a:srgbClr val="5750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3" name="íšḷïďè">
              <a:extLst>
                <a:ext uri="{FF2B5EF4-FFF2-40B4-BE49-F238E27FC236}">
                  <a16:creationId xmlns:a16="http://schemas.microsoft.com/office/drawing/2014/main" id="{54487E5B-7DCC-4946-9154-B670BC58FE25}"/>
                </a:ext>
              </a:extLst>
            </p:cNvPr>
            <p:cNvSpPr/>
            <p:nvPr/>
          </p:nvSpPr>
          <p:spPr bwMode="auto">
            <a:xfrm>
              <a:off x="4064000" y="3792538"/>
              <a:ext cx="1588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4" name="íṣ1íďê">
              <a:extLst>
                <a:ext uri="{FF2B5EF4-FFF2-40B4-BE49-F238E27FC236}">
                  <a16:creationId xmlns:a16="http://schemas.microsoft.com/office/drawing/2014/main" id="{CEAE1296-EAD6-4AEB-99E7-9322980D0A84}"/>
                </a:ext>
              </a:extLst>
            </p:cNvPr>
            <p:cNvSpPr/>
            <p:nvPr/>
          </p:nvSpPr>
          <p:spPr bwMode="auto">
            <a:xfrm>
              <a:off x="4064000" y="3792538"/>
              <a:ext cx="17463" cy="1588"/>
            </a:xfrm>
            <a:prstGeom prst="rect">
              <a:avLst/>
            </a:prstGeom>
            <a:solidFill>
              <a:srgbClr val="3934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5" name="ïšḻiḍê">
              <a:extLst>
                <a:ext uri="{FF2B5EF4-FFF2-40B4-BE49-F238E27FC236}">
                  <a16:creationId xmlns:a16="http://schemas.microsoft.com/office/drawing/2014/main" id="{A9B1006D-9988-43E4-86DA-96E863ACA8FA}"/>
                </a:ext>
              </a:extLst>
            </p:cNvPr>
            <p:cNvSpPr/>
            <p:nvPr/>
          </p:nvSpPr>
          <p:spPr bwMode="auto">
            <a:xfrm>
              <a:off x="4064000" y="3792538"/>
              <a:ext cx="17463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7" name="ïsḷiḑe">
              <a:extLst>
                <a:ext uri="{FF2B5EF4-FFF2-40B4-BE49-F238E27FC236}">
                  <a16:creationId xmlns:a16="http://schemas.microsoft.com/office/drawing/2014/main" id="{1DEC9ACB-7ED1-4C2C-8B3B-D1A6E183A6AF}"/>
                </a:ext>
              </a:extLst>
            </p:cNvPr>
            <p:cNvSpPr/>
            <p:nvPr/>
          </p:nvSpPr>
          <p:spPr bwMode="auto">
            <a:xfrm>
              <a:off x="4064000" y="3776663"/>
              <a:ext cx="17463" cy="15875"/>
            </a:xfrm>
            <a:custGeom>
              <a:avLst/>
              <a:gdLst>
                <a:gd name="T0" fmla="*/ 11 w 11"/>
                <a:gd name="T1" fmla="*/ 0 h 10"/>
                <a:gd name="T2" fmla="*/ 0 w 11"/>
                <a:gd name="T3" fmla="*/ 0 h 10"/>
                <a:gd name="T4" fmla="*/ 0 w 11"/>
                <a:gd name="T5" fmla="*/ 10 h 10"/>
                <a:gd name="T6" fmla="*/ 0 w 11"/>
                <a:gd name="T7" fmla="*/ 10 h 10"/>
                <a:gd name="T8" fmla="*/ 11 w 11"/>
                <a:gd name="T9" fmla="*/ 10 h 10"/>
                <a:gd name="T10" fmla="*/ 11 w 11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0">
                  <a:moveTo>
                    <a:pt x="11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1" y="1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3934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8" name="î$1ide">
              <a:extLst>
                <a:ext uri="{FF2B5EF4-FFF2-40B4-BE49-F238E27FC236}">
                  <a16:creationId xmlns:a16="http://schemas.microsoft.com/office/drawing/2014/main" id="{8BEB8908-9BD6-4B74-A2F6-9E8845E9D247}"/>
                </a:ext>
              </a:extLst>
            </p:cNvPr>
            <p:cNvSpPr/>
            <p:nvPr/>
          </p:nvSpPr>
          <p:spPr bwMode="auto">
            <a:xfrm>
              <a:off x="4064000" y="3776663"/>
              <a:ext cx="17463" cy="15875"/>
            </a:xfrm>
            <a:custGeom>
              <a:avLst/>
              <a:gdLst>
                <a:gd name="T0" fmla="*/ 11 w 11"/>
                <a:gd name="T1" fmla="*/ 0 h 10"/>
                <a:gd name="T2" fmla="*/ 0 w 11"/>
                <a:gd name="T3" fmla="*/ 0 h 10"/>
                <a:gd name="T4" fmla="*/ 0 w 11"/>
                <a:gd name="T5" fmla="*/ 10 h 10"/>
                <a:gd name="T6" fmla="*/ 0 w 11"/>
                <a:gd name="T7" fmla="*/ 10 h 10"/>
                <a:gd name="T8" fmla="*/ 11 w 11"/>
                <a:gd name="T9" fmla="*/ 10 h 10"/>
                <a:gd name="T10" fmla="*/ 11 w 11"/>
                <a:gd name="T11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0">
                  <a:moveTo>
                    <a:pt x="11" y="0"/>
                  </a:moveTo>
                  <a:lnTo>
                    <a:pt x="0" y="0"/>
                  </a:lnTo>
                  <a:lnTo>
                    <a:pt x="0" y="10"/>
                  </a:lnTo>
                  <a:lnTo>
                    <a:pt x="0" y="10"/>
                  </a:lnTo>
                  <a:lnTo>
                    <a:pt x="11" y="10"/>
                  </a:lnTo>
                  <a:lnTo>
                    <a:pt x="1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9" name="ïṩḷíḍe">
              <a:extLst>
                <a:ext uri="{FF2B5EF4-FFF2-40B4-BE49-F238E27FC236}">
                  <a16:creationId xmlns:a16="http://schemas.microsoft.com/office/drawing/2014/main" id="{2EBE65BA-BD8B-4471-AC01-EE2D84DFCF9C}"/>
                </a:ext>
              </a:extLst>
            </p:cNvPr>
            <p:cNvSpPr/>
            <p:nvPr/>
          </p:nvSpPr>
          <p:spPr bwMode="auto">
            <a:xfrm>
              <a:off x="4081463" y="3776663"/>
              <a:ext cx="255588" cy="66675"/>
            </a:xfrm>
            <a:prstGeom prst="rect">
              <a:avLst/>
            </a:pr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0" name="ïšlîḍê">
              <a:extLst>
                <a:ext uri="{FF2B5EF4-FFF2-40B4-BE49-F238E27FC236}">
                  <a16:creationId xmlns:a16="http://schemas.microsoft.com/office/drawing/2014/main" id="{97D1CAB4-A1B5-4987-8CE4-226DFB479ADE}"/>
                </a:ext>
              </a:extLst>
            </p:cNvPr>
            <p:cNvSpPr/>
            <p:nvPr/>
          </p:nvSpPr>
          <p:spPr bwMode="auto">
            <a:xfrm>
              <a:off x="4081463" y="3776663"/>
              <a:ext cx="255588" cy="666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1" name="iṥḻiḍé">
              <a:extLst>
                <a:ext uri="{FF2B5EF4-FFF2-40B4-BE49-F238E27FC236}">
                  <a16:creationId xmlns:a16="http://schemas.microsoft.com/office/drawing/2014/main" id="{65A3E7D9-05C8-44BD-BCEE-2EB90D8911CC}"/>
                </a:ext>
              </a:extLst>
            </p:cNvPr>
            <p:cNvSpPr/>
            <p:nvPr/>
          </p:nvSpPr>
          <p:spPr bwMode="auto">
            <a:xfrm>
              <a:off x="4232275" y="3365500"/>
              <a:ext cx="3175" cy="635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0 h 4"/>
                <a:gd name="T4" fmla="*/ 1 w 2"/>
                <a:gd name="T5" fmla="*/ 4 h 4"/>
                <a:gd name="T6" fmla="*/ 2 w 2"/>
                <a:gd name="T7" fmla="*/ 4 h 4"/>
                <a:gd name="T8" fmla="*/ 0 w 2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3"/>
                    <a:pt x="1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1" y="3"/>
                    <a:pt x="1" y="1"/>
                    <a:pt x="0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2" name="iṡlîḍê">
              <a:extLst>
                <a:ext uri="{FF2B5EF4-FFF2-40B4-BE49-F238E27FC236}">
                  <a16:creationId xmlns:a16="http://schemas.microsoft.com/office/drawing/2014/main" id="{C679632E-37D5-41FF-AC4D-7D98D78B791D}"/>
                </a:ext>
              </a:extLst>
            </p:cNvPr>
            <p:cNvSpPr/>
            <p:nvPr/>
          </p:nvSpPr>
          <p:spPr bwMode="auto">
            <a:xfrm>
              <a:off x="4179888" y="3371850"/>
              <a:ext cx="55563" cy="34925"/>
            </a:xfrm>
            <a:custGeom>
              <a:avLst/>
              <a:gdLst>
                <a:gd name="T0" fmla="*/ 0 w 38"/>
                <a:gd name="T1" fmla="*/ 22 h 24"/>
                <a:gd name="T2" fmla="*/ 0 w 38"/>
                <a:gd name="T3" fmla="*/ 23 h 24"/>
                <a:gd name="T4" fmla="*/ 3 w 38"/>
                <a:gd name="T5" fmla="*/ 24 h 24"/>
                <a:gd name="T6" fmla="*/ 3 w 38"/>
                <a:gd name="T7" fmla="*/ 24 h 24"/>
                <a:gd name="T8" fmla="*/ 0 w 38"/>
                <a:gd name="T9" fmla="*/ 22 h 24"/>
                <a:gd name="T10" fmla="*/ 38 w 38"/>
                <a:gd name="T11" fmla="*/ 0 h 24"/>
                <a:gd name="T12" fmla="*/ 37 w 38"/>
                <a:gd name="T13" fmla="*/ 0 h 24"/>
                <a:gd name="T14" fmla="*/ 38 w 38"/>
                <a:gd name="T15" fmla="*/ 1 h 24"/>
                <a:gd name="T16" fmla="*/ 38 w 38"/>
                <a:gd name="T17" fmla="*/ 1 h 24"/>
                <a:gd name="T18" fmla="*/ 38 w 38"/>
                <a:gd name="T19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24">
                  <a:moveTo>
                    <a:pt x="0" y="22"/>
                  </a:moveTo>
                  <a:cubicBezTo>
                    <a:pt x="0" y="22"/>
                    <a:pt x="0" y="23"/>
                    <a:pt x="0" y="23"/>
                  </a:cubicBezTo>
                  <a:cubicBezTo>
                    <a:pt x="1" y="23"/>
                    <a:pt x="2" y="24"/>
                    <a:pt x="3" y="24"/>
                  </a:cubicBezTo>
                  <a:cubicBezTo>
                    <a:pt x="3" y="24"/>
                    <a:pt x="3" y="24"/>
                    <a:pt x="3" y="24"/>
                  </a:cubicBezTo>
                  <a:cubicBezTo>
                    <a:pt x="2" y="24"/>
                    <a:pt x="1" y="23"/>
                    <a:pt x="0" y="22"/>
                  </a:cubicBezTo>
                  <a:moveTo>
                    <a:pt x="38" y="0"/>
                  </a:moveTo>
                  <a:cubicBezTo>
                    <a:pt x="38" y="0"/>
                    <a:pt x="38" y="0"/>
                    <a:pt x="37" y="0"/>
                  </a:cubicBezTo>
                  <a:cubicBezTo>
                    <a:pt x="38" y="0"/>
                    <a:pt x="38" y="1"/>
                    <a:pt x="38" y="1"/>
                  </a:cubicBezTo>
                  <a:cubicBezTo>
                    <a:pt x="38" y="1"/>
                    <a:pt x="38" y="1"/>
                    <a:pt x="38" y="1"/>
                  </a:cubicBezTo>
                  <a:cubicBezTo>
                    <a:pt x="38" y="1"/>
                    <a:pt x="38" y="0"/>
                    <a:pt x="38" y="0"/>
                  </a:cubicBezTo>
                </a:path>
              </a:pathLst>
            </a:custGeom>
            <a:solidFill>
              <a:srgbClr val="5750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3" name="iṡlîḍé">
              <a:extLst>
                <a:ext uri="{FF2B5EF4-FFF2-40B4-BE49-F238E27FC236}">
                  <a16:creationId xmlns:a16="http://schemas.microsoft.com/office/drawing/2014/main" id="{F9958E26-4B00-4198-B4A4-51ED8AFC4DEB}"/>
                </a:ext>
              </a:extLst>
            </p:cNvPr>
            <p:cNvSpPr/>
            <p:nvPr/>
          </p:nvSpPr>
          <p:spPr bwMode="auto">
            <a:xfrm>
              <a:off x="4179888" y="3365500"/>
              <a:ext cx="55563" cy="41275"/>
            </a:xfrm>
            <a:custGeom>
              <a:avLst/>
              <a:gdLst>
                <a:gd name="T0" fmla="*/ 36 w 38"/>
                <a:gd name="T1" fmla="*/ 0 h 28"/>
                <a:gd name="T2" fmla="*/ 0 w 38"/>
                <a:gd name="T3" fmla="*/ 26 h 28"/>
                <a:gd name="T4" fmla="*/ 3 w 38"/>
                <a:gd name="T5" fmla="*/ 28 h 28"/>
                <a:gd name="T6" fmla="*/ 38 w 38"/>
                <a:gd name="T7" fmla="*/ 5 h 28"/>
                <a:gd name="T8" fmla="*/ 37 w 38"/>
                <a:gd name="T9" fmla="*/ 4 h 28"/>
                <a:gd name="T10" fmla="*/ 37 w 38"/>
                <a:gd name="T11" fmla="*/ 4 h 28"/>
                <a:gd name="T12" fmla="*/ 36 w 38"/>
                <a:gd name="T1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8" h="28">
                  <a:moveTo>
                    <a:pt x="36" y="0"/>
                  </a:moveTo>
                  <a:cubicBezTo>
                    <a:pt x="23" y="3"/>
                    <a:pt x="11" y="13"/>
                    <a:pt x="0" y="26"/>
                  </a:cubicBezTo>
                  <a:cubicBezTo>
                    <a:pt x="1" y="27"/>
                    <a:pt x="2" y="28"/>
                    <a:pt x="3" y="28"/>
                  </a:cubicBezTo>
                  <a:cubicBezTo>
                    <a:pt x="14" y="16"/>
                    <a:pt x="25" y="7"/>
                    <a:pt x="38" y="5"/>
                  </a:cubicBezTo>
                  <a:cubicBezTo>
                    <a:pt x="38" y="5"/>
                    <a:pt x="38" y="4"/>
                    <a:pt x="37" y="4"/>
                  </a:cubicBezTo>
                  <a:cubicBezTo>
                    <a:pt x="37" y="4"/>
                    <a:pt x="37" y="4"/>
                    <a:pt x="37" y="4"/>
                  </a:cubicBezTo>
                  <a:cubicBezTo>
                    <a:pt x="37" y="3"/>
                    <a:pt x="37" y="1"/>
                    <a:pt x="36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5" name="ísľïḑè">
              <a:extLst>
                <a:ext uri="{FF2B5EF4-FFF2-40B4-BE49-F238E27FC236}">
                  <a16:creationId xmlns:a16="http://schemas.microsoft.com/office/drawing/2014/main" id="{E6BEB73B-4D6B-4032-B1B5-3156213169CA}"/>
                </a:ext>
              </a:extLst>
            </p:cNvPr>
            <p:cNvSpPr/>
            <p:nvPr/>
          </p:nvSpPr>
          <p:spPr bwMode="auto">
            <a:xfrm>
              <a:off x="4281488" y="3379788"/>
              <a:ext cx="41275" cy="66675"/>
            </a:xfrm>
            <a:custGeom>
              <a:avLst/>
              <a:gdLst>
                <a:gd name="T0" fmla="*/ 3 w 28"/>
                <a:gd name="T1" fmla="*/ 0 h 45"/>
                <a:gd name="T2" fmla="*/ 3 w 28"/>
                <a:gd name="T3" fmla="*/ 0 h 45"/>
                <a:gd name="T4" fmla="*/ 0 w 28"/>
                <a:gd name="T5" fmla="*/ 3 h 45"/>
                <a:gd name="T6" fmla="*/ 2 w 28"/>
                <a:gd name="T7" fmla="*/ 5 h 45"/>
                <a:gd name="T8" fmla="*/ 28 w 28"/>
                <a:gd name="T9" fmla="*/ 45 h 45"/>
                <a:gd name="T10" fmla="*/ 28 w 28"/>
                <a:gd name="T11" fmla="*/ 44 h 45"/>
                <a:gd name="T12" fmla="*/ 3 w 28"/>
                <a:gd name="T13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8" h="45">
                  <a:moveTo>
                    <a:pt x="3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2" y="1"/>
                    <a:pt x="1" y="2"/>
                    <a:pt x="0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8" y="17"/>
                    <a:pt x="25" y="31"/>
                    <a:pt x="28" y="45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27" y="29"/>
                    <a:pt x="20" y="14"/>
                    <a:pt x="3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6" name="iṥľîḍé">
              <a:extLst>
                <a:ext uri="{FF2B5EF4-FFF2-40B4-BE49-F238E27FC236}">
                  <a16:creationId xmlns:a16="http://schemas.microsoft.com/office/drawing/2014/main" id="{09D9B492-FF05-41CD-A794-11509B20DD0E}"/>
                </a:ext>
              </a:extLst>
            </p:cNvPr>
            <p:cNvSpPr/>
            <p:nvPr/>
          </p:nvSpPr>
          <p:spPr bwMode="auto">
            <a:xfrm>
              <a:off x="4105275" y="3305175"/>
              <a:ext cx="284163" cy="292100"/>
            </a:xfrm>
            <a:custGeom>
              <a:avLst/>
              <a:gdLst>
                <a:gd name="T0" fmla="*/ 0 w 195"/>
                <a:gd name="T1" fmla="*/ 184 h 201"/>
                <a:gd name="T2" fmla="*/ 123 w 195"/>
                <a:gd name="T3" fmla="*/ 57 h 201"/>
                <a:gd name="T4" fmla="*/ 94 w 195"/>
                <a:gd name="T5" fmla="*/ 201 h 201"/>
                <a:gd name="T6" fmla="*/ 0 w 195"/>
                <a:gd name="T7" fmla="*/ 184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5" h="201">
                  <a:moveTo>
                    <a:pt x="0" y="184"/>
                  </a:moveTo>
                  <a:cubicBezTo>
                    <a:pt x="0" y="184"/>
                    <a:pt x="51" y="0"/>
                    <a:pt x="123" y="57"/>
                  </a:cubicBezTo>
                  <a:cubicBezTo>
                    <a:pt x="195" y="114"/>
                    <a:pt x="94" y="201"/>
                    <a:pt x="94" y="201"/>
                  </a:cubicBezTo>
                  <a:cubicBezTo>
                    <a:pt x="0" y="184"/>
                    <a:pt x="0" y="184"/>
                    <a:pt x="0" y="184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7" name="îśļïďe">
              <a:extLst>
                <a:ext uri="{FF2B5EF4-FFF2-40B4-BE49-F238E27FC236}">
                  <a16:creationId xmlns:a16="http://schemas.microsoft.com/office/drawing/2014/main" id="{9D24FCD2-9277-4503-9CC7-743F76508ABF}"/>
                </a:ext>
              </a:extLst>
            </p:cNvPr>
            <p:cNvSpPr/>
            <p:nvPr/>
          </p:nvSpPr>
          <p:spPr bwMode="auto">
            <a:xfrm>
              <a:off x="4133850" y="3271838"/>
              <a:ext cx="17463" cy="15875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8" name="íṩḷîdé">
              <a:extLst>
                <a:ext uri="{FF2B5EF4-FFF2-40B4-BE49-F238E27FC236}">
                  <a16:creationId xmlns:a16="http://schemas.microsoft.com/office/drawing/2014/main" id="{B95B079E-7E04-439C-8B8C-1741F599BDD9}"/>
                </a:ext>
              </a:extLst>
            </p:cNvPr>
            <p:cNvSpPr/>
            <p:nvPr/>
          </p:nvSpPr>
          <p:spPr bwMode="auto">
            <a:xfrm>
              <a:off x="4133850" y="3311525"/>
              <a:ext cx="17463" cy="15875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9" name="ïS1ïḋe">
              <a:extLst>
                <a:ext uri="{FF2B5EF4-FFF2-40B4-BE49-F238E27FC236}">
                  <a16:creationId xmlns:a16="http://schemas.microsoft.com/office/drawing/2014/main" id="{4ECE36E2-AF7D-4321-835F-CC6069246EB1}"/>
                </a:ext>
              </a:extLst>
            </p:cNvPr>
            <p:cNvSpPr/>
            <p:nvPr/>
          </p:nvSpPr>
          <p:spPr bwMode="auto">
            <a:xfrm>
              <a:off x="4376738" y="3278188"/>
              <a:ext cx="15875" cy="17463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0" name="ïśļîḋè">
              <a:extLst>
                <a:ext uri="{FF2B5EF4-FFF2-40B4-BE49-F238E27FC236}">
                  <a16:creationId xmlns:a16="http://schemas.microsoft.com/office/drawing/2014/main" id="{3199CD5C-C008-46CA-9B93-AEEB57F419DC}"/>
                </a:ext>
              </a:extLst>
            </p:cNvPr>
            <p:cNvSpPr/>
            <p:nvPr/>
          </p:nvSpPr>
          <p:spPr bwMode="auto">
            <a:xfrm>
              <a:off x="4181475" y="3479800"/>
              <a:ext cx="17463" cy="15875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1" name="í$ḻîḓê">
              <a:extLst>
                <a:ext uri="{FF2B5EF4-FFF2-40B4-BE49-F238E27FC236}">
                  <a16:creationId xmlns:a16="http://schemas.microsoft.com/office/drawing/2014/main" id="{ED5530F3-15F3-4F77-8CAA-0FE549853092}"/>
                </a:ext>
              </a:extLst>
            </p:cNvPr>
            <p:cNvSpPr/>
            <p:nvPr/>
          </p:nvSpPr>
          <p:spPr bwMode="auto">
            <a:xfrm>
              <a:off x="4359275" y="3344863"/>
              <a:ext cx="15875" cy="15875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2" name="iṥḻîde">
              <a:extLst>
                <a:ext uri="{FF2B5EF4-FFF2-40B4-BE49-F238E27FC236}">
                  <a16:creationId xmlns:a16="http://schemas.microsoft.com/office/drawing/2014/main" id="{9E6942AB-E4A7-4EBA-83C4-A3E04133C11E}"/>
                </a:ext>
              </a:extLst>
            </p:cNvPr>
            <p:cNvSpPr/>
            <p:nvPr/>
          </p:nvSpPr>
          <p:spPr bwMode="auto">
            <a:xfrm>
              <a:off x="4271963" y="3430588"/>
              <a:ext cx="17463" cy="17463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3" name="iśľiḋê">
              <a:extLst>
                <a:ext uri="{FF2B5EF4-FFF2-40B4-BE49-F238E27FC236}">
                  <a16:creationId xmlns:a16="http://schemas.microsoft.com/office/drawing/2014/main" id="{2546873E-E599-4EC3-B03A-EBD9B3C69FCF}"/>
                </a:ext>
              </a:extLst>
            </p:cNvPr>
            <p:cNvSpPr/>
            <p:nvPr/>
          </p:nvSpPr>
          <p:spPr bwMode="auto">
            <a:xfrm>
              <a:off x="4164013" y="3287713"/>
              <a:ext cx="15875" cy="17463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4" name="ïš1îdé">
              <a:extLst>
                <a:ext uri="{FF2B5EF4-FFF2-40B4-BE49-F238E27FC236}">
                  <a16:creationId xmlns:a16="http://schemas.microsoft.com/office/drawing/2014/main" id="{3ED8AA39-D9E0-423C-9509-CC5CE72A40BE}"/>
                </a:ext>
              </a:extLst>
            </p:cNvPr>
            <p:cNvSpPr/>
            <p:nvPr/>
          </p:nvSpPr>
          <p:spPr bwMode="auto">
            <a:xfrm>
              <a:off x="4354513" y="3303588"/>
              <a:ext cx="15875" cy="17463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5" name="íṡlíḓe">
              <a:extLst>
                <a:ext uri="{FF2B5EF4-FFF2-40B4-BE49-F238E27FC236}">
                  <a16:creationId xmlns:a16="http://schemas.microsoft.com/office/drawing/2014/main" id="{123B1D95-5BFE-4E01-892A-5F0C4933410C}"/>
                </a:ext>
              </a:extLst>
            </p:cNvPr>
            <p:cNvSpPr/>
            <p:nvPr/>
          </p:nvSpPr>
          <p:spPr bwMode="auto">
            <a:xfrm>
              <a:off x="4324350" y="3368675"/>
              <a:ext cx="17463" cy="15875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6" name="ïş1íḑê">
              <a:extLst>
                <a:ext uri="{FF2B5EF4-FFF2-40B4-BE49-F238E27FC236}">
                  <a16:creationId xmlns:a16="http://schemas.microsoft.com/office/drawing/2014/main" id="{1EB4F0BB-C4AD-4D6E-B7B2-61511633F905}"/>
                </a:ext>
              </a:extLst>
            </p:cNvPr>
            <p:cNvSpPr/>
            <p:nvPr/>
          </p:nvSpPr>
          <p:spPr bwMode="auto">
            <a:xfrm>
              <a:off x="4237038" y="3471863"/>
              <a:ext cx="17463" cy="17463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7" name="iŝļïḋé">
              <a:extLst>
                <a:ext uri="{FF2B5EF4-FFF2-40B4-BE49-F238E27FC236}">
                  <a16:creationId xmlns:a16="http://schemas.microsoft.com/office/drawing/2014/main" id="{257BC42E-3B5A-4BB0-93EB-334C09FC1743}"/>
                </a:ext>
              </a:extLst>
            </p:cNvPr>
            <p:cNvSpPr/>
            <p:nvPr/>
          </p:nvSpPr>
          <p:spPr bwMode="auto">
            <a:xfrm>
              <a:off x="4219575" y="3430588"/>
              <a:ext cx="17463" cy="17463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8" name="ïśḻiḓê">
              <a:extLst>
                <a:ext uri="{FF2B5EF4-FFF2-40B4-BE49-F238E27FC236}">
                  <a16:creationId xmlns:a16="http://schemas.microsoft.com/office/drawing/2014/main" id="{70E929FD-3FA5-463F-8A7B-21C8790AA82D}"/>
                </a:ext>
              </a:extLst>
            </p:cNvPr>
            <p:cNvSpPr/>
            <p:nvPr/>
          </p:nvSpPr>
          <p:spPr bwMode="auto">
            <a:xfrm>
              <a:off x="4176713" y="3338513"/>
              <a:ext cx="15875" cy="17463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9" name="îṧḻîďè">
              <a:extLst>
                <a:ext uri="{FF2B5EF4-FFF2-40B4-BE49-F238E27FC236}">
                  <a16:creationId xmlns:a16="http://schemas.microsoft.com/office/drawing/2014/main" id="{6FE22F35-4E81-4EBD-8C80-29A84F948B85}"/>
                </a:ext>
              </a:extLst>
            </p:cNvPr>
            <p:cNvSpPr/>
            <p:nvPr/>
          </p:nvSpPr>
          <p:spPr bwMode="auto">
            <a:xfrm>
              <a:off x="4081463" y="3776663"/>
              <a:ext cx="255588" cy="25400"/>
            </a:xfrm>
            <a:prstGeom prst="rect">
              <a:avLst/>
            </a:prstGeom>
            <a:solidFill>
              <a:srgbClr val="403A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0" name="iṣlíḋè">
              <a:extLst>
                <a:ext uri="{FF2B5EF4-FFF2-40B4-BE49-F238E27FC236}">
                  <a16:creationId xmlns:a16="http://schemas.microsoft.com/office/drawing/2014/main" id="{87053524-0B66-4BC5-9E6B-5181348DB27F}"/>
                </a:ext>
              </a:extLst>
            </p:cNvPr>
            <p:cNvSpPr/>
            <p:nvPr/>
          </p:nvSpPr>
          <p:spPr bwMode="auto">
            <a:xfrm>
              <a:off x="4081463" y="3776663"/>
              <a:ext cx="255588" cy="25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1" name="îṧḷïḓe">
              <a:extLst>
                <a:ext uri="{FF2B5EF4-FFF2-40B4-BE49-F238E27FC236}">
                  <a16:creationId xmlns:a16="http://schemas.microsoft.com/office/drawing/2014/main" id="{08C45B6B-FF26-49FA-A6EE-5E8DDC3F9780}"/>
                </a:ext>
              </a:extLst>
            </p:cNvPr>
            <p:cNvSpPr/>
            <p:nvPr/>
          </p:nvSpPr>
          <p:spPr bwMode="auto">
            <a:xfrm>
              <a:off x="4041775" y="3559175"/>
              <a:ext cx="333375" cy="233363"/>
            </a:xfrm>
            <a:prstGeom prst="rect">
              <a:avLst/>
            </a:prstGeom>
            <a:solidFill>
              <a:srgbClr val="474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2" name="iṧḷîďé">
              <a:extLst>
                <a:ext uri="{FF2B5EF4-FFF2-40B4-BE49-F238E27FC236}">
                  <a16:creationId xmlns:a16="http://schemas.microsoft.com/office/drawing/2014/main" id="{DE2AFD69-777F-4FFE-A12A-48CA8B134519}"/>
                </a:ext>
              </a:extLst>
            </p:cNvPr>
            <p:cNvSpPr/>
            <p:nvPr/>
          </p:nvSpPr>
          <p:spPr bwMode="auto">
            <a:xfrm>
              <a:off x="4248150" y="3509963"/>
              <a:ext cx="17463" cy="17463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3" name="iSļîďê">
              <a:extLst>
                <a:ext uri="{FF2B5EF4-FFF2-40B4-BE49-F238E27FC236}">
                  <a16:creationId xmlns:a16="http://schemas.microsoft.com/office/drawing/2014/main" id="{6F6C861A-40F8-4313-A50F-306C8A9DEA68}"/>
                </a:ext>
              </a:extLst>
            </p:cNvPr>
            <p:cNvSpPr/>
            <p:nvPr/>
          </p:nvSpPr>
          <p:spPr bwMode="auto">
            <a:xfrm>
              <a:off x="4198938" y="3521075"/>
              <a:ext cx="15875" cy="15875"/>
            </a:xfrm>
            <a:prstGeom prst="ellipse">
              <a:avLst/>
            </a:pr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4" name="îśḷíḓê">
              <a:extLst>
                <a:ext uri="{FF2B5EF4-FFF2-40B4-BE49-F238E27FC236}">
                  <a16:creationId xmlns:a16="http://schemas.microsoft.com/office/drawing/2014/main" id="{11C43336-ECFD-45FB-9264-EA782993ABB1}"/>
                </a:ext>
              </a:extLst>
            </p:cNvPr>
            <p:cNvSpPr/>
            <p:nvPr/>
          </p:nvSpPr>
          <p:spPr bwMode="auto">
            <a:xfrm>
              <a:off x="4875213" y="4451350"/>
              <a:ext cx="260350" cy="336550"/>
            </a:xfrm>
            <a:custGeom>
              <a:avLst/>
              <a:gdLst>
                <a:gd name="T0" fmla="*/ 90 w 180"/>
                <a:gd name="T1" fmla="*/ 0 h 232"/>
                <a:gd name="T2" fmla="*/ 76 w 180"/>
                <a:gd name="T3" fmla="*/ 93 h 232"/>
                <a:gd name="T4" fmla="*/ 14 w 180"/>
                <a:gd name="T5" fmla="*/ 232 h 232"/>
                <a:gd name="T6" fmla="*/ 128 w 180"/>
                <a:gd name="T7" fmla="*/ 126 h 232"/>
                <a:gd name="T8" fmla="*/ 90 w 180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0" h="232">
                  <a:moveTo>
                    <a:pt x="90" y="0"/>
                  </a:moveTo>
                  <a:cubicBezTo>
                    <a:pt x="90" y="0"/>
                    <a:pt x="118" y="37"/>
                    <a:pt x="76" y="93"/>
                  </a:cubicBezTo>
                  <a:cubicBezTo>
                    <a:pt x="35" y="149"/>
                    <a:pt x="0" y="197"/>
                    <a:pt x="14" y="232"/>
                  </a:cubicBezTo>
                  <a:cubicBezTo>
                    <a:pt x="14" y="232"/>
                    <a:pt x="77" y="128"/>
                    <a:pt x="128" y="126"/>
                  </a:cubicBezTo>
                  <a:cubicBezTo>
                    <a:pt x="180" y="125"/>
                    <a:pt x="146" y="62"/>
                    <a:pt x="90" y="0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5" name="iṡ1îdê">
              <a:extLst>
                <a:ext uri="{FF2B5EF4-FFF2-40B4-BE49-F238E27FC236}">
                  <a16:creationId xmlns:a16="http://schemas.microsoft.com/office/drawing/2014/main" id="{472F5E23-9750-4E3E-AC0A-0C793AB54D0D}"/>
                </a:ext>
              </a:extLst>
            </p:cNvPr>
            <p:cNvSpPr/>
            <p:nvPr/>
          </p:nvSpPr>
          <p:spPr bwMode="auto">
            <a:xfrm>
              <a:off x="5005388" y="4451350"/>
              <a:ext cx="93663" cy="152400"/>
            </a:xfrm>
            <a:custGeom>
              <a:avLst/>
              <a:gdLst>
                <a:gd name="T0" fmla="*/ 0 w 64"/>
                <a:gd name="T1" fmla="*/ 0 h 105"/>
                <a:gd name="T2" fmla="*/ 1 w 64"/>
                <a:gd name="T3" fmla="*/ 2 h 105"/>
                <a:gd name="T4" fmla="*/ 0 w 64"/>
                <a:gd name="T5" fmla="*/ 0 h 105"/>
                <a:gd name="T6" fmla="*/ 0 w 64"/>
                <a:gd name="T7" fmla="*/ 0 h 105"/>
                <a:gd name="T8" fmla="*/ 0 w 64"/>
                <a:gd name="T9" fmla="*/ 0 h 105"/>
                <a:gd name="T10" fmla="*/ 64 w 64"/>
                <a:gd name="T11" fmla="*/ 105 h 105"/>
                <a:gd name="T12" fmla="*/ 0 w 64"/>
                <a:gd name="T13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105">
                  <a:moveTo>
                    <a:pt x="0" y="0"/>
                  </a:moveTo>
                  <a:cubicBezTo>
                    <a:pt x="0" y="0"/>
                    <a:pt x="1" y="1"/>
                    <a:pt x="1" y="2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36" y="41"/>
                    <a:pt x="64" y="82"/>
                    <a:pt x="64" y="105"/>
                  </a:cubicBezTo>
                  <a:cubicBezTo>
                    <a:pt x="64" y="82"/>
                    <a:pt x="36" y="41"/>
                    <a:pt x="0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6" name="îṧľídé">
              <a:extLst>
                <a:ext uri="{FF2B5EF4-FFF2-40B4-BE49-F238E27FC236}">
                  <a16:creationId xmlns:a16="http://schemas.microsoft.com/office/drawing/2014/main" id="{F4835E18-C69F-4C5D-8EB4-BBC85D57872F}"/>
                </a:ext>
              </a:extLst>
            </p:cNvPr>
            <p:cNvSpPr/>
            <p:nvPr/>
          </p:nvSpPr>
          <p:spPr bwMode="auto">
            <a:xfrm>
              <a:off x="4894263" y="4451350"/>
              <a:ext cx="230188" cy="336550"/>
            </a:xfrm>
            <a:custGeom>
              <a:avLst/>
              <a:gdLst>
                <a:gd name="T0" fmla="*/ 76 w 158"/>
                <a:gd name="T1" fmla="*/ 0 h 232"/>
                <a:gd name="T2" fmla="*/ 76 w 158"/>
                <a:gd name="T3" fmla="*/ 0 h 232"/>
                <a:gd name="T4" fmla="*/ 77 w 158"/>
                <a:gd name="T5" fmla="*/ 2 h 232"/>
                <a:gd name="T6" fmla="*/ 81 w 158"/>
                <a:gd name="T7" fmla="*/ 11 h 232"/>
                <a:gd name="T8" fmla="*/ 110 w 158"/>
                <a:gd name="T9" fmla="*/ 126 h 232"/>
                <a:gd name="T10" fmla="*/ 3 w 158"/>
                <a:gd name="T11" fmla="*/ 221 h 232"/>
                <a:gd name="T12" fmla="*/ 2 w 158"/>
                <a:gd name="T13" fmla="*/ 227 h 232"/>
                <a:gd name="T14" fmla="*/ 2 w 158"/>
                <a:gd name="T15" fmla="*/ 228 h 232"/>
                <a:gd name="T16" fmla="*/ 1 w 158"/>
                <a:gd name="T17" fmla="*/ 229 h 232"/>
                <a:gd name="T18" fmla="*/ 0 w 158"/>
                <a:gd name="T19" fmla="*/ 232 h 232"/>
                <a:gd name="T20" fmla="*/ 114 w 158"/>
                <a:gd name="T21" fmla="*/ 126 h 232"/>
                <a:gd name="T22" fmla="*/ 140 w 158"/>
                <a:gd name="T23" fmla="*/ 105 h 232"/>
                <a:gd name="T24" fmla="*/ 76 w 158"/>
                <a:gd name="T25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8" h="232">
                  <a:moveTo>
                    <a:pt x="76" y="0"/>
                  </a:moveTo>
                  <a:cubicBezTo>
                    <a:pt x="76" y="0"/>
                    <a:pt x="76" y="0"/>
                    <a:pt x="76" y="0"/>
                  </a:cubicBezTo>
                  <a:cubicBezTo>
                    <a:pt x="76" y="0"/>
                    <a:pt x="76" y="0"/>
                    <a:pt x="77" y="2"/>
                  </a:cubicBezTo>
                  <a:cubicBezTo>
                    <a:pt x="79" y="5"/>
                    <a:pt x="80" y="8"/>
                    <a:pt x="81" y="11"/>
                  </a:cubicBezTo>
                  <a:cubicBezTo>
                    <a:pt x="131" y="70"/>
                    <a:pt x="158" y="125"/>
                    <a:pt x="110" y="126"/>
                  </a:cubicBezTo>
                  <a:cubicBezTo>
                    <a:pt x="69" y="127"/>
                    <a:pt x="21" y="194"/>
                    <a:pt x="3" y="221"/>
                  </a:cubicBezTo>
                  <a:cubicBezTo>
                    <a:pt x="3" y="223"/>
                    <a:pt x="2" y="225"/>
                    <a:pt x="2" y="227"/>
                  </a:cubicBezTo>
                  <a:cubicBezTo>
                    <a:pt x="2" y="228"/>
                    <a:pt x="2" y="228"/>
                    <a:pt x="2" y="228"/>
                  </a:cubicBezTo>
                  <a:cubicBezTo>
                    <a:pt x="2" y="228"/>
                    <a:pt x="1" y="229"/>
                    <a:pt x="1" y="229"/>
                  </a:cubicBezTo>
                  <a:cubicBezTo>
                    <a:pt x="1" y="230"/>
                    <a:pt x="1" y="231"/>
                    <a:pt x="0" y="232"/>
                  </a:cubicBezTo>
                  <a:cubicBezTo>
                    <a:pt x="3" y="228"/>
                    <a:pt x="64" y="127"/>
                    <a:pt x="114" y="126"/>
                  </a:cubicBezTo>
                  <a:cubicBezTo>
                    <a:pt x="132" y="126"/>
                    <a:pt x="140" y="118"/>
                    <a:pt x="140" y="105"/>
                  </a:cubicBezTo>
                  <a:cubicBezTo>
                    <a:pt x="140" y="82"/>
                    <a:pt x="112" y="41"/>
                    <a:pt x="76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7" name="îšļïďê">
              <a:extLst>
                <a:ext uri="{FF2B5EF4-FFF2-40B4-BE49-F238E27FC236}">
                  <a16:creationId xmlns:a16="http://schemas.microsoft.com/office/drawing/2014/main" id="{A668D437-D793-4298-B74C-31939F4D2A28}"/>
                </a:ext>
              </a:extLst>
            </p:cNvPr>
            <p:cNvSpPr/>
            <p:nvPr/>
          </p:nvSpPr>
          <p:spPr bwMode="auto">
            <a:xfrm>
              <a:off x="5072063" y="4500563"/>
              <a:ext cx="11113" cy="53975"/>
            </a:xfrm>
            <a:custGeom>
              <a:avLst/>
              <a:gdLst>
                <a:gd name="T0" fmla="*/ 7 w 7"/>
                <a:gd name="T1" fmla="*/ 13 h 37"/>
                <a:gd name="T2" fmla="*/ 3 w 7"/>
                <a:gd name="T3" fmla="*/ 37 h 37"/>
                <a:gd name="T4" fmla="*/ 0 w 7"/>
                <a:gd name="T5" fmla="*/ 13 h 37"/>
                <a:gd name="T6" fmla="*/ 4 w 7"/>
                <a:gd name="T7" fmla="*/ 6 h 37"/>
                <a:gd name="T8" fmla="*/ 7 w 7"/>
                <a:gd name="T9" fmla="*/ 1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37">
                  <a:moveTo>
                    <a:pt x="7" y="13"/>
                  </a:moveTo>
                  <a:cubicBezTo>
                    <a:pt x="7" y="26"/>
                    <a:pt x="5" y="37"/>
                    <a:pt x="3" y="37"/>
                  </a:cubicBezTo>
                  <a:cubicBezTo>
                    <a:pt x="2" y="37"/>
                    <a:pt x="0" y="26"/>
                    <a:pt x="0" y="13"/>
                  </a:cubicBezTo>
                  <a:cubicBezTo>
                    <a:pt x="0" y="0"/>
                    <a:pt x="2" y="6"/>
                    <a:pt x="4" y="6"/>
                  </a:cubicBezTo>
                  <a:cubicBezTo>
                    <a:pt x="5" y="6"/>
                    <a:pt x="7" y="0"/>
                    <a:pt x="7" y="13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8" name="iSḷíḍê">
              <a:extLst>
                <a:ext uri="{FF2B5EF4-FFF2-40B4-BE49-F238E27FC236}">
                  <a16:creationId xmlns:a16="http://schemas.microsoft.com/office/drawing/2014/main" id="{38C6F9C1-5C06-47DE-AE19-5CCE34D9BEC4}"/>
                </a:ext>
              </a:extLst>
            </p:cNvPr>
            <p:cNvSpPr/>
            <p:nvPr/>
          </p:nvSpPr>
          <p:spPr bwMode="auto">
            <a:xfrm>
              <a:off x="5073650" y="4525963"/>
              <a:ext cx="50800" cy="31750"/>
            </a:xfrm>
            <a:custGeom>
              <a:avLst/>
              <a:gdLst>
                <a:gd name="T0" fmla="*/ 24 w 35"/>
                <a:gd name="T1" fmla="*/ 12 h 22"/>
                <a:gd name="T2" fmla="*/ 1 w 35"/>
                <a:gd name="T3" fmla="*/ 20 h 22"/>
                <a:gd name="T4" fmla="*/ 21 w 35"/>
                <a:gd name="T5" fmla="*/ 6 h 22"/>
                <a:gd name="T6" fmla="*/ 29 w 35"/>
                <a:gd name="T7" fmla="*/ 6 h 22"/>
                <a:gd name="T8" fmla="*/ 24 w 35"/>
                <a:gd name="T9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2">
                  <a:moveTo>
                    <a:pt x="24" y="12"/>
                  </a:moveTo>
                  <a:cubicBezTo>
                    <a:pt x="12" y="18"/>
                    <a:pt x="2" y="22"/>
                    <a:pt x="1" y="20"/>
                  </a:cubicBezTo>
                  <a:cubicBezTo>
                    <a:pt x="0" y="19"/>
                    <a:pt x="9" y="12"/>
                    <a:pt x="21" y="6"/>
                  </a:cubicBezTo>
                  <a:cubicBezTo>
                    <a:pt x="32" y="0"/>
                    <a:pt x="28" y="4"/>
                    <a:pt x="29" y="6"/>
                  </a:cubicBezTo>
                  <a:cubicBezTo>
                    <a:pt x="30" y="8"/>
                    <a:pt x="35" y="6"/>
                    <a:pt x="24" y="12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09" name="ïṣļíďe">
              <a:extLst>
                <a:ext uri="{FF2B5EF4-FFF2-40B4-BE49-F238E27FC236}">
                  <a16:creationId xmlns:a16="http://schemas.microsoft.com/office/drawing/2014/main" id="{ABC36A82-1F11-4A6E-A7B8-BEDAA1396492}"/>
                </a:ext>
              </a:extLst>
            </p:cNvPr>
            <p:cNvSpPr/>
            <p:nvPr/>
          </p:nvSpPr>
          <p:spPr bwMode="auto">
            <a:xfrm>
              <a:off x="4654550" y="4451350"/>
              <a:ext cx="260350" cy="336550"/>
            </a:xfrm>
            <a:custGeom>
              <a:avLst/>
              <a:gdLst>
                <a:gd name="T0" fmla="*/ 90 w 179"/>
                <a:gd name="T1" fmla="*/ 0 h 232"/>
                <a:gd name="T2" fmla="*/ 103 w 179"/>
                <a:gd name="T3" fmla="*/ 93 h 232"/>
                <a:gd name="T4" fmla="*/ 165 w 179"/>
                <a:gd name="T5" fmla="*/ 232 h 232"/>
                <a:gd name="T6" fmla="*/ 51 w 179"/>
                <a:gd name="T7" fmla="*/ 126 h 232"/>
                <a:gd name="T8" fmla="*/ 90 w 179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9" h="232">
                  <a:moveTo>
                    <a:pt x="90" y="0"/>
                  </a:moveTo>
                  <a:cubicBezTo>
                    <a:pt x="90" y="0"/>
                    <a:pt x="61" y="37"/>
                    <a:pt x="103" y="93"/>
                  </a:cubicBezTo>
                  <a:cubicBezTo>
                    <a:pt x="145" y="149"/>
                    <a:pt x="179" y="197"/>
                    <a:pt x="165" y="232"/>
                  </a:cubicBezTo>
                  <a:cubicBezTo>
                    <a:pt x="165" y="232"/>
                    <a:pt x="102" y="128"/>
                    <a:pt x="51" y="126"/>
                  </a:cubicBezTo>
                  <a:cubicBezTo>
                    <a:pt x="0" y="125"/>
                    <a:pt x="33" y="62"/>
                    <a:pt x="90" y="0"/>
                  </a:cubicBezTo>
                </a:path>
              </a:pathLst>
            </a:custGeom>
            <a:solidFill>
              <a:srgbClr val="6C63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0" name="îś1ïḓè">
              <a:extLst>
                <a:ext uri="{FF2B5EF4-FFF2-40B4-BE49-F238E27FC236}">
                  <a16:creationId xmlns:a16="http://schemas.microsoft.com/office/drawing/2014/main" id="{4A5E3AC0-E1B8-43F5-AFC8-CB645057F589}"/>
                </a:ext>
              </a:extLst>
            </p:cNvPr>
            <p:cNvSpPr/>
            <p:nvPr/>
          </p:nvSpPr>
          <p:spPr bwMode="auto">
            <a:xfrm>
              <a:off x="4692650" y="4451350"/>
              <a:ext cx="93663" cy="198438"/>
            </a:xfrm>
            <a:custGeom>
              <a:avLst/>
              <a:gdLst>
                <a:gd name="T0" fmla="*/ 0 w 64"/>
                <a:gd name="T1" fmla="*/ 105 h 136"/>
                <a:gd name="T2" fmla="*/ 25 w 64"/>
                <a:gd name="T3" fmla="*/ 126 h 136"/>
                <a:gd name="T4" fmla="*/ 54 w 64"/>
                <a:gd name="T5" fmla="*/ 136 h 136"/>
                <a:gd name="T6" fmla="*/ 25 w 64"/>
                <a:gd name="T7" fmla="*/ 126 h 136"/>
                <a:gd name="T8" fmla="*/ 0 w 64"/>
                <a:gd name="T9" fmla="*/ 105 h 136"/>
                <a:gd name="T10" fmla="*/ 64 w 64"/>
                <a:gd name="T11" fmla="*/ 0 h 136"/>
                <a:gd name="T12" fmla="*/ 62 w 64"/>
                <a:gd name="T13" fmla="*/ 2 h 136"/>
                <a:gd name="T14" fmla="*/ 64 w 64"/>
                <a:gd name="T15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4" h="136">
                  <a:moveTo>
                    <a:pt x="0" y="105"/>
                  </a:moveTo>
                  <a:cubicBezTo>
                    <a:pt x="0" y="118"/>
                    <a:pt x="7" y="126"/>
                    <a:pt x="25" y="126"/>
                  </a:cubicBezTo>
                  <a:cubicBezTo>
                    <a:pt x="34" y="126"/>
                    <a:pt x="44" y="130"/>
                    <a:pt x="54" y="136"/>
                  </a:cubicBezTo>
                  <a:cubicBezTo>
                    <a:pt x="44" y="130"/>
                    <a:pt x="34" y="126"/>
                    <a:pt x="25" y="126"/>
                  </a:cubicBezTo>
                  <a:cubicBezTo>
                    <a:pt x="7" y="126"/>
                    <a:pt x="0" y="118"/>
                    <a:pt x="0" y="105"/>
                  </a:cubicBezTo>
                  <a:moveTo>
                    <a:pt x="64" y="0"/>
                  </a:moveTo>
                  <a:cubicBezTo>
                    <a:pt x="64" y="0"/>
                    <a:pt x="63" y="0"/>
                    <a:pt x="62" y="2"/>
                  </a:cubicBezTo>
                  <a:cubicBezTo>
                    <a:pt x="63" y="1"/>
                    <a:pt x="63" y="0"/>
                    <a:pt x="64" y="0"/>
                  </a:cubicBezTo>
                </a:path>
              </a:pathLst>
            </a:custGeom>
            <a:solidFill>
              <a:srgbClr val="E5E5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1" name="ïṩḷïde">
              <a:extLst>
                <a:ext uri="{FF2B5EF4-FFF2-40B4-BE49-F238E27FC236}">
                  <a16:creationId xmlns:a16="http://schemas.microsoft.com/office/drawing/2014/main" id="{60892461-3E18-4471-9298-1B3C4F54BB61}"/>
                </a:ext>
              </a:extLst>
            </p:cNvPr>
            <p:cNvSpPr/>
            <p:nvPr/>
          </p:nvSpPr>
          <p:spPr bwMode="auto">
            <a:xfrm>
              <a:off x="4895850" y="4781550"/>
              <a:ext cx="1588" cy="3175"/>
            </a:xfrm>
            <a:custGeom>
              <a:avLst/>
              <a:gdLst>
                <a:gd name="T0" fmla="*/ 1 w 1"/>
                <a:gd name="T1" fmla="*/ 0 h 2"/>
                <a:gd name="T2" fmla="*/ 0 w 1"/>
                <a:gd name="T3" fmla="*/ 2 h 2"/>
                <a:gd name="T4" fmla="*/ 1 w 1"/>
                <a:gd name="T5" fmla="*/ 1 h 2"/>
                <a:gd name="T6" fmla="*/ 1 w 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1" y="0"/>
                  </a:moveTo>
                  <a:cubicBezTo>
                    <a:pt x="1" y="1"/>
                    <a:pt x="0" y="2"/>
                    <a:pt x="0" y="2"/>
                  </a:cubicBezTo>
                  <a:cubicBezTo>
                    <a:pt x="0" y="2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</a:path>
              </a:pathLst>
            </a:custGeom>
            <a:solidFill>
              <a:srgbClr val="5750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2" name="işḻiďe">
              <a:extLst>
                <a:ext uri="{FF2B5EF4-FFF2-40B4-BE49-F238E27FC236}">
                  <a16:creationId xmlns:a16="http://schemas.microsoft.com/office/drawing/2014/main" id="{9B7EDF71-2D44-442A-8056-D5651850ED46}"/>
                </a:ext>
              </a:extLst>
            </p:cNvPr>
            <p:cNvSpPr/>
            <p:nvPr/>
          </p:nvSpPr>
          <p:spPr bwMode="auto">
            <a:xfrm>
              <a:off x="4665663" y="4451350"/>
              <a:ext cx="231775" cy="336550"/>
            </a:xfrm>
            <a:custGeom>
              <a:avLst/>
              <a:gdLst>
                <a:gd name="T0" fmla="*/ 83 w 160"/>
                <a:gd name="T1" fmla="*/ 0 h 232"/>
                <a:gd name="T2" fmla="*/ 82 w 160"/>
                <a:gd name="T3" fmla="*/ 0 h 232"/>
                <a:gd name="T4" fmla="*/ 19 w 160"/>
                <a:gd name="T5" fmla="*/ 105 h 232"/>
                <a:gd name="T6" fmla="*/ 44 w 160"/>
                <a:gd name="T7" fmla="*/ 126 h 232"/>
                <a:gd name="T8" fmla="*/ 73 w 160"/>
                <a:gd name="T9" fmla="*/ 136 h 232"/>
                <a:gd name="T10" fmla="*/ 158 w 160"/>
                <a:gd name="T11" fmla="*/ 232 h 232"/>
                <a:gd name="T12" fmla="*/ 159 w 160"/>
                <a:gd name="T13" fmla="*/ 229 h 232"/>
                <a:gd name="T14" fmla="*/ 160 w 160"/>
                <a:gd name="T15" fmla="*/ 227 h 232"/>
                <a:gd name="T16" fmla="*/ 48 w 160"/>
                <a:gd name="T17" fmla="*/ 126 h 232"/>
                <a:gd name="T18" fmla="*/ 77 w 160"/>
                <a:gd name="T19" fmla="*/ 11 h 232"/>
                <a:gd name="T20" fmla="*/ 81 w 160"/>
                <a:gd name="T21" fmla="*/ 2 h 232"/>
                <a:gd name="T22" fmla="*/ 83 w 160"/>
                <a:gd name="T23" fmla="*/ 0 h 232"/>
                <a:gd name="T24" fmla="*/ 83 w 160"/>
                <a:gd name="T25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0" h="232">
                  <a:moveTo>
                    <a:pt x="83" y="0"/>
                  </a:moveTo>
                  <a:cubicBezTo>
                    <a:pt x="83" y="0"/>
                    <a:pt x="82" y="0"/>
                    <a:pt x="82" y="0"/>
                  </a:cubicBezTo>
                  <a:cubicBezTo>
                    <a:pt x="46" y="41"/>
                    <a:pt x="19" y="82"/>
                    <a:pt x="19" y="105"/>
                  </a:cubicBezTo>
                  <a:cubicBezTo>
                    <a:pt x="19" y="118"/>
                    <a:pt x="26" y="126"/>
                    <a:pt x="44" y="126"/>
                  </a:cubicBezTo>
                  <a:cubicBezTo>
                    <a:pt x="53" y="126"/>
                    <a:pt x="63" y="130"/>
                    <a:pt x="73" y="136"/>
                  </a:cubicBezTo>
                  <a:cubicBezTo>
                    <a:pt x="116" y="162"/>
                    <a:pt x="158" y="232"/>
                    <a:pt x="158" y="232"/>
                  </a:cubicBezTo>
                  <a:cubicBezTo>
                    <a:pt x="159" y="231"/>
                    <a:pt x="159" y="230"/>
                    <a:pt x="159" y="229"/>
                  </a:cubicBezTo>
                  <a:cubicBezTo>
                    <a:pt x="159" y="229"/>
                    <a:pt x="160" y="228"/>
                    <a:pt x="160" y="227"/>
                  </a:cubicBezTo>
                  <a:cubicBezTo>
                    <a:pt x="147" y="207"/>
                    <a:pt x="93" y="128"/>
                    <a:pt x="48" y="126"/>
                  </a:cubicBezTo>
                  <a:cubicBezTo>
                    <a:pt x="0" y="125"/>
                    <a:pt x="27" y="70"/>
                    <a:pt x="77" y="11"/>
                  </a:cubicBezTo>
                  <a:cubicBezTo>
                    <a:pt x="78" y="8"/>
                    <a:pt x="79" y="5"/>
                    <a:pt x="81" y="2"/>
                  </a:cubicBezTo>
                  <a:cubicBezTo>
                    <a:pt x="82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</a:path>
              </a:pathLst>
            </a:custGeom>
            <a:solidFill>
              <a:srgbClr val="6159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3" name="iŝlïḋé">
              <a:extLst>
                <a:ext uri="{FF2B5EF4-FFF2-40B4-BE49-F238E27FC236}">
                  <a16:creationId xmlns:a16="http://schemas.microsoft.com/office/drawing/2014/main" id="{A6C508C0-9BDC-4A70-8B49-05D3B72C7F15}"/>
                </a:ext>
              </a:extLst>
            </p:cNvPr>
            <p:cNvSpPr/>
            <p:nvPr/>
          </p:nvSpPr>
          <p:spPr bwMode="auto">
            <a:xfrm>
              <a:off x="4708525" y="4500563"/>
              <a:ext cx="9525" cy="53975"/>
            </a:xfrm>
            <a:custGeom>
              <a:avLst/>
              <a:gdLst>
                <a:gd name="T0" fmla="*/ 0 w 6"/>
                <a:gd name="T1" fmla="*/ 13 h 37"/>
                <a:gd name="T2" fmla="*/ 3 w 6"/>
                <a:gd name="T3" fmla="*/ 37 h 37"/>
                <a:gd name="T4" fmla="*/ 6 w 6"/>
                <a:gd name="T5" fmla="*/ 13 h 37"/>
                <a:gd name="T6" fmla="*/ 3 w 6"/>
                <a:gd name="T7" fmla="*/ 6 h 37"/>
                <a:gd name="T8" fmla="*/ 0 w 6"/>
                <a:gd name="T9" fmla="*/ 1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7">
                  <a:moveTo>
                    <a:pt x="0" y="13"/>
                  </a:moveTo>
                  <a:cubicBezTo>
                    <a:pt x="0" y="26"/>
                    <a:pt x="1" y="37"/>
                    <a:pt x="3" y="37"/>
                  </a:cubicBezTo>
                  <a:cubicBezTo>
                    <a:pt x="5" y="37"/>
                    <a:pt x="6" y="26"/>
                    <a:pt x="6" y="13"/>
                  </a:cubicBezTo>
                  <a:cubicBezTo>
                    <a:pt x="6" y="0"/>
                    <a:pt x="4" y="6"/>
                    <a:pt x="3" y="6"/>
                  </a:cubicBezTo>
                  <a:cubicBezTo>
                    <a:pt x="1" y="6"/>
                    <a:pt x="0" y="0"/>
                    <a:pt x="0" y="13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4" name="iŝḻíḓè">
              <a:extLst>
                <a:ext uri="{FF2B5EF4-FFF2-40B4-BE49-F238E27FC236}">
                  <a16:creationId xmlns:a16="http://schemas.microsoft.com/office/drawing/2014/main" id="{5E1C7F08-A7FD-4999-A426-E9CA38F82382}"/>
                </a:ext>
              </a:extLst>
            </p:cNvPr>
            <p:cNvSpPr/>
            <p:nvPr/>
          </p:nvSpPr>
          <p:spPr bwMode="auto">
            <a:xfrm>
              <a:off x="4665663" y="4525963"/>
              <a:ext cx="50800" cy="31750"/>
            </a:xfrm>
            <a:custGeom>
              <a:avLst/>
              <a:gdLst>
                <a:gd name="T0" fmla="*/ 12 w 35"/>
                <a:gd name="T1" fmla="*/ 12 h 22"/>
                <a:gd name="T2" fmla="*/ 34 w 35"/>
                <a:gd name="T3" fmla="*/ 20 h 22"/>
                <a:gd name="T4" fmla="*/ 15 w 35"/>
                <a:gd name="T5" fmla="*/ 6 h 22"/>
                <a:gd name="T6" fmla="*/ 7 w 35"/>
                <a:gd name="T7" fmla="*/ 6 h 22"/>
                <a:gd name="T8" fmla="*/ 12 w 35"/>
                <a:gd name="T9" fmla="*/ 1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22">
                  <a:moveTo>
                    <a:pt x="12" y="12"/>
                  </a:moveTo>
                  <a:cubicBezTo>
                    <a:pt x="23" y="18"/>
                    <a:pt x="33" y="22"/>
                    <a:pt x="34" y="20"/>
                  </a:cubicBezTo>
                  <a:cubicBezTo>
                    <a:pt x="35" y="19"/>
                    <a:pt x="26" y="12"/>
                    <a:pt x="15" y="6"/>
                  </a:cubicBezTo>
                  <a:cubicBezTo>
                    <a:pt x="3" y="0"/>
                    <a:pt x="8" y="4"/>
                    <a:pt x="7" y="6"/>
                  </a:cubicBezTo>
                  <a:cubicBezTo>
                    <a:pt x="6" y="8"/>
                    <a:pt x="0" y="6"/>
                    <a:pt x="12" y="12"/>
                  </a:cubicBezTo>
                  <a:close/>
                </a:path>
              </a:pathLst>
            </a:custGeom>
            <a:solidFill>
              <a:srgbClr val="FFD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5" name="ísḻíḑê">
              <a:extLst>
                <a:ext uri="{FF2B5EF4-FFF2-40B4-BE49-F238E27FC236}">
                  <a16:creationId xmlns:a16="http://schemas.microsoft.com/office/drawing/2014/main" id="{2621FB12-B5FB-4739-BCC9-F6BBD788D609}"/>
                </a:ext>
              </a:extLst>
            </p:cNvPr>
            <p:cNvSpPr/>
            <p:nvPr/>
          </p:nvSpPr>
          <p:spPr bwMode="auto">
            <a:xfrm>
              <a:off x="4462463" y="5070475"/>
              <a:ext cx="866775" cy="133350"/>
            </a:xfrm>
            <a:prstGeom prst="ellipse">
              <a:avLst/>
            </a:prstGeom>
            <a:solidFill>
              <a:srgbClr val="F0E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6" name="íš1iďè">
              <a:extLst>
                <a:ext uri="{FF2B5EF4-FFF2-40B4-BE49-F238E27FC236}">
                  <a16:creationId xmlns:a16="http://schemas.microsoft.com/office/drawing/2014/main" id="{371675C6-6875-4D98-9ED7-0B2737F09F50}"/>
                </a:ext>
              </a:extLst>
            </p:cNvPr>
            <p:cNvSpPr/>
            <p:nvPr/>
          </p:nvSpPr>
          <p:spPr bwMode="auto">
            <a:xfrm>
              <a:off x="4668838" y="4691063"/>
              <a:ext cx="450850" cy="449263"/>
            </a:xfrm>
            <a:custGeom>
              <a:avLst/>
              <a:gdLst>
                <a:gd name="T0" fmla="*/ 309 w 310"/>
                <a:gd name="T1" fmla="*/ 17 h 309"/>
                <a:gd name="T2" fmla="*/ 307 w 310"/>
                <a:gd name="T3" fmla="*/ 29 h 309"/>
                <a:gd name="T4" fmla="*/ 305 w 310"/>
                <a:gd name="T5" fmla="*/ 45 h 309"/>
                <a:gd name="T6" fmla="*/ 305 w 310"/>
                <a:gd name="T7" fmla="*/ 52 h 309"/>
                <a:gd name="T8" fmla="*/ 302 w 310"/>
                <a:gd name="T9" fmla="*/ 68 h 309"/>
                <a:gd name="T10" fmla="*/ 302 w 310"/>
                <a:gd name="T11" fmla="*/ 75 h 309"/>
                <a:gd name="T12" fmla="*/ 300 w 310"/>
                <a:gd name="T13" fmla="*/ 92 h 309"/>
                <a:gd name="T14" fmla="*/ 277 w 310"/>
                <a:gd name="T15" fmla="*/ 279 h 309"/>
                <a:gd name="T16" fmla="*/ 215 w 310"/>
                <a:gd name="T17" fmla="*/ 309 h 309"/>
                <a:gd name="T18" fmla="*/ 96 w 310"/>
                <a:gd name="T19" fmla="*/ 309 h 309"/>
                <a:gd name="T20" fmla="*/ 34 w 310"/>
                <a:gd name="T21" fmla="*/ 279 h 309"/>
                <a:gd name="T22" fmla="*/ 11 w 310"/>
                <a:gd name="T23" fmla="*/ 92 h 309"/>
                <a:gd name="T24" fmla="*/ 9 w 310"/>
                <a:gd name="T25" fmla="*/ 75 h 309"/>
                <a:gd name="T26" fmla="*/ 8 w 310"/>
                <a:gd name="T27" fmla="*/ 68 h 309"/>
                <a:gd name="T28" fmla="*/ 6 w 310"/>
                <a:gd name="T29" fmla="*/ 52 h 309"/>
                <a:gd name="T30" fmla="*/ 5 w 310"/>
                <a:gd name="T31" fmla="*/ 45 h 309"/>
                <a:gd name="T32" fmla="*/ 3 w 310"/>
                <a:gd name="T33" fmla="*/ 29 h 309"/>
                <a:gd name="T34" fmla="*/ 2 w 310"/>
                <a:gd name="T35" fmla="*/ 17 h 309"/>
                <a:gd name="T36" fmla="*/ 34 w 310"/>
                <a:gd name="T37" fmla="*/ 0 h 309"/>
                <a:gd name="T38" fmla="*/ 277 w 310"/>
                <a:gd name="T39" fmla="*/ 0 h 309"/>
                <a:gd name="T40" fmla="*/ 309 w 310"/>
                <a:gd name="T41" fmla="*/ 17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10" h="309">
                  <a:moveTo>
                    <a:pt x="309" y="17"/>
                  </a:moveTo>
                  <a:cubicBezTo>
                    <a:pt x="307" y="29"/>
                    <a:pt x="307" y="29"/>
                    <a:pt x="307" y="29"/>
                  </a:cubicBezTo>
                  <a:cubicBezTo>
                    <a:pt x="305" y="45"/>
                    <a:pt x="305" y="45"/>
                    <a:pt x="305" y="45"/>
                  </a:cubicBezTo>
                  <a:cubicBezTo>
                    <a:pt x="305" y="52"/>
                    <a:pt x="305" y="52"/>
                    <a:pt x="305" y="52"/>
                  </a:cubicBezTo>
                  <a:cubicBezTo>
                    <a:pt x="302" y="68"/>
                    <a:pt x="302" y="68"/>
                    <a:pt x="302" y="68"/>
                  </a:cubicBezTo>
                  <a:cubicBezTo>
                    <a:pt x="302" y="75"/>
                    <a:pt x="302" y="75"/>
                    <a:pt x="302" y="75"/>
                  </a:cubicBezTo>
                  <a:cubicBezTo>
                    <a:pt x="300" y="92"/>
                    <a:pt x="300" y="92"/>
                    <a:pt x="300" y="92"/>
                  </a:cubicBezTo>
                  <a:cubicBezTo>
                    <a:pt x="277" y="279"/>
                    <a:pt x="277" y="279"/>
                    <a:pt x="277" y="279"/>
                  </a:cubicBezTo>
                  <a:cubicBezTo>
                    <a:pt x="275" y="296"/>
                    <a:pt x="248" y="309"/>
                    <a:pt x="215" y="309"/>
                  </a:cubicBezTo>
                  <a:cubicBezTo>
                    <a:pt x="96" y="309"/>
                    <a:pt x="96" y="309"/>
                    <a:pt x="96" y="309"/>
                  </a:cubicBezTo>
                  <a:cubicBezTo>
                    <a:pt x="63" y="309"/>
                    <a:pt x="36" y="296"/>
                    <a:pt x="34" y="279"/>
                  </a:cubicBezTo>
                  <a:cubicBezTo>
                    <a:pt x="11" y="92"/>
                    <a:pt x="11" y="92"/>
                    <a:pt x="11" y="92"/>
                  </a:cubicBezTo>
                  <a:cubicBezTo>
                    <a:pt x="9" y="75"/>
                    <a:pt x="9" y="75"/>
                    <a:pt x="9" y="75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6" y="52"/>
                    <a:pt x="6" y="52"/>
                    <a:pt x="6" y="52"/>
                  </a:cubicBezTo>
                  <a:cubicBezTo>
                    <a:pt x="5" y="45"/>
                    <a:pt x="5" y="45"/>
                    <a:pt x="5" y="45"/>
                  </a:cubicBezTo>
                  <a:cubicBezTo>
                    <a:pt x="3" y="29"/>
                    <a:pt x="3" y="29"/>
                    <a:pt x="3" y="29"/>
                  </a:cubicBezTo>
                  <a:cubicBezTo>
                    <a:pt x="2" y="17"/>
                    <a:pt x="2" y="17"/>
                    <a:pt x="2" y="17"/>
                  </a:cubicBezTo>
                  <a:cubicBezTo>
                    <a:pt x="0" y="8"/>
                    <a:pt x="15" y="0"/>
                    <a:pt x="34" y="0"/>
                  </a:cubicBezTo>
                  <a:cubicBezTo>
                    <a:pt x="277" y="0"/>
                    <a:pt x="277" y="0"/>
                    <a:pt x="277" y="0"/>
                  </a:cubicBezTo>
                  <a:cubicBezTo>
                    <a:pt x="295" y="0"/>
                    <a:pt x="310" y="8"/>
                    <a:pt x="309" y="17"/>
                  </a:cubicBezTo>
                  <a:close/>
                </a:path>
              </a:pathLst>
            </a:custGeom>
            <a:solidFill>
              <a:srgbClr val="6561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7" name="iśḻîḋè">
              <a:extLst>
                <a:ext uri="{FF2B5EF4-FFF2-40B4-BE49-F238E27FC236}">
                  <a16:creationId xmlns:a16="http://schemas.microsoft.com/office/drawing/2014/main" id="{30F58A45-0497-4B14-8473-FD6DCCDC4CA1}"/>
                </a:ext>
              </a:extLst>
            </p:cNvPr>
            <p:cNvSpPr/>
            <p:nvPr/>
          </p:nvSpPr>
          <p:spPr bwMode="auto">
            <a:xfrm>
              <a:off x="4673600" y="4733925"/>
              <a:ext cx="442913" cy="22225"/>
            </a:xfrm>
            <a:custGeom>
              <a:avLst/>
              <a:gdLst>
                <a:gd name="T0" fmla="*/ 279 w 279"/>
                <a:gd name="T1" fmla="*/ 0 h 14"/>
                <a:gd name="T2" fmla="*/ 277 w 279"/>
                <a:gd name="T3" fmla="*/ 14 h 14"/>
                <a:gd name="T4" fmla="*/ 2 w 279"/>
                <a:gd name="T5" fmla="*/ 14 h 14"/>
                <a:gd name="T6" fmla="*/ 0 w 279"/>
                <a:gd name="T7" fmla="*/ 0 h 14"/>
                <a:gd name="T8" fmla="*/ 279 w 279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9" h="14">
                  <a:moveTo>
                    <a:pt x="279" y="0"/>
                  </a:moveTo>
                  <a:lnTo>
                    <a:pt x="277" y="14"/>
                  </a:lnTo>
                  <a:lnTo>
                    <a:pt x="2" y="14"/>
                  </a:lnTo>
                  <a:lnTo>
                    <a:pt x="0" y="0"/>
                  </a:lnTo>
                  <a:lnTo>
                    <a:pt x="279" y="0"/>
                  </a:lnTo>
                  <a:close/>
                </a:path>
              </a:pathLst>
            </a:custGeom>
            <a:solidFill>
              <a:srgbClr val="9D9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8" name="ïṧḷîḋe">
              <a:extLst>
                <a:ext uri="{FF2B5EF4-FFF2-40B4-BE49-F238E27FC236}">
                  <a16:creationId xmlns:a16="http://schemas.microsoft.com/office/drawing/2014/main" id="{632FFE91-6EA1-4174-A686-167C8766A926}"/>
                </a:ext>
              </a:extLst>
            </p:cNvPr>
            <p:cNvSpPr/>
            <p:nvPr/>
          </p:nvSpPr>
          <p:spPr bwMode="auto">
            <a:xfrm>
              <a:off x="4678363" y="4767263"/>
              <a:ext cx="434975" cy="22225"/>
            </a:xfrm>
            <a:custGeom>
              <a:avLst/>
              <a:gdLst>
                <a:gd name="T0" fmla="*/ 274 w 274"/>
                <a:gd name="T1" fmla="*/ 0 h 14"/>
                <a:gd name="T2" fmla="*/ 272 w 274"/>
                <a:gd name="T3" fmla="*/ 14 h 14"/>
                <a:gd name="T4" fmla="*/ 2 w 274"/>
                <a:gd name="T5" fmla="*/ 14 h 14"/>
                <a:gd name="T6" fmla="*/ 0 w 274"/>
                <a:gd name="T7" fmla="*/ 0 h 14"/>
                <a:gd name="T8" fmla="*/ 274 w 274"/>
                <a:gd name="T9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4" h="14">
                  <a:moveTo>
                    <a:pt x="274" y="0"/>
                  </a:moveTo>
                  <a:lnTo>
                    <a:pt x="272" y="14"/>
                  </a:lnTo>
                  <a:lnTo>
                    <a:pt x="2" y="14"/>
                  </a:lnTo>
                  <a:lnTo>
                    <a:pt x="0" y="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9D9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9" name="îš1îḓe">
              <a:extLst>
                <a:ext uri="{FF2B5EF4-FFF2-40B4-BE49-F238E27FC236}">
                  <a16:creationId xmlns:a16="http://schemas.microsoft.com/office/drawing/2014/main" id="{350B2969-FE48-4ABE-9B52-097C52821CB1}"/>
                </a:ext>
              </a:extLst>
            </p:cNvPr>
            <p:cNvSpPr/>
            <p:nvPr/>
          </p:nvSpPr>
          <p:spPr bwMode="auto">
            <a:xfrm>
              <a:off x="4683125" y="4800600"/>
              <a:ext cx="425450" cy="23813"/>
            </a:xfrm>
            <a:custGeom>
              <a:avLst/>
              <a:gdLst>
                <a:gd name="T0" fmla="*/ 268 w 268"/>
                <a:gd name="T1" fmla="*/ 0 h 15"/>
                <a:gd name="T2" fmla="*/ 266 w 268"/>
                <a:gd name="T3" fmla="*/ 15 h 15"/>
                <a:gd name="T4" fmla="*/ 2 w 268"/>
                <a:gd name="T5" fmla="*/ 15 h 15"/>
                <a:gd name="T6" fmla="*/ 0 w 268"/>
                <a:gd name="T7" fmla="*/ 0 h 15"/>
                <a:gd name="T8" fmla="*/ 268 w 268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8" h="15">
                  <a:moveTo>
                    <a:pt x="268" y="0"/>
                  </a:moveTo>
                  <a:lnTo>
                    <a:pt x="266" y="15"/>
                  </a:lnTo>
                  <a:lnTo>
                    <a:pt x="2" y="15"/>
                  </a:lnTo>
                  <a:lnTo>
                    <a:pt x="0" y="0"/>
                  </a:lnTo>
                  <a:lnTo>
                    <a:pt x="268" y="0"/>
                  </a:lnTo>
                  <a:close/>
                </a:path>
              </a:pathLst>
            </a:custGeom>
            <a:solidFill>
              <a:srgbClr val="9D9C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7C68E564-FD21-437E-9F84-9FCA58F555E4}"/>
              </a:ext>
            </a:extLst>
          </p:cNvPr>
          <p:cNvGrpSpPr/>
          <p:nvPr/>
        </p:nvGrpSpPr>
        <p:grpSpPr>
          <a:xfrm>
            <a:off x="1099186" y="2499057"/>
            <a:ext cx="3205175" cy="3612601"/>
            <a:chOff x="2534784" y="1622700"/>
            <a:chExt cx="3205175" cy="3612601"/>
          </a:xfrm>
        </p:grpSpPr>
        <p:sp>
          <p:nvSpPr>
            <p:cNvPr id="221" name="ValueBack1">
              <a:extLst>
                <a:ext uri="{FF2B5EF4-FFF2-40B4-BE49-F238E27FC236}">
                  <a16:creationId xmlns:a16="http://schemas.microsoft.com/office/drawing/2014/main" id="{B646E870-36A9-4ACD-A849-B29B08CB22E7}"/>
                </a:ext>
              </a:extLst>
            </p:cNvPr>
            <p:cNvSpPr/>
            <p:nvPr/>
          </p:nvSpPr>
          <p:spPr bwMode="auto">
            <a:xfrm>
              <a:off x="4546908" y="2075441"/>
              <a:ext cx="545895" cy="3159860"/>
            </a:xfrm>
            <a:custGeom>
              <a:avLst/>
              <a:gdLst>
                <a:gd name="T0" fmla="*/ 0 w 57"/>
                <a:gd name="T1" fmla="*/ 0 h 334"/>
                <a:gd name="T2" fmla="*/ 0 w 57"/>
                <a:gd name="T3" fmla="*/ 171 h 334"/>
                <a:gd name="T4" fmla="*/ 0 w 57"/>
                <a:gd name="T5" fmla="*/ 187 h 334"/>
                <a:gd name="T6" fmla="*/ 0 w 57"/>
                <a:gd name="T7" fmla="*/ 324 h 334"/>
                <a:gd name="T8" fmla="*/ 3 w 57"/>
                <a:gd name="T9" fmla="*/ 331 h 334"/>
                <a:gd name="T10" fmla="*/ 9 w 57"/>
                <a:gd name="T11" fmla="*/ 334 h 334"/>
                <a:gd name="T12" fmla="*/ 48 w 57"/>
                <a:gd name="T13" fmla="*/ 334 h 334"/>
                <a:gd name="T14" fmla="*/ 57 w 57"/>
                <a:gd name="T15" fmla="*/ 324 h 334"/>
                <a:gd name="T16" fmla="*/ 57 w 57"/>
                <a:gd name="T17" fmla="*/ 187 h 334"/>
                <a:gd name="T18" fmla="*/ 57 w 57"/>
                <a:gd name="T19" fmla="*/ 171 h 334"/>
                <a:gd name="T20" fmla="*/ 57 w 57"/>
                <a:gd name="T21" fmla="*/ 0 h 334"/>
                <a:gd name="T22" fmla="*/ 0 w 57"/>
                <a:gd name="T23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7" h="334">
                  <a:moveTo>
                    <a:pt x="0" y="0"/>
                  </a:moveTo>
                  <a:cubicBezTo>
                    <a:pt x="0" y="171"/>
                    <a:pt x="0" y="171"/>
                    <a:pt x="0" y="171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0" y="324"/>
                    <a:pt x="0" y="324"/>
                    <a:pt x="0" y="324"/>
                  </a:cubicBezTo>
                  <a:cubicBezTo>
                    <a:pt x="0" y="327"/>
                    <a:pt x="1" y="329"/>
                    <a:pt x="3" y="331"/>
                  </a:cubicBezTo>
                  <a:cubicBezTo>
                    <a:pt x="5" y="332"/>
                    <a:pt x="7" y="334"/>
                    <a:pt x="9" y="334"/>
                  </a:cubicBezTo>
                  <a:cubicBezTo>
                    <a:pt x="48" y="334"/>
                    <a:pt x="48" y="334"/>
                    <a:pt x="48" y="334"/>
                  </a:cubicBezTo>
                  <a:cubicBezTo>
                    <a:pt x="53" y="334"/>
                    <a:pt x="57" y="329"/>
                    <a:pt x="57" y="324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57" y="171"/>
                    <a:pt x="57" y="171"/>
                    <a:pt x="57" y="171"/>
                  </a:cubicBezTo>
                  <a:cubicBezTo>
                    <a:pt x="57" y="0"/>
                    <a:pt x="57" y="0"/>
                    <a:pt x="57" y="0"/>
                  </a:cubicBezTo>
                  <a:lnTo>
                    <a:pt x="0" y="0"/>
                  </a:lnTo>
                  <a:close/>
                </a:path>
              </a:pathLst>
            </a:custGeom>
            <a:gradFill>
              <a:gsLst>
                <a:gs pos="0">
                  <a:srgbClr val="146DD7"/>
                </a:gs>
                <a:gs pos="100000">
                  <a:srgbClr val="6DE5FD"/>
                </a:gs>
              </a:gsLst>
              <a:lin ang="5400000" scaled="0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2" name="ExtraShape">
              <a:extLst>
                <a:ext uri="{FF2B5EF4-FFF2-40B4-BE49-F238E27FC236}">
                  <a16:creationId xmlns:a16="http://schemas.microsoft.com/office/drawing/2014/main" id="{BEF76B1F-6DE1-4318-98E4-F36A39533A8D}"/>
                </a:ext>
              </a:extLst>
            </p:cNvPr>
            <p:cNvSpPr/>
            <p:nvPr/>
          </p:nvSpPr>
          <p:spPr bwMode="auto">
            <a:xfrm>
              <a:off x="4060631" y="2575768"/>
              <a:ext cx="1518446" cy="1503541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3" name="ValueBack1">
              <a:extLst>
                <a:ext uri="{FF2B5EF4-FFF2-40B4-BE49-F238E27FC236}">
                  <a16:creationId xmlns:a16="http://schemas.microsoft.com/office/drawing/2014/main" id="{C09F6A8F-5976-4A3A-B511-5AF11CA9AEF8}"/>
                </a:ext>
              </a:extLst>
            </p:cNvPr>
            <p:cNvSpPr/>
            <p:nvPr/>
          </p:nvSpPr>
          <p:spPr bwMode="auto">
            <a:xfrm>
              <a:off x="4720177" y="3246493"/>
              <a:ext cx="678177" cy="482549"/>
            </a:xfrm>
            <a:custGeom>
              <a:avLst/>
              <a:gdLst>
                <a:gd name="T0" fmla="*/ 23 w 71"/>
                <a:gd name="T1" fmla="*/ 6 h 51"/>
                <a:gd name="T2" fmla="*/ 20 w 71"/>
                <a:gd name="T3" fmla="*/ 6 h 51"/>
                <a:gd name="T4" fmla="*/ 10 w 71"/>
                <a:gd name="T5" fmla="*/ 0 h 51"/>
                <a:gd name="T6" fmla="*/ 0 w 71"/>
                <a:gd name="T7" fmla="*/ 10 h 51"/>
                <a:gd name="T8" fmla="*/ 7 w 71"/>
                <a:gd name="T9" fmla="*/ 20 h 51"/>
                <a:gd name="T10" fmla="*/ 7 w 71"/>
                <a:gd name="T11" fmla="*/ 20 h 51"/>
                <a:gd name="T12" fmla="*/ 10 w 71"/>
                <a:gd name="T13" fmla="*/ 51 h 51"/>
                <a:gd name="T14" fmla="*/ 14 w 71"/>
                <a:gd name="T15" fmla="*/ 20 h 51"/>
                <a:gd name="T16" fmla="*/ 14 w 71"/>
                <a:gd name="T17" fmla="*/ 20 h 51"/>
                <a:gd name="T18" fmla="*/ 19 w 71"/>
                <a:gd name="T19" fmla="*/ 15 h 51"/>
                <a:gd name="T20" fmla="*/ 23 w 71"/>
                <a:gd name="T21" fmla="*/ 15 h 51"/>
                <a:gd name="T22" fmla="*/ 71 w 71"/>
                <a:gd name="T23" fmla="*/ 11 h 51"/>
                <a:gd name="T24" fmla="*/ 23 w 71"/>
                <a:gd name="T25" fmla="*/ 6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71" h="51">
                  <a:moveTo>
                    <a:pt x="23" y="6"/>
                  </a:moveTo>
                  <a:cubicBezTo>
                    <a:pt x="22" y="6"/>
                    <a:pt x="21" y="6"/>
                    <a:pt x="20" y="6"/>
                  </a:cubicBezTo>
                  <a:cubicBezTo>
                    <a:pt x="18" y="3"/>
                    <a:pt x="15" y="0"/>
                    <a:pt x="10" y="0"/>
                  </a:cubicBezTo>
                  <a:cubicBezTo>
                    <a:pt x="5" y="0"/>
                    <a:pt x="0" y="5"/>
                    <a:pt x="0" y="10"/>
                  </a:cubicBezTo>
                  <a:cubicBezTo>
                    <a:pt x="0" y="15"/>
                    <a:pt x="3" y="18"/>
                    <a:pt x="7" y="20"/>
                  </a:cubicBezTo>
                  <a:cubicBezTo>
                    <a:pt x="7" y="20"/>
                    <a:pt x="7" y="20"/>
                    <a:pt x="7" y="20"/>
                  </a:cubicBezTo>
                  <a:cubicBezTo>
                    <a:pt x="7" y="22"/>
                    <a:pt x="8" y="51"/>
                    <a:pt x="10" y="51"/>
                  </a:cubicBezTo>
                  <a:cubicBezTo>
                    <a:pt x="13" y="51"/>
                    <a:pt x="14" y="22"/>
                    <a:pt x="14" y="20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16" y="19"/>
                    <a:pt x="18" y="17"/>
                    <a:pt x="19" y="15"/>
                  </a:cubicBezTo>
                  <a:cubicBezTo>
                    <a:pt x="20" y="15"/>
                    <a:pt x="21" y="15"/>
                    <a:pt x="23" y="15"/>
                  </a:cubicBezTo>
                  <a:cubicBezTo>
                    <a:pt x="27" y="15"/>
                    <a:pt x="71" y="14"/>
                    <a:pt x="71" y="11"/>
                  </a:cubicBezTo>
                  <a:cubicBezTo>
                    <a:pt x="71" y="7"/>
                    <a:pt x="27" y="6"/>
                    <a:pt x="23" y="6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4" name="ExtraShape">
              <a:extLst>
                <a:ext uri="{FF2B5EF4-FFF2-40B4-BE49-F238E27FC236}">
                  <a16:creationId xmlns:a16="http://schemas.microsoft.com/office/drawing/2014/main" id="{BF64D063-48F3-4C6D-93E0-C65F289F1918}"/>
                </a:ext>
              </a:extLst>
            </p:cNvPr>
            <p:cNvSpPr/>
            <p:nvPr/>
          </p:nvSpPr>
          <p:spPr bwMode="auto">
            <a:xfrm>
              <a:off x="4499397" y="1622700"/>
              <a:ext cx="640915" cy="452739"/>
            </a:xfrm>
            <a:custGeom>
              <a:avLst/>
              <a:gdLst>
                <a:gd name="connsiteX0" fmla="*/ 49212 w 546100"/>
                <a:gd name="connsiteY0" fmla="*/ 39687 h 385762"/>
                <a:gd name="connsiteX1" fmla="*/ 49212 w 546100"/>
                <a:gd name="connsiteY1" fmla="*/ 338137 h 385762"/>
                <a:gd name="connsiteX2" fmla="*/ 248444 w 546100"/>
                <a:gd name="connsiteY2" fmla="*/ 338137 h 385762"/>
                <a:gd name="connsiteX3" fmla="*/ 248444 w 546100"/>
                <a:gd name="connsiteY3" fmla="*/ 136525 h 385762"/>
                <a:gd name="connsiteX4" fmla="*/ 253207 w 546100"/>
                <a:gd name="connsiteY4" fmla="*/ 136525 h 385762"/>
                <a:gd name="connsiteX5" fmla="*/ 292894 w 546100"/>
                <a:gd name="connsiteY5" fmla="*/ 136525 h 385762"/>
                <a:gd name="connsiteX6" fmla="*/ 297656 w 546100"/>
                <a:gd name="connsiteY6" fmla="*/ 136525 h 385762"/>
                <a:gd name="connsiteX7" fmla="*/ 297656 w 546100"/>
                <a:gd name="connsiteY7" fmla="*/ 338137 h 385762"/>
                <a:gd name="connsiteX8" fmla="*/ 504825 w 546100"/>
                <a:gd name="connsiteY8" fmla="*/ 338137 h 385762"/>
                <a:gd name="connsiteX9" fmla="*/ 504825 w 546100"/>
                <a:gd name="connsiteY9" fmla="*/ 39687 h 385762"/>
                <a:gd name="connsiteX10" fmla="*/ 0 w 546100"/>
                <a:gd name="connsiteY10" fmla="*/ 0 h 385762"/>
                <a:gd name="connsiteX11" fmla="*/ 546100 w 546100"/>
                <a:gd name="connsiteY11" fmla="*/ 0 h 385762"/>
                <a:gd name="connsiteX12" fmla="*/ 546100 w 546100"/>
                <a:gd name="connsiteY12" fmla="*/ 385762 h 385762"/>
                <a:gd name="connsiteX13" fmla="*/ 0 w 546100"/>
                <a:gd name="connsiteY13" fmla="*/ 385762 h 385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46100" h="385762">
                  <a:moveTo>
                    <a:pt x="49212" y="39687"/>
                  </a:moveTo>
                  <a:lnTo>
                    <a:pt x="49212" y="338137"/>
                  </a:lnTo>
                  <a:lnTo>
                    <a:pt x="248444" y="338137"/>
                  </a:lnTo>
                  <a:lnTo>
                    <a:pt x="248444" y="136525"/>
                  </a:lnTo>
                  <a:lnTo>
                    <a:pt x="253207" y="136525"/>
                  </a:lnTo>
                  <a:lnTo>
                    <a:pt x="292894" y="136525"/>
                  </a:lnTo>
                  <a:lnTo>
                    <a:pt x="297656" y="136525"/>
                  </a:lnTo>
                  <a:lnTo>
                    <a:pt x="297656" y="338137"/>
                  </a:lnTo>
                  <a:lnTo>
                    <a:pt x="504825" y="338137"/>
                  </a:lnTo>
                  <a:lnTo>
                    <a:pt x="504825" y="39687"/>
                  </a:lnTo>
                  <a:close/>
                  <a:moveTo>
                    <a:pt x="0" y="0"/>
                  </a:moveTo>
                  <a:lnTo>
                    <a:pt x="546100" y="0"/>
                  </a:lnTo>
                  <a:lnTo>
                    <a:pt x="546100" y="385762"/>
                  </a:lnTo>
                  <a:lnTo>
                    <a:pt x="0" y="385762"/>
                  </a:lnTo>
                  <a:close/>
                </a:path>
              </a:pathLst>
            </a:custGeom>
            <a:solidFill>
              <a:srgbClr val="3A455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5" name="ExtraShape">
              <a:extLst>
                <a:ext uri="{FF2B5EF4-FFF2-40B4-BE49-F238E27FC236}">
                  <a16:creationId xmlns:a16="http://schemas.microsoft.com/office/drawing/2014/main" id="{78415FE4-54D4-4B77-BB4C-41591FE1F322}"/>
                </a:ext>
              </a:extLst>
            </p:cNvPr>
            <p:cNvSpPr/>
            <p:nvPr/>
          </p:nvSpPr>
          <p:spPr bwMode="auto">
            <a:xfrm>
              <a:off x="4700614" y="4497504"/>
              <a:ext cx="238480" cy="519811"/>
            </a:xfrm>
            <a:custGeom>
              <a:avLst/>
              <a:gdLst>
                <a:gd name="connsiteX0" fmla="*/ 170656 w 203200"/>
                <a:gd name="connsiteY0" fmla="*/ 385762 h 442912"/>
                <a:gd name="connsiteX1" fmla="*/ 203200 w 203200"/>
                <a:gd name="connsiteY1" fmla="*/ 414337 h 442912"/>
                <a:gd name="connsiteX2" fmla="*/ 170656 w 203200"/>
                <a:gd name="connsiteY2" fmla="*/ 442912 h 442912"/>
                <a:gd name="connsiteX3" fmla="*/ 138112 w 203200"/>
                <a:gd name="connsiteY3" fmla="*/ 414337 h 442912"/>
                <a:gd name="connsiteX4" fmla="*/ 170656 w 203200"/>
                <a:gd name="connsiteY4" fmla="*/ 385762 h 442912"/>
                <a:gd name="connsiteX5" fmla="*/ 28575 w 203200"/>
                <a:gd name="connsiteY5" fmla="*/ 385762 h 442912"/>
                <a:gd name="connsiteX6" fmla="*/ 57150 w 203200"/>
                <a:gd name="connsiteY6" fmla="*/ 414337 h 442912"/>
                <a:gd name="connsiteX7" fmla="*/ 28575 w 203200"/>
                <a:gd name="connsiteY7" fmla="*/ 442912 h 442912"/>
                <a:gd name="connsiteX8" fmla="*/ 0 w 203200"/>
                <a:gd name="connsiteY8" fmla="*/ 414337 h 442912"/>
                <a:gd name="connsiteX9" fmla="*/ 28575 w 203200"/>
                <a:gd name="connsiteY9" fmla="*/ 385762 h 442912"/>
                <a:gd name="connsiteX10" fmla="*/ 170656 w 203200"/>
                <a:gd name="connsiteY10" fmla="*/ 193675 h 442912"/>
                <a:gd name="connsiteX11" fmla="*/ 203200 w 203200"/>
                <a:gd name="connsiteY11" fmla="*/ 221456 h 442912"/>
                <a:gd name="connsiteX12" fmla="*/ 170656 w 203200"/>
                <a:gd name="connsiteY12" fmla="*/ 249237 h 442912"/>
                <a:gd name="connsiteX13" fmla="*/ 138112 w 203200"/>
                <a:gd name="connsiteY13" fmla="*/ 221456 h 442912"/>
                <a:gd name="connsiteX14" fmla="*/ 170656 w 203200"/>
                <a:gd name="connsiteY14" fmla="*/ 193675 h 442912"/>
                <a:gd name="connsiteX15" fmla="*/ 28575 w 203200"/>
                <a:gd name="connsiteY15" fmla="*/ 193675 h 442912"/>
                <a:gd name="connsiteX16" fmla="*/ 57150 w 203200"/>
                <a:gd name="connsiteY16" fmla="*/ 221456 h 442912"/>
                <a:gd name="connsiteX17" fmla="*/ 28575 w 203200"/>
                <a:gd name="connsiteY17" fmla="*/ 249237 h 442912"/>
                <a:gd name="connsiteX18" fmla="*/ 0 w 203200"/>
                <a:gd name="connsiteY18" fmla="*/ 221456 h 442912"/>
                <a:gd name="connsiteX19" fmla="*/ 28575 w 203200"/>
                <a:gd name="connsiteY19" fmla="*/ 193675 h 442912"/>
                <a:gd name="connsiteX20" fmla="*/ 170656 w 203200"/>
                <a:gd name="connsiteY20" fmla="*/ 0 h 442912"/>
                <a:gd name="connsiteX21" fmla="*/ 203200 w 203200"/>
                <a:gd name="connsiteY21" fmla="*/ 27781 h 442912"/>
                <a:gd name="connsiteX22" fmla="*/ 170656 w 203200"/>
                <a:gd name="connsiteY22" fmla="*/ 55562 h 442912"/>
                <a:gd name="connsiteX23" fmla="*/ 138112 w 203200"/>
                <a:gd name="connsiteY23" fmla="*/ 27781 h 442912"/>
                <a:gd name="connsiteX24" fmla="*/ 170656 w 203200"/>
                <a:gd name="connsiteY24" fmla="*/ 0 h 442912"/>
                <a:gd name="connsiteX25" fmla="*/ 28575 w 203200"/>
                <a:gd name="connsiteY25" fmla="*/ 0 h 442912"/>
                <a:gd name="connsiteX26" fmla="*/ 57150 w 203200"/>
                <a:gd name="connsiteY26" fmla="*/ 27781 h 442912"/>
                <a:gd name="connsiteX27" fmla="*/ 28575 w 203200"/>
                <a:gd name="connsiteY27" fmla="*/ 55562 h 442912"/>
                <a:gd name="connsiteX28" fmla="*/ 0 w 203200"/>
                <a:gd name="connsiteY28" fmla="*/ 27781 h 442912"/>
                <a:gd name="connsiteX29" fmla="*/ 28575 w 203200"/>
                <a:gd name="connsiteY29" fmla="*/ 0 h 442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203200" h="442912">
                  <a:moveTo>
                    <a:pt x="170656" y="385762"/>
                  </a:moveTo>
                  <a:cubicBezTo>
                    <a:pt x="188630" y="385762"/>
                    <a:pt x="203200" y="398555"/>
                    <a:pt x="203200" y="414337"/>
                  </a:cubicBezTo>
                  <a:cubicBezTo>
                    <a:pt x="203200" y="430119"/>
                    <a:pt x="188630" y="442912"/>
                    <a:pt x="170656" y="442912"/>
                  </a:cubicBezTo>
                  <a:cubicBezTo>
                    <a:pt x="152682" y="442912"/>
                    <a:pt x="138112" y="430119"/>
                    <a:pt x="138112" y="414337"/>
                  </a:cubicBezTo>
                  <a:cubicBezTo>
                    <a:pt x="138112" y="398555"/>
                    <a:pt x="152682" y="385762"/>
                    <a:pt x="170656" y="385762"/>
                  </a:cubicBezTo>
                  <a:close/>
                  <a:moveTo>
                    <a:pt x="28575" y="385762"/>
                  </a:moveTo>
                  <a:cubicBezTo>
                    <a:pt x="44357" y="385762"/>
                    <a:pt x="57150" y="398555"/>
                    <a:pt x="57150" y="414337"/>
                  </a:cubicBezTo>
                  <a:cubicBezTo>
                    <a:pt x="57150" y="430119"/>
                    <a:pt x="44357" y="442912"/>
                    <a:pt x="28575" y="442912"/>
                  </a:cubicBezTo>
                  <a:cubicBezTo>
                    <a:pt x="12793" y="442912"/>
                    <a:pt x="0" y="430119"/>
                    <a:pt x="0" y="414337"/>
                  </a:cubicBezTo>
                  <a:cubicBezTo>
                    <a:pt x="0" y="398555"/>
                    <a:pt x="12793" y="385762"/>
                    <a:pt x="28575" y="385762"/>
                  </a:cubicBezTo>
                  <a:close/>
                  <a:moveTo>
                    <a:pt x="170656" y="193675"/>
                  </a:moveTo>
                  <a:cubicBezTo>
                    <a:pt x="188630" y="193675"/>
                    <a:pt x="203200" y="206113"/>
                    <a:pt x="203200" y="221456"/>
                  </a:cubicBezTo>
                  <a:cubicBezTo>
                    <a:pt x="203200" y="236799"/>
                    <a:pt x="188630" y="249237"/>
                    <a:pt x="170656" y="249237"/>
                  </a:cubicBezTo>
                  <a:cubicBezTo>
                    <a:pt x="152682" y="249237"/>
                    <a:pt x="138112" y="236799"/>
                    <a:pt x="138112" y="221456"/>
                  </a:cubicBezTo>
                  <a:cubicBezTo>
                    <a:pt x="138112" y="206113"/>
                    <a:pt x="152682" y="193675"/>
                    <a:pt x="170656" y="193675"/>
                  </a:cubicBezTo>
                  <a:close/>
                  <a:moveTo>
                    <a:pt x="28575" y="193675"/>
                  </a:moveTo>
                  <a:cubicBezTo>
                    <a:pt x="44357" y="193675"/>
                    <a:pt x="57150" y="206113"/>
                    <a:pt x="57150" y="221456"/>
                  </a:cubicBezTo>
                  <a:cubicBezTo>
                    <a:pt x="57150" y="236799"/>
                    <a:pt x="44357" y="249237"/>
                    <a:pt x="28575" y="249237"/>
                  </a:cubicBezTo>
                  <a:cubicBezTo>
                    <a:pt x="12793" y="249237"/>
                    <a:pt x="0" y="236799"/>
                    <a:pt x="0" y="221456"/>
                  </a:cubicBezTo>
                  <a:cubicBezTo>
                    <a:pt x="0" y="206113"/>
                    <a:pt x="12793" y="193675"/>
                    <a:pt x="28575" y="193675"/>
                  </a:cubicBezTo>
                  <a:close/>
                  <a:moveTo>
                    <a:pt x="170656" y="0"/>
                  </a:moveTo>
                  <a:cubicBezTo>
                    <a:pt x="188630" y="0"/>
                    <a:pt x="203200" y="12438"/>
                    <a:pt x="203200" y="27781"/>
                  </a:cubicBezTo>
                  <a:cubicBezTo>
                    <a:pt x="203200" y="43124"/>
                    <a:pt x="188630" y="55562"/>
                    <a:pt x="170656" y="55562"/>
                  </a:cubicBezTo>
                  <a:cubicBezTo>
                    <a:pt x="152682" y="55562"/>
                    <a:pt x="138112" y="43124"/>
                    <a:pt x="138112" y="27781"/>
                  </a:cubicBezTo>
                  <a:cubicBezTo>
                    <a:pt x="138112" y="12438"/>
                    <a:pt x="152682" y="0"/>
                    <a:pt x="170656" y="0"/>
                  </a:cubicBezTo>
                  <a:close/>
                  <a:moveTo>
                    <a:pt x="28575" y="0"/>
                  </a:moveTo>
                  <a:cubicBezTo>
                    <a:pt x="44357" y="0"/>
                    <a:pt x="57150" y="12438"/>
                    <a:pt x="57150" y="27781"/>
                  </a:cubicBezTo>
                  <a:cubicBezTo>
                    <a:pt x="57150" y="43124"/>
                    <a:pt x="44357" y="55562"/>
                    <a:pt x="28575" y="55562"/>
                  </a:cubicBezTo>
                  <a:cubicBezTo>
                    <a:pt x="12793" y="55562"/>
                    <a:pt x="0" y="43124"/>
                    <a:pt x="0" y="27781"/>
                  </a:cubicBezTo>
                  <a:cubicBezTo>
                    <a:pt x="0" y="12438"/>
                    <a:pt x="12793" y="0"/>
                    <a:pt x="28575" y="0"/>
                  </a:cubicBezTo>
                  <a:close/>
                </a:path>
              </a:pathLst>
            </a:custGeom>
            <a:solidFill>
              <a:srgbClr val="3A45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6" name="ValueShape1">
              <a:extLst>
                <a:ext uri="{FF2B5EF4-FFF2-40B4-BE49-F238E27FC236}">
                  <a16:creationId xmlns:a16="http://schemas.microsoft.com/office/drawing/2014/main" id="{53D8CD2F-F508-4E1B-8645-556D8F75E942}"/>
                </a:ext>
              </a:extLst>
            </p:cNvPr>
            <p:cNvSpPr/>
            <p:nvPr/>
          </p:nvSpPr>
          <p:spPr>
            <a:xfrm>
              <a:off x="3899750" y="2407434"/>
              <a:ext cx="1840209" cy="1840209"/>
            </a:xfrm>
            <a:prstGeom prst="blockArc">
              <a:avLst>
                <a:gd name="adj1" fmla="val 16200000"/>
                <a:gd name="adj2" fmla="val 6048000"/>
                <a:gd name="adj3" fmla="val 13500"/>
              </a:avLst>
            </a:prstGeom>
            <a:gradFill>
              <a:gsLst>
                <a:gs pos="0">
                  <a:srgbClr val="146DD7"/>
                </a:gs>
                <a:gs pos="100000">
                  <a:srgbClr val="6DE5FD"/>
                </a:gs>
              </a:gsLst>
              <a:lin ang="5400000" scaled="0"/>
            </a:gradFill>
            <a:ln w="25400">
              <a:solidFill>
                <a:srgbClr val="3A455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7" name="ValueText1">
              <a:extLst>
                <a:ext uri="{FF2B5EF4-FFF2-40B4-BE49-F238E27FC236}">
                  <a16:creationId xmlns:a16="http://schemas.microsoft.com/office/drawing/2014/main" id="{3E019879-7610-471F-BFAF-5C1E5D7E93B1}"/>
                </a:ext>
              </a:extLst>
            </p:cNvPr>
            <p:cNvSpPr txBox="1"/>
            <p:nvPr/>
          </p:nvSpPr>
          <p:spPr>
            <a:xfrm>
              <a:off x="2534784" y="3376594"/>
              <a:ext cx="1697702" cy="921440"/>
            </a:xfrm>
            <a:prstGeom prst="rect">
              <a:avLst/>
            </a:prstGeom>
            <a:noFill/>
          </p:spPr>
          <p:txBody>
            <a:bodyPr wrap="none" anchor="ctr" anchorCtr="0">
              <a:prstTxWarp prst="textPlain">
                <a:avLst/>
              </a:prstTxWarp>
              <a:normAutofit fontScale="92500" lnSpcReduction="10000"/>
            </a:bodyPr>
            <a:lstStyle/>
            <a:p>
              <a:r>
                <a:rPr lang="en-US" sz="6000" dirty="0">
                  <a:gradFill>
                    <a:gsLst>
                      <a:gs pos="0">
                        <a:srgbClr val="146DD7"/>
                      </a:gs>
                      <a:gs pos="100000">
                        <a:srgbClr val="6DE5FD"/>
                      </a:gs>
                    </a:gsLst>
                    <a:lin ang="5400000" scaled="0"/>
                  </a:gradFill>
                  <a:cs typeface="+mn-ea"/>
                  <a:sym typeface="+mn-lt"/>
                </a:rPr>
                <a:t>53%</a:t>
              </a:r>
            </a:p>
          </p:txBody>
        </p:sp>
        <p:cxnSp>
          <p:nvCxnSpPr>
            <p:cNvPr id="228" name="ExtraShape31">
              <a:extLst>
                <a:ext uri="{FF2B5EF4-FFF2-40B4-BE49-F238E27FC236}">
                  <a16:creationId xmlns:a16="http://schemas.microsoft.com/office/drawing/2014/main" id="{B9F7D205-B1A0-442C-8BA1-215C4DD9DF08}"/>
                </a:ext>
              </a:extLst>
            </p:cNvPr>
            <p:cNvCxnSpPr>
              <a:cxnSpLocks/>
            </p:cNvCxnSpPr>
            <p:nvPr/>
          </p:nvCxnSpPr>
          <p:spPr>
            <a:xfrm>
              <a:off x="2619797" y="4823771"/>
              <a:ext cx="1773399" cy="0"/>
            </a:xfrm>
            <a:prstGeom prst="line">
              <a:avLst/>
            </a:prstGeom>
            <a:ln>
              <a:solidFill>
                <a:srgbClr val="3A4554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9" name="CustomText1">
              <a:extLst>
                <a:ext uri="{FF2B5EF4-FFF2-40B4-BE49-F238E27FC236}">
                  <a16:creationId xmlns:a16="http://schemas.microsoft.com/office/drawing/2014/main" id="{D8A0AE40-4B26-49DD-BFA7-E9DB44056403}"/>
                </a:ext>
              </a:extLst>
            </p:cNvPr>
            <p:cNvSpPr/>
            <p:nvPr/>
          </p:nvSpPr>
          <p:spPr>
            <a:xfrm>
              <a:off x="2699435" y="4896741"/>
              <a:ext cx="1693761" cy="184808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77500" lnSpcReduction="20000"/>
            </a:bodyPr>
            <a:lstStyle/>
            <a:p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3A4554"/>
                  </a:solidFill>
                  <a:effectLst/>
                  <a:uLnTx/>
                  <a:uFillTx/>
                  <a:cs typeface="+mn-ea"/>
                  <a:sym typeface="+mn-lt"/>
                </a:rPr>
                <a:t>Supporting text here</a:t>
              </a:r>
            </a:p>
          </p:txBody>
        </p:sp>
        <p:sp>
          <p:nvSpPr>
            <p:cNvPr id="230" name="CustomText2">
              <a:extLst>
                <a:ext uri="{FF2B5EF4-FFF2-40B4-BE49-F238E27FC236}">
                  <a16:creationId xmlns:a16="http://schemas.microsoft.com/office/drawing/2014/main" id="{897319F6-7CAB-4266-9E01-5C0C09DE46A2}"/>
                </a:ext>
              </a:extLst>
            </p:cNvPr>
            <p:cNvSpPr/>
            <p:nvPr/>
          </p:nvSpPr>
          <p:spPr>
            <a:xfrm>
              <a:off x="2569342" y="4440015"/>
              <a:ext cx="1823854" cy="441772"/>
            </a:xfrm>
            <a:prstGeom prst="rect">
              <a:avLst/>
            </a:prstGeom>
            <a:noFill/>
          </p:spPr>
          <p:txBody>
            <a:bodyPr wrap="none" lIns="0" rIns="0" anchor="ctr">
              <a:normAutofit fontScale="92500" lnSpcReduction="20000"/>
            </a:bodyPr>
            <a:lstStyle/>
            <a:p>
              <a:pPr marL="0" marR="0" lvl="0" indent="0" algn="r" defTabSz="914400" rtl="0" eaLnBrk="1" fontAlgn="auto" latinLnBrk="0" hangingPunct="1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zh-CN" sz="2800" b="1" i="0" u="none" strike="noStrike" kern="1200" cap="none" spc="0" normalizeH="0" baseline="0" noProof="0" dirty="0">
                  <a:ln>
                    <a:noFill/>
                  </a:ln>
                  <a:solidFill>
                    <a:srgbClr val="3A4554"/>
                  </a:solidFill>
                  <a:effectLst/>
                  <a:uLnTx/>
                  <a:uFillTx/>
                  <a:cs typeface="+mn-ea"/>
                  <a:sym typeface="+mn-lt"/>
                </a:rPr>
                <a:t>TEXT HERE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0021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8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" grpId="0" animBg="1"/>
      <p:bldP spid="176" grpId="0" animBg="1"/>
      <p:bldP spid="184" grpId="0" animBg="1"/>
      <p:bldP spid="8" grpId="0" animBg="1"/>
      <p:bldP spid="8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64EC4"/>
            </a:gs>
            <a:gs pos="100000">
              <a:srgbClr val="2CA2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矩形 157"/>
          <p:cNvSpPr/>
          <p:nvPr/>
        </p:nvSpPr>
        <p:spPr>
          <a:xfrm>
            <a:off x="0" y="5416549"/>
            <a:ext cx="12192000" cy="1441451"/>
          </a:xfrm>
          <a:prstGeom prst="rect">
            <a:avLst/>
          </a:prstGeom>
          <a:gradFill>
            <a:gsLst>
              <a:gs pos="0">
                <a:srgbClr val="076DEA"/>
              </a:gs>
              <a:gs pos="100000">
                <a:srgbClr val="2163D0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grpSp>
        <p:nvGrpSpPr>
          <p:cNvPr id="4" name="07487956-7eb9-4e01-8f52-bbc67e7eb8ce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/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6096000" y="1637291"/>
            <a:ext cx="5475288" cy="4202113"/>
            <a:chOff x="3263900" y="1320800"/>
            <a:chExt cx="5475288" cy="4202113"/>
          </a:xfr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grpSpPr>
        <p:sp>
          <p:nvSpPr>
            <p:cNvPr id="6" name="ïṡľïḋe"/>
            <p:cNvSpPr/>
            <p:nvPr/>
          </p:nvSpPr>
          <p:spPr bwMode="auto">
            <a:xfrm>
              <a:off x="3394075" y="2212975"/>
              <a:ext cx="4495800" cy="3194050"/>
            </a:xfrm>
            <a:custGeom>
              <a:avLst/>
              <a:gdLst>
                <a:gd name="T0" fmla="*/ 592 w 619"/>
                <a:gd name="T1" fmla="*/ 440 h 440"/>
                <a:gd name="T2" fmla="*/ 28 w 619"/>
                <a:gd name="T3" fmla="*/ 440 h 440"/>
                <a:gd name="T4" fmla="*/ 0 w 619"/>
                <a:gd name="T5" fmla="*/ 413 h 440"/>
                <a:gd name="T6" fmla="*/ 0 w 619"/>
                <a:gd name="T7" fmla="*/ 28 h 440"/>
                <a:gd name="T8" fmla="*/ 28 w 619"/>
                <a:gd name="T9" fmla="*/ 0 h 440"/>
                <a:gd name="T10" fmla="*/ 592 w 619"/>
                <a:gd name="T11" fmla="*/ 0 h 440"/>
                <a:gd name="T12" fmla="*/ 619 w 619"/>
                <a:gd name="T13" fmla="*/ 28 h 440"/>
                <a:gd name="T14" fmla="*/ 619 w 619"/>
                <a:gd name="T15" fmla="*/ 413 h 440"/>
                <a:gd name="T16" fmla="*/ 592 w 619"/>
                <a:gd name="T17" fmla="*/ 440 h 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9" h="440">
                  <a:moveTo>
                    <a:pt x="592" y="440"/>
                  </a:moveTo>
                  <a:cubicBezTo>
                    <a:pt x="28" y="440"/>
                    <a:pt x="28" y="440"/>
                    <a:pt x="28" y="440"/>
                  </a:cubicBezTo>
                  <a:cubicBezTo>
                    <a:pt x="12" y="440"/>
                    <a:pt x="0" y="428"/>
                    <a:pt x="0" y="413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13"/>
                    <a:pt x="12" y="0"/>
                    <a:pt x="28" y="0"/>
                  </a:cubicBezTo>
                  <a:cubicBezTo>
                    <a:pt x="592" y="0"/>
                    <a:pt x="592" y="0"/>
                    <a:pt x="592" y="0"/>
                  </a:cubicBezTo>
                  <a:cubicBezTo>
                    <a:pt x="607" y="0"/>
                    <a:pt x="619" y="13"/>
                    <a:pt x="619" y="28"/>
                  </a:cubicBezTo>
                  <a:cubicBezTo>
                    <a:pt x="619" y="413"/>
                    <a:pt x="619" y="413"/>
                    <a:pt x="619" y="413"/>
                  </a:cubicBezTo>
                  <a:cubicBezTo>
                    <a:pt x="619" y="428"/>
                    <a:pt x="607" y="440"/>
                    <a:pt x="592" y="440"/>
                  </a:cubicBezTo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" name="íSļíďê"/>
            <p:cNvSpPr/>
            <p:nvPr/>
          </p:nvSpPr>
          <p:spPr bwMode="auto">
            <a:xfrm>
              <a:off x="3452813" y="2255838"/>
              <a:ext cx="4378325" cy="3114675"/>
            </a:xfrm>
            <a:custGeom>
              <a:avLst/>
              <a:gdLst>
                <a:gd name="T0" fmla="*/ 581 w 603"/>
                <a:gd name="T1" fmla="*/ 429 h 429"/>
                <a:gd name="T2" fmla="*/ 22 w 603"/>
                <a:gd name="T3" fmla="*/ 429 h 429"/>
                <a:gd name="T4" fmla="*/ 0 w 603"/>
                <a:gd name="T5" fmla="*/ 407 h 429"/>
                <a:gd name="T6" fmla="*/ 0 w 603"/>
                <a:gd name="T7" fmla="*/ 22 h 429"/>
                <a:gd name="T8" fmla="*/ 22 w 603"/>
                <a:gd name="T9" fmla="*/ 0 h 429"/>
                <a:gd name="T10" fmla="*/ 581 w 603"/>
                <a:gd name="T11" fmla="*/ 0 h 429"/>
                <a:gd name="T12" fmla="*/ 603 w 603"/>
                <a:gd name="T13" fmla="*/ 22 h 429"/>
                <a:gd name="T14" fmla="*/ 603 w 603"/>
                <a:gd name="T15" fmla="*/ 407 h 429"/>
                <a:gd name="T16" fmla="*/ 581 w 603"/>
                <a:gd name="T17" fmla="*/ 429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03" h="429">
                  <a:moveTo>
                    <a:pt x="581" y="429"/>
                  </a:moveTo>
                  <a:cubicBezTo>
                    <a:pt x="22" y="429"/>
                    <a:pt x="22" y="429"/>
                    <a:pt x="22" y="429"/>
                  </a:cubicBezTo>
                  <a:cubicBezTo>
                    <a:pt x="10" y="429"/>
                    <a:pt x="0" y="419"/>
                    <a:pt x="0" y="407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0"/>
                    <a:pt x="10" y="0"/>
                    <a:pt x="22" y="0"/>
                  </a:cubicBezTo>
                  <a:cubicBezTo>
                    <a:pt x="581" y="0"/>
                    <a:pt x="581" y="0"/>
                    <a:pt x="581" y="0"/>
                  </a:cubicBezTo>
                  <a:cubicBezTo>
                    <a:pt x="593" y="0"/>
                    <a:pt x="603" y="10"/>
                    <a:pt x="603" y="22"/>
                  </a:cubicBezTo>
                  <a:cubicBezTo>
                    <a:pt x="603" y="407"/>
                    <a:pt x="603" y="407"/>
                    <a:pt x="603" y="407"/>
                  </a:cubicBezTo>
                  <a:cubicBezTo>
                    <a:pt x="603" y="419"/>
                    <a:pt x="593" y="429"/>
                    <a:pt x="581" y="429"/>
                  </a:cubicBezTo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" name="î$ḷïďé"/>
            <p:cNvSpPr/>
            <p:nvPr/>
          </p:nvSpPr>
          <p:spPr bwMode="auto">
            <a:xfrm>
              <a:off x="3641725" y="2401888"/>
              <a:ext cx="4000500" cy="2692400"/>
            </a:xfrm>
            <a:custGeom>
              <a:avLst/>
              <a:gdLst>
                <a:gd name="T0" fmla="*/ 538 w 551"/>
                <a:gd name="T1" fmla="*/ 371 h 371"/>
                <a:gd name="T2" fmla="*/ 14 w 551"/>
                <a:gd name="T3" fmla="*/ 371 h 371"/>
                <a:gd name="T4" fmla="*/ 0 w 551"/>
                <a:gd name="T5" fmla="*/ 357 h 371"/>
                <a:gd name="T6" fmla="*/ 0 w 551"/>
                <a:gd name="T7" fmla="*/ 14 h 371"/>
                <a:gd name="T8" fmla="*/ 14 w 551"/>
                <a:gd name="T9" fmla="*/ 0 h 371"/>
                <a:gd name="T10" fmla="*/ 538 w 551"/>
                <a:gd name="T11" fmla="*/ 0 h 371"/>
                <a:gd name="T12" fmla="*/ 551 w 551"/>
                <a:gd name="T13" fmla="*/ 14 h 371"/>
                <a:gd name="T14" fmla="*/ 551 w 551"/>
                <a:gd name="T15" fmla="*/ 357 h 371"/>
                <a:gd name="T16" fmla="*/ 538 w 551"/>
                <a:gd name="T17" fmla="*/ 37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51" h="371">
                  <a:moveTo>
                    <a:pt x="538" y="371"/>
                  </a:moveTo>
                  <a:cubicBezTo>
                    <a:pt x="14" y="371"/>
                    <a:pt x="14" y="371"/>
                    <a:pt x="14" y="371"/>
                  </a:cubicBezTo>
                  <a:cubicBezTo>
                    <a:pt x="6" y="371"/>
                    <a:pt x="0" y="365"/>
                    <a:pt x="0" y="357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538" y="0"/>
                    <a:pt x="538" y="0"/>
                    <a:pt x="538" y="0"/>
                  </a:cubicBezTo>
                  <a:cubicBezTo>
                    <a:pt x="545" y="0"/>
                    <a:pt x="551" y="6"/>
                    <a:pt x="551" y="14"/>
                  </a:cubicBezTo>
                  <a:cubicBezTo>
                    <a:pt x="551" y="357"/>
                    <a:pt x="551" y="357"/>
                    <a:pt x="551" y="357"/>
                  </a:cubicBezTo>
                  <a:cubicBezTo>
                    <a:pt x="551" y="365"/>
                    <a:pt x="545" y="371"/>
                    <a:pt x="538" y="371"/>
                  </a:cubicBezTo>
                </a:path>
              </a:pathLst>
            </a:custGeom>
            <a:solidFill>
              <a:srgbClr val="2F6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" name="íš1íďe"/>
            <p:cNvSpPr/>
            <p:nvPr/>
          </p:nvSpPr>
          <p:spPr bwMode="auto">
            <a:xfrm>
              <a:off x="3263900" y="5246688"/>
              <a:ext cx="4756150" cy="247650"/>
            </a:xfrm>
            <a:custGeom>
              <a:avLst/>
              <a:gdLst>
                <a:gd name="T0" fmla="*/ 3 w 655"/>
                <a:gd name="T1" fmla="*/ 0 h 34"/>
                <a:gd name="T2" fmla="*/ 0 w 655"/>
                <a:gd name="T3" fmla="*/ 11 h 34"/>
                <a:gd name="T4" fmla="*/ 23 w 655"/>
                <a:gd name="T5" fmla="*/ 34 h 34"/>
                <a:gd name="T6" fmla="*/ 632 w 655"/>
                <a:gd name="T7" fmla="*/ 34 h 34"/>
                <a:gd name="T8" fmla="*/ 655 w 655"/>
                <a:gd name="T9" fmla="*/ 11 h 34"/>
                <a:gd name="T10" fmla="*/ 653 w 655"/>
                <a:gd name="T11" fmla="*/ 0 h 34"/>
                <a:gd name="T12" fmla="*/ 3 w 655"/>
                <a:gd name="T13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55" h="34">
                  <a:moveTo>
                    <a:pt x="3" y="0"/>
                  </a:moveTo>
                  <a:cubicBezTo>
                    <a:pt x="1" y="3"/>
                    <a:pt x="0" y="7"/>
                    <a:pt x="0" y="11"/>
                  </a:cubicBezTo>
                  <a:cubicBezTo>
                    <a:pt x="0" y="23"/>
                    <a:pt x="11" y="34"/>
                    <a:pt x="23" y="34"/>
                  </a:cubicBezTo>
                  <a:cubicBezTo>
                    <a:pt x="632" y="34"/>
                    <a:pt x="632" y="34"/>
                    <a:pt x="632" y="34"/>
                  </a:cubicBezTo>
                  <a:cubicBezTo>
                    <a:pt x="645" y="34"/>
                    <a:pt x="655" y="23"/>
                    <a:pt x="655" y="11"/>
                  </a:cubicBezTo>
                  <a:cubicBezTo>
                    <a:pt x="655" y="7"/>
                    <a:pt x="654" y="3"/>
                    <a:pt x="653" y="0"/>
                  </a:cubicBezTo>
                  <a:lnTo>
                    <a:pt x="3" y="0"/>
                  </a:ln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" name="iŝľïḍè"/>
            <p:cNvSpPr/>
            <p:nvPr/>
          </p:nvSpPr>
          <p:spPr bwMode="auto">
            <a:xfrm>
              <a:off x="3286125" y="5407025"/>
              <a:ext cx="4719638" cy="87313"/>
            </a:xfrm>
            <a:custGeom>
              <a:avLst/>
              <a:gdLst>
                <a:gd name="T0" fmla="*/ 0 w 650"/>
                <a:gd name="T1" fmla="*/ 0 h 12"/>
                <a:gd name="T2" fmla="*/ 20 w 650"/>
                <a:gd name="T3" fmla="*/ 12 h 12"/>
                <a:gd name="T4" fmla="*/ 629 w 650"/>
                <a:gd name="T5" fmla="*/ 12 h 12"/>
                <a:gd name="T6" fmla="*/ 650 w 650"/>
                <a:gd name="T7" fmla="*/ 0 h 12"/>
                <a:gd name="T8" fmla="*/ 0 w 650"/>
                <a:gd name="T9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0" h="12">
                  <a:moveTo>
                    <a:pt x="0" y="0"/>
                  </a:moveTo>
                  <a:cubicBezTo>
                    <a:pt x="4" y="7"/>
                    <a:pt x="12" y="12"/>
                    <a:pt x="20" y="12"/>
                  </a:cubicBezTo>
                  <a:cubicBezTo>
                    <a:pt x="629" y="12"/>
                    <a:pt x="629" y="12"/>
                    <a:pt x="629" y="12"/>
                  </a:cubicBezTo>
                  <a:cubicBezTo>
                    <a:pt x="638" y="12"/>
                    <a:pt x="646" y="7"/>
                    <a:pt x="65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8D6F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" name="iṥļídè"/>
            <p:cNvSpPr/>
            <p:nvPr/>
          </p:nvSpPr>
          <p:spPr bwMode="auto">
            <a:xfrm>
              <a:off x="4687888" y="2212975"/>
              <a:ext cx="3201988" cy="2090738"/>
            </a:xfrm>
            <a:custGeom>
              <a:avLst/>
              <a:gdLst>
                <a:gd name="T0" fmla="*/ 2017 w 2017"/>
                <a:gd name="T1" fmla="*/ 1258 h 1317"/>
                <a:gd name="T2" fmla="*/ 1980 w 2017"/>
                <a:gd name="T3" fmla="*/ 1258 h 1317"/>
                <a:gd name="T4" fmla="*/ 1980 w 2017"/>
                <a:gd name="T5" fmla="*/ 1317 h 1317"/>
                <a:gd name="T6" fmla="*/ 2017 w 2017"/>
                <a:gd name="T7" fmla="*/ 1317 h 1317"/>
                <a:gd name="T8" fmla="*/ 2017 w 2017"/>
                <a:gd name="T9" fmla="*/ 1258 h 1317"/>
                <a:gd name="T10" fmla="*/ 73 w 2017"/>
                <a:gd name="T11" fmla="*/ 0 h 1317"/>
                <a:gd name="T12" fmla="*/ 0 w 2017"/>
                <a:gd name="T13" fmla="*/ 0 h 1317"/>
                <a:gd name="T14" fmla="*/ 0 w 2017"/>
                <a:gd name="T15" fmla="*/ 27 h 1317"/>
                <a:gd name="T16" fmla="*/ 73 w 2017"/>
                <a:gd name="T17" fmla="*/ 27 h 1317"/>
                <a:gd name="T18" fmla="*/ 73 w 2017"/>
                <a:gd name="T19" fmla="*/ 0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7" h="1317">
                  <a:moveTo>
                    <a:pt x="2017" y="1258"/>
                  </a:moveTo>
                  <a:lnTo>
                    <a:pt x="1980" y="1258"/>
                  </a:lnTo>
                  <a:lnTo>
                    <a:pt x="1980" y="1317"/>
                  </a:lnTo>
                  <a:lnTo>
                    <a:pt x="2017" y="1317"/>
                  </a:lnTo>
                  <a:lnTo>
                    <a:pt x="2017" y="1258"/>
                  </a:lnTo>
                  <a:close/>
                  <a:moveTo>
                    <a:pt x="73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73" y="27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C1C7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" name="îS1íḑé"/>
            <p:cNvSpPr/>
            <p:nvPr/>
          </p:nvSpPr>
          <p:spPr bwMode="auto">
            <a:xfrm>
              <a:off x="4687888" y="2212975"/>
              <a:ext cx="3201988" cy="2090738"/>
            </a:xfrm>
            <a:custGeom>
              <a:avLst/>
              <a:gdLst>
                <a:gd name="T0" fmla="*/ 2017 w 2017"/>
                <a:gd name="T1" fmla="*/ 1258 h 1317"/>
                <a:gd name="T2" fmla="*/ 1980 w 2017"/>
                <a:gd name="T3" fmla="*/ 1258 h 1317"/>
                <a:gd name="T4" fmla="*/ 1980 w 2017"/>
                <a:gd name="T5" fmla="*/ 1317 h 1317"/>
                <a:gd name="T6" fmla="*/ 2017 w 2017"/>
                <a:gd name="T7" fmla="*/ 1317 h 1317"/>
                <a:gd name="T8" fmla="*/ 2017 w 2017"/>
                <a:gd name="T9" fmla="*/ 1258 h 1317"/>
                <a:gd name="T10" fmla="*/ 73 w 2017"/>
                <a:gd name="T11" fmla="*/ 0 h 1317"/>
                <a:gd name="T12" fmla="*/ 0 w 2017"/>
                <a:gd name="T13" fmla="*/ 0 h 1317"/>
                <a:gd name="T14" fmla="*/ 0 w 2017"/>
                <a:gd name="T15" fmla="*/ 27 h 1317"/>
                <a:gd name="T16" fmla="*/ 73 w 2017"/>
                <a:gd name="T17" fmla="*/ 27 h 1317"/>
                <a:gd name="T18" fmla="*/ 73 w 2017"/>
                <a:gd name="T19" fmla="*/ 0 h 13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17" h="1317">
                  <a:moveTo>
                    <a:pt x="2017" y="1258"/>
                  </a:moveTo>
                  <a:lnTo>
                    <a:pt x="1980" y="1258"/>
                  </a:lnTo>
                  <a:lnTo>
                    <a:pt x="1980" y="1317"/>
                  </a:lnTo>
                  <a:lnTo>
                    <a:pt x="2017" y="1317"/>
                  </a:lnTo>
                  <a:lnTo>
                    <a:pt x="2017" y="1258"/>
                  </a:lnTo>
                  <a:moveTo>
                    <a:pt x="73" y="0"/>
                  </a:moveTo>
                  <a:lnTo>
                    <a:pt x="0" y="0"/>
                  </a:lnTo>
                  <a:lnTo>
                    <a:pt x="0" y="27"/>
                  </a:lnTo>
                  <a:lnTo>
                    <a:pt x="73" y="27"/>
                  </a:lnTo>
                  <a:lnTo>
                    <a:pt x="7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" name="iṩḻíḍe"/>
            <p:cNvSpPr/>
            <p:nvPr/>
          </p:nvSpPr>
          <p:spPr bwMode="auto">
            <a:xfrm>
              <a:off x="4687888" y="2255838"/>
              <a:ext cx="3143250" cy="2047875"/>
            </a:xfrm>
            <a:custGeom>
              <a:avLst/>
              <a:gdLst>
                <a:gd name="T0" fmla="*/ 1980 w 1980"/>
                <a:gd name="T1" fmla="*/ 1231 h 1290"/>
                <a:gd name="T2" fmla="*/ 1861 w 1980"/>
                <a:gd name="T3" fmla="*/ 1231 h 1290"/>
                <a:gd name="T4" fmla="*/ 1861 w 1980"/>
                <a:gd name="T5" fmla="*/ 1290 h 1290"/>
                <a:gd name="T6" fmla="*/ 1980 w 1980"/>
                <a:gd name="T7" fmla="*/ 1290 h 1290"/>
                <a:gd name="T8" fmla="*/ 1980 w 1980"/>
                <a:gd name="T9" fmla="*/ 1231 h 1290"/>
                <a:gd name="T10" fmla="*/ 73 w 1980"/>
                <a:gd name="T11" fmla="*/ 0 h 1290"/>
                <a:gd name="T12" fmla="*/ 0 w 1980"/>
                <a:gd name="T13" fmla="*/ 0 h 1290"/>
                <a:gd name="T14" fmla="*/ 0 w 1980"/>
                <a:gd name="T15" fmla="*/ 92 h 1290"/>
                <a:gd name="T16" fmla="*/ 73 w 1980"/>
                <a:gd name="T17" fmla="*/ 92 h 1290"/>
                <a:gd name="T18" fmla="*/ 73 w 1980"/>
                <a:gd name="T19" fmla="*/ 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0" h="1290">
                  <a:moveTo>
                    <a:pt x="1980" y="1231"/>
                  </a:moveTo>
                  <a:lnTo>
                    <a:pt x="1861" y="1231"/>
                  </a:lnTo>
                  <a:lnTo>
                    <a:pt x="1861" y="1290"/>
                  </a:lnTo>
                  <a:lnTo>
                    <a:pt x="1980" y="1290"/>
                  </a:lnTo>
                  <a:lnTo>
                    <a:pt x="1980" y="1231"/>
                  </a:lnTo>
                  <a:close/>
                  <a:moveTo>
                    <a:pt x="73" y="0"/>
                  </a:moveTo>
                  <a:lnTo>
                    <a:pt x="0" y="0"/>
                  </a:lnTo>
                  <a:lnTo>
                    <a:pt x="0" y="92"/>
                  </a:lnTo>
                  <a:lnTo>
                    <a:pt x="73" y="92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5D9D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" name="iṧ1iďê"/>
            <p:cNvSpPr/>
            <p:nvPr/>
          </p:nvSpPr>
          <p:spPr bwMode="auto">
            <a:xfrm>
              <a:off x="4687888" y="2255838"/>
              <a:ext cx="3143250" cy="2047875"/>
            </a:xfrm>
            <a:custGeom>
              <a:avLst/>
              <a:gdLst>
                <a:gd name="T0" fmla="*/ 1980 w 1980"/>
                <a:gd name="T1" fmla="*/ 1231 h 1290"/>
                <a:gd name="T2" fmla="*/ 1861 w 1980"/>
                <a:gd name="T3" fmla="*/ 1231 h 1290"/>
                <a:gd name="T4" fmla="*/ 1861 w 1980"/>
                <a:gd name="T5" fmla="*/ 1290 h 1290"/>
                <a:gd name="T6" fmla="*/ 1980 w 1980"/>
                <a:gd name="T7" fmla="*/ 1290 h 1290"/>
                <a:gd name="T8" fmla="*/ 1980 w 1980"/>
                <a:gd name="T9" fmla="*/ 1231 h 1290"/>
                <a:gd name="T10" fmla="*/ 73 w 1980"/>
                <a:gd name="T11" fmla="*/ 0 h 1290"/>
                <a:gd name="T12" fmla="*/ 0 w 1980"/>
                <a:gd name="T13" fmla="*/ 0 h 1290"/>
                <a:gd name="T14" fmla="*/ 0 w 1980"/>
                <a:gd name="T15" fmla="*/ 92 h 1290"/>
                <a:gd name="T16" fmla="*/ 73 w 1980"/>
                <a:gd name="T17" fmla="*/ 92 h 1290"/>
                <a:gd name="T18" fmla="*/ 73 w 1980"/>
                <a:gd name="T19" fmla="*/ 0 h 1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0" h="1290">
                  <a:moveTo>
                    <a:pt x="1980" y="1231"/>
                  </a:moveTo>
                  <a:lnTo>
                    <a:pt x="1861" y="1231"/>
                  </a:lnTo>
                  <a:lnTo>
                    <a:pt x="1861" y="1290"/>
                  </a:lnTo>
                  <a:lnTo>
                    <a:pt x="1980" y="1290"/>
                  </a:lnTo>
                  <a:lnTo>
                    <a:pt x="1980" y="1231"/>
                  </a:lnTo>
                  <a:moveTo>
                    <a:pt x="73" y="0"/>
                  </a:moveTo>
                  <a:lnTo>
                    <a:pt x="0" y="0"/>
                  </a:lnTo>
                  <a:lnTo>
                    <a:pt x="0" y="92"/>
                  </a:lnTo>
                  <a:lnTo>
                    <a:pt x="73" y="92"/>
                  </a:lnTo>
                  <a:lnTo>
                    <a:pt x="73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" name="iṩľiḑé"/>
            <p:cNvSpPr/>
            <p:nvPr/>
          </p:nvSpPr>
          <p:spPr bwMode="auto">
            <a:xfrm>
              <a:off x="4687888" y="2401888"/>
              <a:ext cx="2954338" cy="1901825"/>
            </a:xfrm>
            <a:custGeom>
              <a:avLst/>
              <a:gdLst>
                <a:gd name="T0" fmla="*/ 16 w 407"/>
                <a:gd name="T1" fmla="*/ 0 h 262"/>
                <a:gd name="T2" fmla="*/ 0 w 407"/>
                <a:gd name="T3" fmla="*/ 0 h 262"/>
                <a:gd name="T4" fmla="*/ 0 w 407"/>
                <a:gd name="T5" fmla="*/ 251 h 262"/>
                <a:gd name="T6" fmla="*/ 11 w 407"/>
                <a:gd name="T7" fmla="*/ 262 h 262"/>
                <a:gd name="T8" fmla="*/ 407 w 407"/>
                <a:gd name="T9" fmla="*/ 262 h 262"/>
                <a:gd name="T10" fmla="*/ 407 w 407"/>
                <a:gd name="T11" fmla="*/ 249 h 262"/>
                <a:gd name="T12" fmla="*/ 27 w 407"/>
                <a:gd name="T13" fmla="*/ 249 h 262"/>
                <a:gd name="T14" fmla="*/ 16 w 407"/>
                <a:gd name="T15" fmla="*/ 238 h 262"/>
                <a:gd name="T16" fmla="*/ 16 w 407"/>
                <a:gd name="T17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262">
                  <a:moveTo>
                    <a:pt x="16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51"/>
                    <a:pt x="0" y="251"/>
                    <a:pt x="0" y="251"/>
                  </a:cubicBezTo>
                  <a:cubicBezTo>
                    <a:pt x="0" y="257"/>
                    <a:pt x="5" y="262"/>
                    <a:pt x="11" y="262"/>
                  </a:cubicBezTo>
                  <a:cubicBezTo>
                    <a:pt x="407" y="262"/>
                    <a:pt x="407" y="262"/>
                    <a:pt x="407" y="262"/>
                  </a:cubicBezTo>
                  <a:cubicBezTo>
                    <a:pt x="407" y="249"/>
                    <a:pt x="407" y="249"/>
                    <a:pt x="407" y="249"/>
                  </a:cubicBezTo>
                  <a:cubicBezTo>
                    <a:pt x="27" y="249"/>
                    <a:pt x="27" y="249"/>
                    <a:pt x="27" y="249"/>
                  </a:cubicBezTo>
                  <a:cubicBezTo>
                    <a:pt x="21" y="249"/>
                    <a:pt x="16" y="244"/>
                    <a:pt x="16" y="238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285D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6" name="îṡḷíḋè"/>
            <p:cNvSpPr/>
            <p:nvPr/>
          </p:nvSpPr>
          <p:spPr bwMode="auto">
            <a:xfrm>
              <a:off x="4803775" y="1981200"/>
              <a:ext cx="3506788" cy="2228850"/>
            </a:xfrm>
            <a:custGeom>
              <a:avLst/>
              <a:gdLst>
                <a:gd name="T0" fmla="*/ 472 w 483"/>
                <a:gd name="T1" fmla="*/ 0 h 307"/>
                <a:gd name="T2" fmla="*/ 11 w 483"/>
                <a:gd name="T3" fmla="*/ 0 h 307"/>
                <a:gd name="T4" fmla="*/ 0 w 483"/>
                <a:gd name="T5" fmla="*/ 11 h 307"/>
                <a:gd name="T6" fmla="*/ 0 w 483"/>
                <a:gd name="T7" fmla="*/ 32 h 307"/>
                <a:gd name="T8" fmla="*/ 398 w 483"/>
                <a:gd name="T9" fmla="*/ 32 h 307"/>
                <a:gd name="T10" fmla="*/ 425 w 483"/>
                <a:gd name="T11" fmla="*/ 60 h 307"/>
                <a:gd name="T12" fmla="*/ 425 w 483"/>
                <a:gd name="T13" fmla="*/ 307 h 307"/>
                <a:gd name="T14" fmla="*/ 466 w 483"/>
                <a:gd name="T15" fmla="*/ 307 h 307"/>
                <a:gd name="T16" fmla="*/ 465 w 483"/>
                <a:gd name="T17" fmla="*/ 306 h 307"/>
                <a:gd name="T18" fmla="*/ 450 w 483"/>
                <a:gd name="T19" fmla="*/ 288 h 307"/>
                <a:gd name="T20" fmla="*/ 477 w 483"/>
                <a:gd name="T21" fmla="*/ 256 h 307"/>
                <a:gd name="T22" fmla="*/ 483 w 483"/>
                <a:gd name="T23" fmla="*/ 250 h 307"/>
                <a:gd name="T24" fmla="*/ 483 w 483"/>
                <a:gd name="T25" fmla="*/ 11 h 307"/>
                <a:gd name="T26" fmla="*/ 472 w 483"/>
                <a:gd name="T27" fmla="*/ 0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83" h="307">
                  <a:moveTo>
                    <a:pt x="472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32"/>
                    <a:pt x="0" y="32"/>
                    <a:pt x="0" y="32"/>
                  </a:cubicBezTo>
                  <a:cubicBezTo>
                    <a:pt x="398" y="32"/>
                    <a:pt x="398" y="32"/>
                    <a:pt x="398" y="32"/>
                  </a:cubicBezTo>
                  <a:cubicBezTo>
                    <a:pt x="413" y="32"/>
                    <a:pt x="425" y="45"/>
                    <a:pt x="425" y="60"/>
                  </a:cubicBezTo>
                  <a:cubicBezTo>
                    <a:pt x="425" y="307"/>
                    <a:pt x="425" y="307"/>
                    <a:pt x="425" y="307"/>
                  </a:cubicBezTo>
                  <a:cubicBezTo>
                    <a:pt x="466" y="307"/>
                    <a:pt x="466" y="307"/>
                    <a:pt x="466" y="307"/>
                  </a:cubicBezTo>
                  <a:cubicBezTo>
                    <a:pt x="466" y="307"/>
                    <a:pt x="466" y="306"/>
                    <a:pt x="465" y="306"/>
                  </a:cubicBezTo>
                  <a:cubicBezTo>
                    <a:pt x="461" y="299"/>
                    <a:pt x="456" y="293"/>
                    <a:pt x="450" y="288"/>
                  </a:cubicBezTo>
                  <a:cubicBezTo>
                    <a:pt x="458" y="277"/>
                    <a:pt x="467" y="267"/>
                    <a:pt x="477" y="256"/>
                  </a:cubicBezTo>
                  <a:cubicBezTo>
                    <a:pt x="479" y="254"/>
                    <a:pt x="481" y="252"/>
                    <a:pt x="483" y="250"/>
                  </a:cubicBezTo>
                  <a:cubicBezTo>
                    <a:pt x="483" y="11"/>
                    <a:pt x="483" y="11"/>
                    <a:pt x="483" y="11"/>
                  </a:cubicBezTo>
                  <a:cubicBezTo>
                    <a:pt x="483" y="5"/>
                    <a:pt x="479" y="0"/>
                    <a:pt x="472" y="0"/>
                  </a:cubicBezTo>
                </a:path>
              </a:pathLst>
            </a:custGeom>
            <a:solidFill>
              <a:srgbClr val="F9F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7" name="í$1íḋê"/>
            <p:cNvSpPr/>
            <p:nvPr/>
          </p:nvSpPr>
          <p:spPr bwMode="auto">
            <a:xfrm>
              <a:off x="8070850" y="3795713"/>
              <a:ext cx="239713" cy="414338"/>
            </a:xfrm>
            <a:custGeom>
              <a:avLst/>
              <a:gdLst>
                <a:gd name="T0" fmla="*/ 33 w 33"/>
                <a:gd name="T1" fmla="*/ 0 h 57"/>
                <a:gd name="T2" fmla="*/ 27 w 33"/>
                <a:gd name="T3" fmla="*/ 6 h 57"/>
                <a:gd name="T4" fmla="*/ 0 w 33"/>
                <a:gd name="T5" fmla="*/ 38 h 57"/>
                <a:gd name="T6" fmla="*/ 15 w 33"/>
                <a:gd name="T7" fmla="*/ 56 h 57"/>
                <a:gd name="T8" fmla="*/ 16 w 33"/>
                <a:gd name="T9" fmla="*/ 57 h 57"/>
                <a:gd name="T10" fmla="*/ 22 w 33"/>
                <a:gd name="T11" fmla="*/ 57 h 57"/>
                <a:gd name="T12" fmla="*/ 33 w 33"/>
                <a:gd name="T13" fmla="*/ 46 h 57"/>
                <a:gd name="T14" fmla="*/ 33 w 33"/>
                <a:gd name="T15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3" h="57">
                  <a:moveTo>
                    <a:pt x="33" y="0"/>
                  </a:moveTo>
                  <a:cubicBezTo>
                    <a:pt x="31" y="2"/>
                    <a:pt x="29" y="4"/>
                    <a:pt x="27" y="6"/>
                  </a:cubicBezTo>
                  <a:cubicBezTo>
                    <a:pt x="17" y="17"/>
                    <a:pt x="8" y="27"/>
                    <a:pt x="0" y="38"/>
                  </a:cubicBezTo>
                  <a:cubicBezTo>
                    <a:pt x="6" y="43"/>
                    <a:pt x="11" y="49"/>
                    <a:pt x="15" y="56"/>
                  </a:cubicBezTo>
                  <a:cubicBezTo>
                    <a:pt x="16" y="56"/>
                    <a:pt x="16" y="57"/>
                    <a:pt x="16" y="57"/>
                  </a:cubicBezTo>
                  <a:cubicBezTo>
                    <a:pt x="22" y="57"/>
                    <a:pt x="22" y="57"/>
                    <a:pt x="22" y="57"/>
                  </a:cubicBezTo>
                  <a:cubicBezTo>
                    <a:pt x="29" y="57"/>
                    <a:pt x="33" y="52"/>
                    <a:pt x="33" y="46"/>
                  </a:cubicBezTo>
                  <a:cubicBezTo>
                    <a:pt x="33" y="0"/>
                    <a:pt x="33" y="0"/>
                    <a:pt x="33" y="0"/>
                  </a:cubicBezTo>
                </a:path>
              </a:pathLst>
            </a:custGeom>
            <a:solidFill>
              <a:srgbClr val="69AB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8" name="íSlíḋè"/>
            <p:cNvSpPr/>
            <p:nvPr/>
          </p:nvSpPr>
          <p:spPr bwMode="auto">
            <a:xfrm>
              <a:off x="4803775" y="2212975"/>
              <a:ext cx="3086100" cy="1997075"/>
            </a:xfrm>
            <a:custGeom>
              <a:avLst/>
              <a:gdLst>
                <a:gd name="T0" fmla="*/ 398 w 425"/>
                <a:gd name="T1" fmla="*/ 0 h 275"/>
                <a:gd name="T2" fmla="*/ 0 w 425"/>
                <a:gd name="T3" fmla="*/ 0 h 275"/>
                <a:gd name="T4" fmla="*/ 0 w 425"/>
                <a:gd name="T5" fmla="*/ 6 h 275"/>
                <a:gd name="T6" fmla="*/ 395 w 425"/>
                <a:gd name="T7" fmla="*/ 6 h 275"/>
                <a:gd name="T8" fmla="*/ 417 w 425"/>
                <a:gd name="T9" fmla="*/ 28 h 275"/>
                <a:gd name="T10" fmla="*/ 417 w 425"/>
                <a:gd name="T11" fmla="*/ 275 h 275"/>
                <a:gd name="T12" fmla="*/ 425 w 425"/>
                <a:gd name="T13" fmla="*/ 275 h 275"/>
                <a:gd name="T14" fmla="*/ 425 w 425"/>
                <a:gd name="T15" fmla="*/ 28 h 275"/>
                <a:gd name="T16" fmla="*/ 398 w 425"/>
                <a:gd name="T17" fmla="*/ 0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5" h="275">
                  <a:moveTo>
                    <a:pt x="39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395" y="6"/>
                    <a:pt x="395" y="6"/>
                    <a:pt x="395" y="6"/>
                  </a:cubicBezTo>
                  <a:cubicBezTo>
                    <a:pt x="407" y="6"/>
                    <a:pt x="417" y="16"/>
                    <a:pt x="417" y="28"/>
                  </a:cubicBezTo>
                  <a:cubicBezTo>
                    <a:pt x="417" y="275"/>
                    <a:pt x="417" y="275"/>
                    <a:pt x="417" y="275"/>
                  </a:cubicBezTo>
                  <a:cubicBezTo>
                    <a:pt x="425" y="275"/>
                    <a:pt x="425" y="275"/>
                    <a:pt x="425" y="275"/>
                  </a:cubicBezTo>
                  <a:cubicBezTo>
                    <a:pt x="425" y="28"/>
                    <a:pt x="425" y="28"/>
                    <a:pt x="425" y="28"/>
                  </a:cubicBezTo>
                  <a:cubicBezTo>
                    <a:pt x="425" y="13"/>
                    <a:pt x="413" y="0"/>
                    <a:pt x="398" y="0"/>
                  </a:cubicBezTo>
                </a:path>
              </a:pathLst>
            </a:custGeom>
            <a:solidFill>
              <a:srgbClr val="C8CE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9" name="íşľiḓé"/>
            <p:cNvSpPr/>
            <p:nvPr/>
          </p:nvSpPr>
          <p:spPr bwMode="auto">
            <a:xfrm>
              <a:off x="4803775" y="2255838"/>
              <a:ext cx="3027363" cy="1954213"/>
            </a:xfrm>
            <a:custGeom>
              <a:avLst/>
              <a:gdLst>
                <a:gd name="T0" fmla="*/ 395 w 417"/>
                <a:gd name="T1" fmla="*/ 0 h 269"/>
                <a:gd name="T2" fmla="*/ 0 w 417"/>
                <a:gd name="T3" fmla="*/ 0 h 269"/>
                <a:gd name="T4" fmla="*/ 0 w 417"/>
                <a:gd name="T5" fmla="*/ 20 h 269"/>
                <a:gd name="T6" fmla="*/ 378 w 417"/>
                <a:gd name="T7" fmla="*/ 20 h 269"/>
                <a:gd name="T8" fmla="*/ 391 w 417"/>
                <a:gd name="T9" fmla="*/ 34 h 269"/>
                <a:gd name="T10" fmla="*/ 391 w 417"/>
                <a:gd name="T11" fmla="*/ 269 h 269"/>
                <a:gd name="T12" fmla="*/ 417 w 417"/>
                <a:gd name="T13" fmla="*/ 269 h 269"/>
                <a:gd name="T14" fmla="*/ 417 w 417"/>
                <a:gd name="T15" fmla="*/ 22 h 269"/>
                <a:gd name="T16" fmla="*/ 395 w 417"/>
                <a:gd name="T17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7" h="269">
                  <a:moveTo>
                    <a:pt x="395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378" y="20"/>
                    <a:pt x="378" y="20"/>
                    <a:pt x="378" y="20"/>
                  </a:cubicBezTo>
                  <a:cubicBezTo>
                    <a:pt x="385" y="20"/>
                    <a:pt x="391" y="26"/>
                    <a:pt x="391" y="34"/>
                  </a:cubicBezTo>
                  <a:cubicBezTo>
                    <a:pt x="391" y="269"/>
                    <a:pt x="391" y="269"/>
                    <a:pt x="391" y="269"/>
                  </a:cubicBezTo>
                  <a:cubicBezTo>
                    <a:pt x="417" y="269"/>
                    <a:pt x="417" y="269"/>
                    <a:pt x="417" y="269"/>
                  </a:cubicBezTo>
                  <a:cubicBezTo>
                    <a:pt x="417" y="22"/>
                    <a:pt x="417" y="22"/>
                    <a:pt x="417" y="22"/>
                  </a:cubicBezTo>
                  <a:cubicBezTo>
                    <a:pt x="417" y="10"/>
                    <a:pt x="407" y="0"/>
                    <a:pt x="395" y="0"/>
                  </a:cubicBezTo>
                </a:path>
              </a:pathLst>
            </a:custGeom>
            <a:solidFill>
              <a:srgbClr val="79AD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0" name="iSļîḋé"/>
            <p:cNvSpPr/>
            <p:nvPr/>
          </p:nvSpPr>
          <p:spPr bwMode="auto">
            <a:xfrm>
              <a:off x="4803775" y="2401888"/>
              <a:ext cx="2838450" cy="1808163"/>
            </a:xfrm>
            <a:custGeom>
              <a:avLst/>
              <a:gdLst>
                <a:gd name="T0" fmla="*/ 378 w 391"/>
                <a:gd name="T1" fmla="*/ 0 h 249"/>
                <a:gd name="T2" fmla="*/ 0 w 391"/>
                <a:gd name="T3" fmla="*/ 0 h 249"/>
                <a:gd name="T4" fmla="*/ 0 w 391"/>
                <a:gd name="T5" fmla="*/ 238 h 249"/>
                <a:gd name="T6" fmla="*/ 11 w 391"/>
                <a:gd name="T7" fmla="*/ 249 h 249"/>
                <a:gd name="T8" fmla="*/ 391 w 391"/>
                <a:gd name="T9" fmla="*/ 249 h 249"/>
                <a:gd name="T10" fmla="*/ 391 w 391"/>
                <a:gd name="T11" fmla="*/ 14 h 249"/>
                <a:gd name="T12" fmla="*/ 378 w 391"/>
                <a:gd name="T13" fmla="*/ 0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1" h="249">
                  <a:moveTo>
                    <a:pt x="3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238"/>
                    <a:pt x="0" y="238"/>
                    <a:pt x="0" y="238"/>
                  </a:cubicBezTo>
                  <a:cubicBezTo>
                    <a:pt x="0" y="244"/>
                    <a:pt x="5" y="249"/>
                    <a:pt x="11" y="249"/>
                  </a:cubicBezTo>
                  <a:cubicBezTo>
                    <a:pt x="391" y="249"/>
                    <a:pt x="391" y="249"/>
                    <a:pt x="391" y="249"/>
                  </a:cubicBezTo>
                  <a:cubicBezTo>
                    <a:pt x="391" y="14"/>
                    <a:pt x="391" y="14"/>
                    <a:pt x="391" y="14"/>
                  </a:cubicBezTo>
                  <a:cubicBezTo>
                    <a:pt x="391" y="6"/>
                    <a:pt x="385" y="0"/>
                    <a:pt x="378" y="0"/>
                  </a:cubicBezTo>
                </a:path>
              </a:pathLst>
            </a:custGeom>
            <a:solidFill>
              <a:srgbClr val="507B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1" name="ïṥľîḓe"/>
            <p:cNvSpPr/>
            <p:nvPr/>
          </p:nvSpPr>
          <p:spPr bwMode="auto">
            <a:xfrm>
              <a:off x="4941888" y="1828800"/>
              <a:ext cx="3514725" cy="2227263"/>
            </a:xfrm>
            <a:custGeom>
              <a:avLst/>
              <a:gdLst>
                <a:gd name="T0" fmla="*/ 473 w 484"/>
                <a:gd name="T1" fmla="*/ 307 h 307"/>
                <a:gd name="T2" fmla="*/ 11 w 484"/>
                <a:gd name="T3" fmla="*/ 307 h 307"/>
                <a:gd name="T4" fmla="*/ 0 w 484"/>
                <a:gd name="T5" fmla="*/ 296 h 307"/>
                <a:gd name="T6" fmla="*/ 0 w 484"/>
                <a:gd name="T7" fmla="*/ 12 h 307"/>
                <a:gd name="T8" fmla="*/ 11 w 484"/>
                <a:gd name="T9" fmla="*/ 0 h 307"/>
                <a:gd name="T10" fmla="*/ 473 w 484"/>
                <a:gd name="T11" fmla="*/ 0 h 307"/>
                <a:gd name="T12" fmla="*/ 484 w 484"/>
                <a:gd name="T13" fmla="*/ 12 h 307"/>
                <a:gd name="T14" fmla="*/ 484 w 484"/>
                <a:gd name="T15" fmla="*/ 296 h 307"/>
                <a:gd name="T16" fmla="*/ 473 w 484"/>
                <a:gd name="T17" fmla="*/ 307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4" h="307">
                  <a:moveTo>
                    <a:pt x="473" y="307"/>
                  </a:moveTo>
                  <a:cubicBezTo>
                    <a:pt x="11" y="307"/>
                    <a:pt x="11" y="307"/>
                    <a:pt x="11" y="307"/>
                  </a:cubicBezTo>
                  <a:cubicBezTo>
                    <a:pt x="5" y="307"/>
                    <a:pt x="0" y="302"/>
                    <a:pt x="0" y="296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473" y="0"/>
                    <a:pt x="473" y="0"/>
                    <a:pt x="473" y="0"/>
                  </a:cubicBezTo>
                  <a:cubicBezTo>
                    <a:pt x="479" y="0"/>
                    <a:pt x="484" y="5"/>
                    <a:pt x="484" y="12"/>
                  </a:cubicBezTo>
                  <a:cubicBezTo>
                    <a:pt x="484" y="296"/>
                    <a:pt x="484" y="296"/>
                    <a:pt x="484" y="296"/>
                  </a:cubicBezTo>
                  <a:cubicBezTo>
                    <a:pt x="484" y="302"/>
                    <a:pt x="479" y="307"/>
                    <a:pt x="473" y="307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2" name="ïşlîďe"/>
            <p:cNvSpPr/>
            <p:nvPr/>
          </p:nvSpPr>
          <p:spPr bwMode="auto">
            <a:xfrm>
              <a:off x="3889375" y="2873375"/>
              <a:ext cx="457200" cy="479425"/>
            </a:xfrm>
            <a:custGeom>
              <a:avLst/>
              <a:gdLst>
                <a:gd name="T0" fmla="*/ 56 w 63"/>
                <a:gd name="T1" fmla="*/ 0 h 66"/>
                <a:gd name="T2" fmla="*/ 7 w 63"/>
                <a:gd name="T3" fmla="*/ 0 h 66"/>
                <a:gd name="T4" fmla="*/ 0 w 63"/>
                <a:gd name="T5" fmla="*/ 7 h 66"/>
                <a:gd name="T6" fmla="*/ 0 w 63"/>
                <a:gd name="T7" fmla="*/ 59 h 66"/>
                <a:gd name="T8" fmla="*/ 7 w 63"/>
                <a:gd name="T9" fmla="*/ 66 h 66"/>
                <a:gd name="T10" fmla="*/ 56 w 63"/>
                <a:gd name="T11" fmla="*/ 66 h 66"/>
                <a:gd name="T12" fmla="*/ 63 w 63"/>
                <a:gd name="T13" fmla="*/ 59 h 66"/>
                <a:gd name="T14" fmla="*/ 63 w 63"/>
                <a:gd name="T15" fmla="*/ 7 h 66"/>
                <a:gd name="T16" fmla="*/ 56 w 63"/>
                <a:gd name="T1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6">
                  <a:moveTo>
                    <a:pt x="56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3"/>
                    <a:pt x="3" y="66"/>
                    <a:pt x="7" y="66"/>
                  </a:cubicBezTo>
                  <a:cubicBezTo>
                    <a:pt x="56" y="66"/>
                    <a:pt x="56" y="66"/>
                    <a:pt x="56" y="66"/>
                  </a:cubicBezTo>
                  <a:cubicBezTo>
                    <a:pt x="59" y="66"/>
                    <a:pt x="63" y="63"/>
                    <a:pt x="63" y="59"/>
                  </a:cubicBezTo>
                  <a:cubicBezTo>
                    <a:pt x="63" y="7"/>
                    <a:pt x="63" y="7"/>
                    <a:pt x="63" y="7"/>
                  </a:cubicBezTo>
                  <a:cubicBezTo>
                    <a:pt x="63" y="3"/>
                    <a:pt x="59" y="0"/>
                    <a:pt x="56" y="0"/>
                  </a:cubicBezTo>
                </a:path>
              </a:pathLst>
            </a:custGeom>
            <a:solidFill>
              <a:srgbClr val="285D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3" name="iŝļíḑê"/>
            <p:cNvSpPr/>
            <p:nvPr/>
          </p:nvSpPr>
          <p:spPr bwMode="auto">
            <a:xfrm>
              <a:off x="3859213" y="3570288"/>
              <a:ext cx="457200" cy="471488"/>
            </a:xfrm>
            <a:custGeom>
              <a:avLst/>
              <a:gdLst>
                <a:gd name="T0" fmla="*/ 56 w 63"/>
                <a:gd name="T1" fmla="*/ 65 h 65"/>
                <a:gd name="T2" fmla="*/ 7 w 63"/>
                <a:gd name="T3" fmla="*/ 65 h 65"/>
                <a:gd name="T4" fmla="*/ 0 w 63"/>
                <a:gd name="T5" fmla="*/ 58 h 65"/>
                <a:gd name="T6" fmla="*/ 0 w 63"/>
                <a:gd name="T7" fmla="*/ 7 h 65"/>
                <a:gd name="T8" fmla="*/ 7 w 63"/>
                <a:gd name="T9" fmla="*/ 0 h 65"/>
                <a:gd name="T10" fmla="*/ 56 w 63"/>
                <a:gd name="T11" fmla="*/ 0 h 65"/>
                <a:gd name="T12" fmla="*/ 63 w 63"/>
                <a:gd name="T13" fmla="*/ 7 h 65"/>
                <a:gd name="T14" fmla="*/ 63 w 63"/>
                <a:gd name="T15" fmla="*/ 58 h 65"/>
                <a:gd name="T16" fmla="*/ 56 w 63"/>
                <a:gd name="T17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5">
                  <a:moveTo>
                    <a:pt x="56" y="65"/>
                  </a:moveTo>
                  <a:cubicBezTo>
                    <a:pt x="7" y="65"/>
                    <a:pt x="7" y="65"/>
                    <a:pt x="7" y="65"/>
                  </a:cubicBezTo>
                  <a:cubicBezTo>
                    <a:pt x="3" y="65"/>
                    <a:pt x="0" y="62"/>
                    <a:pt x="0" y="5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60" y="0"/>
                    <a:pt x="63" y="3"/>
                    <a:pt x="63" y="7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3" y="62"/>
                    <a:pt x="60" y="65"/>
                    <a:pt x="56" y="65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4" name="îŝliďé"/>
            <p:cNvSpPr/>
            <p:nvPr/>
          </p:nvSpPr>
          <p:spPr bwMode="auto">
            <a:xfrm>
              <a:off x="3859213" y="4244975"/>
              <a:ext cx="457200" cy="479425"/>
            </a:xfrm>
            <a:custGeom>
              <a:avLst/>
              <a:gdLst>
                <a:gd name="T0" fmla="*/ 56 w 63"/>
                <a:gd name="T1" fmla="*/ 66 h 66"/>
                <a:gd name="T2" fmla="*/ 7 w 63"/>
                <a:gd name="T3" fmla="*/ 66 h 66"/>
                <a:gd name="T4" fmla="*/ 0 w 63"/>
                <a:gd name="T5" fmla="*/ 59 h 66"/>
                <a:gd name="T6" fmla="*/ 0 w 63"/>
                <a:gd name="T7" fmla="*/ 7 h 66"/>
                <a:gd name="T8" fmla="*/ 7 w 63"/>
                <a:gd name="T9" fmla="*/ 0 h 66"/>
                <a:gd name="T10" fmla="*/ 56 w 63"/>
                <a:gd name="T11" fmla="*/ 0 h 66"/>
                <a:gd name="T12" fmla="*/ 63 w 63"/>
                <a:gd name="T13" fmla="*/ 7 h 66"/>
                <a:gd name="T14" fmla="*/ 63 w 63"/>
                <a:gd name="T15" fmla="*/ 59 h 66"/>
                <a:gd name="T16" fmla="*/ 56 w 63"/>
                <a:gd name="T1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6">
                  <a:moveTo>
                    <a:pt x="56" y="66"/>
                  </a:moveTo>
                  <a:cubicBezTo>
                    <a:pt x="7" y="66"/>
                    <a:pt x="7" y="66"/>
                    <a:pt x="7" y="66"/>
                  </a:cubicBezTo>
                  <a:cubicBezTo>
                    <a:pt x="3" y="66"/>
                    <a:pt x="0" y="63"/>
                    <a:pt x="0" y="5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60" y="0"/>
                    <a:pt x="63" y="3"/>
                    <a:pt x="63" y="7"/>
                  </a:cubicBezTo>
                  <a:cubicBezTo>
                    <a:pt x="63" y="59"/>
                    <a:pt x="63" y="59"/>
                    <a:pt x="63" y="59"/>
                  </a:cubicBezTo>
                  <a:cubicBezTo>
                    <a:pt x="63" y="63"/>
                    <a:pt x="60" y="66"/>
                    <a:pt x="56" y="66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5" name="iśļide"/>
            <p:cNvSpPr/>
            <p:nvPr/>
          </p:nvSpPr>
          <p:spPr bwMode="auto">
            <a:xfrm>
              <a:off x="3954463" y="4325938"/>
              <a:ext cx="246063" cy="311150"/>
            </a:xfrm>
            <a:custGeom>
              <a:avLst/>
              <a:gdLst>
                <a:gd name="T0" fmla="*/ 32 w 34"/>
                <a:gd name="T1" fmla="*/ 15 h 43"/>
                <a:gd name="T2" fmla="*/ 17 w 34"/>
                <a:gd name="T3" fmla="*/ 0 h 43"/>
                <a:gd name="T4" fmla="*/ 2 w 34"/>
                <a:gd name="T5" fmla="*/ 15 h 43"/>
                <a:gd name="T6" fmla="*/ 17 w 34"/>
                <a:gd name="T7" fmla="*/ 43 h 43"/>
                <a:gd name="T8" fmla="*/ 32 w 34"/>
                <a:gd name="T9" fmla="*/ 15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3">
                  <a:moveTo>
                    <a:pt x="32" y="15"/>
                  </a:moveTo>
                  <a:cubicBezTo>
                    <a:pt x="32" y="6"/>
                    <a:pt x="26" y="0"/>
                    <a:pt x="17" y="0"/>
                  </a:cubicBezTo>
                  <a:cubicBezTo>
                    <a:pt x="9" y="0"/>
                    <a:pt x="2" y="6"/>
                    <a:pt x="2" y="15"/>
                  </a:cubicBezTo>
                  <a:cubicBezTo>
                    <a:pt x="2" y="15"/>
                    <a:pt x="0" y="30"/>
                    <a:pt x="17" y="43"/>
                  </a:cubicBezTo>
                  <a:cubicBezTo>
                    <a:pt x="34" y="30"/>
                    <a:pt x="32" y="15"/>
                    <a:pt x="32" y="15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6" name="ïṥḻíḑé"/>
            <p:cNvSpPr/>
            <p:nvPr/>
          </p:nvSpPr>
          <p:spPr bwMode="auto">
            <a:xfrm>
              <a:off x="3997325" y="4346575"/>
              <a:ext cx="166688" cy="168275"/>
            </a:xfrm>
            <a:custGeom>
              <a:avLst/>
              <a:gdLst>
                <a:gd name="T0" fmla="*/ 12 w 23"/>
                <a:gd name="T1" fmla="*/ 22 h 23"/>
                <a:gd name="T2" fmla="*/ 0 w 23"/>
                <a:gd name="T3" fmla="*/ 11 h 23"/>
                <a:gd name="T4" fmla="*/ 10 w 23"/>
                <a:gd name="T5" fmla="*/ 1 h 23"/>
                <a:gd name="T6" fmla="*/ 22 w 23"/>
                <a:gd name="T7" fmla="*/ 12 h 23"/>
                <a:gd name="T8" fmla="*/ 12 w 23"/>
                <a:gd name="T9" fmla="*/ 22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" h="23">
                  <a:moveTo>
                    <a:pt x="12" y="22"/>
                  </a:moveTo>
                  <a:cubicBezTo>
                    <a:pt x="5" y="23"/>
                    <a:pt x="0" y="17"/>
                    <a:pt x="0" y="11"/>
                  </a:cubicBezTo>
                  <a:cubicBezTo>
                    <a:pt x="1" y="5"/>
                    <a:pt x="5" y="1"/>
                    <a:pt x="10" y="1"/>
                  </a:cubicBezTo>
                  <a:cubicBezTo>
                    <a:pt x="17" y="0"/>
                    <a:pt x="23" y="6"/>
                    <a:pt x="22" y="12"/>
                  </a:cubicBezTo>
                  <a:cubicBezTo>
                    <a:pt x="22" y="18"/>
                    <a:pt x="17" y="22"/>
                    <a:pt x="12" y="22"/>
                  </a:cubicBez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7" name="íšlïḑè"/>
            <p:cNvSpPr/>
            <p:nvPr/>
          </p:nvSpPr>
          <p:spPr bwMode="auto">
            <a:xfrm>
              <a:off x="3924300" y="3649663"/>
              <a:ext cx="304800" cy="298450"/>
            </a:xfrm>
            <a:prstGeom prst="ellipse">
              <a:avLst/>
            </a:pr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8" name="iŝḻide"/>
            <p:cNvSpPr/>
            <p:nvPr/>
          </p:nvSpPr>
          <p:spPr bwMode="auto">
            <a:xfrm>
              <a:off x="3954463" y="3679825"/>
              <a:ext cx="246063" cy="239713"/>
            </a:xfrm>
            <a:prstGeom prst="ellipse">
              <a:avLst/>
            </a:pr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29" name="ïšľîdé"/>
            <p:cNvSpPr/>
            <p:nvPr/>
          </p:nvSpPr>
          <p:spPr bwMode="auto">
            <a:xfrm>
              <a:off x="3954463" y="3671888"/>
              <a:ext cx="246063" cy="95250"/>
            </a:xfrm>
            <a:custGeom>
              <a:avLst/>
              <a:gdLst>
                <a:gd name="T0" fmla="*/ 17 w 34"/>
                <a:gd name="T1" fmla="*/ 1 h 13"/>
                <a:gd name="T2" fmla="*/ 33 w 34"/>
                <a:gd name="T3" fmla="*/ 13 h 13"/>
                <a:gd name="T4" fmla="*/ 34 w 34"/>
                <a:gd name="T5" fmla="*/ 13 h 13"/>
                <a:gd name="T6" fmla="*/ 34 w 34"/>
                <a:gd name="T7" fmla="*/ 13 h 13"/>
                <a:gd name="T8" fmla="*/ 17 w 34"/>
                <a:gd name="T9" fmla="*/ 0 h 13"/>
                <a:gd name="T10" fmla="*/ 0 w 34"/>
                <a:gd name="T11" fmla="*/ 13 h 13"/>
                <a:gd name="T12" fmla="*/ 0 w 34"/>
                <a:gd name="T13" fmla="*/ 13 h 13"/>
                <a:gd name="T14" fmla="*/ 1 w 34"/>
                <a:gd name="T15" fmla="*/ 13 h 13"/>
                <a:gd name="T16" fmla="*/ 17 w 34"/>
                <a:gd name="T17" fmla="*/ 1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17" y="1"/>
                  </a:moveTo>
                  <a:cubicBezTo>
                    <a:pt x="25" y="1"/>
                    <a:pt x="31" y="6"/>
                    <a:pt x="33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4" y="13"/>
                    <a:pt x="34" y="13"/>
                    <a:pt x="34" y="13"/>
                  </a:cubicBezTo>
                  <a:cubicBezTo>
                    <a:pt x="32" y="5"/>
                    <a:pt x="25" y="0"/>
                    <a:pt x="17" y="0"/>
                  </a:cubicBezTo>
                  <a:cubicBezTo>
                    <a:pt x="9" y="0"/>
                    <a:pt x="2" y="5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3" y="6"/>
                    <a:pt x="9" y="1"/>
                    <a:pt x="17" y="1"/>
                  </a:cubicBezTo>
                  <a:close/>
                </a:path>
              </a:pathLst>
            </a:custGeom>
            <a:solidFill>
              <a:srgbClr val="BB8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0" name="íṧļîḍè"/>
            <p:cNvSpPr/>
            <p:nvPr/>
          </p:nvSpPr>
          <p:spPr bwMode="auto">
            <a:xfrm>
              <a:off x="3924300" y="3802063"/>
              <a:ext cx="304800" cy="146050"/>
            </a:xfrm>
            <a:custGeom>
              <a:avLst/>
              <a:gdLst>
                <a:gd name="T0" fmla="*/ 39 w 42"/>
                <a:gd name="T1" fmla="*/ 0 h 20"/>
                <a:gd name="T2" fmla="*/ 38 w 42"/>
                <a:gd name="T3" fmla="*/ 2 h 20"/>
                <a:gd name="T4" fmla="*/ 21 w 42"/>
                <a:gd name="T5" fmla="*/ 16 h 20"/>
                <a:gd name="T6" fmla="*/ 4 w 42"/>
                <a:gd name="T7" fmla="*/ 2 h 20"/>
                <a:gd name="T8" fmla="*/ 2 w 42"/>
                <a:gd name="T9" fmla="*/ 0 h 20"/>
                <a:gd name="T10" fmla="*/ 0 w 42"/>
                <a:gd name="T11" fmla="*/ 2 h 20"/>
                <a:gd name="T12" fmla="*/ 21 w 42"/>
                <a:gd name="T13" fmla="*/ 20 h 20"/>
                <a:gd name="T14" fmla="*/ 41 w 42"/>
                <a:gd name="T15" fmla="*/ 2 h 20"/>
                <a:gd name="T16" fmla="*/ 39 w 42"/>
                <a:gd name="T17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2" h="20">
                  <a:moveTo>
                    <a:pt x="39" y="0"/>
                  </a:moveTo>
                  <a:cubicBezTo>
                    <a:pt x="38" y="0"/>
                    <a:pt x="38" y="1"/>
                    <a:pt x="38" y="2"/>
                  </a:cubicBezTo>
                  <a:cubicBezTo>
                    <a:pt x="36" y="10"/>
                    <a:pt x="29" y="16"/>
                    <a:pt x="21" y="16"/>
                  </a:cubicBezTo>
                  <a:cubicBezTo>
                    <a:pt x="13" y="16"/>
                    <a:pt x="6" y="10"/>
                    <a:pt x="4" y="2"/>
                  </a:cubicBezTo>
                  <a:cubicBezTo>
                    <a:pt x="4" y="1"/>
                    <a:pt x="3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2" y="13"/>
                    <a:pt x="11" y="20"/>
                    <a:pt x="21" y="20"/>
                  </a:cubicBezTo>
                  <a:cubicBezTo>
                    <a:pt x="31" y="20"/>
                    <a:pt x="40" y="13"/>
                    <a:pt x="41" y="2"/>
                  </a:cubicBezTo>
                  <a:cubicBezTo>
                    <a:pt x="42" y="1"/>
                    <a:pt x="41" y="0"/>
                    <a:pt x="39" y="0"/>
                  </a:cubicBezTo>
                  <a:close/>
                </a:path>
              </a:pathLst>
            </a:custGeom>
            <a:solidFill>
              <a:srgbClr val="7F57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1" name="îŝḻïḓè"/>
            <p:cNvSpPr/>
            <p:nvPr/>
          </p:nvSpPr>
          <p:spPr bwMode="auto">
            <a:xfrm>
              <a:off x="3954463" y="3679825"/>
              <a:ext cx="246063" cy="239713"/>
            </a:xfrm>
            <a:prstGeom prst="ellipse">
              <a:avLst/>
            </a:pr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2" name="iŝlïďé"/>
            <p:cNvSpPr/>
            <p:nvPr/>
          </p:nvSpPr>
          <p:spPr bwMode="auto">
            <a:xfrm>
              <a:off x="3954463" y="3838575"/>
              <a:ext cx="246063" cy="95250"/>
            </a:xfrm>
            <a:custGeom>
              <a:avLst/>
              <a:gdLst>
                <a:gd name="T0" fmla="*/ 33 w 34"/>
                <a:gd name="T1" fmla="*/ 0 h 13"/>
                <a:gd name="T2" fmla="*/ 33 w 34"/>
                <a:gd name="T3" fmla="*/ 0 h 13"/>
                <a:gd name="T4" fmla="*/ 17 w 34"/>
                <a:gd name="T5" fmla="*/ 11 h 13"/>
                <a:gd name="T6" fmla="*/ 1 w 34"/>
                <a:gd name="T7" fmla="*/ 0 h 13"/>
                <a:gd name="T8" fmla="*/ 1 w 34"/>
                <a:gd name="T9" fmla="*/ 0 h 13"/>
                <a:gd name="T10" fmla="*/ 0 w 34"/>
                <a:gd name="T11" fmla="*/ 1 h 13"/>
                <a:gd name="T12" fmla="*/ 17 w 34"/>
                <a:gd name="T13" fmla="*/ 13 h 13"/>
                <a:gd name="T14" fmla="*/ 34 w 34"/>
                <a:gd name="T15" fmla="*/ 1 h 13"/>
                <a:gd name="T16" fmla="*/ 33 w 34"/>
                <a:gd name="T1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" h="13">
                  <a:moveTo>
                    <a:pt x="33" y="0"/>
                  </a:moveTo>
                  <a:cubicBezTo>
                    <a:pt x="33" y="0"/>
                    <a:pt x="33" y="0"/>
                    <a:pt x="33" y="0"/>
                  </a:cubicBezTo>
                  <a:cubicBezTo>
                    <a:pt x="30" y="7"/>
                    <a:pt x="24" y="11"/>
                    <a:pt x="17" y="11"/>
                  </a:cubicBezTo>
                  <a:cubicBezTo>
                    <a:pt x="10" y="11"/>
                    <a:pt x="4" y="7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3" y="8"/>
                    <a:pt x="9" y="13"/>
                    <a:pt x="17" y="13"/>
                  </a:cubicBezTo>
                  <a:cubicBezTo>
                    <a:pt x="25" y="13"/>
                    <a:pt x="31" y="8"/>
                    <a:pt x="34" y="1"/>
                  </a:cubicBezTo>
                  <a:cubicBezTo>
                    <a:pt x="34" y="0"/>
                    <a:pt x="34" y="0"/>
                    <a:pt x="33" y="0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3" name="îṧ1ïďe"/>
            <p:cNvSpPr/>
            <p:nvPr/>
          </p:nvSpPr>
          <p:spPr bwMode="auto">
            <a:xfrm>
              <a:off x="4070350" y="3716338"/>
              <a:ext cx="14288" cy="93663"/>
            </a:xfrm>
            <a:custGeom>
              <a:avLst/>
              <a:gdLst>
                <a:gd name="T0" fmla="*/ 1 w 2"/>
                <a:gd name="T1" fmla="*/ 13 h 13"/>
                <a:gd name="T2" fmla="*/ 1 w 2"/>
                <a:gd name="T3" fmla="*/ 13 h 13"/>
                <a:gd name="T4" fmla="*/ 0 w 2"/>
                <a:gd name="T5" fmla="*/ 12 h 13"/>
                <a:gd name="T6" fmla="*/ 0 w 2"/>
                <a:gd name="T7" fmla="*/ 1 h 13"/>
                <a:gd name="T8" fmla="*/ 1 w 2"/>
                <a:gd name="T9" fmla="*/ 0 h 13"/>
                <a:gd name="T10" fmla="*/ 2 w 2"/>
                <a:gd name="T11" fmla="*/ 1 h 13"/>
                <a:gd name="T12" fmla="*/ 2 w 2"/>
                <a:gd name="T13" fmla="*/ 12 h 13"/>
                <a:gd name="T14" fmla="*/ 1 w 2"/>
                <a:gd name="T1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13"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0" y="13"/>
                    <a:pt x="0" y="13"/>
                    <a:pt x="0" y="1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2" y="0"/>
                    <a:pt x="2" y="1"/>
                  </a:cubicBezTo>
                  <a:cubicBezTo>
                    <a:pt x="2" y="12"/>
                    <a:pt x="2" y="12"/>
                    <a:pt x="2" y="12"/>
                  </a:cubicBezTo>
                  <a:cubicBezTo>
                    <a:pt x="2" y="13"/>
                    <a:pt x="1" y="13"/>
                    <a:pt x="1" y="13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4" name="îšlîḋe"/>
            <p:cNvSpPr/>
            <p:nvPr/>
          </p:nvSpPr>
          <p:spPr bwMode="auto">
            <a:xfrm>
              <a:off x="4070350" y="3802063"/>
              <a:ext cx="65088" cy="50800"/>
            </a:xfrm>
            <a:custGeom>
              <a:avLst/>
              <a:gdLst>
                <a:gd name="T0" fmla="*/ 0 w 41"/>
                <a:gd name="T1" fmla="*/ 0 h 32"/>
                <a:gd name="T2" fmla="*/ 0 w 41"/>
                <a:gd name="T3" fmla="*/ 0 h 32"/>
                <a:gd name="T4" fmla="*/ 4 w 41"/>
                <a:gd name="T5" fmla="*/ 0 h 32"/>
                <a:gd name="T6" fmla="*/ 41 w 41"/>
                <a:gd name="T7" fmla="*/ 28 h 32"/>
                <a:gd name="T8" fmla="*/ 41 w 41"/>
                <a:gd name="T9" fmla="*/ 32 h 32"/>
                <a:gd name="T10" fmla="*/ 36 w 41"/>
                <a:gd name="T11" fmla="*/ 32 h 32"/>
                <a:gd name="T12" fmla="*/ 0 w 41"/>
                <a:gd name="T13" fmla="*/ 5 h 32"/>
                <a:gd name="T14" fmla="*/ 0 w 41"/>
                <a:gd name="T15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" h="32">
                  <a:moveTo>
                    <a:pt x="0" y="0"/>
                  </a:moveTo>
                  <a:lnTo>
                    <a:pt x="0" y="0"/>
                  </a:lnTo>
                  <a:lnTo>
                    <a:pt x="4" y="0"/>
                  </a:lnTo>
                  <a:lnTo>
                    <a:pt x="41" y="28"/>
                  </a:lnTo>
                  <a:lnTo>
                    <a:pt x="41" y="32"/>
                  </a:lnTo>
                  <a:lnTo>
                    <a:pt x="36" y="32"/>
                  </a:lnTo>
                  <a:lnTo>
                    <a:pt x="0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5" name="ïsļíďé"/>
            <p:cNvSpPr/>
            <p:nvPr/>
          </p:nvSpPr>
          <p:spPr bwMode="auto">
            <a:xfrm>
              <a:off x="4076700" y="3686175"/>
              <a:ext cx="1588" cy="14288"/>
            </a:xfrm>
            <a:prstGeom prst="rect">
              <a:avLst/>
            </a:pr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6" name="iŝľïḍê"/>
            <p:cNvSpPr/>
            <p:nvPr/>
          </p:nvSpPr>
          <p:spPr bwMode="auto">
            <a:xfrm>
              <a:off x="4076700" y="3897313"/>
              <a:ext cx="1588" cy="14288"/>
            </a:xfrm>
            <a:prstGeom prst="rect">
              <a:avLst/>
            </a:pr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7" name="íśḻîdè"/>
            <p:cNvSpPr/>
            <p:nvPr/>
          </p:nvSpPr>
          <p:spPr bwMode="auto">
            <a:xfrm>
              <a:off x="3960813" y="3795713"/>
              <a:ext cx="14288" cy="6350"/>
            </a:xfrm>
            <a:prstGeom prst="rect">
              <a:avLst/>
            </a:pr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8" name="ïSḻîďè"/>
            <p:cNvSpPr/>
            <p:nvPr/>
          </p:nvSpPr>
          <p:spPr bwMode="auto">
            <a:xfrm>
              <a:off x="4178300" y="3795713"/>
              <a:ext cx="7938" cy="6350"/>
            </a:xfrm>
            <a:prstGeom prst="rect">
              <a:avLst/>
            </a:pr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39" name="îṥḻíďé"/>
            <p:cNvSpPr/>
            <p:nvPr/>
          </p:nvSpPr>
          <p:spPr bwMode="auto">
            <a:xfrm>
              <a:off x="3997325" y="3716338"/>
              <a:ext cx="7938" cy="14288"/>
            </a:xfrm>
            <a:custGeom>
              <a:avLst/>
              <a:gdLst>
                <a:gd name="T0" fmla="*/ 5 w 5"/>
                <a:gd name="T1" fmla="*/ 9 h 9"/>
                <a:gd name="T2" fmla="*/ 5 w 5"/>
                <a:gd name="T3" fmla="*/ 9 h 9"/>
                <a:gd name="T4" fmla="*/ 0 w 5"/>
                <a:gd name="T5" fmla="*/ 4 h 9"/>
                <a:gd name="T6" fmla="*/ 0 w 5"/>
                <a:gd name="T7" fmla="*/ 0 h 9"/>
                <a:gd name="T8" fmla="*/ 5 w 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9"/>
                  </a:moveTo>
                  <a:lnTo>
                    <a:pt x="5" y="9"/>
                  </a:lnTo>
                  <a:lnTo>
                    <a:pt x="0" y="4"/>
                  </a:lnTo>
                  <a:lnTo>
                    <a:pt x="0" y="0"/>
                  </a:lnTo>
                  <a:lnTo>
                    <a:pt x="5" y="9"/>
                  </a:lnTo>
                  <a:close/>
                </a:path>
              </a:pathLst>
            </a:cu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0" name="íşľîdé"/>
            <p:cNvSpPr/>
            <p:nvPr/>
          </p:nvSpPr>
          <p:spPr bwMode="auto">
            <a:xfrm>
              <a:off x="4143375" y="3868738"/>
              <a:ext cx="14288" cy="14288"/>
            </a:xfrm>
            <a:custGeom>
              <a:avLst/>
              <a:gdLst>
                <a:gd name="T0" fmla="*/ 9 w 9"/>
                <a:gd name="T1" fmla="*/ 4 h 9"/>
                <a:gd name="T2" fmla="*/ 9 w 9"/>
                <a:gd name="T3" fmla="*/ 9 h 9"/>
                <a:gd name="T4" fmla="*/ 0 w 9"/>
                <a:gd name="T5" fmla="*/ 0 h 9"/>
                <a:gd name="T6" fmla="*/ 4 w 9"/>
                <a:gd name="T7" fmla="*/ 0 h 9"/>
                <a:gd name="T8" fmla="*/ 9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9" y="4"/>
                  </a:moveTo>
                  <a:lnTo>
                    <a:pt x="9" y="9"/>
                  </a:lnTo>
                  <a:lnTo>
                    <a:pt x="0" y="0"/>
                  </a:lnTo>
                  <a:lnTo>
                    <a:pt x="4" y="0"/>
                  </a:lnTo>
                  <a:lnTo>
                    <a:pt x="9" y="4"/>
                  </a:lnTo>
                  <a:close/>
                </a:path>
              </a:pathLst>
            </a:cu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1" name="ïšḷíďe"/>
            <p:cNvSpPr/>
            <p:nvPr/>
          </p:nvSpPr>
          <p:spPr bwMode="auto">
            <a:xfrm>
              <a:off x="3997325" y="3868738"/>
              <a:ext cx="7938" cy="14288"/>
            </a:xfrm>
            <a:custGeom>
              <a:avLst/>
              <a:gdLst>
                <a:gd name="T0" fmla="*/ 5 w 5"/>
                <a:gd name="T1" fmla="*/ 0 h 9"/>
                <a:gd name="T2" fmla="*/ 5 w 5"/>
                <a:gd name="T3" fmla="*/ 0 h 9"/>
                <a:gd name="T4" fmla="*/ 0 w 5"/>
                <a:gd name="T5" fmla="*/ 9 h 9"/>
                <a:gd name="T6" fmla="*/ 0 w 5"/>
                <a:gd name="T7" fmla="*/ 4 h 9"/>
                <a:gd name="T8" fmla="*/ 5 w 5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9">
                  <a:moveTo>
                    <a:pt x="5" y="0"/>
                  </a:moveTo>
                  <a:lnTo>
                    <a:pt x="5" y="0"/>
                  </a:lnTo>
                  <a:lnTo>
                    <a:pt x="0" y="9"/>
                  </a:lnTo>
                  <a:lnTo>
                    <a:pt x="0" y="4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2" name="iṧľiḑé"/>
            <p:cNvSpPr/>
            <p:nvPr/>
          </p:nvSpPr>
          <p:spPr bwMode="auto">
            <a:xfrm>
              <a:off x="4143375" y="3716338"/>
              <a:ext cx="14288" cy="14288"/>
            </a:xfrm>
            <a:custGeom>
              <a:avLst/>
              <a:gdLst>
                <a:gd name="T0" fmla="*/ 9 w 9"/>
                <a:gd name="T1" fmla="*/ 0 h 9"/>
                <a:gd name="T2" fmla="*/ 9 w 9"/>
                <a:gd name="T3" fmla="*/ 4 h 9"/>
                <a:gd name="T4" fmla="*/ 4 w 9"/>
                <a:gd name="T5" fmla="*/ 9 h 9"/>
                <a:gd name="T6" fmla="*/ 0 w 9"/>
                <a:gd name="T7" fmla="*/ 9 h 9"/>
                <a:gd name="T8" fmla="*/ 9 w 9"/>
                <a:gd name="T9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9" y="0"/>
                  </a:moveTo>
                  <a:lnTo>
                    <a:pt x="9" y="4"/>
                  </a:lnTo>
                  <a:lnTo>
                    <a:pt x="4" y="9"/>
                  </a:lnTo>
                  <a:lnTo>
                    <a:pt x="0" y="9"/>
                  </a:lnTo>
                  <a:lnTo>
                    <a:pt x="9" y="0"/>
                  </a:lnTo>
                  <a:close/>
                </a:path>
              </a:pathLst>
            </a:custGeom>
            <a:solidFill>
              <a:srgbClr val="CED6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3" name="ísḻïḓe"/>
            <p:cNvSpPr/>
            <p:nvPr/>
          </p:nvSpPr>
          <p:spPr bwMode="auto">
            <a:xfrm>
              <a:off x="3859213" y="2859088"/>
              <a:ext cx="457200" cy="479425"/>
            </a:xfrm>
            <a:custGeom>
              <a:avLst/>
              <a:gdLst>
                <a:gd name="T0" fmla="*/ 56 w 63"/>
                <a:gd name="T1" fmla="*/ 66 h 66"/>
                <a:gd name="T2" fmla="*/ 7 w 63"/>
                <a:gd name="T3" fmla="*/ 66 h 66"/>
                <a:gd name="T4" fmla="*/ 0 w 63"/>
                <a:gd name="T5" fmla="*/ 59 h 66"/>
                <a:gd name="T6" fmla="*/ 0 w 63"/>
                <a:gd name="T7" fmla="*/ 7 h 66"/>
                <a:gd name="T8" fmla="*/ 7 w 63"/>
                <a:gd name="T9" fmla="*/ 0 h 66"/>
                <a:gd name="T10" fmla="*/ 56 w 63"/>
                <a:gd name="T11" fmla="*/ 0 h 66"/>
                <a:gd name="T12" fmla="*/ 63 w 63"/>
                <a:gd name="T13" fmla="*/ 7 h 66"/>
                <a:gd name="T14" fmla="*/ 63 w 63"/>
                <a:gd name="T15" fmla="*/ 59 h 66"/>
                <a:gd name="T16" fmla="*/ 56 w 63"/>
                <a:gd name="T17" fmla="*/ 66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66">
                  <a:moveTo>
                    <a:pt x="56" y="66"/>
                  </a:moveTo>
                  <a:cubicBezTo>
                    <a:pt x="7" y="66"/>
                    <a:pt x="7" y="66"/>
                    <a:pt x="7" y="66"/>
                  </a:cubicBezTo>
                  <a:cubicBezTo>
                    <a:pt x="3" y="66"/>
                    <a:pt x="0" y="63"/>
                    <a:pt x="0" y="59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56" y="0"/>
                    <a:pt x="56" y="0"/>
                    <a:pt x="56" y="0"/>
                  </a:cubicBezTo>
                  <a:cubicBezTo>
                    <a:pt x="60" y="0"/>
                    <a:pt x="63" y="3"/>
                    <a:pt x="63" y="7"/>
                  </a:cubicBezTo>
                  <a:cubicBezTo>
                    <a:pt x="63" y="59"/>
                    <a:pt x="63" y="59"/>
                    <a:pt x="63" y="59"/>
                  </a:cubicBezTo>
                  <a:cubicBezTo>
                    <a:pt x="63" y="63"/>
                    <a:pt x="60" y="66"/>
                    <a:pt x="56" y="66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4" name="iS1íďè"/>
            <p:cNvSpPr/>
            <p:nvPr/>
          </p:nvSpPr>
          <p:spPr bwMode="auto">
            <a:xfrm>
              <a:off x="3816350" y="3113088"/>
              <a:ext cx="79375" cy="174625"/>
            </a:xfrm>
            <a:custGeom>
              <a:avLst/>
              <a:gdLst>
                <a:gd name="T0" fmla="*/ 13 w 50"/>
                <a:gd name="T1" fmla="*/ 110 h 110"/>
                <a:gd name="T2" fmla="*/ 36 w 50"/>
                <a:gd name="T3" fmla="*/ 91 h 110"/>
                <a:gd name="T4" fmla="*/ 50 w 50"/>
                <a:gd name="T5" fmla="*/ 55 h 110"/>
                <a:gd name="T6" fmla="*/ 36 w 50"/>
                <a:gd name="T7" fmla="*/ 50 h 110"/>
                <a:gd name="T8" fmla="*/ 27 w 50"/>
                <a:gd name="T9" fmla="*/ 69 h 110"/>
                <a:gd name="T10" fmla="*/ 36 w 50"/>
                <a:gd name="T11" fmla="*/ 0 h 110"/>
                <a:gd name="T12" fmla="*/ 23 w 50"/>
                <a:gd name="T13" fmla="*/ 0 h 110"/>
                <a:gd name="T14" fmla="*/ 13 w 50"/>
                <a:gd name="T15" fmla="*/ 69 h 110"/>
                <a:gd name="T16" fmla="*/ 0 w 50"/>
                <a:gd name="T17" fmla="*/ 96 h 110"/>
                <a:gd name="T18" fmla="*/ 9 w 50"/>
                <a:gd name="T19" fmla="*/ 105 h 110"/>
                <a:gd name="T20" fmla="*/ 13 w 50"/>
                <a:gd name="T21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110">
                  <a:moveTo>
                    <a:pt x="13" y="110"/>
                  </a:moveTo>
                  <a:lnTo>
                    <a:pt x="36" y="91"/>
                  </a:lnTo>
                  <a:lnTo>
                    <a:pt x="50" y="55"/>
                  </a:lnTo>
                  <a:lnTo>
                    <a:pt x="36" y="50"/>
                  </a:lnTo>
                  <a:lnTo>
                    <a:pt x="27" y="69"/>
                  </a:lnTo>
                  <a:lnTo>
                    <a:pt x="36" y="0"/>
                  </a:lnTo>
                  <a:lnTo>
                    <a:pt x="23" y="0"/>
                  </a:lnTo>
                  <a:lnTo>
                    <a:pt x="13" y="69"/>
                  </a:lnTo>
                  <a:lnTo>
                    <a:pt x="0" y="96"/>
                  </a:lnTo>
                  <a:lnTo>
                    <a:pt x="9" y="105"/>
                  </a:lnTo>
                  <a:lnTo>
                    <a:pt x="13" y="110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5" name="ïṣḷïḑè"/>
            <p:cNvSpPr/>
            <p:nvPr/>
          </p:nvSpPr>
          <p:spPr bwMode="auto">
            <a:xfrm>
              <a:off x="3816350" y="3113088"/>
              <a:ext cx="79375" cy="174625"/>
            </a:xfrm>
            <a:custGeom>
              <a:avLst/>
              <a:gdLst>
                <a:gd name="T0" fmla="*/ 13 w 50"/>
                <a:gd name="T1" fmla="*/ 110 h 110"/>
                <a:gd name="T2" fmla="*/ 36 w 50"/>
                <a:gd name="T3" fmla="*/ 91 h 110"/>
                <a:gd name="T4" fmla="*/ 50 w 50"/>
                <a:gd name="T5" fmla="*/ 55 h 110"/>
                <a:gd name="T6" fmla="*/ 36 w 50"/>
                <a:gd name="T7" fmla="*/ 50 h 110"/>
                <a:gd name="T8" fmla="*/ 27 w 50"/>
                <a:gd name="T9" fmla="*/ 69 h 110"/>
                <a:gd name="T10" fmla="*/ 36 w 50"/>
                <a:gd name="T11" fmla="*/ 0 h 110"/>
                <a:gd name="T12" fmla="*/ 23 w 50"/>
                <a:gd name="T13" fmla="*/ 0 h 110"/>
                <a:gd name="T14" fmla="*/ 13 w 50"/>
                <a:gd name="T15" fmla="*/ 69 h 110"/>
                <a:gd name="T16" fmla="*/ 0 w 50"/>
                <a:gd name="T17" fmla="*/ 96 h 110"/>
                <a:gd name="T18" fmla="*/ 9 w 50"/>
                <a:gd name="T19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10">
                  <a:moveTo>
                    <a:pt x="13" y="110"/>
                  </a:moveTo>
                  <a:lnTo>
                    <a:pt x="36" y="91"/>
                  </a:lnTo>
                  <a:lnTo>
                    <a:pt x="50" y="55"/>
                  </a:lnTo>
                  <a:lnTo>
                    <a:pt x="36" y="50"/>
                  </a:lnTo>
                  <a:lnTo>
                    <a:pt x="27" y="69"/>
                  </a:lnTo>
                  <a:lnTo>
                    <a:pt x="36" y="0"/>
                  </a:lnTo>
                  <a:lnTo>
                    <a:pt x="23" y="0"/>
                  </a:lnTo>
                  <a:lnTo>
                    <a:pt x="13" y="69"/>
                  </a:lnTo>
                  <a:lnTo>
                    <a:pt x="0" y="96"/>
                  </a:lnTo>
                  <a:lnTo>
                    <a:pt x="9" y="10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6" name="íṧlíḓe"/>
            <p:cNvSpPr/>
            <p:nvPr/>
          </p:nvSpPr>
          <p:spPr bwMode="auto">
            <a:xfrm>
              <a:off x="4062413" y="3302000"/>
              <a:ext cx="152400" cy="109538"/>
            </a:xfrm>
            <a:custGeom>
              <a:avLst/>
              <a:gdLst>
                <a:gd name="T0" fmla="*/ 0 w 96"/>
                <a:gd name="T1" fmla="*/ 64 h 69"/>
                <a:gd name="T2" fmla="*/ 0 w 96"/>
                <a:gd name="T3" fmla="*/ 32 h 69"/>
                <a:gd name="T4" fmla="*/ 37 w 96"/>
                <a:gd name="T5" fmla="*/ 0 h 69"/>
                <a:gd name="T6" fmla="*/ 46 w 96"/>
                <a:gd name="T7" fmla="*/ 9 h 69"/>
                <a:gd name="T8" fmla="*/ 32 w 96"/>
                <a:gd name="T9" fmla="*/ 23 h 69"/>
                <a:gd name="T10" fmla="*/ 96 w 96"/>
                <a:gd name="T11" fmla="*/ 9 h 69"/>
                <a:gd name="T12" fmla="*/ 96 w 96"/>
                <a:gd name="T13" fmla="*/ 23 h 69"/>
                <a:gd name="T14" fmla="*/ 37 w 96"/>
                <a:gd name="T15" fmla="*/ 46 h 69"/>
                <a:gd name="T16" fmla="*/ 23 w 96"/>
                <a:gd name="T17" fmla="*/ 69 h 69"/>
                <a:gd name="T18" fmla="*/ 0 w 96"/>
                <a:gd name="T19" fmla="*/ 64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69">
                  <a:moveTo>
                    <a:pt x="0" y="64"/>
                  </a:moveTo>
                  <a:lnTo>
                    <a:pt x="0" y="32"/>
                  </a:lnTo>
                  <a:lnTo>
                    <a:pt x="37" y="0"/>
                  </a:lnTo>
                  <a:lnTo>
                    <a:pt x="46" y="9"/>
                  </a:lnTo>
                  <a:lnTo>
                    <a:pt x="32" y="23"/>
                  </a:lnTo>
                  <a:lnTo>
                    <a:pt x="96" y="9"/>
                  </a:lnTo>
                  <a:lnTo>
                    <a:pt x="96" y="23"/>
                  </a:lnTo>
                  <a:lnTo>
                    <a:pt x="37" y="46"/>
                  </a:lnTo>
                  <a:lnTo>
                    <a:pt x="23" y="69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7" name="îṡ1ïḑe"/>
            <p:cNvSpPr/>
            <p:nvPr/>
          </p:nvSpPr>
          <p:spPr bwMode="auto">
            <a:xfrm>
              <a:off x="3373438" y="4514850"/>
              <a:ext cx="361950" cy="1008063"/>
            </a:xfrm>
            <a:custGeom>
              <a:avLst/>
              <a:gdLst>
                <a:gd name="T0" fmla="*/ 0 w 228"/>
                <a:gd name="T1" fmla="*/ 0 h 635"/>
                <a:gd name="T2" fmla="*/ 128 w 228"/>
                <a:gd name="T3" fmla="*/ 635 h 635"/>
                <a:gd name="T4" fmla="*/ 228 w 228"/>
                <a:gd name="T5" fmla="*/ 621 h 635"/>
                <a:gd name="T6" fmla="*/ 160 w 228"/>
                <a:gd name="T7" fmla="*/ 599 h 635"/>
                <a:gd name="T8" fmla="*/ 187 w 228"/>
                <a:gd name="T9" fmla="*/ 589 h 635"/>
                <a:gd name="T10" fmla="*/ 151 w 228"/>
                <a:gd name="T11" fmla="*/ 0 h 635"/>
                <a:gd name="T12" fmla="*/ 0 w 228"/>
                <a:gd name="T13" fmla="*/ 0 h 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8" h="635">
                  <a:moveTo>
                    <a:pt x="0" y="0"/>
                  </a:moveTo>
                  <a:lnTo>
                    <a:pt x="128" y="635"/>
                  </a:lnTo>
                  <a:lnTo>
                    <a:pt x="228" y="621"/>
                  </a:lnTo>
                  <a:lnTo>
                    <a:pt x="160" y="599"/>
                  </a:lnTo>
                  <a:lnTo>
                    <a:pt x="187" y="589"/>
                  </a:lnTo>
                  <a:lnTo>
                    <a:pt x="1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8" name="ïṡ1ídê"/>
            <p:cNvSpPr/>
            <p:nvPr/>
          </p:nvSpPr>
          <p:spPr bwMode="auto">
            <a:xfrm>
              <a:off x="3430588" y="4441825"/>
              <a:ext cx="530225" cy="1023938"/>
            </a:xfrm>
            <a:custGeom>
              <a:avLst/>
              <a:gdLst>
                <a:gd name="T0" fmla="*/ 37 w 73"/>
                <a:gd name="T1" fmla="*/ 8 h 141"/>
                <a:gd name="T2" fmla="*/ 68 w 73"/>
                <a:gd name="T3" fmla="*/ 82 h 141"/>
                <a:gd name="T4" fmla="*/ 49 w 73"/>
                <a:gd name="T5" fmla="*/ 126 h 141"/>
                <a:gd name="T6" fmla="*/ 45 w 73"/>
                <a:gd name="T7" fmla="*/ 126 h 141"/>
                <a:gd name="T8" fmla="*/ 51 w 73"/>
                <a:gd name="T9" fmla="*/ 141 h 141"/>
                <a:gd name="T10" fmla="*/ 33 w 73"/>
                <a:gd name="T11" fmla="*/ 123 h 141"/>
                <a:gd name="T12" fmla="*/ 42 w 73"/>
                <a:gd name="T13" fmla="*/ 63 h 141"/>
                <a:gd name="T14" fmla="*/ 0 w 73"/>
                <a:gd name="T15" fmla="*/ 22 h 141"/>
                <a:gd name="T16" fmla="*/ 26 w 73"/>
                <a:gd name="T17" fmla="*/ 0 h 141"/>
                <a:gd name="T18" fmla="*/ 37 w 73"/>
                <a:gd name="T19" fmla="*/ 8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3" h="141">
                  <a:moveTo>
                    <a:pt x="37" y="8"/>
                  </a:moveTo>
                  <a:cubicBezTo>
                    <a:pt x="37" y="8"/>
                    <a:pt x="73" y="42"/>
                    <a:pt x="68" y="82"/>
                  </a:cubicBezTo>
                  <a:cubicBezTo>
                    <a:pt x="62" y="114"/>
                    <a:pt x="49" y="126"/>
                    <a:pt x="49" y="126"/>
                  </a:cubicBezTo>
                  <a:cubicBezTo>
                    <a:pt x="45" y="126"/>
                    <a:pt x="45" y="126"/>
                    <a:pt x="45" y="126"/>
                  </a:cubicBezTo>
                  <a:cubicBezTo>
                    <a:pt x="51" y="141"/>
                    <a:pt x="51" y="141"/>
                    <a:pt x="51" y="141"/>
                  </a:cubicBezTo>
                  <a:cubicBezTo>
                    <a:pt x="33" y="123"/>
                    <a:pt x="33" y="123"/>
                    <a:pt x="33" y="123"/>
                  </a:cubicBezTo>
                  <a:cubicBezTo>
                    <a:pt x="33" y="123"/>
                    <a:pt x="55" y="94"/>
                    <a:pt x="42" y="63"/>
                  </a:cubicBezTo>
                  <a:cubicBezTo>
                    <a:pt x="28" y="33"/>
                    <a:pt x="0" y="22"/>
                    <a:pt x="0" y="22"/>
                  </a:cubicBezTo>
                  <a:cubicBezTo>
                    <a:pt x="0" y="22"/>
                    <a:pt x="24" y="0"/>
                    <a:pt x="26" y="0"/>
                  </a:cubicBezTo>
                  <a:cubicBezTo>
                    <a:pt x="28" y="1"/>
                    <a:pt x="37" y="8"/>
                    <a:pt x="37" y="8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49" name="îṥlíḍe"/>
            <p:cNvSpPr/>
            <p:nvPr/>
          </p:nvSpPr>
          <p:spPr bwMode="auto">
            <a:xfrm>
              <a:off x="3314700" y="3251200"/>
              <a:ext cx="552450" cy="1298575"/>
            </a:xfrm>
            <a:custGeom>
              <a:avLst/>
              <a:gdLst>
                <a:gd name="T0" fmla="*/ 68 w 76"/>
                <a:gd name="T1" fmla="*/ 0 h 179"/>
                <a:gd name="T2" fmla="*/ 3 w 76"/>
                <a:gd name="T3" fmla="*/ 86 h 179"/>
                <a:gd name="T4" fmla="*/ 0 w 76"/>
                <a:gd name="T5" fmla="*/ 106 h 179"/>
                <a:gd name="T6" fmla="*/ 5 w 76"/>
                <a:gd name="T7" fmla="*/ 176 h 179"/>
                <a:gd name="T8" fmla="*/ 65 w 76"/>
                <a:gd name="T9" fmla="*/ 179 h 179"/>
                <a:gd name="T10" fmla="*/ 45 w 76"/>
                <a:gd name="T11" fmla="*/ 111 h 179"/>
                <a:gd name="T12" fmla="*/ 25 w 76"/>
                <a:gd name="T13" fmla="*/ 96 h 179"/>
                <a:gd name="T14" fmla="*/ 76 w 76"/>
                <a:gd name="T15" fmla="*/ 5 h 179"/>
                <a:gd name="T16" fmla="*/ 68 w 76"/>
                <a:gd name="T17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6" h="179">
                  <a:moveTo>
                    <a:pt x="68" y="0"/>
                  </a:moveTo>
                  <a:cubicBezTo>
                    <a:pt x="68" y="0"/>
                    <a:pt x="9" y="72"/>
                    <a:pt x="3" y="86"/>
                  </a:cubicBezTo>
                  <a:cubicBezTo>
                    <a:pt x="3" y="86"/>
                    <a:pt x="0" y="91"/>
                    <a:pt x="0" y="106"/>
                  </a:cubicBezTo>
                  <a:cubicBezTo>
                    <a:pt x="0" y="121"/>
                    <a:pt x="5" y="176"/>
                    <a:pt x="5" y="176"/>
                  </a:cubicBezTo>
                  <a:cubicBezTo>
                    <a:pt x="65" y="179"/>
                    <a:pt x="65" y="179"/>
                    <a:pt x="65" y="179"/>
                  </a:cubicBezTo>
                  <a:cubicBezTo>
                    <a:pt x="65" y="179"/>
                    <a:pt x="45" y="112"/>
                    <a:pt x="45" y="111"/>
                  </a:cubicBezTo>
                  <a:cubicBezTo>
                    <a:pt x="44" y="109"/>
                    <a:pt x="35" y="98"/>
                    <a:pt x="25" y="96"/>
                  </a:cubicBezTo>
                  <a:cubicBezTo>
                    <a:pt x="76" y="5"/>
                    <a:pt x="76" y="5"/>
                    <a:pt x="76" y="5"/>
                  </a:cubicBezTo>
                  <a:lnTo>
                    <a:pt x="68" y="0"/>
                  </a:lnTo>
                  <a:close/>
                </a:path>
              </a:pathLst>
            </a:custGeom>
            <a:solidFill>
              <a:srgbClr val="FF8B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0" name="íṥ1íḑè"/>
            <p:cNvSpPr/>
            <p:nvPr/>
          </p:nvSpPr>
          <p:spPr bwMode="auto">
            <a:xfrm>
              <a:off x="3444875" y="3860800"/>
              <a:ext cx="123825" cy="123825"/>
            </a:xfrm>
            <a:custGeom>
              <a:avLst/>
              <a:gdLst>
                <a:gd name="T0" fmla="*/ 13 w 17"/>
                <a:gd name="T1" fmla="*/ 5 h 17"/>
                <a:gd name="T2" fmla="*/ 17 w 17"/>
                <a:gd name="T3" fmla="*/ 17 h 17"/>
                <a:gd name="T4" fmla="*/ 0 w 17"/>
                <a:gd name="T5" fmla="*/ 11 h 17"/>
                <a:gd name="T6" fmla="*/ 5 w 17"/>
                <a:gd name="T7" fmla="*/ 0 h 17"/>
                <a:gd name="T8" fmla="*/ 13 w 17"/>
                <a:gd name="T9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13" y="5"/>
                  </a:moveTo>
                  <a:cubicBezTo>
                    <a:pt x="13" y="5"/>
                    <a:pt x="16" y="13"/>
                    <a:pt x="17" y="17"/>
                  </a:cubicBezTo>
                  <a:cubicBezTo>
                    <a:pt x="17" y="17"/>
                    <a:pt x="5" y="17"/>
                    <a:pt x="0" y="11"/>
                  </a:cubicBezTo>
                  <a:cubicBezTo>
                    <a:pt x="5" y="0"/>
                    <a:pt x="5" y="0"/>
                    <a:pt x="5" y="0"/>
                  </a:cubicBezTo>
                  <a:lnTo>
                    <a:pt x="13" y="5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1" name="íśliḓé"/>
            <p:cNvSpPr/>
            <p:nvPr/>
          </p:nvSpPr>
          <p:spPr bwMode="auto">
            <a:xfrm>
              <a:off x="3409950" y="3635375"/>
              <a:ext cx="223838" cy="319088"/>
            </a:xfrm>
            <a:custGeom>
              <a:avLst/>
              <a:gdLst>
                <a:gd name="T0" fmla="*/ 27 w 31"/>
                <a:gd name="T1" fmla="*/ 13 h 44"/>
                <a:gd name="T2" fmla="*/ 27 w 31"/>
                <a:gd name="T3" fmla="*/ 39 h 44"/>
                <a:gd name="T4" fmla="*/ 6 w 31"/>
                <a:gd name="T5" fmla="*/ 28 h 44"/>
                <a:gd name="T6" fmla="*/ 9 w 31"/>
                <a:gd name="T7" fmla="*/ 1 h 44"/>
                <a:gd name="T8" fmla="*/ 27 w 31"/>
                <a:gd name="T9" fmla="*/ 1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4">
                  <a:moveTo>
                    <a:pt x="27" y="13"/>
                  </a:moveTo>
                  <a:cubicBezTo>
                    <a:pt x="27" y="13"/>
                    <a:pt x="31" y="34"/>
                    <a:pt x="27" y="39"/>
                  </a:cubicBezTo>
                  <a:cubicBezTo>
                    <a:pt x="24" y="44"/>
                    <a:pt x="11" y="36"/>
                    <a:pt x="6" y="28"/>
                  </a:cubicBezTo>
                  <a:cubicBezTo>
                    <a:pt x="1" y="20"/>
                    <a:pt x="0" y="3"/>
                    <a:pt x="9" y="1"/>
                  </a:cubicBezTo>
                  <a:cubicBezTo>
                    <a:pt x="18" y="0"/>
                    <a:pt x="25" y="5"/>
                    <a:pt x="27" y="13"/>
                  </a:cubicBez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2" name="íşľîdè"/>
            <p:cNvSpPr/>
            <p:nvPr/>
          </p:nvSpPr>
          <p:spPr bwMode="auto">
            <a:xfrm>
              <a:off x="3525838" y="3381375"/>
              <a:ext cx="587375" cy="820738"/>
            </a:xfrm>
            <a:custGeom>
              <a:avLst/>
              <a:gdLst>
                <a:gd name="T0" fmla="*/ 6 w 81"/>
                <a:gd name="T1" fmla="*/ 87 h 113"/>
                <a:gd name="T2" fmla="*/ 57 w 81"/>
                <a:gd name="T3" fmla="*/ 51 h 113"/>
                <a:gd name="T4" fmla="*/ 71 w 81"/>
                <a:gd name="T5" fmla="*/ 0 h 113"/>
                <a:gd name="T6" fmla="*/ 81 w 81"/>
                <a:gd name="T7" fmla="*/ 2 h 113"/>
                <a:gd name="T8" fmla="*/ 74 w 81"/>
                <a:gd name="T9" fmla="*/ 58 h 113"/>
                <a:gd name="T10" fmla="*/ 15 w 81"/>
                <a:gd name="T11" fmla="*/ 113 h 113"/>
                <a:gd name="T12" fmla="*/ 6 w 81"/>
                <a:gd name="T13" fmla="*/ 8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1" h="113">
                  <a:moveTo>
                    <a:pt x="6" y="87"/>
                  </a:moveTo>
                  <a:cubicBezTo>
                    <a:pt x="6" y="87"/>
                    <a:pt x="53" y="57"/>
                    <a:pt x="57" y="51"/>
                  </a:cubicBezTo>
                  <a:cubicBezTo>
                    <a:pt x="61" y="45"/>
                    <a:pt x="71" y="0"/>
                    <a:pt x="71" y="0"/>
                  </a:cubicBezTo>
                  <a:cubicBezTo>
                    <a:pt x="81" y="2"/>
                    <a:pt x="81" y="2"/>
                    <a:pt x="81" y="2"/>
                  </a:cubicBezTo>
                  <a:cubicBezTo>
                    <a:pt x="81" y="2"/>
                    <a:pt x="75" y="53"/>
                    <a:pt x="74" y="58"/>
                  </a:cubicBezTo>
                  <a:cubicBezTo>
                    <a:pt x="72" y="64"/>
                    <a:pt x="26" y="113"/>
                    <a:pt x="15" y="113"/>
                  </a:cubicBezTo>
                  <a:cubicBezTo>
                    <a:pt x="4" y="113"/>
                    <a:pt x="0" y="99"/>
                    <a:pt x="6" y="87"/>
                  </a:cubicBezTo>
                  <a:close/>
                </a:path>
              </a:pathLst>
            </a:custGeom>
            <a:solidFill>
              <a:srgbClr val="FF8B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3" name="iṩļïḍè"/>
            <p:cNvSpPr/>
            <p:nvPr/>
          </p:nvSpPr>
          <p:spPr bwMode="auto">
            <a:xfrm>
              <a:off x="3379788" y="3592513"/>
              <a:ext cx="269875" cy="311150"/>
            </a:xfrm>
            <a:custGeom>
              <a:avLst/>
              <a:gdLst>
                <a:gd name="T0" fmla="*/ 6 w 37"/>
                <a:gd name="T1" fmla="*/ 8 h 43"/>
                <a:gd name="T2" fmla="*/ 23 w 37"/>
                <a:gd name="T3" fmla="*/ 2 h 43"/>
                <a:gd name="T4" fmla="*/ 37 w 37"/>
                <a:gd name="T5" fmla="*/ 2 h 43"/>
                <a:gd name="T6" fmla="*/ 27 w 37"/>
                <a:gd name="T7" fmla="*/ 16 h 43"/>
                <a:gd name="T8" fmla="*/ 17 w 37"/>
                <a:gd name="T9" fmla="*/ 18 h 43"/>
                <a:gd name="T10" fmla="*/ 22 w 37"/>
                <a:gd name="T11" fmla="*/ 26 h 43"/>
                <a:gd name="T12" fmla="*/ 17 w 37"/>
                <a:gd name="T13" fmla="*/ 24 h 43"/>
                <a:gd name="T14" fmla="*/ 21 w 37"/>
                <a:gd name="T15" fmla="*/ 32 h 43"/>
                <a:gd name="T16" fmla="*/ 21 w 37"/>
                <a:gd name="T17" fmla="*/ 37 h 43"/>
                <a:gd name="T18" fmla="*/ 15 w 37"/>
                <a:gd name="T19" fmla="*/ 42 h 43"/>
                <a:gd name="T20" fmla="*/ 3 w 37"/>
                <a:gd name="T21" fmla="*/ 28 h 43"/>
                <a:gd name="T22" fmla="*/ 6 w 37"/>
                <a:gd name="T23" fmla="*/ 8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7" h="43">
                  <a:moveTo>
                    <a:pt x="6" y="8"/>
                  </a:moveTo>
                  <a:cubicBezTo>
                    <a:pt x="6" y="8"/>
                    <a:pt x="12" y="0"/>
                    <a:pt x="23" y="2"/>
                  </a:cubicBezTo>
                  <a:cubicBezTo>
                    <a:pt x="34" y="4"/>
                    <a:pt x="37" y="2"/>
                    <a:pt x="37" y="2"/>
                  </a:cubicBezTo>
                  <a:cubicBezTo>
                    <a:pt x="37" y="2"/>
                    <a:pt x="35" y="14"/>
                    <a:pt x="27" y="16"/>
                  </a:cubicBezTo>
                  <a:cubicBezTo>
                    <a:pt x="19" y="19"/>
                    <a:pt x="17" y="18"/>
                    <a:pt x="17" y="18"/>
                  </a:cubicBezTo>
                  <a:cubicBezTo>
                    <a:pt x="17" y="18"/>
                    <a:pt x="21" y="23"/>
                    <a:pt x="22" y="26"/>
                  </a:cubicBezTo>
                  <a:cubicBezTo>
                    <a:pt x="24" y="29"/>
                    <a:pt x="19" y="22"/>
                    <a:pt x="17" y="24"/>
                  </a:cubicBezTo>
                  <a:cubicBezTo>
                    <a:pt x="16" y="27"/>
                    <a:pt x="17" y="32"/>
                    <a:pt x="21" y="32"/>
                  </a:cubicBezTo>
                  <a:cubicBezTo>
                    <a:pt x="24" y="31"/>
                    <a:pt x="22" y="34"/>
                    <a:pt x="21" y="37"/>
                  </a:cubicBezTo>
                  <a:cubicBezTo>
                    <a:pt x="19" y="40"/>
                    <a:pt x="17" y="43"/>
                    <a:pt x="15" y="42"/>
                  </a:cubicBezTo>
                  <a:cubicBezTo>
                    <a:pt x="13" y="41"/>
                    <a:pt x="6" y="37"/>
                    <a:pt x="3" y="28"/>
                  </a:cubicBezTo>
                  <a:cubicBezTo>
                    <a:pt x="0" y="19"/>
                    <a:pt x="0" y="11"/>
                    <a:pt x="6" y="8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4" name="íṥľïḍe"/>
            <p:cNvSpPr/>
            <p:nvPr/>
          </p:nvSpPr>
          <p:spPr bwMode="auto">
            <a:xfrm>
              <a:off x="5159375" y="2068513"/>
              <a:ext cx="1052513" cy="1770063"/>
            </a:xfrm>
            <a:custGeom>
              <a:avLst/>
              <a:gdLst>
                <a:gd name="T0" fmla="*/ 140 w 145"/>
                <a:gd name="T1" fmla="*/ 244 h 244"/>
                <a:gd name="T2" fmla="*/ 5 w 145"/>
                <a:gd name="T3" fmla="*/ 244 h 244"/>
                <a:gd name="T4" fmla="*/ 0 w 145"/>
                <a:gd name="T5" fmla="*/ 239 h 244"/>
                <a:gd name="T6" fmla="*/ 0 w 145"/>
                <a:gd name="T7" fmla="*/ 5 h 244"/>
                <a:gd name="T8" fmla="*/ 5 w 145"/>
                <a:gd name="T9" fmla="*/ 0 h 244"/>
                <a:gd name="T10" fmla="*/ 140 w 145"/>
                <a:gd name="T11" fmla="*/ 0 h 244"/>
                <a:gd name="T12" fmla="*/ 145 w 145"/>
                <a:gd name="T13" fmla="*/ 5 h 244"/>
                <a:gd name="T14" fmla="*/ 145 w 145"/>
                <a:gd name="T15" fmla="*/ 239 h 244"/>
                <a:gd name="T16" fmla="*/ 140 w 145"/>
                <a:gd name="T17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5" h="244">
                  <a:moveTo>
                    <a:pt x="140" y="244"/>
                  </a:moveTo>
                  <a:cubicBezTo>
                    <a:pt x="5" y="244"/>
                    <a:pt x="5" y="244"/>
                    <a:pt x="5" y="244"/>
                  </a:cubicBezTo>
                  <a:cubicBezTo>
                    <a:pt x="2" y="244"/>
                    <a:pt x="0" y="242"/>
                    <a:pt x="0" y="239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43" y="0"/>
                    <a:pt x="145" y="2"/>
                    <a:pt x="145" y="5"/>
                  </a:cubicBezTo>
                  <a:cubicBezTo>
                    <a:pt x="145" y="239"/>
                    <a:pt x="145" y="239"/>
                    <a:pt x="145" y="239"/>
                  </a:cubicBezTo>
                  <a:cubicBezTo>
                    <a:pt x="145" y="242"/>
                    <a:pt x="143" y="244"/>
                    <a:pt x="140" y="24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5" name="isľiďe"/>
            <p:cNvSpPr/>
            <p:nvPr/>
          </p:nvSpPr>
          <p:spPr bwMode="auto">
            <a:xfrm>
              <a:off x="5340350" y="2205038"/>
              <a:ext cx="682625" cy="152400"/>
            </a:xfrm>
            <a:custGeom>
              <a:avLst/>
              <a:gdLst>
                <a:gd name="T0" fmla="*/ 89 w 94"/>
                <a:gd name="T1" fmla="*/ 21 h 21"/>
                <a:gd name="T2" fmla="*/ 4 w 94"/>
                <a:gd name="T3" fmla="*/ 21 h 21"/>
                <a:gd name="T4" fmla="*/ 0 w 94"/>
                <a:gd name="T5" fmla="*/ 17 h 21"/>
                <a:gd name="T6" fmla="*/ 0 w 94"/>
                <a:gd name="T7" fmla="*/ 4 h 21"/>
                <a:gd name="T8" fmla="*/ 4 w 94"/>
                <a:gd name="T9" fmla="*/ 0 h 21"/>
                <a:gd name="T10" fmla="*/ 89 w 94"/>
                <a:gd name="T11" fmla="*/ 0 h 21"/>
                <a:gd name="T12" fmla="*/ 94 w 94"/>
                <a:gd name="T13" fmla="*/ 4 h 21"/>
                <a:gd name="T14" fmla="*/ 94 w 94"/>
                <a:gd name="T15" fmla="*/ 17 h 21"/>
                <a:gd name="T16" fmla="*/ 89 w 94"/>
                <a:gd name="T17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4" h="21">
                  <a:moveTo>
                    <a:pt x="89" y="21"/>
                  </a:moveTo>
                  <a:cubicBezTo>
                    <a:pt x="4" y="21"/>
                    <a:pt x="4" y="21"/>
                    <a:pt x="4" y="21"/>
                  </a:cubicBezTo>
                  <a:cubicBezTo>
                    <a:pt x="1" y="21"/>
                    <a:pt x="0" y="19"/>
                    <a:pt x="0" y="17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1" y="0"/>
                    <a:pt x="4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92" y="0"/>
                    <a:pt x="94" y="2"/>
                    <a:pt x="94" y="4"/>
                  </a:cubicBezTo>
                  <a:cubicBezTo>
                    <a:pt x="94" y="17"/>
                    <a:pt x="94" y="17"/>
                    <a:pt x="94" y="17"/>
                  </a:cubicBezTo>
                  <a:cubicBezTo>
                    <a:pt x="94" y="19"/>
                    <a:pt x="92" y="21"/>
                    <a:pt x="89" y="21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6" name="iśḷïḍè"/>
            <p:cNvSpPr/>
            <p:nvPr/>
          </p:nvSpPr>
          <p:spPr bwMode="auto">
            <a:xfrm>
              <a:off x="5370513" y="3076575"/>
              <a:ext cx="254000" cy="115888"/>
            </a:xfrm>
            <a:custGeom>
              <a:avLst/>
              <a:gdLst>
                <a:gd name="T0" fmla="*/ 27 w 35"/>
                <a:gd name="T1" fmla="*/ 16 h 16"/>
                <a:gd name="T2" fmla="*/ 8 w 35"/>
                <a:gd name="T3" fmla="*/ 16 h 16"/>
                <a:gd name="T4" fmla="*/ 0 w 35"/>
                <a:gd name="T5" fmla="*/ 8 h 16"/>
                <a:gd name="T6" fmla="*/ 8 w 35"/>
                <a:gd name="T7" fmla="*/ 0 h 16"/>
                <a:gd name="T8" fmla="*/ 27 w 35"/>
                <a:gd name="T9" fmla="*/ 0 h 16"/>
                <a:gd name="T10" fmla="*/ 35 w 35"/>
                <a:gd name="T11" fmla="*/ 8 h 16"/>
                <a:gd name="T12" fmla="*/ 27 w 35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6">
                  <a:moveTo>
                    <a:pt x="27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1" y="0"/>
                    <a:pt x="35" y="4"/>
                    <a:pt x="35" y="8"/>
                  </a:cubicBezTo>
                  <a:cubicBezTo>
                    <a:pt x="35" y="13"/>
                    <a:pt x="31" y="16"/>
                    <a:pt x="27" y="16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7" name="ïšḷíďe"/>
            <p:cNvSpPr/>
            <p:nvPr/>
          </p:nvSpPr>
          <p:spPr bwMode="auto">
            <a:xfrm>
              <a:off x="5762625" y="3076575"/>
              <a:ext cx="254000" cy="115888"/>
            </a:xfrm>
            <a:custGeom>
              <a:avLst/>
              <a:gdLst>
                <a:gd name="T0" fmla="*/ 27 w 35"/>
                <a:gd name="T1" fmla="*/ 16 h 16"/>
                <a:gd name="T2" fmla="*/ 8 w 35"/>
                <a:gd name="T3" fmla="*/ 16 h 16"/>
                <a:gd name="T4" fmla="*/ 0 w 35"/>
                <a:gd name="T5" fmla="*/ 8 h 16"/>
                <a:gd name="T6" fmla="*/ 8 w 35"/>
                <a:gd name="T7" fmla="*/ 0 h 16"/>
                <a:gd name="T8" fmla="*/ 27 w 35"/>
                <a:gd name="T9" fmla="*/ 0 h 16"/>
                <a:gd name="T10" fmla="*/ 35 w 35"/>
                <a:gd name="T11" fmla="*/ 8 h 16"/>
                <a:gd name="T12" fmla="*/ 27 w 35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" h="16">
                  <a:moveTo>
                    <a:pt x="27" y="16"/>
                  </a:moveTo>
                  <a:cubicBezTo>
                    <a:pt x="8" y="16"/>
                    <a:pt x="8" y="16"/>
                    <a:pt x="8" y="16"/>
                  </a:cubicBezTo>
                  <a:cubicBezTo>
                    <a:pt x="4" y="16"/>
                    <a:pt x="0" y="13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1" y="0"/>
                    <a:pt x="35" y="4"/>
                    <a:pt x="35" y="8"/>
                  </a:cubicBezTo>
                  <a:cubicBezTo>
                    <a:pt x="35" y="13"/>
                    <a:pt x="31" y="16"/>
                    <a:pt x="27" y="16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8" name="íşľïḋê"/>
            <p:cNvSpPr/>
            <p:nvPr/>
          </p:nvSpPr>
          <p:spPr bwMode="auto">
            <a:xfrm>
              <a:off x="5326063" y="2509838"/>
              <a:ext cx="727075" cy="117475"/>
            </a:xfrm>
            <a:prstGeom prst="rect">
              <a:avLst/>
            </a:pr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59" name="îṥ1îďe"/>
            <p:cNvSpPr/>
            <p:nvPr/>
          </p:nvSpPr>
          <p:spPr bwMode="auto">
            <a:xfrm>
              <a:off x="5326063" y="2706688"/>
              <a:ext cx="727075" cy="115888"/>
            </a:xfrm>
            <a:prstGeom prst="rect">
              <a:avLst/>
            </a:pr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0" name="ïṥḻiďé"/>
            <p:cNvSpPr/>
            <p:nvPr/>
          </p:nvSpPr>
          <p:spPr bwMode="auto">
            <a:xfrm>
              <a:off x="5478463" y="2895600"/>
              <a:ext cx="422275" cy="22225"/>
            </a:xfrm>
            <a:prstGeom prst="rect">
              <a:avLst/>
            </a:prstGeom>
            <a:solidFill>
              <a:srgbClr val="CDD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1" name="iś1íḑê"/>
            <p:cNvSpPr/>
            <p:nvPr/>
          </p:nvSpPr>
          <p:spPr bwMode="auto">
            <a:xfrm>
              <a:off x="6916738" y="3222625"/>
              <a:ext cx="1612900" cy="290513"/>
            </a:xfrm>
            <a:custGeom>
              <a:avLst/>
              <a:gdLst>
                <a:gd name="T0" fmla="*/ 202 w 222"/>
                <a:gd name="T1" fmla="*/ 40 h 40"/>
                <a:gd name="T2" fmla="*/ 21 w 222"/>
                <a:gd name="T3" fmla="*/ 40 h 40"/>
                <a:gd name="T4" fmla="*/ 0 w 222"/>
                <a:gd name="T5" fmla="*/ 20 h 40"/>
                <a:gd name="T6" fmla="*/ 21 w 222"/>
                <a:gd name="T7" fmla="*/ 0 h 40"/>
                <a:gd name="T8" fmla="*/ 202 w 222"/>
                <a:gd name="T9" fmla="*/ 0 h 40"/>
                <a:gd name="T10" fmla="*/ 222 w 222"/>
                <a:gd name="T11" fmla="*/ 20 h 40"/>
                <a:gd name="T12" fmla="*/ 202 w 222"/>
                <a:gd name="T1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2" h="40">
                  <a:moveTo>
                    <a:pt x="202" y="40"/>
                  </a:moveTo>
                  <a:cubicBezTo>
                    <a:pt x="21" y="40"/>
                    <a:pt x="21" y="40"/>
                    <a:pt x="21" y="40"/>
                  </a:cubicBez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1" y="0"/>
                  </a:cubicBezTo>
                  <a:cubicBezTo>
                    <a:pt x="202" y="0"/>
                    <a:pt x="202" y="0"/>
                    <a:pt x="202" y="0"/>
                  </a:cubicBezTo>
                  <a:cubicBezTo>
                    <a:pt x="213" y="0"/>
                    <a:pt x="222" y="9"/>
                    <a:pt x="222" y="20"/>
                  </a:cubicBezTo>
                  <a:cubicBezTo>
                    <a:pt x="222" y="31"/>
                    <a:pt x="213" y="40"/>
                    <a:pt x="202" y="40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2" name="îś1íďé"/>
            <p:cNvSpPr/>
            <p:nvPr/>
          </p:nvSpPr>
          <p:spPr bwMode="auto">
            <a:xfrm>
              <a:off x="6299200" y="2024063"/>
              <a:ext cx="1068388" cy="247650"/>
            </a:xfrm>
            <a:custGeom>
              <a:avLst/>
              <a:gdLst>
                <a:gd name="T0" fmla="*/ 130 w 147"/>
                <a:gd name="T1" fmla="*/ 34 h 34"/>
                <a:gd name="T2" fmla="*/ 17 w 147"/>
                <a:gd name="T3" fmla="*/ 34 h 34"/>
                <a:gd name="T4" fmla="*/ 0 w 147"/>
                <a:gd name="T5" fmla="*/ 17 h 34"/>
                <a:gd name="T6" fmla="*/ 17 w 147"/>
                <a:gd name="T7" fmla="*/ 0 h 34"/>
                <a:gd name="T8" fmla="*/ 130 w 147"/>
                <a:gd name="T9" fmla="*/ 0 h 34"/>
                <a:gd name="T10" fmla="*/ 147 w 147"/>
                <a:gd name="T11" fmla="*/ 17 h 34"/>
                <a:gd name="T12" fmla="*/ 130 w 147"/>
                <a:gd name="T13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7" h="34">
                  <a:moveTo>
                    <a:pt x="130" y="34"/>
                  </a:moveTo>
                  <a:cubicBezTo>
                    <a:pt x="17" y="34"/>
                    <a:pt x="17" y="34"/>
                    <a:pt x="17" y="34"/>
                  </a:cubicBezTo>
                  <a:cubicBezTo>
                    <a:pt x="8" y="34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9" y="0"/>
                    <a:pt x="147" y="8"/>
                    <a:pt x="147" y="17"/>
                  </a:cubicBezTo>
                  <a:cubicBezTo>
                    <a:pt x="147" y="26"/>
                    <a:pt x="139" y="34"/>
                    <a:pt x="130" y="3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3" name="ïSļiḍè"/>
            <p:cNvSpPr/>
            <p:nvPr/>
          </p:nvSpPr>
          <p:spPr bwMode="auto">
            <a:xfrm>
              <a:off x="6538913" y="2111375"/>
              <a:ext cx="79375" cy="73025"/>
            </a:xfrm>
            <a:prstGeom prst="ellipse">
              <a:avLst/>
            </a:pr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4" name="îśḻîḑè"/>
            <p:cNvSpPr/>
            <p:nvPr/>
          </p:nvSpPr>
          <p:spPr bwMode="auto">
            <a:xfrm>
              <a:off x="6800850" y="2111375"/>
              <a:ext cx="73025" cy="73025"/>
            </a:xfrm>
            <a:prstGeom prst="ellipse">
              <a:avLst/>
            </a:prstGeom>
            <a:solidFill>
              <a:srgbClr val="90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5" name="iṣľîďê"/>
            <p:cNvSpPr/>
            <p:nvPr/>
          </p:nvSpPr>
          <p:spPr bwMode="auto">
            <a:xfrm>
              <a:off x="7040563" y="2111375"/>
              <a:ext cx="73025" cy="73025"/>
            </a:xfrm>
            <a:prstGeom prst="ellipse">
              <a:avLst/>
            </a:prstGeom>
            <a:solidFill>
              <a:srgbClr val="EB4F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6" name="íṧḻidé"/>
            <p:cNvSpPr/>
            <p:nvPr/>
          </p:nvSpPr>
          <p:spPr bwMode="auto">
            <a:xfrm>
              <a:off x="3990975" y="3033713"/>
              <a:ext cx="180975" cy="188913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7" name="isľîdê"/>
            <p:cNvSpPr/>
            <p:nvPr/>
          </p:nvSpPr>
          <p:spPr bwMode="auto">
            <a:xfrm>
              <a:off x="3946525" y="2982913"/>
              <a:ext cx="276225" cy="260350"/>
            </a:xfrm>
            <a:custGeom>
              <a:avLst/>
              <a:gdLst>
                <a:gd name="T0" fmla="*/ 32 w 38"/>
                <a:gd name="T1" fmla="*/ 5 h 36"/>
                <a:gd name="T2" fmla="*/ 30 w 38"/>
                <a:gd name="T3" fmla="*/ 5 h 36"/>
                <a:gd name="T4" fmla="*/ 26 w 38"/>
                <a:gd name="T5" fmla="*/ 0 h 36"/>
                <a:gd name="T6" fmla="*/ 25 w 38"/>
                <a:gd name="T7" fmla="*/ 0 h 36"/>
                <a:gd name="T8" fmla="*/ 13 w 38"/>
                <a:gd name="T9" fmla="*/ 0 h 36"/>
                <a:gd name="T10" fmla="*/ 11 w 38"/>
                <a:gd name="T11" fmla="*/ 0 h 36"/>
                <a:gd name="T12" fmla="*/ 8 w 38"/>
                <a:gd name="T13" fmla="*/ 5 h 36"/>
                <a:gd name="T14" fmla="*/ 6 w 38"/>
                <a:gd name="T15" fmla="*/ 5 h 36"/>
                <a:gd name="T16" fmla="*/ 0 w 38"/>
                <a:gd name="T17" fmla="*/ 11 h 36"/>
                <a:gd name="T18" fmla="*/ 0 w 38"/>
                <a:gd name="T19" fmla="*/ 29 h 36"/>
                <a:gd name="T20" fmla="*/ 6 w 38"/>
                <a:gd name="T21" fmla="*/ 36 h 36"/>
                <a:gd name="T22" fmla="*/ 32 w 38"/>
                <a:gd name="T23" fmla="*/ 36 h 36"/>
                <a:gd name="T24" fmla="*/ 38 w 38"/>
                <a:gd name="T25" fmla="*/ 29 h 36"/>
                <a:gd name="T26" fmla="*/ 38 w 38"/>
                <a:gd name="T27" fmla="*/ 11 h 36"/>
                <a:gd name="T28" fmla="*/ 32 w 38"/>
                <a:gd name="T29" fmla="*/ 5 h 36"/>
                <a:gd name="T30" fmla="*/ 19 w 38"/>
                <a:gd name="T31" fmla="*/ 29 h 36"/>
                <a:gd name="T32" fmla="*/ 10 w 38"/>
                <a:gd name="T33" fmla="*/ 20 h 36"/>
                <a:gd name="T34" fmla="*/ 19 w 38"/>
                <a:gd name="T35" fmla="*/ 11 h 36"/>
                <a:gd name="T36" fmla="*/ 28 w 38"/>
                <a:gd name="T37" fmla="*/ 20 h 36"/>
                <a:gd name="T38" fmla="*/ 19 w 38"/>
                <a:gd name="T39" fmla="*/ 29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8" h="36">
                  <a:moveTo>
                    <a:pt x="32" y="5"/>
                  </a:moveTo>
                  <a:cubicBezTo>
                    <a:pt x="30" y="5"/>
                    <a:pt x="30" y="5"/>
                    <a:pt x="30" y="5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6" y="0"/>
                    <a:pt x="26" y="0"/>
                    <a:pt x="25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2" y="0"/>
                    <a:pt x="12" y="0"/>
                    <a:pt x="11" y="0"/>
                  </a:cubicBezTo>
                  <a:cubicBezTo>
                    <a:pt x="8" y="5"/>
                    <a:pt x="8" y="5"/>
                    <a:pt x="8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3" y="5"/>
                    <a:pt x="0" y="8"/>
                    <a:pt x="0" y="1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3"/>
                    <a:pt x="3" y="36"/>
                    <a:pt x="6" y="36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35" y="36"/>
                    <a:pt x="38" y="33"/>
                    <a:pt x="38" y="29"/>
                  </a:cubicBezTo>
                  <a:cubicBezTo>
                    <a:pt x="38" y="11"/>
                    <a:pt x="38" y="11"/>
                    <a:pt x="38" y="11"/>
                  </a:cubicBezTo>
                  <a:cubicBezTo>
                    <a:pt x="38" y="8"/>
                    <a:pt x="35" y="5"/>
                    <a:pt x="32" y="5"/>
                  </a:cubicBezTo>
                  <a:close/>
                  <a:moveTo>
                    <a:pt x="19" y="29"/>
                  </a:moveTo>
                  <a:cubicBezTo>
                    <a:pt x="14" y="29"/>
                    <a:pt x="10" y="25"/>
                    <a:pt x="10" y="20"/>
                  </a:cubicBezTo>
                  <a:cubicBezTo>
                    <a:pt x="10" y="15"/>
                    <a:pt x="14" y="11"/>
                    <a:pt x="19" y="11"/>
                  </a:cubicBezTo>
                  <a:cubicBezTo>
                    <a:pt x="24" y="11"/>
                    <a:pt x="28" y="15"/>
                    <a:pt x="28" y="20"/>
                  </a:cubicBezTo>
                  <a:cubicBezTo>
                    <a:pt x="28" y="25"/>
                    <a:pt x="24" y="29"/>
                    <a:pt x="19" y="29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8" name="ï$ļîḓê"/>
            <p:cNvSpPr/>
            <p:nvPr/>
          </p:nvSpPr>
          <p:spPr bwMode="auto">
            <a:xfrm>
              <a:off x="4041775" y="3084513"/>
              <a:ext cx="85725" cy="87313"/>
            </a:xfrm>
            <a:prstGeom prst="ellipse">
              <a:avLst/>
            </a:pr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69" name="îṣ1îḑé"/>
            <p:cNvSpPr/>
            <p:nvPr/>
          </p:nvSpPr>
          <p:spPr bwMode="auto">
            <a:xfrm>
              <a:off x="6611938" y="2517775"/>
              <a:ext cx="812800" cy="530225"/>
            </a:xfrm>
            <a:custGeom>
              <a:avLst/>
              <a:gdLst>
                <a:gd name="T0" fmla="*/ 103 w 112"/>
                <a:gd name="T1" fmla="*/ 73 h 73"/>
                <a:gd name="T2" fmla="*/ 8 w 112"/>
                <a:gd name="T3" fmla="*/ 73 h 73"/>
                <a:gd name="T4" fmla="*/ 0 w 112"/>
                <a:gd name="T5" fmla="*/ 64 h 73"/>
                <a:gd name="T6" fmla="*/ 0 w 112"/>
                <a:gd name="T7" fmla="*/ 8 h 73"/>
                <a:gd name="T8" fmla="*/ 8 w 112"/>
                <a:gd name="T9" fmla="*/ 0 h 73"/>
                <a:gd name="T10" fmla="*/ 103 w 112"/>
                <a:gd name="T11" fmla="*/ 0 h 73"/>
                <a:gd name="T12" fmla="*/ 112 w 112"/>
                <a:gd name="T13" fmla="*/ 8 h 73"/>
                <a:gd name="T14" fmla="*/ 112 w 112"/>
                <a:gd name="T15" fmla="*/ 64 h 73"/>
                <a:gd name="T16" fmla="*/ 103 w 112"/>
                <a:gd name="T17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73">
                  <a:moveTo>
                    <a:pt x="103" y="73"/>
                  </a:moveTo>
                  <a:cubicBezTo>
                    <a:pt x="8" y="73"/>
                    <a:pt x="8" y="73"/>
                    <a:pt x="8" y="73"/>
                  </a:cubicBezTo>
                  <a:cubicBezTo>
                    <a:pt x="4" y="73"/>
                    <a:pt x="0" y="69"/>
                    <a:pt x="0" y="64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103" y="0"/>
                    <a:pt x="103" y="0"/>
                    <a:pt x="103" y="0"/>
                  </a:cubicBezTo>
                  <a:cubicBezTo>
                    <a:pt x="108" y="0"/>
                    <a:pt x="112" y="3"/>
                    <a:pt x="112" y="8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12" y="69"/>
                    <a:pt x="108" y="73"/>
                    <a:pt x="103" y="7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0" name="îŝḷïḋê"/>
            <p:cNvSpPr/>
            <p:nvPr/>
          </p:nvSpPr>
          <p:spPr bwMode="auto">
            <a:xfrm>
              <a:off x="6684963" y="2554288"/>
              <a:ext cx="666750" cy="225425"/>
            </a:xfrm>
            <a:custGeom>
              <a:avLst/>
              <a:gdLst>
                <a:gd name="T0" fmla="*/ 46 w 92"/>
                <a:gd name="T1" fmla="*/ 31 h 31"/>
                <a:gd name="T2" fmla="*/ 46 w 92"/>
                <a:gd name="T3" fmla="*/ 31 h 31"/>
                <a:gd name="T4" fmla="*/ 44 w 92"/>
                <a:gd name="T5" fmla="*/ 30 h 31"/>
                <a:gd name="T6" fmla="*/ 2 w 92"/>
                <a:gd name="T7" fmla="*/ 6 h 31"/>
                <a:gd name="T8" fmla="*/ 0 w 92"/>
                <a:gd name="T9" fmla="*/ 2 h 31"/>
                <a:gd name="T10" fmla="*/ 4 w 92"/>
                <a:gd name="T11" fmla="*/ 1 h 31"/>
                <a:gd name="T12" fmla="*/ 46 w 92"/>
                <a:gd name="T13" fmla="*/ 24 h 31"/>
                <a:gd name="T14" fmla="*/ 87 w 92"/>
                <a:gd name="T15" fmla="*/ 1 h 31"/>
                <a:gd name="T16" fmla="*/ 91 w 92"/>
                <a:gd name="T17" fmla="*/ 2 h 31"/>
                <a:gd name="T18" fmla="*/ 90 w 92"/>
                <a:gd name="T19" fmla="*/ 6 h 31"/>
                <a:gd name="T20" fmla="*/ 47 w 92"/>
                <a:gd name="T21" fmla="*/ 30 h 31"/>
                <a:gd name="T22" fmla="*/ 46 w 92"/>
                <a:gd name="T2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2" h="31">
                  <a:moveTo>
                    <a:pt x="46" y="31"/>
                  </a:moveTo>
                  <a:cubicBezTo>
                    <a:pt x="46" y="31"/>
                    <a:pt x="46" y="31"/>
                    <a:pt x="46" y="31"/>
                  </a:cubicBezTo>
                  <a:cubicBezTo>
                    <a:pt x="45" y="31"/>
                    <a:pt x="45" y="30"/>
                    <a:pt x="44" y="30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0" y="6"/>
                    <a:pt x="0" y="4"/>
                    <a:pt x="0" y="2"/>
                  </a:cubicBezTo>
                  <a:cubicBezTo>
                    <a:pt x="1" y="1"/>
                    <a:pt x="3" y="0"/>
                    <a:pt x="4" y="1"/>
                  </a:cubicBezTo>
                  <a:cubicBezTo>
                    <a:pt x="46" y="24"/>
                    <a:pt x="46" y="24"/>
                    <a:pt x="46" y="24"/>
                  </a:cubicBezTo>
                  <a:cubicBezTo>
                    <a:pt x="87" y="1"/>
                    <a:pt x="87" y="1"/>
                    <a:pt x="87" y="1"/>
                  </a:cubicBezTo>
                  <a:cubicBezTo>
                    <a:pt x="89" y="0"/>
                    <a:pt x="91" y="1"/>
                    <a:pt x="91" y="2"/>
                  </a:cubicBezTo>
                  <a:cubicBezTo>
                    <a:pt x="92" y="4"/>
                    <a:pt x="92" y="6"/>
                    <a:pt x="90" y="6"/>
                  </a:cubicBezTo>
                  <a:cubicBezTo>
                    <a:pt x="47" y="30"/>
                    <a:pt x="47" y="30"/>
                    <a:pt x="47" y="30"/>
                  </a:cubicBezTo>
                  <a:cubicBezTo>
                    <a:pt x="47" y="30"/>
                    <a:pt x="47" y="31"/>
                    <a:pt x="46" y="31"/>
                  </a:cubicBezTo>
                  <a:close/>
                </a:path>
              </a:pathLst>
            </a:custGeom>
            <a:solidFill>
              <a:srgbClr val="FD49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1" name="ísľiďe"/>
            <p:cNvSpPr/>
            <p:nvPr/>
          </p:nvSpPr>
          <p:spPr bwMode="auto">
            <a:xfrm>
              <a:off x="7607300" y="1697038"/>
              <a:ext cx="1001713" cy="1292225"/>
            </a:xfrm>
            <a:custGeom>
              <a:avLst/>
              <a:gdLst>
                <a:gd name="T0" fmla="*/ 130 w 138"/>
                <a:gd name="T1" fmla="*/ 178 h 178"/>
                <a:gd name="T2" fmla="*/ 7 w 138"/>
                <a:gd name="T3" fmla="*/ 178 h 178"/>
                <a:gd name="T4" fmla="*/ 0 w 138"/>
                <a:gd name="T5" fmla="*/ 171 h 178"/>
                <a:gd name="T6" fmla="*/ 0 w 138"/>
                <a:gd name="T7" fmla="*/ 7 h 178"/>
                <a:gd name="T8" fmla="*/ 7 w 138"/>
                <a:gd name="T9" fmla="*/ 0 h 178"/>
                <a:gd name="T10" fmla="*/ 130 w 138"/>
                <a:gd name="T11" fmla="*/ 0 h 178"/>
                <a:gd name="T12" fmla="*/ 138 w 138"/>
                <a:gd name="T13" fmla="*/ 7 h 178"/>
                <a:gd name="T14" fmla="*/ 138 w 138"/>
                <a:gd name="T15" fmla="*/ 171 h 178"/>
                <a:gd name="T16" fmla="*/ 130 w 138"/>
                <a:gd name="T17" fmla="*/ 17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8" h="178">
                  <a:moveTo>
                    <a:pt x="130" y="178"/>
                  </a:moveTo>
                  <a:cubicBezTo>
                    <a:pt x="7" y="178"/>
                    <a:pt x="7" y="178"/>
                    <a:pt x="7" y="178"/>
                  </a:cubicBezTo>
                  <a:cubicBezTo>
                    <a:pt x="3" y="178"/>
                    <a:pt x="0" y="175"/>
                    <a:pt x="0" y="171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30" y="0"/>
                    <a:pt x="130" y="0"/>
                    <a:pt x="130" y="0"/>
                  </a:cubicBezTo>
                  <a:cubicBezTo>
                    <a:pt x="134" y="0"/>
                    <a:pt x="138" y="3"/>
                    <a:pt x="138" y="7"/>
                  </a:cubicBezTo>
                  <a:cubicBezTo>
                    <a:pt x="138" y="171"/>
                    <a:pt x="138" y="171"/>
                    <a:pt x="138" y="171"/>
                  </a:cubicBezTo>
                  <a:cubicBezTo>
                    <a:pt x="138" y="175"/>
                    <a:pt x="134" y="178"/>
                    <a:pt x="130" y="178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2" name="îŝḻidè"/>
            <p:cNvSpPr/>
            <p:nvPr/>
          </p:nvSpPr>
          <p:spPr bwMode="auto">
            <a:xfrm>
              <a:off x="7751763" y="1843088"/>
              <a:ext cx="79375" cy="28575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3" name="is1ïḑè"/>
            <p:cNvSpPr/>
            <p:nvPr/>
          </p:nvSpPr>
          <p:spPr bwMode="auto">
            <a:xfrm>
              <a:off x="7853363" y="1843088"/>
              <a:ext cx="392113" cy="28575"/>
            </a:xfrm>
            <a:custGeom>
              <a:avLst/>
              <a:gdLst>
                <a:gd name="T0" fmla="*/ 53 w 54"/>
                <a:gd name="T1" fmla="*/ 4 h 4"/>
                <a:gd name="T2" fmla="*/ 1 w 54"/>
                <a:gd name="T3" fmla="*/ 4 h 4"/>
                <a:gd name="T4" fmla="*/ 0 w 54"/>
                <a:gd name="T5" fmla="*/ 2 h 4"/>
                <a:gd name="T6" fmla="*/ 1 w 54"/>
                <a:gd name="T7" fmla="*/ 0 h 4"/>
                <a:gd name="T8" fmla="*/ 53 w 54"/>
                <a:gd name="T9" fmla="*/ 0 h 4"/>
                <a:gd name="T10" fmla="*/ 54 w 54"/>
                <a:gd name="T11" fmla="*/ 2 h 4"/>
                <a:gd name="T12" fmla="*/ 53 w 5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4">
                  <a:moveTo>
                    <a:pt x="5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3"/>
                    <a:pt x="54" y="4"/>
                    <a:pt x="53" y="4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4" name="ïṥḻîdè"/>
            <p:cNvSpPr/>
            <p:nvPr/>
          </p:nvSpPr>
          <p:spPr bwMode="auto">
            <a:xfrm>
              <a:off x="7853363" y="1900238"/>
              <a:ext cx="130175" cy="22225"/>
            </a:xfrm>
            <a:custGeom>
              <a:avLst/>
              <a:gdLst>
                <a:gd name="T0" fmla="*/ 18 w 18"/>
                <a:gd name="T1" fmla="*/ 3 h 3"/>
                <a:gd name="T2" fmla="*/ 1 w 18"/>
                <a:gd name="T3" fmla="*/ 3 h 3"/>
                <a:gd name="T4" fmla="*/ 0 w 18"/>
                <a:gd name="T5" fmla="*/ 1 h 3"/>
                <a:gd name="T6" fmla="*/ 1 w 18"/>
                <a:gd name="T7" fmla="*/ 0 h 3"/>
                <a:gd name="T8" fmla="*/ 18 w 18"/>
                <a:gd name="T9" fmla="*/ 0 h 3"/>
                <a:gd name="T10" fmla="*/ 18 w 18"/>
                <a:gd name="T11" fmla="*/ 1 h 3"/>
                <a:gd name="T12" fmla="*/ 18 w 18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">
                  <a:moveTo>
                    <a:pt x="18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2"/>
                    <a:pt x="18" y="3"/>
                    <a:pt x="18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5" name="îšlíḍè"/>
            <p:cNvSpPr/>
            <p:nvPr/>
          </p:nvSpPr>
          <p:spPr bwMode="auto">
            <a:xfrm>
              <a:off x="7999413" y="1900238"/>
              <a:ext cx="188913" cy="22225"/>
            </a:xfrm>
            <a:custGeom>
              <a:avLst/>
              <a:gdLst>
                <a:gd name="T0" fmla="*/ 25 w 26"/>
                <a:gd name="T1" fmla="*/ 3 h 3"/>
                <a:gd name="T2" fmla="*/ 1 w 26"/>
                <a:gd name="T3" fmla="*/ 3 h 3"/>
                <a:gd name="T4" fmla="*/ 0 w 26"/>
                <a:gd name="T5" fmla="*/ 1 h 3"/>
                <a:gd name="T6" fmla="*/ 1 w 26"/>
                <a:gd name="T7" fmla="*/ 0 h 3"/>
                <a:gd name="T8" fmla="*/ 25 w 26"/>
                <a:gd name="T9" fmla="*/ 0 h 3"/>
                <a:gd name="T10" fmla="*/ 26 w 26"/>
                <a:gd name="T11" fmla="*/ 1 h 3"/>
                <a:gd name="T12" fmla="*/ 25 w 26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3">
                  <a:moveTo>
                    <a:pt x="25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6" y="0"/>
                    <a:pt x="26" y="1"/>
                  </a:cubicBezTo>
                  <a:cubicBezTo>
                    <a:pt x="26" y="2"/>
                    <a:pt x="26" y="3"/>
                    <a:pt x="25" y="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6" name="ïṡḻíde"/>
            <p:cNvSpPr/>
            <p:nvPr/>
          </p:nvSpPr>
          <p:spPr bwMode="auto">
            <a:xfrm>
              <a:off x="7853363" y="2154238"/>
              <a:ext cx="392113" cy="30163"/>
            </a:xfrm>
            <a:custGeom>
              <a:avLst/>
              <a:gdLst>
                <a:gd name="T0" fmla="*/ 53 w 54"/>
                <a:gd name="T1" fmla="*/ 4 h 4"/>
                <a:gd name="T2" fmla="*/ 1 w 54"/>
                <a:gd name="T3" fmla="*/ 4 h 4"/>
                <a:gd name="T4" fmla="*/ 0 w 54"/>
                <a:gd name="T5" fmla="*/ 2 h 4"/>
                <a:gd name="T6" fmla="*/ 1 w 54"/>
                <a:gd name="T7" fmla="*/ 0 h 4"/>
                <a:gd name="T8" fmla="*/ 53 w 54"/>
                <a:gd name="T9" fmla="*/ 0 h 4"/>
                <a:gd name="T10" fmla="*/ 54 w 54"/>
                <a:gd name="T11" fmla="*/ 2 h 4"/>
                <a:gd name="T12" fmla="*/ 53 w 5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4">
                  <a:moveTo>
                    <a:pt x="5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3"/>
                    <a:pt x="54" y="4"/>
                    <a:pt x="5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7" name="îṣlíďe"/>
            <p:cNvSpPr/>
            <p:nvPr/>
          </p:nvSpPr>
          <p:spPr bwMode="auto">
            <a:xfrm>
              <a:off x="7751763" y="2212975"/>
              <a:ext cx="79375" cy="22225"/>
            </a:xfrm>
            <a:custGeom>
              <a:avLst/>
              <a:gdLst>
                <a:gd name="T0" fmla="*/ 11 w 11"/>
                <a:gd name="T1" fmla="*/ 3 h 3"/>
                <a:gd name="T2" fmla="*/ 1 w 11"/>
                <a:gd name="T3" fmla="*/ 3 h 3"/>
                <a:gd name="T4" fmla="*/ 0 w 11"/>
                <a:gd name="T5" fmla="*/ 1 h 3"/>
                <a:gd name="T6" fmla="*/ 1 w 11"/>
                <a:gd name="T7" fmla="*/ 0 h 3"/>
                <a:gd name="T8" fmla="*/ 11 w 11"/>
                <a:gd name="T9" fmla="*/ 0 h 3"/>
                <a:gd name="T10" fmla="*/ 11 w 11"/>
                <a:gd name="T11" fmla="*/ 1 h 3"/>
                <a:gd name="T12" fmla="*/ 11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3"/>
                    <a:pt x="11" y="3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8" name="ïṩļîḍè"/>
            <p:cNvSpPr/>
            <p:nvPr/>
          </p:nvSpPr>
          <p:spPr bwMode="auto">
            <a:xfrm>
              <a:off x="7853363" y="2212975"/>
              <a:ext cx="130175" cy="22225"/>
            </a:xfrm>
            <a:custGeom>
              <a:avLst/>
              <a:gdLst>
                <a:gd name="T0" fmla="*/ 18 w 18"/>
                <a:gd name="T1" fmla="*/ 3 h 3"/>
                <a:gd name="T2" fmla="*/ 1 w 18"/>
                <a:gd name="T3" fmla="*/ 3 h 3"/>
                <a:gd name="T4" fmla="*/ 0 w 18"/>
                <a:gd name="T5" fmla="*/ 1 h 3"/>
                <a:gd name="T6" fmla="*/ 1 w 18"/>
                <a:gd name="T7" fmla="*/ 0 h 3"/>
                <a:gd name="T8" fmla="*/ 18 w 18"/>
                <a:gd name="T9" fmla="*/ 0 h 3"/>
                <a:gd name="T10" fmla="*/ 18 w 18"/>
                <a:gd name="T11" fmla="*/ 1 h 3"/>
                <a:gd name="T12" fmla="*/ 18 w 18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">
                  <a:moveTo>
                    <a:pt x="18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2"/>
                    <a:pt x="18" y="3"/>
                    <a:pt x="18" y="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79" name="íŝ1íďé"/>
            <p:cNvSpPr/>
            <p:nvPr/>
          </p:nvSpPr>
          <p:spPr bwMode="auto">
            <a:xfrm>
              <a:off x="7999413" y="2212975"/>
              <a:ext cx="188913" cy="22225"/>
            </a:xfrm>
            <a:custGeom>
              <a:avLst/>
              <a:gdLst>
                <a:gd name="T0" fmla="*/ 25 w 26"/>
                <a:gd name="T1" fmla="*/ 3 h 3"/>
                <a:gd name="T2" fmla="*/ 1 w 26"/>
                <a:gd name="T3" fmla="*/ 3 h 3"/>
                <a:gd name="T4" fmla="*/ 0 w 26"/>
                <a:gd name="T5" fmla="*/ 1 h 3"/>
                <a:gd name="T6" fmla="*/ 1 w 26"/>
                <a:gd name="T7" fmla="*/ 0 h 3"/>
                <a:gd name="T8" fmla="*/ 25 w 26"/>
                <a:gd name="T9" fmla="*/ 0 h 3"/>
                <a:gd name="T10" fmla="*/ 26 w 26"/>
                <a:gd name="T11" fmla="*/ 1 h 3"/>
                <a:gd name="T12" fmla="*/ 25 w 26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3">
                  <a:moveTo>
                    <a:pt x="25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6" y="0"/>
                    <a:pt x="26" y="1"/>
                  </a:cubicBezTo>
                  <a:cubicBezTo>
                    <a:pt x="26" y="2"/>
                    <a:pt x="26" y="3"/>
                    <a:pt x="25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0" name="iš1iḍe"/>
            <p:cNvSpPr/>
            <p:nvPr/>
          </p:nvSpPr>
          <p:spPr bwMode="auto">
            <a:xfrm>
              <a:off x="7853363" y="1951038"/>
              <a:ext cx="487363" cy="22225"/>
            </a:xfrm>
            <a:custGeom>
              <a:avLst/>
              <a:gdLst>
                <a:gd name="T0" fmla="*/ 66 w 67"/>
                <a:gd name="T1" fmla="*/ 3 h 3"/>
                <a:gd name="T2" fmla="*/ 1 w 67"/>
                <a:gd name="T3" fmla="*/ 3 h 3"/>
                <a:gd name="T4" fmla="*/ 0 w 67"/>
                <a:gd name="T5" fmla="*/ 2 h 3"/>
                <a:gd name="T6" fmla="*/ 1 w 67"/>
                <a:gd name="T7" fmla="*/ 0 h 3"/>
                <a:gd name="T8" fmla="*/ 66 w 67"/>
                <a:gd name="T9" fmla="*/ 0 h 3"/>
                <a:gd name="T10" fmla="*/ 67 w 67"/>
                <a:gd name="T11" fmla="*/ 2 h 3"/>
                <a:gd name="T12" fmla="*/ 66 w 67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3">
                  <a:moveTo>
                    <a:pt x="66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7" y="0"/>
                    <a:pt x="67" y="1"/>
                    <a:pt x="67" y="2"/>
                  </a:cubicBezTo>
                  <a:cubicBezTo>
                    <a:pt x="67" y="3"/>
                    <a:pt x="67" y="3"/>
                    <a:pt x="66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1" name="ï$lídê"/>
            <p:cNvSpPr/>
            <p:nvPr/>
          </p:nvSpPr>
          <p:spPr bwMode="auto">
            <a:xfrm>
              <a:off x="8115300" y="2001838"/>
              <a:ext cx="130175" cy="30163"/>
            </a:xfrm>
            <a:custGeom>
              <a:avLst/>
              <a:gdLst>
                <a:gd name="T0" fmla="*/ 17 w 18"/>
                <a:gd name="T1" fmla="*/ 4 h 4"/>
                <a:gd name="T2" fmla="*/ 1 w 18"/>
                <a:gd name="T3" fmla="*/ 4 h 4"/>
                <a:gd name="T4" fmla="*/ 0 w 18"/>
                <a:gd name="T5" fmla="*/ 3 h 4"/>
                <a:gd name="T6" fmla="*/ 0 w 18"/>
                <a:gd name="T7" fmla="*/ 1 h 4"/>
                <a:gd name="T8" fmla="*/ 1 w 18"/>
                <a:gd name="T9" fmla="*/ 0 h 4"/>
                <a:gd name="T10" fmla="*/ 17 w 18"/>
                <a:gd name="T11" fmla="*/ 0 h 4"/>
                <a:gd name="T12" fmla="*/ 18 w 18"/>
                <a:gd name="T13" fmla="*/ 1 h 4"/>
                <a:gd name="T14" fmla="*/ 18 w 18"/>
                <a:gd name="T15" fmla="*/ 3 h 4"/>
                <a:gd name="T16" fmla="*/ 17 w 18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4">
                  <a:moveTo>
                    <a:pt x="17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8" y="1"/>
                    <a:pt x="18" y="1"/>
                  </a:cubicBezTo>
                  <a:cubicBezTo>
                    <a:pt x="18" y="3"/>
                    <a:pt x="18" y="3"/>
                    <a:pt x="18" y="3"/>
                  </a:cubicBezTo>
                  <a:cubicBezTo>
                    <a:pt x="18" y="3"/>
                    <a:pt x="17" y="4"/>
                    <a:pt x="17" y="4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2" name="íṥḻiḍê"/>
            <p:cNvSpPr/>
            <p:nvPr/>
          </p:nvSpPr>
          <p:spPr bwMode="auto">
            <a:xfrm>
              <a:off x="7853363" y="2001838"/>
              <a:ext cx="174625" cy="30163"/>
            </a:xfrm>
            <a:custGeom>
              <a:avLst/>
              <a:gdLst>
                <a:gd name="T0" fmla="*/ 23 w 24"/>
                <a:gd name="T1" fmla="*/ 4 h 4"/>
                <a:gd name="T2" fmla="*/ 1 w 24"/>
                <a:gd name="T3" fmla="*/ 4 h 4"/>
                <a:gd name="T4" fmla="*/ 0 w 24"/>
                <a:gd name="T5" fmla="*/ 2 h 4"/>
                <a:gd name="T6" fmla="*/ 1 w 24"/>
                <a:gd name="T7" fmla="*/ 0 h 4"/>
                <a:gd name="T8" fmla="*/ 23 w 24"/>
                <a:gd name="T9" fmla="*/ 0 h 4"/>
                <a:gd name="T10" fmla="*/ 24 w 24"/>
                <a:gd name="T11" fmla="*/ 2 h 4"/>
                <a:gd name="T12" fmla="*/ 23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1"/>
                    <a:pt x="24" y="2"/>
                  </a:cubicBezTo>
                  <a:cubicBezTo>
                    <a:pt x="24" y="3"/>
                    <a:pt x="23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3" name="iṥļïḑé"/>
            <p:cNvSpPr/>
            <p:nvPr/>
          </p:nvSpPr>
          <p:spPr bwMode="auto">
            <a:xfrm>
              <a:off x="8034338" y="2001838"/>
              <a:ext cx="73025" cy="30163"/>
            </a:xfrm>
            <a:custGeom>
              <a:avLst/>
              <a:gdLst>
                <a:gd name="T0" fmla="*/ 9 w 10"/>
                <a:gd name="T1" fmla="*/ 4 h 4"/>
                <a:gd name="T2" fmla="*/ 1 w 10"/>
                <a:gd name="T3" fmla="*/ 4 h 4"/>
                <a:gd name="T4" fmla="*/ 0 w 10"/>
                <a:gd name="T5" fmla="*/ 2 h 4"/>
                <a:gd name="T6" fmla="*/ 1 w 10"/>
                <a:gd name="T7" fmla="*/ 0 h 4"/>
                <a:gd name="T8" fmla="*/ 9 w 10"/>
                <a:gd name="T9" fmla="*/ 0 h 4"/>
                <a:gd name="T10" fmla="*/ 10 w 10"/>
                <a:gd name="T11" fmla="*/ 2 h 4"/>
                <a:gd name="T12" fmla="*/ 9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9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3"/>
                    <a:pt x="10" y="4"/>
                    <a:pt x="9" y="4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4" name="ïSľïďé"/>
            <p:cNvSpPr/>
            <p:nvPr/>
          </p:nvSpPr>
          <p:spPr bwMode="auto">
            <a:xfrm>
              <a:off x="7751763" y="2052638"/>
              <a:ext cx="79375" cy="30163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5" name="íṥľíḍè"/>
            <p:cNvSpPr/>
            <p:nvPr/>
          </p:nvSpPr>
          <p:spPr bwMode="auto">
            <a:xfrm>
              <a:off x="7853363" y="2052638"/>
              <a:ext cx="487363" cy="30163"/>
            </a:xfrm>
            <a:custGeom>
              <a:avLst/>
              <a:gdLst>
                <a:gd name="T0" fmla="*/ 66 w 67"/>
                <a:gd name="T1" fmla="*/ 4 h 4"/>
                <a:gd name="T2" fmla="*/ 1 w 67"/>
                <a:gd name="T3" fmla="*/ 4 h 4"/>
                <a:gd name="T4" fmla="*/ 0 w 67"/>
                <a:gd name="T5" fmla="*/ 2 h 4"/>
                <a:gd name="T6" fmla="*/ 1 w 67"/>
                <a:gd name="T7" fmla="*/ 0 h 4"/>
                <a:gd name="T8" fmla="*/ 66 w 67"/>
                <a:gd name="T9" fmla="*/ 0 h 4"/>
                <a:gd name="T10" fmla="*/ 67 w 67"/>
                <a:gd name="T11" fmla="*/ 2 h 4"/>
                <a:gd name="T12" fmla="*/ 66 w 67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4">
                  <a:moveTo>
                    <a:pt x="66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7" y="0"/>
                    <a:pt x="67" y="1"/>
                    <a:pt x="67" y="2"/>
                  </a:cubicBezTo>
                  <a:cubicBezTo>
                    <a:pt x="67" y="3"/>
                    <a:pt x="67" y="4"/>
                    <a:pt x="66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6" name="ïṩliḋé"/>
            <p:cNvSpPr/>
            <p:nvPr/>
          </p:nvSpPr>
          <p:spPr bwMode="auto">
            <a:xfrm>
              <a:off x="7751763" y="2255838"/>
              <a:ext cx="79375" cy="30163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7" name="ïṩlïḋê"/>
            <p:cNvSpPr/>
            <p:nvPr/>
          </p:nvSpPr>
          <p:spPr bwMode="auto">
            <a:xfrm>
              <a:off x="8115300" y="2255838"/>
              <a:ext cx="174625" cy="30163"/>
            </a:xfrm>
            <a:custGeom>
              <a:avLst/>
              <a:gdLst>
                <a:gd name="T0" fmla="*/ 23 w 24"/>
                <a:gd name="T1" fmla="*/ 4 h 4"/>
                <a:gd name="T2" fmla="*/ 2 w 24"/>
                <a:gd name="T3" fmla="*/ 4 h 4"/>
                <a:gd name="T4" fmla="*/ 0 w 24"/>
                <a:gd name="T5" fmla="*/ 3 h 4"/>
                <a:gd name="T6" fmla="*/ 0 w 24"/>
                <a:gd name="T7" fmla="*/ 2 h 4"/>
                <a:gd name="T8" fmla="*/ 2 w 24"/>
                <a:gd name="T9" fmla="*/ 0 h 4"/>
                <a:gd name="T10" fmla="*/ 23 w 24"/>
                <a:gd name="T11" fmla="*/ 0 h 4"/>
                <a:gd name="T12" fmla="*/ 24 w 24"/>
                <a:gd name="T13" fmla="*/ 2 h 4"/>
                <a:gd name="T14" fmla="*/ 24 w 24"/>
                <a:gd name="T15" fmla="*/ 3 h 4"/>
                <a:gd name="T16" fmla="*/ 23 w 24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0" y="3"/>
                    <a:pt x="0" y="3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4" y="0"/>
                    <a:pt x="24" y="1"/>
                    <a:pt x="24" y="2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4" y="3"/>
                    <a:pt x="24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8" name="íṡliḋè"/>
            <p:cNvSpPr/>
            <p:nvPr/>
          </p:nvSpPr>
          <p:spPr bwMode="auto">
            <a:xfrm>
              <a:off x="7853363" y="2255838"/>
              <a:ext cx="174625" cy="30163"/>
            </a:xfrm>
            <a:custGeom>
              <a:avLst/>
              <a:gdLst>
                <a:gd name="T0" fmla="*/ 23 w 24"/>
                <a:gd name="T1" fmla="*/ 4 h 4"/>
                <a:gd name="T2" fmla="*/ 1 w 24"/>
                <a:gd name="T3" fmla="*/ 4 h 4"/>
                <a:gd name="T4" fmla="*/ 0 w 24"/>
                <a:gd name="T5" fmla="*/ 2 h 4"/>
                <a:gd name="T6" fmla="*/ 1 w 24"/>
                <a:gd name="T7" fmla="*/ 0 h 4"/>
                <a:gd name="T8" fmla="*/ 23 w 24"/>
                <a:gd name="T9" fmla="*/ 0 h 4"/>
                <a:gd name="T10" fmla="*/ 24 w 24"/>
                <a:gd name="T11" fmla="*/ 2 h 4"/>
                <a:gd name="T12" fmla="*/ 23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1"/>
                    <a:pt x="24" y="2"/>
                  </a:cubicBezTo>
                  <a:cubicBezTo>
                    <a:pt x="24" y="3"/>
                    <a:pt x="23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89" name="ï$líḍè"/>
            <p:cNvSpPr/>
            <p:nvPr/>
          </p:nvSpPr>
          <p:spPr bwMode="auto">
            <a:xfrm>
              <a:off x="8034338" y="2255838"/>
              <a:ext cx="73025" cy="30163"/>
            </a:xfrm>
            <a:custGeom>
              <a:avLst/>
              <a:gdLst>
                <a:gd name="T0" fmla="*/ 9 w 10"/>
                <a:gd name="T1" fmla="*/ 4 h 4"/>
                <a:gd name="T2" fmla="*/ 1 w 10"/>
                <a:gd name="T3" fmla="*/ 4 h 4"/>
                <a:gd name="T4" fmla="*/ 0 w 10"/>
                <a:gd name="T5" fmla="*/ 2 h 4"/>
                <a:gd name="T6" fmla="*/ 1 w 10"/>
                <a:gd name="T7" fmla="*/ 0 h 4"/>
                <a:gd name="T8" fmla="*/ 9 w 10"/>
                <a:gd name="T9" fmla="*/ 0 h 4"/>
                <a:gd name="T10" fmla="*/ 10 w 10"/>
                <a:gd name="T11" fmla="*/ 2 h 4"/>
                <a:gd name="T12" fmla="*/ 9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9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3"/>
                    <a:pt x="10" y="4"/>
                    <a:pt x="9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0" name="ïslîdé"/>
            <p:cNvSpPr/>
            <p:nvPr/>
          </p:nvSpPr>
          <p:spPr bwMode="auto">
            <a:xfrm>
              <a:off x="7751763" y="2314575"/>
              <a:ext cx="79375" cy="22225"/>
            </a:xfrm>
            <a:custGeom>
              <a:avLst/>
              <a:gdLst>
                <a:gd name="T0" fmla="*/ 11 w 11"/>
                <a:gd name="T1" fmla="*/ 3 h 3"/>
                <a:gd name="T2" fmla="*/ 1 w 11"/>
                <a:gd name="T3" fmla="*/ 3 h 3"/>
                <a:gd name="T4" fmla="*/ 0 w 11"/>
                <a:gd name="T5" fmla="*/ 1 h 3"/>
                <a:gd name="T6" fmla="*/ 1 w 11"/>
                <a:gd name="T7" fmla="*/ 0 h 3"/>
                <a:gd name="T8" fmla="*/ 11 w 11"/>
                <a:gd name="T9" fmla="*/ 0 h 3"/>
                <a:gd name="T10" fmla="*/ 11 w 11"/>
                <a:gd name="T11" fmla="*/ 1 h 3"/>
                <a:gd name="T12" fmla="*/ 11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3"/>
                    <a:pt x="11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1" name="ís1îdê"/>
            <p:cNvSpPr/>
            <p:nvPr/>
          </p:nvSpPr>
          <p:spPr bwMode="auto">
            <a:xfrm>
              <a:off x="7853363" y="2314575"/>
              <a:ext cx="95250" cy="22225"/>
            </a:xfrm>
            <a:custGeom>
              <a:avLst/>
              <a:gdLst>
                <a:gd name="T0" fmla="*/ 12 w 13"/>
                <a:gd name="T1" fmla="*/ 3 h 3"/>
                <a:gd name="T2" fmla="*/ 1 w 13"/>
                <a:gd name="T3" fmla="*/ 3 h 3"/>
                <a:gd name="T4" fmla="*/ 0 w 13"/>
                <a:gd name="T5" fmla="*/ 1 h 3"/>
                <a:gd name="T6" fmla="*/ 1 w 13"/>
                <a:gd name="T7" fmla="*/ 0 h 3"/>
                <a:gd name="T8" fmla="*/ 12 w 13"/>
                <a:gd name="T9" fmla="*/ 0 h 3"/>
                <a:gd name="T10" fmla="*/ 13 w 13"/>
                <a:gd name="T11" fmla="*/ 1 h 3"/>
                <a:gd name="T12" fmla="*/ 12 w 13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" h="3">
                  <a:moveTo>
                    <a:pt x="12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3" y="0"/>
                    <a:pt x="13" y="0"/>
                    <a:pt x="13" y="1"/>
                  </a:cubicBezTo>
                  <a:cubicBezTo>
                    <a:pt x="13" y="2"/>
                    <a:pt x="13" y="3"/>
                    <a:pt x="12" y="3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2" name="ïşlide"/>
            <p:cNvSpPr/>
            <p:nvPr/>
          </p:nvSpPr>
          <p:spPr bwMode="auto">
            <a:xfrm>
              <a:off x="7751763" y="2111375"/>
              <a:ext cx="79375" cy="22225"/>
            </a:xfrm>
            <a:custGeom>
              <a:avLst/>
              <a:gdLst>
                <a:gd name="T0" fmla="*/ 1 w 11"/>
                <a:gd name="T1" fmla="*/ 3 h 3"/>
                <a:gd name="T2" fmla="*/ 0 w 11"/>
                <a:gd name="T3" fmla="*/ 1 h 3"/>
                <a:gd name="T4" fmla="*/ 1 w 11"/>
                <a:gd name="T5" fmla="*/ 0 h 3"/>
                <a:gd name="T6" fmla="*/ 11 w 11"/>
                <a:gd name="T7" fmla="*/ 0 h 3"/>
                <a:gd name="T8" fmla="*/ 11 w 11"/>
                <a:gd name="T9" fmla="*/ 1 h 3"/>
                <a:gd name="T10" fmla="*/ 11 w 11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1" y="3"/>
                  </a:move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3"/>
                    <a:pt x="11" y="3"/>
                  </a:cubicBezTo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3" name="íşḷíḍé"/>
            <p:cNvSpPr/>
            <p:nvPr/>
          </p:nvSpPr>
          <p:spPr bwMode="auto">
            <a:xfrm>
              <a:off x="8115300" y="2111375"/>
              <a:ext cx="195263" cy="22225"/>
            </a:xfrm>
            <a:custGeom>
              <a:avLst/>
              <a:gdLst>
                <a:gd name="T0" fmla="*/ 26 w 27"/>
                <a:gd name="T1" fmla="*/ 3 h 3"/>
                <a:gd name="T2" fmla="*/ 2 w 27"/>
                <a:gd name="T3" fmla="*/ 3 h 3"/>
                <a:gd name="T4" fmla="*/ 0 w 27"/>
                <a:gd name="T5" fmla="*/ 2 h 3"/>
                <a:gd name="T6" fmla="*/ 0 w 27"/>
                <a:gd name="T7" fmla="*/ 1 h 3"/>
                <a:gd name="T8" fmla="*/ 2 w 27"/>
                <a:gd name="T9" fmla="*/ 0 h 3"/>
                <a:gd name="T10" fmla="*/ 26 w 27"/>
                <a:gd name="T11" fmla="*/ 0 h 3"/>
                <a:gd name="T12" fmla="*/ 27 w 27"/>
                <a:gd name="T13" fmla="*/ 1 h 3"/>
                <a:gd name="T14" fmla="*/ 27 w 27"/>
                <a:gd name="T15" fmla="*/ 2 h 3"/>
                <a:gd name="T16" fmla="*/ 26 w 27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7" h="3">
                  <a:moveTo>
                    <a:pt x="26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27" y="0"/>
                    <a:pt x="27" y="0"/>
                    <a:pt x="27" y="1"/>
                  </a:cubicBezTo>
                  <a:cubicBezTo>
                    <a:pt x="27" y="2"/>
                    <a:pt x="27" y="2"/>
                    <a:pt x="27" y="2"/>
                  </a:cubicBezTo>
                  <a:cubicBezTo>
                    <a:pt x="27" y="3"/>
                    <a:pt x="27" y="3"/>
                    <a:pt x="26" y="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4" name="í$lïḍè"/>
            <p:cNvSpPr/>
            <p:nvPr/>
          </p:nvSpPr>
          <p:spPr bwMode="auto">
            <a:xfrm>
              <a:off x="7853363" y="2111375"/>
              <a:ext cx="174625" cy="22225"/>
            </a:xfrm>
            <a:custGeom>
              <a:avLst/>
              <a:gdLst>
                <a:gd name="T0" fmla="*/ 23 w 24"/>
                <a:gd name="T1" fmla="*/ 3 h 3"/>
                <a:gd name="T2" fmla="*/ 1 w 24"/>
                <a:gd name="T3" fmla="*/ 3 h 3"/>
                <a:gd name="T4" fmla="*/ 0 w 24"/>
                <a:gd name="T5" fmla="*/ 1 h 3"/>
                <a:gd name="T6" fmla="*/ 1 w 24"/>
                <a:gd name="T7" fmla="*/ 0 h 3"/>
                <a:gd name="T8" fmla="*/ 23 w 24"/>
                <a:gd name="T9" fmla="*/ 0 h 3"/>
                <a:gd name="T10" fmla="*/ 24 w 24"/>
                <a:gd name="T11" fmla="*/ 1 h 3"/>
                <a:gd name="T12" fmla="*/ 23 w 24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3">
                  <a:moveTo>
                    <a:pt x="2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4" y="1"/>
                  </a:cubicBezTo>
                  <a:cubicBezTo>
                    <a:pt x="24" y="2"/>
                    <a:pt x="23" y="3"/>
                    <a:pt x="23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5" name="ïṥ1îḍe"/>
            <p:cNvSpPr/>
            <p:nvPr/>
          </p:nvSpPr>
          <p:spPr bwMode="auto">
            <a:xfrm>
              <a:off x="8034338" y="2111375"/>
              <a:ext cx="73025" cy="22225"/>
            </a:xfrm>
            <a:custGeom>
              <a:avLst/>
              <a:gdLst>
                <a:gd name="T0" fmla="*/ 9 w 10"/>
                <a:gd name="T1" fmla="*/ 3 h 3"/>
                <a:gd name="T2" fmla="*/ 1 w 10"/>
                <a:gd name="T3" fmla="*/ 3 h 3"/>
                <a:gd name="T4" fmla="*/ 0 w 10"/>
                <a:gd name="T5" fmla="*/ 1 h 3"/>
                <a:gd name="T6" fmla="*/ 1 w 10"/>
                <a:gd name="T7" fmla="*/ 0 h 3"/>
                <a:gd name="T8" fmla="*/ 9 w 10"/>
                <a:gd name="T9" fmla="*/ 0 h 3"/>
                <a:gd name="T10" fmla="*/ 10 w 10"/>
                <a:gd name="T11" fmla="*/ 1 h 3"/>
                <a:gd name="T12" fmla="*/ 9 w 1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3">
                  <a:moveTo>
                    <a:pt x="9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1"/>
                  </a:cubicBezTo>
                  <a:cubicBezTo>
                    <a:pt x="10" y="2"/>
                    <a:pt x="10" y="3"/>
                    <a:pt x="9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6" name="í$ľîḍe"/>
            <p:cNvSpPr/>
            <p:nvPr/>
          </p:nvSpPr>
          <p:spPr bwMode="auto">
            <a:xfrm>
              <a:off x="7853363" y="2365375"/>
              <a:ext cx="392113" cy="28575"/>
            </a:xfrm>
            <a:custGeom>
              <a:avLst/>
              <a:gdLst>
                <a:gd name="T0" fmla="*/ 53 w 54"/>
                <a:gd name="T1" fmla="*/ 4 h 4"/>
                <a:gd name="T2" fmla="*/ 1 w 54"/>
                <a:gd name="T3" fmla="*/ 4 h 4"/>
                <a:gd name="T4" fmla="*/ 0 w 54"/>
                <a:gd name="T5" fmla="*/ 2 h 4"/>
                <a:gd name="T6" fmla="*/ 1 w 54"/>
                <a:gd name="T7" fmla="*/ 0 h 4"/>
                <a:gd name="T8" fmla="*/ 53 w 54"/>
                <a:gd name="T9" fmla="*/ 0 h 4"/>
                <a:gd name="T10" fmla="*/ 54 w 54"/>
                <a:gd name="T11" fmla="*/ 2 h 4"/>
                <a:gd name="T12" fmla="*/ 53 w 5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4">
                  <a:moveTo>
                    <a:pt x="5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3"/>
                    <a:pt x="54" y="4"/>
                    <a:pt x="5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7" name="ïŝlíḍe"/>
            <p:cNvSpPr/>
            <p:nvPr/>
          </p:nvSpPr>
          <p:spPr bwMode="auto">
            <a:xfrm>
              <a:off x="7853363" y="2416175"/>
              <a:ext cx="130175" cy="28575"/>
            </a:xfrm>
            <a:custGeom>
              <a:avLst/>
              <a:gdLst>
                <a:gd name="T0" fmla="*/ 18 w 18"/>
                <a:gd name="T1" fmla="*/ 4 h 4"/>
                <a:gd name="T2" fmla="*/ 1 w 18"/>
                <a:gd name="T3" fmla="*/ 4 h 4"/>
                <a:gd name="T4" fmla="*/ 0 w 18"/>
                <a:gd name="T5" fmla="*/ 2 h 4"/>
                <a:gd name="T6" fmla="*/ 1 w 18"/>
                <a:gd name="T7" fmla="*/ 0 h 4"/>
                <a:gd name="T8" fmla="*/ 18 w 18"/>
                <a:gd name="T9" fmla="*/ 0 h 4"/>
                <a:gd name="T10" fmla="*/ 18 w 18"/>
                <a:gd name="T11" fmla="*/ 2 h 4"/>
                <a:gd name="T12" fmla="*/ 18 w 18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4">
                  <a:moveTo>
                    <a:pt x="18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1"/>
                    <a:pt x="18" y="2"/>
                  </a:cubicBezTo>
                  <a:cubicBezTo>
                    <a:pt x="18" y="3"/>
                    <a:pt x="18" y="4"/>
                    <a:pt x="18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8" name="íş1iḋè"/>
            <p:cNvSpPr/>
            <p:nvPr/>
          </p:nvSpPr>
          <p:spPr bwMode="auto">
            <a:xfrm>
              <a:off x="7999413" y="2416175"/>
              <a:ext cx="188913" cy="28575"/>
            </a:xfrm>
            <a:custGeom>
              <a:avLst/>
              <a:gdLst>
                <a:gd name="T0" fmla="*/ 25 w 26"/>
                <a:gd name="T1" fmla="*/ 4 h 4"/>
                <a:gd name="T2" fmla="*/ 1 w 26"/>
                <a:gd name="T3" fmla="*/ 4 h 4"/>
                <a:gd name="T4" fmla="*/ 0 w 26"/>
                <a:gd name="T5" fmla="*/ 2 h 4"/>
                <a:gd name="T6" fmla="*/ 1 w 26"/>
                <a:gd name="T7" fmla="*/ 0 h 4"/>
                <a:gd name="T8" fmla="*/ 25 w 26"/>
                <a:gd name="T9" fmla="*/ 0 h 4"/>
                <a:gd name="T10" fmla="*/ 26 w 26"/>
                <a:gd name="T11" fmla="*/ 2 h 4"/>
                <a:gd name="T12" fmla="*/ 25 w 26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4">
                  <a:moveTo>
                    <a:pt x="25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6" y="1"/>
                    <a:pt x="26" y="2"/>
                  </a:cubicBezTo>
                  <a:cubicBezTo>
                    <a:pt x="26" y="3"/>
                    <a:pt x="26" y="4"/>
                    <a:pt x="25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99" name="ïṡḷîḋê"/>
            <p:cNvSpPr/>
            <p:nvPr/>
          </p:nvSpPr>
          <p:spPr bwMode="auto">
            <a:xfrm>
              <a:off x="7853363" y="2678113"/>
              <a:ext cx="392113" cy="28575"/>
            </a:xfrm>
            <a:custGeom>
              <a:avLst/>
              <a:gdLst>
                <a:gd name="T0" fmla="*/ 53 w 54"/>
                <a:gd name="T1" fmla="*/ 4 h 4"/>
                <a:gd name="T2" fmla="*/ 1 w 54"/>
                <a:gd name="T3" fmla="*/ 4 h 4"/>
                <a:gd name="T4" fmla="*/ 0 w 54"/>
                <a:gd name="T5" fmla="*/ 2 h 4"/>
                <a:gd name="T6" fmla="*/ 1 w 54"/>
                <a:gd name="T7" fmla="*/ 0 h 4"/>
                <a:gd name="T8" fmla="*/ 53 w 54"/>
                <a:gd name="T9" fmla="*/ 0 h 4"/>
                <a:gd name="T10" fmla="*/ 54 w 54"/>
                <a:gd name="T11" fmla="*/ 2 h 4"/>
                <a:gd name="T12" fmla="*/ 53 w 5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" h="4">
                  <a:moveTo>
                    <a:pt x="5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53" y="0"/>
                    <a:pt x="53" y="0"/>
                    <a:pt x="53" y="0"/>
                  </a:cubicBezTo>
                  <a:cubicBezTo>
                    <a:pt x="54" y="0"/>
                    <a:pt x="54" y="1"/>
                    <a:pt x="54" y="2"/>
                  </a:cubicBezTo>
                  <a:cubicBezTo>
                    <a:pt x="54" y="3"/>
                    <a:pt x="54" y="4"/>
                    <a:pt x="5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0" name="íṩḷïḓé"/>
            <p:cNvSpPr/>
            <p:nvPr/>
          </p:nvSpPr>
          <p:spPr bwMode="auto">
            <a:xfrm>
              <a:off x="7751763" y="2735263"/>
              <a:ext cx="79375" cy="22225"/>
            </a:xfrm>
            <a:custGeom>
              <a:avLst/>
              <a:gdLst>
                <a:gd name="T0" fmla="*/ 11 w 11"/>
                <a:gd name="T1" fmla="*/ 3 h 3"/>
                <a:gd name="T2" fmla="*/ 1 w 11"/>
                <a:gd name="T3" fmla="*/ 3 h 3"/>
                <a:gd name="T4" fmla="*/ 0 w 11"/>
                <a:gd name="T5" fmla="*/ 1 h 3"/>
                <a:gd name="T6" fmla="*/ 1 w 11"/>
                <a:gd name="T7" fmla="*/ 0 h 3"/>
                <a:gd name="T8" fmla="*/ 11 w 11"/>
                <a:gd name="T9" fmla="*/ 0 h 3"/>
                <a:gd name="T10" fmla="*/ 11 w 11"/>
                <a:gd name="T11" fmla="*/ 1 h 3"/>
                <a:gd name="T12" fmla="*/ 11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0"/>
                    <a:pt x="11" y="1"/>
                  </a:cubicBezTo>
                  <a:cubicBezTo>
                    <a:pt x="11" y="2"/>
                    <a:pt x="11" y="3"/>
                    <a:pt x="11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1" name="ïSļïḑê"/>
            <p:cNvSpPr/>
            <p:nvPr/>
          </p:nvSpPr>
          <p:spPr bwMode="auto">
            <a:xfrm>
              <a:off x="7853363" y="2735263"/>
              <a:ext cx="130175" cy="22225"/>
            </a:xfrm>
            <a:custGeom>
              <a:avLst/>
              <a:gdLst>
                <a:gd name="T0" fmla="*/ 18 w 18"/>
                <a:gd name="T1" fmla="*/ 3 h 3"/>
                <a:gd name="T2" fmla="*/ 1 w 18"/>
                <a:gd name="T3" fmla="*/ 3 h 3"/>
                <a:gd name="T4" fmla="*/ 0 w 18"/>
                <a:gd name="T5" fmla="*/ 1 h 3"/>
                <a:gd name="T6" fmla="*/ 1 w 18"/>
                <a:gd name="T7" fmla="*/ 0 h 3"/>
                <a:gd name="T8" fmla="*/ 18 w 18"/>
                <a:gd name="T9" fmla="*/ 0 h 3"/>
                <a:gd name="T10" fmla="*/ 18 w 18"/>
                <a:gd name="T11" fmla="*/ 1 h 3"/>
                <a:gd name="T12" fmla="*/ 18 w 18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" h="3">
                  <a:moveTo>
                    <a:pt x="18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1"/>
                  </a:cubicBezTo>
                  <a:cubicBezTo>
                    <a:pt x="18" y="2"/>
                    <a:pt x="18" y="3"/>
                    <a:pt x="18" y="3"/>
                  </a:cubicBezTo>
                  <a:close/>
                </a:path>
              </a:pathLst>
            </a:custGeom>
            <a:solidFill>
              <a:srgbClr val="00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2" name="ïṥļîḍé"/>
            <p:cNvSpPr/>
            <p:nvPr/>
          </p:nvSpPr>
          <p:spPr bwMode="auto">
            <a:xfrm>
              <a:off x="7999413" y="2735263"/>
              <a:ext cx="188913" cy="22225"/>
            </a:xfrm>
            <a:custGeom>
              <a:avLst/>
              <a:gdLst>
                <a:gd name="T0" fmla="*/ 25 w 26"/>
                <a:gd name="T1" fmla="*/ 3 h 3"/>
                <a:gd name="T2" fmla="*/ 1 w 26"/>
                <a:gd name="T3" fmla="*/ 3 h 3"/>
                <a:gd name="T4" fmla="*/ 0 w 26"/>
                <a:gd name="T5" fmla="*/ 1 h 3"/>
                <a:gd name="T6" fmla="*/ 1 w 26"/>
                <a:gd name="T7" fmla="*/ 0 h 3"/>
                <a:gd name="T8" fmla="*/ 25 w 26"/>
                <a:gd name="T9" fmla="*/ 0 h 3"/>
                <a:gd name="T10" fmla="*/ 26 w 26"/>
                <a:gd name="T11" fmla="*/ 1 h 3"/>
                <a:gd name="T12" fmla="*/ 25 w 26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3">
                  <a:moveTo>
                    <a:pt x="25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2"/>
                    <a:pt x="0" y="1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26" y="0"/>
                    <a:pt x="26" y="0"/>
                    <a:pt x="26" y="1"/>
                  </a:cubicBezTo>
                  <a:cubicBezTo>
                    <a:pt x="26" y="2"/>
                    <a:pt x="26" y="3"/>
                    <a:pt x="25" y="3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3" name="íSḻiḓè"/>
            <p:cNvSpPr/>
            <p:nvPr/>
          </p:nvSpPr>
          <p:spPr bwMode="auto">
            <a:xfrm>
              <a:off x="7751763" y="2474913"/>
              <a:ext cx="79375" cy="20638"/>
            </a:xfrm>
            <a:custGeom>
              <a:avLst/>
              <a:gdLst>
                <a:gd name="T0" fmla="*/ 11 w 11"/>
                <a:gd name="T1" fmla="*/ 3 h 3"/>
                <a:gd name="T2" fmla="*/ 1 w 11"/>
                <a:gd name="T3" fmla="*/ 3 h 3"/>
                <a:gd name="T4" fmla="*/ 0 w 11"/>
                <a:gd name="T5" fmla="*/ 2 h 3"/>
                <a:gd name="T6" fmla="*/ 1 w 11"/>
                <a:gd name="T7" fmla="*/ 0 h 3"/>
                <a:gd name="T8" fmla="*/ 11 w 11"/>
                <a:gd name="T9" fmla="*/ 0 h 3"/>
                <a:gd name="T10" fmla="*/ 11 w 11"/>
                <a:gd name="T11" fmla="*/ 2 h 3"/>
                <a:gd name="T12" fmla="*/ 11 w 11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3">
                  <a:moveTo>
                    <a:pt x="1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3"/>
                    <a:pt x="11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4" name="iṧlîďê"/>
            <p:cNvSpPr/>
            <p:nvPr/>
          </p:nvSpPr>
          <p:spPr bwMode="auto">
            <a:xfrm>
              <a:off x="7853363" y="2474913"/>
              <a:ext cx="355600" cy="20638"/>
            </a:xfrm>
            <a:custGeom>
              <a:avLst/>
              <a:gdLst>
                <a:gd name="T0" fmla="*/ 48 w 49"/>
                <a:gd name="T1" fmla="*/ 3 h 3"/>
                <a:gd name="T2" fmla="*/ 1 w 49"/>
                <a:gd name="T3" fmla="*/ 3 h 3"/>
                <a:gd name="T4" fmla="*/ 0 w 49"/>
                <a:gd name="T5" fmla="*/ 2 h 3"/>
                <a:gd name="T6" fmla="*/ 0 w 49"/>
                <a:gd name="T7" fmla="*/ 1 h 3"/>
                <a:gd name="T8" fmla="*/ 1 w 49"/>
                <a:gd name="T9" fmla="*/ 0 h 3"/>
                <a:gd name="T10" fmla="*/ 48 w 49"/>
                <a:gd name="T11" fmla="*/ 0 h 3"/>
                <a:gd name="T12" fmla="*/ 49 w 49"/>
                <a:gd name="T13" fmla="*/ 1 h 3"/>
                <a:gd name="T14" fmla="*/ 49 w 49"/>
                <a:gd name="T15" fmla="*/ 2 h 3"/>
                <a:gd name="T16" fmla="*/ 48 w 49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" h="3">
                  <a:moveTo>
                    <a:pt x="48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48" y="0"/>
                    <a:pt x="48" y="0"/>
                    <a:pt x="48" y="0"/>
                  </a:cubicBezTo>
                  <a:cubicBezTo>
                    <a:pt x="48" y="0"/>
                    <a:pt x="49" y="0"/>
                    <a:pt x="49" y="1"/>
                  </a:cubicBezTo>
                  <a:cubicBezTo>
                    <a:pt x="49" y="2"/>
                    <a:pt x="49" y="2"/>
                    <a:pt x="49" y="2"/>
                  </a:cubicBezTo>
                  <a:cubicBezTo>
                    <a:pt x="49" y="3"/>
                    <a:pt x="48" y="3"/>
                    <a:pt x="48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5" name="íṣḻîḍê"/>
            <p:cNvSpPr/>
            <p:nvPr/>
          </p:nvSpPr>
          <p:spPr bwMode="auto">
            <a:xfrm>
              <a:off x="7751763" y="2525713"/>
              <a:ext cx="79375" cy="28575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6" name="íSḻîḍè"/>
            <p:cNvSpPr/>
            <p:nvPr/>
          </p:nvSpPr>
          <p:spPr bwMode="auto">
            <a:xfrm>
              <a:off x="7853363" y="2525713"/>
              <a:ext cx="174625" cy="28575"/>
            </a:xfrm>
            <a:custGeom>
              <a:avLst/>
              <a:gdLst>
                <a:gd name="T0" fmla="*/ 23 w 24"/>
                <a:gd name="T1" fmla="*/ 4 h 4"/>
                <a:gd name="T2" fmla="*/ 1 w 24"/>
                <a:gd name="T3" fmla="*/ 4 h 4"/>
                <a:gd name="T4" fmla="*/ 0 w 24"/>
                <a:gd name="T5" fmla="*/ 2 h 4"/>
                <a:gd name="T6" fmla="*/ 1 w 24"/>
                <a:gd name="T7" fmla="*/ 0 h 4"/>
                <a:gd name="T8" fmla="*/ 23 w 24"/>
                <a:gd name="T9" fmla="*/ 0 h 4"/>
                <a:gd name="T10" fmla="*/ 24 w 24"/>
                <a:gd name="T11" fmla="*/ 2 h 4"/>
                <a:gd name="T12" fmla="*/ 23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1"/>
                    <a:pt x="24" y="2"/>
                  </a:cubicBezTo>
                  <a:cubicBezTo>
                    <a:pt x="24" y="3"/>
                    <a:pt x="23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7" name="îśliḍé"/>
            <p:cNvSpPr/>
            <p:nvPr/>
          </p:nvSpPr>
          <p:spPr bwMode="auto">
            <a:xfrm>
              <a:off x="8034338" y="2525713"/>
              <a:ext cx="73025" cy="28575"/>
            </a:xfrm>
            <a:custGeom>
              <a:avLst/>
              <a:gdLst>
                <a:gd name="T0" fmla="*/ 9 w 10"/>
                <a:gd name="T1" fmla="*/ 4 h 4"/>
                <a:gd name="T2" fmla="*/ 1 w 10"/>
                <a:gd name="T3" fmla="*/ 4 h 4"/>
                <a:gd name="T4" fmla="*/ 0 w 10"/>
                <a:gd name="T5" fmla="*/ 2 h 4"/>
                <a:gd name="T6" fmla="*/ 1 w 10"/>
                <a:gd name="T7" fmla="*/ 0 h 4"/>
                <a:gd name="T8" fmla="*/ 9 w 10"/>
                <a:gd name="T9" fmla="*/ 0 h 4"/>
                <a:gd name="T10" fmla="*/ 10 w 10"/>
                <a:gd name="T11" fmla="*/ 2 h 4"/>
                <a:gd name="T12" fmla="*/ 9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9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3"/>
                    <a:pt x="10" y="4"/>
                    <a:pt x="9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8" name="ïśḻiḍe"/>
            <p:cNvSpPr/>
            <p:nvPr/>
          </p:nvSpPr>
          <p:spPr bwMode="auto">
            <a:xfrm>
              <a:off x="7751763" y="2576513"/>
              <a:ext cx="79375" cy="28575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09" name="ï$ḷíḑê"/>
            <p:cNvSpPr/>
            <p:nvPr/>
          </p:nvSpPr>
          <p:spPr bwMode="auto">
            <a:xfrm>
              <a:off x="7853363" y="2576513"/>
              <a:ext cx="442913" cy="28575"/>
            </a:xfrm>
            <a:custGeom>
              <a:avLst/>
              <a:gdLst>
                <a:gd name="T0" fmla="*/ 60 w 61"/>
                <a:gd name="T1" fmla="*/ 4 h 4"/>
                <a:gd name="T2" fmla="*/ 1 w 61"/>
                <a:gd name="T3" fmla="*/ 4 h 4"/>
                <a:gd name="T4" fmla="*/ 0 w 61"/>
                <a:gd name="T5" fmla="*/ 3 h 4"/>
                <a:gd name="T6" fmla="*/ 0 w 61"/>
                <a:gd name="T7" fmla="*/ 1 h 4"/>
                <a:gd name="T8" fmla="*/ 1 w 61"/>
                <a:gd name="T9" fmla="*/ 0 h 4"/>
                <a:gd name="T10" fmla="*/ 60 w 61"/>
                <a:gd name="T11" fmla="*/ 0 h 4"/>
                <a:gd name="T12" fmla="*/ 61 w 61"/>
                <a:gd name="T13" fmla="*/ 1 h 4"/>
                <a:gd name="T14" fmla="*/ 61 w 61"/>
                <a:gd name="T15" fmla="*/ 3 h 4"/>
                <a:gd name="T16" fmla="*/ 60 w 61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1" h="4">
                  <a:moveTo>
                    <a:pt x="6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61" y="0"/>
                    <a:pt x="61" y="1"/>
                    <a:pt x="61" y="1"/>
                  </a:cubicBezTo>
                  <a:cubicBezTo>
                    <a:pt x="61" y="3"/>
                    <a:pt x="61" y="3"/>
                    <a:pt x="61" y="3"/>
                  </a:cubicBezTo>
                  <a:cubicBezTo>
                    <a:pt x="61" y="3"/>
                    <a:pt x="61" y="4"/>
                    <a:pt x="60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0" name="í$1îḑe"/>
            <p:cNvSpPr/>
            <p:nvPr/>
          </p:nvSpPr>
          <p:spPr bwMode="auto">
            <a:xfrm>
              <a:off x="7751763" y="2779713"/>
              <a:ext cx="79375" cy="28575"/>
            </a:xfrm>
            <a:custGeom>
              <a:avLst/>
              <a:gdLst>
                <a:gd name="T0" fmla="*/ 11 w 11"/>
                <a:gd name="T1" fmla="*/ 4 h 4"/>
                <a:gd name="T2" fmla="*/ 1 w 11"/>
                <a:gd name="T3" fmla="*/ 4 h 4"/>
                <a:gd name="T4" fmla="*/ 0 w 11"/>
                <a:gd name="T5" fmla="*/ 2 h 4"/>
                <a:gd name="T6" fmla="*/ 1 w 11"/>
                <a:gd name="T7" fmla="*/ 0 h 4"/>
                <a:gd name="T8" fmla="*/ 11 w 11"/>
                <a:gd name="T9" fmla="*/ 0 h 4"/>
                <a:gd name="T10" fmla="*/ 11 w 11"/>
                <a:gd name="T11" fmla="*/ 2 h 4"/>
                <a:gd name="T12" fmla="*/ 11 w 1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4">
                  <a:moveTo>
                    <a:pt x="1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1" y="2"/>
                  </a:cubicBezTo>
                  <a:cubicBezTo>
                    <a:pt x="11" y="3"/>
                    <a:pt x="11" y="4"/>
                    <a:pt x="11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1" name="ï$lîdè"/>
            <p:cNvSpPr/>
            <p:nvPr/>
          </p:nvSpPr>
          <p:spPr bwMode="auto">
            <a:xfrm>
              <a:off x="8115300" y="2779713"/>
              <a:ext cx="225425" cy="28575"/>
            </a:xfrm>
            <a:custGeom>
              <a:avLst/>
              <a:gdLst>
                <a:gd name="T0" fmla="*/ 30 w 31"/>
                <a:gd name="T1" fmla="*/ 4 h 4"/>
                <a:gd name="T2" fmla="*/ 1 w 31"/>
                <a:gd name="T3" fmla="*/ 4 h 4"/>
                <a:gd name="T4" fmla="*/ 0 w 31"/>
                <a:gd name="T5" fmla="*/ 2 h 4"/>
                <a:gd name="T6" fmla="*/ 1 w 31"/>
                <a:gd name="T7" fmla="*/ 0 h 4"/>
                <a:gd name="T8" fmla="*/ 30 w 31"/>
                <a:gd name="T9" fmla="*/ 0 h 4"/>
                <a:gd name="T10" fmla="*/ 31 w 31"/>
                <a:gd name="T11" fmla="*/ 2 h 4"/>
                <a:gd name="T12" fmla="*/ 30 w 31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1" h="4">
                  <a:moveTo>
                    <a:pt x="3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0" y="3"/>
                    <a:pt x="0" y="2"/>
                  </a:cubicBezTo>
                  <a:cubicBezTo>
                    <a:pt x="0" y="1"/>
                    <a:pt x="1" y="0"/>
                    <a:pt x="1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1" y="0"/>
                    <a:pt x="31" y="1"/>
                    <a:pt x="31" y="2"/>
                  </a:cubicBezTo>
                  <a:cubicBezTo>
                    <a:pt x="31" y="3"/>
                    <a:pt x="31" y="4"/>
                    <a:pt x="30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2" name="îŝļîḍè"/>
            <p:cNvSpPr/>
            <p:nvPr/>
          </p:nvSpPr>
          <p:spPr bwMode="auto">
            <a:xfrm>
              <a:off x="7853363" y="2779713"/>
              <a:ext cx="174625" cy="28575"/>
            </a:xfrm>
            <a:custGeom>
              <a:avLst/>
              <a:gdLst>
                <a:gd name="T0" fmla="*/ 23 w 24"/>
                <a:gd name="T1" fmla="*/ 4 h 4"/>
                <a:gd name="T2" fmla="*/ 1 w 24"/>
                <a:gd name="T3" fmla="*/ 4 h 4"/>
                <a:gd name="T4" fmla="*/ 0 w 24"/>
                <a:gd name="T5" fmla="*/ 2 h 4"/>
                <a:gd name="T6" fmla="*/ 1 w 24"/>
                <a:gd name="T7" fmla="*/ 0 h 4"/>
                <a:gd name="T8" fmla="*/ 23 w 24"/>
                <a:gd name="T9" fmla="*/ 0 h 4"/>
                <a:gd name="T10" fmla="*/ 24 w 24"/>
                <a:gd name="T11" fmla="*/ 2 h 4"/>
                <a:gd name="T12" fmla="*/ 23 w 24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4">
                  <a:moveTo>
                    <a:pt x="23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1"/>
                    <a:pt x="24" y="2"/>
                  </a:cubicBezTo>
                  <a:cubicBezTo>
                    <a:pt x="24" y="3"/>
                    <a:pt x="23" y="4"/>
                    <a:pt x="23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3" name="işľîďé"/>
            <p:cNvSpPr/>
            <p:nvPr/>
          </p:nvSpPr>
          <p:spPr bwMode="auto">
            <a:xfrm>
              <a:off x="8034338" y="2779713"/>
              <a:ext cx="73025" cy="28575"/>
            </a:xfrm>
            <a:custGeom>
              <a:avLst/>
              <a:gdLst>
                <a:gd name="T0" fmla="*/ 9 w 10"/>
                <a:gd name="T1" fmla="*/ 4 h 4"/>
                <a:gd name="T2" fmla="*/ 1 w 10"/>
                <a:gd name="T3" fmla="*/ 4 h 4"/>
                <a:gd name="T4" fmla="*/ 0 w 10"/>
                <a:gd name="T5" fmla="*/ 2 h 4"/>
                <a:gd name="T6" fmla="*/ 1 w 10"/>
                <a:gd name="T7" fmla="*/ 0 h 4"/>
                <a:gd name="T8" fmla="*/ 9 w 10"/>
                <a:gd name="T9" fmla="*/ 0 h 4"/>
                <a:gd name="T10" fmla="*/ 10 w 10"/>
                <a:gd name="T11" fmla="*/ 2 h 4"/>
                <a:gd name="T12" fmla="*/ 9 w 10"/>
                <a:gd name="T13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4">
                  <a:moveTo>
                    <a:pt x="9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3"/>
                    <a:pt x="0" y="2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1"/>
                    <a:pt x="10" y="2"/>
                  </a:cubicBezTo>
                  <a:cubicBezTo>
                    <a:pt x="10" y="3"/>
                    <a:pt x="10" y="4"/>
                    <a:pt x="9" y="4"/>
                  </a:cubicBezTo>
                  <a:close/>
                </a:path>
              </a:pathLst>
            </a:custGeom>
            <a:solidFill>
              <a:srgbClr val="E3EA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4" name="iślïḑe"/>
            <p:cNvSpPr/>
            <p:nvPr/>
          </p:nvSpPr>
          <p:spPr bwMode="auto">
            <a:xfrm>
              <a:off x="7853363" y="2830513"/>
              <a:ext cx="298450" cy="28575"/>
            </a:xfrm>
            <a:custGeom>
              <a:avLst/>
              <a:gdLst>
                <a:gd name="T0" fmla="*/ 40 w 41"/>
                <a:gd name="T1" fmla="*/ 4 h 4"/>
                <a:gd name="T2" fmla="*/ 1 w 41"/>
                <a:gd name="T3" fmla="*/ 4 h 4"/>
                <a:gd name="T4" fmla="*/ 0 w 41"/>
                <a:gd name="T5" fmla="*/ 3 h 4"/>
                <a:gd name="T6" fmla="*/ 0 w 41"/>
                <a:gd name="T7" fmla="*/ 1 h 4"/>
                <a:gd name="T8" fmla="*/ 1 w 41"/>
                <a:gd name="T9" fmla="*/ 0 h 4"/>
                <a:gd name="T10" fmla="*/ 40 w 41"/>
                <a:gd name="T11" fmla="*/ 0 h 4"/>
                <a:gd name="T12" fmla="*/ 41 w 41"/>
                <a:gd name="T13" fmla="*/ 1 h 4"/>
                <a:gd name="T14" fmla="*/ 41 w 41"/>
                <a:gd name="T15" fmla="*/ 3 h 4"/>
                <a:gd name="T16" fmla="*/ 40 w 41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1" h="4">
                  <a:moveTo>
                    <a:pt x="40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0"/>
                    <a:pt x="1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1" y="1"/>
                    <a:pt x="41" y="1"/>
                  </a:cubicBezTo>
                  <a:cubicBezTo>
                    <a:pt x="41" y="3"/>
                    <a:pt x="41" y="3"/>
                    <a:pt x="41" y="3"/>
                  </a:cubicBezTo>
                  <a:cubicBezTo>
                    <a:pt x="41" y="4"/>
                    <a:pt x="40" y="4"/>
                    <a:pt x="40" y="4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5" name="iSľiḍe"/>
            <p:cNvSpPr/>
            <p:nvPr/>
          </p:nvSpPr>
          <p:spPr bwMode="auto">
            <a:xfrm>
              <a:off x="8115300" y="2633663"/>
              <a:ext cx="209550" cy="22225"/>
            </a:xfrm>
            <a:custGeom>
              <a:avLst/>
              <a:gdLst>
                <a:gd name="T0" fmla="*/ 28 w 29"/>
                <a:gd name="T1" fmla="*/ 3 h 3"/>
                <a:gd name="T2" fmla="*/ 2 w 29"/>
                <a:gd name="T3" fmla="*/ 3 h 3"/>
                <a:gd name="T4" fmla="*/ 0 w 29"/>
                <a:gd name="T5" fmla="*/ 2 h 3"/>
                <a:gd name="T6" fmla="*/ 0 w 29"/>
                <a:gd name="T7" fmla="*/ 1 h 3"/>
                <a:gd name="T8" fmla="*/ 2 w 29"/>
                <a:gd name="T9" fmla="*/ 0 h 3"/>
                <a:gd name="T10" fmla="*/ 28 w 29"/>
                <a:gd name="T11" fmla="*/ 0 h 3"/>
                <a:gd name="T12" fmla="*/ 29 w 29"/>
                <a:gd name="T13" fmla="*/ 1 h 3"/>
                <a:gd name="T14" fmla="*/ 29 w 29"/>
                <a:gd name="T15" fmla="*/ 2 h 3"/>
                <a:gd name="T16" fmla="*/ 28 w 29"/>
                <a:gd name="T1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3">
                  <a:moveTo>
                    <a:pt x="28" y="3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8" y="0"/>
                    <a:pt x="29" y="0"/>
                    <a:pt x="29" y="1"/>
                  </a:cubicBezTo>
                  <a:cubicBezTo>
                    <a:pt x="29" y="2"/>
                    <a:pt x="29" y="2"/>
                    <a:pt x="29" y="2"/>
                  </a:cubicBezTo>
                  <a:cubicBezTo>
                    <a:pt x="29" y="3"/>
                    <a:pt x="28" y="3"/>
                    <a:pt x="28" y="3"/>
                  </a:cubicBezTo>
                  <a:close/>
                </a:path>
              </a:pathLst>
            </a:custGeom>
            <a:solidFill>
              <a:srgbClr val="FF56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6" name="iSḷíḋe"/>
            <p:cNvSpPr/>
            <p:nvPr/>
          </p:nvSpPr>
          <p:spPr bwMode="auto">
            <a:xfrm>
              <a:off x="7853363" y="2633663"/>
              <a:ext cx="174625" cy="22225"/>
            </a:xfrm>
            <a:custGeom>
              <a:avLst/>
              <a:gdLst>
                <a:gd name="T0" fmla="*/ 23 w 24"/>
                <a:gd name="T1" fmla="*/ 3 h 3"/>
                <a:gd name="T2" fmla="*/ 1 w 24"/>
                <a:gd name="T3" fmla="*/ 3 h 3"/>
                <a:gd name="T4" fmla="*/ 0 w 24"/>
                <a:gd name="T5" fmla="*/ 1 h 3"/>
                <a:gd name="T6" fmla="*/ 1 w 24"/>
                <a:gd name="T7" fmla="*/ 0 h 3"/>
                <a:gd name="T8" fmla="*/ 23 w 24"/>
                <a:gd name="T9" fmla="*/ 0 h 3"/>
                <a:gd name="T10" fmla="*/ 24 w 24"/>
                <a:gd name="T11" fmla="*/ 1 h 3"/>
                <a:gd name="T12" fmla="*/ 23 w 24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" h="3">
                  <a:moveTo>
                    <a:pt x="23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4" y="0"/>
                    <a:pt x="24" y="1"/>
                  </a:cubicBezTo>
                  <a:cubicBezTo>
                    <a:pt x="24" y="2"/>
                    <a:pt x="23" y="3"/>
                    <a:pt x="23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7" name="íslíḍé"/>
            <p:cNvSpPr/>
            <p:nvPr/>
          </p:nvSpPr>
          <p:spPr bwMode="auto">
            <a:xfrm>
              <a:off x="8034338" y="2633663"/>
              <a:ext cx="73025" cy="22225"/>
            </a:xfrm>
            <a:custGeom>
              <a:avLst/>
              <a:gdLst>
                <a:gd name="T0" fmla="*/ 9 w 10"/>
                <a:gd name="T1" fmla="*/ 3 h 3"/>
                <a:gd name="T2" fmla="*/ 1 w 10"/>
                <a:gd name="T3" fmla="*/ 3 h 3"/>
                <a:gd name="T4" fmla="*/ 0 w 10"/>
                <a:gd name="T5" fmla="*/ 1 h 3"/>
                <a:gd name="T6" fmla="*/ 1 w 10"/>
                <a:gd name="T7" fmla="*/ 0 h 3"/>
                <a:gd name="T8" fmla="*/ 9 w 10"/>
                <a:gd name="T9" fmla="*/ 0 h 3"/>
                <a:gd name="T10" fmla="*/ 10 w 10"/>
                <a:gd name="T11" fmla="*/ 1 h 3"/>
                <a:gd name="T12" fmla="*/ 9 w 1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" h="3">
                  <a:moveTo>
                    <a:pt x="9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0" y="3"/>
                    <a:pt x="0" y="2"/>
                    <a:pt x="0" y="1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10" y="0"/>
                    <a:pt x="10" y="0"/>
                    <a:pt x="10" y="1"/>
                  </a:cubicBezTo>
                  <a:cubicBezTo>
                    <a:pt x="10" y="2"/>
                    <a:pt x="10" y="3"/>
                    <a:pt x="9" y="3"/>
                  </a:cubicBezTo>
                  <a:close/>
                </a:path>
              </a:pathLst>
            </a:custGeom>
            <a:solidFill>
              <a:srgbClr val="FFC35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8" name="îśḷíḋé"/>
            <p:cNvSpPr/>
            <p:nvPr/>
          </p:nvSpPr>
          <p:spPr bwMode="auto">
            <a:xfrm>
              <a:off x="8310563" y="1508125"/>
              <a:ext cx="428625" cy="428625"/>
            </a:xfrm>
            <a:prstGeom prst="ellipse">
              <a:avLst/>
            </a:prstGeom>
            <a:solidFill>
              <a:srgbClr val="FF4D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19" name="îŝlíḑè"/>
            <p:cNvSpPr/>
            <p:nvPr/>
          </p:nvSpPr>
          <p:spPr bwMode="auto">
            <a:xfrm>
              <a:off x="8391525" y="1668463"/>
              <a:ext cx="115888" cy="130175"/>
            </a:xfrm>
            <a:custGeom>
              <a:avLst/>
              <a:gdLst>
                <a:gd name="T0" fmla="*/ 73 w 73"/>
                <a:gd name="T1" fmla="*/ 23 h 82"/>
                <a:gd name="T2" fmla="*/ 22 w 73"/>
                <a:gd name="T3" fmla="*/ 41 h 82"/>
                <a:gd name="T4" fmla="*/ 73 w 73"/>
                <a:gd name="T5" fmla="*/ 59 h 82"/>
                <a:gd name="T6" fmla="*/ 73 w 73"/>
                <a:gd name="T7" fmla="*/ 82 h 82"/>
                <a:gd name="T8" fmla="*/ 0 w 73"/>
                <a:gd name="T9" fmla="*/ 50 h 82"/>
                <a:gd name="T10" fmla="*/ 0 w 73"/>
                <a:gd name="T11" fmla="*/ 32 h 82"/>
                <a:gd name="T12" fmla="*/ 73 w 73"/>
                <a:gd name="T13" fmla="*/ 0 h 82"/>
                <a:gd name="T14" fmla="*/ 73 w 73"/>
                <a:gd name="T15" fmla="*/ 23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3" h="82">
                  <a:moveTo>
                    <a:pt x="73" y="23"/>
                  </a:moveTo>
                  <a:lnTo>
                    <a:pt x="22" y="41"/>
                  </a:lnTo>
                  <a:lnTo>
                    <a:pt x="73" y="59"/>
                  </a:lnTo>
                  <a:lnTo>
                    <a:pt x="73" y="82"/>
                  </a:lnTo>
                  <a:lnTo>
                    <a:pt x="0" y="50"/>
                  </a:lnTo>
                  <a:lnTo>
                    <a:pt x="0" y="32"/>
                  </a:lnTo>
                  <a:lnTo>
                    <a:pt x="73" y="0"/>
                  </a:lnTo>
                  <a:lnTo>
                    <a:pt x="73" y="23"/>
                  </a:ln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0" name="ïsḷïḍê"/>
            <p:cNvSpPr/>
            <p:nvPr/>
          </p:nvSpPr>
          <p:spPr bwMode="auto">
            <a:xfrm>
              <a:off x="8535988" y="1668463"/>
              <a:ext cx="123825" cy="130175"/>
            </a:xfrm>
            <a:custGeom>
              <a:avLst/>
              <a:gdLst>
                <a:gd name="T0" fmla="*/ 0 w 78"/>
                <a:gd name="T1" fmla="*/ 0 h 82"/>
                <a:gd name="T2" fmla="*/ 78 w 78"/>
                <a:gd name="T3" fmla="*/ 32 h 82"/>
                <a:gd name="T4" fmla="*/ 78 w 78"/>
                <a:gd name="T5" fmla="*/ 50 h 82"/>
                <a:gd name="T6" fmla="*/ 0 w 78"/>
                <a:gd name="T7" fmla="*/ 82 h 82"/>
                <a:gd name="T8" fmla="*/ 0 w 78"/>
                <a:gd name="T9" fmla="*/ 59 h 82"/>
                <a:gd name="T10" fmla="*/ 55 w 78"/>
                <a:gd name="T11" fmla="*/ 41 h 82"/>
                <a:gd name="T12" fmla="*/ 0 w 78"/>
                <a:gd name="T13" fmla="*/ 23 h 82"/>
                <a:gd name="T14" fmla="*/ 0 w 78"/>
                <a:gd name="T15" fmla="*/ 0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8" h="82">
                  <a:moveTo>
                    <a:pt x="0" y="0"/>
                  </a:moveTo>
                  <a:lnTo>
                    <a:pt x="78" y="32"/>
                  </a:lnTo>
                  <a:lnTo>
                    <a:pt x="78" y="50"/>
                  </a:lnTo>
                  <a:lnTo>
                    <a:pt x="0" y="82"/>
                  </a:lnTo>
                  <a:lnTo>
                    <a:pt x="0" y="59"/>
                  </a:lnTo>
                  <a:lnTo>
                    <a:pt x="55" y="41"/>
                  </a:lnTo>
                  <a:lnTo>
                    <a:pt x="0" y="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1" name="ïṣľíḑè"/>
            <p:cNvSpPr/>
            <p:nvPr/>
          </p:nvSpPr>
          <p:spPr bwMode="auto">
            <a:xfrm>
              <a:off x="6902450" y="5051425"/>
              <a:ext cx="457200" cy="457200"/>
            </a:xfrm>
            <a:prstGeom prst="ellipse">
              <a:avLst/>
            </a:pr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2" name="îṧļidê"/>
            <p:cNvSpPr/>
            <p:nvPr/>
          </p:nvSpPr>
          <p:spPr bwMode="auto">
            <a:xfrm>
              <a:off x="7010400" y="5153025"/>
              <a:ext cx="239713" cy="246063"/>
            </a:xfrm>
            <a:custGeom>
              <a:avLst/>
              <a:gdLst>
                <a:gd name="T0" fmla="*/ 33 w 33"/>
                <a:gd name="T1" fmla="*/ 15 h 34"/>
                <a:gd name="T2" fmla="*/ 32 w 33"/>
                <a:gd name="T3" fmla="*/ 21 h 34"/>
                <a:gd name="T4" fmla="*/ 29 w 33"/>
                <a:gd name="T5" fmla="*/ 24 h 34"/>
                <a:gd name="T6" fmla="*/ 26 w 33"/>
                <a:gd name="T7" fmla="*/ 26 h 34"/>
                <a:gd name="T8" fmla="*/ 23 w 33"/>
                <a:gd name="T9" fmla="*/ 25 h 34"/>
                <a:gd name="T10" fmla="*/ 21 w 33"/>
                <a:gd name="T11" fmla="*/ 23 h 34"/>
                <a:gd name="T12" fmla="*/ 21 w 33"/>
                <a:gd name="T13" fmla="*/ 23 h 34"/>
                <a:gd name="T14" fmla="*/ 15 w 33"/>
                <a:gd name="T15" fmla="*/ 26 h 34"/>
                <a:gd name="T16" fmla="*/ 10 w 33"/>
                <a:gd name="T17" fmla="*/ 24 h 34"/>
                <a:gd name="T18" fmla="*/ 7 w 33"/>
                <a:gd name="T19" fmla="*/ 18 h 34"/>
                <a:gd name="T20" fmla="*/ 10 w 33"/>
                <a:gd name="T21" fmla="*/ 11 h 34"/>
                <a:gd name="T22" fmla="*/ 17 w 33"/>
                <a:gd name="T23" fmla="*/ 8 h 34"/>
                <a:gd name="T24" fmla="*/ 21 w 33"/>
                <a:gd name="T25" fmla="*/ 8 h 34"/>
                <a:gd name="T26" fmla="*/ 25 w 33"/>
                <a:gd name="T27" fmla="*/ 9 h 34"/>
                <a:gd name="T28" fmla="*/ 24 w 33"/>
                <a:gd name="T29" fmla="*/ 19 h 34"/>
                <a:gd name="T30" fmla="*/ 26 w 33"/>
                <a:gd name="T31" fmla="*/ 22 h 34"/>
                <a:gd name="T32" fmla="*/ 28 w 33"/>
                <a:gd name="T33" fmla="*/ 20 h 34"/>
                <a:gd name="T34" fmla="*/ 29 w 33"/>
                <a:gd name="T35" fmla="*/ 15 h 34"/>
                <a:gd name="T36" fmla="*/ 27 w 33"/>
                <a:gd name="T37" fmla="*/ 9 h 34"/>
                <a:gd name="T38" fmla="*/ 23 w 33"/>
                <a:gd name="T39" fmla="*/ 6 h 34"/>
                <a:gd name="T40" fmla="*/ 18 w 33"/>
                <a:gd name="T41" fmla="*/ 4 h 34"/>
                <a:gd name="T42" fmla="*/ 11 w 33"/>
                <a:gd name="T43" fmla="*/ 6 h 34"/>
                <a:gd name="T44" fmla="*/ 6 w 33"/>
                <a:gd name="T45" fmla="*/ 11 h 34"/>
                <a:gd name="T46" fmla="*/ 4 w 33"/>
                <a:gd name="T47" fmla="*/ 18 h 34"/>
                <a:gd name="T48" fmla="*/ 7 w 33"/>
                <a:gd name="T49" fmla="*/ 27 h 34"/>
                <a:gd name="T50" fmla="*/ 16 w 33"/>
                <a:gd name="T51" fmla="*/ 30 h 34"/>
                <a:gd name="T52" fmla="*/ 21 w 33"/>
                <a:gd name="T53" fmla="*/ 29 h 34"/>
                <a:gd name="T54" fmla="*/ 26 w 33"/>
                <a:gd name="T55" fmla="*/ 28 h 34"/>
                <a:gd name="T56" fmla="*/ 26 w 33"/>
                <a:gd name="T57" fmla="*/ 32 h 34"/>
                <a:gd name="T58" fmla="*/ 16 w 33"/>
                <a:gd name="T59" fmla="*/ 34 h 34"/>
                <a:gd name="T60" fmla="*/ 4 w 33"/>
                <a:gd name="T61" fmla="*/ 30 h 34"/>
                <a:gd name="T62" fmla="*/ 0 w 33"/>
                <a:gd name="T63" fmla="*/ 18 h 34"/>
                <a:gd name="T64" fmla="*/ 2 w 33"/>
                <a:gd name="T65" fmla="*/ 9 h 34"/>
                <a:gd name="T66" fmla="*/ 8 w 33"/>
                <a:gd name="T67" fmla="*/ 3 h 34"/>
                <a:gd name="T68" fmla="*/ 18 w 33"/>
                <a:gd name="T69" fmla="*/ 0 h 34"/>
                <a:gd name="T70" fmla="*/ 26 w 33"/>
                <a:gd name="T71" fmla="*/ 2 h 34"/>
                <a:gd name="T72" fmla="*/ 31 w 33"/>
                <a:gd name="T73" fmla="*/ 7 h 34"/>
                <a:gd name="T74" fmla="*/ 33 w 33"/>
                <a:gd name="T75" fmla="*/ 15 h 34"/>
                <a:gd name="T76" fmla="*/ 12 w 33"/>
                <a:gd name="T77" fmla="*/ 18 h 34"/>
                <a:gd name="T78" fmla="*/ 16 w 33"/>
                <a:gd name="T79" fmla="*/ 22 h 34"/>
                <a:gd name="T80" fmla="*/ 19 w 33"/>
                <a:gd name="T81" fmla="*/ 21 h 34"/>
                <a:gd name="T82" fmla="*/ 20 w 33"/>
                <a:gd name="T83" fmla="*/ 17 h 34"/>
                <a:gd name="T84" fmla="*/ 20 w 33"/>
                <a:gd name="T85" fmla="*/ 12 h 34"/>
                <a:gd name="T86" fmla="*/ 18 w 33"/>
                <a:gd name="T87" fmla="*/ 12 h 34"/>
                <a:gd name="T88" fmla="*/ 14 w 33"/>
                <a:gd name="T89" fmla="*/ 13 h 34"/>
                <a:gd name="T90" fmla="*/ 12 w 33"/>
                <a:gd name="T91" fmla="*/ 18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3" h="34">
                  <a:moveTo>
                    <a:pt x="33" y="15"/>
                  </a:moveTo>
                  <a:cubicBezTo>
                    <a:pt x="33" y="17"/>
                    <a:pt x="33" y="19"/>
                    <a:pt x="32" y="21"/>
                  </a:cubicBezTo>
                  <a:cubicBezTo>
                    <a:pt x="32" y="22"/>
                    <a:pt x="31" y="23"/>
                    <a:pt x="29" y="24"/>
                  </a:cubicBezTo>
                  <a:cubicBezTo>
                    <a:pt x="28" y="25"/>
                    <a:pt x="27" y="26"/>
                    <a:pt x="26" y="26"/>
                  </a:cubicBezTo>
                  <a:cubicBezTo>
                    <a:pt x="25" y="26"/>
                    <a:pt x="24" y="26"/>
                    <a:pt x="23" y="25"/>
                  </a:cubicBezTo>
                  <a:cubicBezTo>
                    <a:pt x="22" y="25"/>
                    <a:pt x="22" y="24"/>
                    <a:pt x="21" y="23"/>
                  </a:cubicBezTo>
                  <a:cubicBezTo>
                    <a:pt x="21" y="23"/>
                    <a:pt x="21" y="23"/>
                    <a:pt x="21" y="23"/>
                  </a:cubicBezTo>
                  <a:cubicBezTo>
                    <a:pt x="19" y="25"/>
                    <a:pt x="18" y="26"/>
                    <a:pt x="15" y="26"/>
                  </a:cubicBezTo>
                  <a:cubicBezTo>
                    <a:pt x="13" y="26"/>
                    <a:pt x="11" y="25"/>
                    <a:pt x="10" y="24"/>
                  </a:cubicBezTo>
                  <a:cubicBezTo>
                    <a:pt x="8" y="22"/>
                    <a:pt x="7" y="20"/>
                    <a:pt x="7" y="18"/>
                  </a:cubicBezTo>
                  <a:cubicBezTo>
                    <a:pt x="7" y="15"/>
                    <a:pt x="8" y="13"/>
                    <a:pt x="10" y="11"/>
                  </a:cubicBezTo>
                  <a:cubicBezTo>
                    <a:pt x="12" y="9"/>
                    <a:pt x="14" y="8"/>
                    <a:pt x="17" y="8"/>
                  </a:cubicBezTo>
                  <a:cubicBezTo>
                    <a:pt x="19" y="8"/>
                    <a:pt x="20" y="8"/>
                    <a:pt x="21" y="8"/>
                  </a:cubicBezTo>
                  <a:cubicBezTo>
                    <a:pt x="23" y="9"/>
                    <a:pt x="24" y="9"/>
                    <a:pt x="25" y="9"/>
                  </a:cubicBezTo>
                  <a:cubicBezTo>
                    <a:pt x="24" y="19"/>
                    <a:pt x="24" y="19"/>
                    <a:pt x="24" y="19"/>
                  </a:cubicBezTo>
                  <a:cubicBezTo>
                    <a:pt x="24" y="21"/>
                    <a:pt x="25" y="22"/>
                    <a:pt x="26" y="22"/>
                  </a:cubicBezTo>
                  <a:cubicBezTo>
                    <a:pt x="27" y="22"/>
                    <a:pt x="27" y="21"/>
                    <a:pt x="28" y="20"/>
                  </a:cubicBezTo>
                  <a:cubicBezTo>
                    <a:pt x="28" y="19"/>
                    <a:pt x="29" y="17"/>
                    <a:pt x="29" y="15"/>
                  </a:cubicBezTo>
                  <a:cubicBezTo>
                    <a:pt x="29" y="13"/>
                    <a:pt x="28" y="11"/>
                    <a:pt x="27" y="9"/>
                  </a:cubicBezTo>
                  <a:cubicBezTo>
                    <a:pt x="26" y="8"/>
                    <a:pt x="25" y="6"/>
                    <a:pt x="23" y="6"/>
                  </a:cubicBezTo>
                  <a:cubicBezTo>
                    <a:pt x="22" y="5"/>
                    <a:pt x="20" y="4"/>
                    <a:pt x="18" y="4"/>
                  </a:cubicBezTo>
                  <a:cubicBezTo>
                    <a:pt x="15" y="4"/>
                    <a:pt x="13" y="5"/>
                    <a:pt x="11" y="6"/>
                  </a:cubicBezTo>
                  <a:cubicBezTo>
                    <a:pt x="9" y="7"/>
                    <a:pt x="7" y="9"/>
                    <a:pt x="6" y="11"/>
                  </a:cubicBezTo>
                  <a:cubicBezTo>
                    <a:pt x="5" y="13"/>
                    <a:pt x="4" y="15"/>
                    <a:pt x="4" y="18"/>
                  </a:cubicBezTo>
                  <a:cubicBezTo>
                    <a:pt x="4" y="22"/>
                    <a:pt x="5" y="25"/>
                    <a:pt x="7" y="27"/>
                  </a:cubicBezTo>
                  <a:cubicBezTo>
                    <a:pt x="9" y="29"/>
                    <a:pt x="12" y="30"/>
                    <a:pt x="16" y="30"/>
                  </a:cubicBezTo>
                  <a:cubicBezTo>
                    <a:pt x="17" y="30"/>
                    <a:pt x="19" y="30"/>
                    <a:pt x="21" y="29"/>
                  </a:cubicBezTo>
                  <a:cubicBezTo>
                    <a:pt x="23" y="29"/>
                    <a:pt x="24" y="29"/>
                    <a:pt x="26" y="28"/>
                  </a:cubicBezTo>
                  <a:cubicBezTo>
                    <a:pt x="26" y="32"/>
                    <a:pt x="26" y="32"/>
                    <a:pt x="26" y="32"/>
                  </a:cubicBezTo>
                  <a:cubicBezTo>
                    <a:pt x="23" y="33"/>
                    <a:pt x="20" y="34"/>
                    <a:pt x="16" y="34"/>
                  </a:cubicBezTo>
                  <a:cubicBezTo>
                    <a:pt x="11" y="34"/>
                    <a:pt x="7" y="32"/>
                    <a:pt x="4" y="30"/>
                  </a:cubicBezTo>
                  <a:cubicBezTo>
                    <a:pt x="1" y="27"/>
                    <a:pt x="0" y="23"/>
                    <a:pt x="0" y="18"/>
                  </a:cubicBezTo>
                  <a:cubicBezTo>
                    <a:pt x="0" y="15"/>
                    <a:pt x="1" y="12"/>
                    <a:pt x="2" y="9"/>
                  </a:cubicBezTo>
                  <a:cubicBezTo>
                    <a:pt x="3" y="6"/>
                    <a:pt x="6" y="4"/>
                    <a:pt x="8" y="3"/>
                  </a:cubicBezTo>
                  <a:cubicBezTo>
                    <a:pt x="11" y="1"/>
                    <a:pt x="14" y="0"/>
                    <a:pt x="18" y="0"/>
                  </a:cubicBezTo>
                  <a:cubicBezTo>
                    <a:pt x="21" y="0"/>
                    <a:pt x="23" y="1"/>
                    <a:pt x="26" y="2"/>
                  </a:cubicBezTo>
                  <a:cubicBezTo>
                    <a:pt x="28" y="3"/>
                    <a:pt x="30" y="5"/>
                    <a:pt x="31" y="7"/>
                  </a:cubicBezTo>
                  <a:cubicBezTo>
                    <a:pt x="32" y="10"/>
                    <a:pt x="33" y="12"/>
                    <a:pt x="33" y="15"/>
                  </a:cubicBezTo>
                  <a:close/>
                  <a:moveTo>
                    <a:pt x="12" y="18"/>
                  </a:moveTo>
                  <a:cubicBezTo>
                    <a:pt x="12" y="21"/>
                    <a:pt x="13" y="22"/>
                    <a:pt x="16" y="22"/>
                  </a:cubicBezTo>
                  <a:cubicBezTo>
                    <a:pt x="17" y="22"/>
                    <a:pt x="18" y="22"/>
                    <a:pt x="19" y="21"/>
                  </a:cubicBezTo>
                  <a:cubicBezTo>
                    <a:pt x="19" y="20"/>
                    <a:pt x="20" y="19"/>
                    <a:pt x="20" y="17"/>
                  </a:cubicBezTo>
                  <a:cubicBezTo>
                    <a:pt x="20" y="12"/>
                    <a:pt x="20" y="12"/>
                    <a:pt x="20" y="12"/>
                  </a:cubicBezTo>
                  <a:cubicBezTo>
                    <a:pt x="19" y="12"/>
                    <a:pt x="18" y="12"/>
                    <a:pt x="18" y="12"/>
                  </a:cubicBezTo>
                  <a:cubicBezTo>
                    <a:pt x="16" y="12"/>
                    <a:pt x="15" y="12"/>
                    <a:pt x="14" y="13"/>
                  </a:cubicBezTo>
                  <a:cubicBezTo>
                    <a:pt x="13" y="15"/>
                    <a:pt x="12" y="16"/>
                    <a:pt x="12" y="1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3" name="íṣḻîḋè"/>
            <p:cNvSpPr/>
            <p:nvPr/>
          </p:nvSpPr>
          <p:spPr bwMode="auto">
            <a:xfrm>
              <a:off x="4338638" y="1320800"/>
              <a:ext cx="1852613" cy="522288"/>
            </a:xfrm>
            <a:custGeom>
              <a:avLst/>
              <a:gdLst>
                <a:gd name="T0" fmla="*/ 226 w 255"/>
                <a:gd name="T1" fmla="*/ 0 h 72"/>
                <a:gd name="T2" fmla="*/ 29 w 255"/>
                <a:gd name="T3" fmla="*/ 0 h 72"/>
                <a:gd name="T4" fmla="*/ 0 w 255"/>
                <a:gd name="T5" fmla="*/ 29 h 72"/>
                <a:gd name="T6" fmla="*/ 29 w 255"/>
                <a:gd name="T7" fmla="*/ 58 h 72"/>
                <a:gd name="T8" fmla="*/ 43 w 255"/>
                <a:gd name="T9" fmla="*/ 58 h 72"/>
                <a:gd name="T10" fmla="*/ 57 w 255"/>
                <a:gd name="T11" fmla="*/ 72 h 72"/>
                <a:gd name="T12" fmla="*/ 71 w 255"/>
                <a:gd name="T13" fmla="*/ 58 h 72"/>
                <a:gd name="T14" fmla="*/ 226 w 255"/>
                <a:gd name="T15" fmla="*/ 58 h 72"/>
                <a:gd name="T16" fmla="*/ 255 w 255"/>
                <a:gd name="T17" fmla="*/ 29 h 72"/>
                <a:gd name="T18" fmla="*/ 226 w 255"/>
                <a:gd name="T19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5" h="72">
                  <a:moveTo>
                    <a:pt x="226" y="0"/>
                  </a:moveTo>
                  <a:cubicBezTo>
                    <a:pt x="29" y="0"/>
                    <a:pt x="29" y="0"/>
                    <a:pt x="29" y="0"/>
                  </a:cubicBezTo>
                  <a:cubicBezTo>
                    <a:pt x="13" y="0"/>
                    <a:pt x="0" y="13"/>
                    <a:pt x="0" y="29"/>
                  </a:cubicBezTo>
                  <a:cubicBezTo>
                    <a:pt x="0" y="45"/>
                    <a:pt x="13" y="58"/>
                    <a:pt x="29" y="58"/>
                  </a:cubicBezTo>
                  <a:cubicBezTo>
                    <a:pt x="43" y="58"/>
                    <a:pt x="43" y="58"/>
                    <a:pt x="43" y="58"/>
                  </a:cubicBezTo>
                  <a:cubicBezTo>
                    <a:pt x="57" y="72"/>
                    <a:pt x="57" y="72"/>
                    <a:pt x="57" y="72"/>
                  </a:cubicBezTo>
                  <a:cubicBezTo>
                    <a:pt x="71" y="58"/>
                    <a:pt x="71" y="58"/>
                    <a:pt x="71" y="58"/>
                  </a:cubicBezTo>
                  <a:cubicBezTo>
                    <a:pt x="226" y="58"/>
                    <a:pt x="226" y="58"/>
                    <a:pt x="226" y="58"/>
                  </a:cubicBezTo>
                  <a:cubicBezTo>
                    <a:pt x="242" y="58"/>
                    <a:pt x="255" y="45"/>
                    <a:pt x="255" y="29"/>
                  </a:cubicBezTo>
                  <a:cubicBezTo>
                    <a:pt x="255" y="13"/>
                    <a:pt x="242" y="0"/>
                    <a:pt x="226" y="0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4" name="íṧḷîḍé"/>
            <p:cNvSpPr/>
            <p:nvPr/>
          </p:nvSpPr>
          <p:spPr bwMode="auto">
            <a:xfrm>
              <a:off x="4600575" y="1552575"/>
              <a:ext cx="993775" cy="50800"/>
            </a:xfrm>
            <a:custGeom>
              <a:avLst/>
              <a:gdLst>
                <a:gd name="T0" fmla="*/ 134 w 137"/>
                <a:gd name="T1" fmla="*/ 7 h 7"/>
                <a:gd name="T2" fmla="*/ 4 w 137"/>
                <a:gd name="T3" fmla="*/ 7 h 7"/>
                <a:gd name="T4" fmla="*/ 0 w 137"/>
                <a:gd name="T5" fmla="*/ 3 h 7"/>
                <a:gd name="T6" fmla="*/ 4 w 137"/>
                <a:gd name="T7" fmla="*/ 0 h 7"/>
                <a:gd name="T8" fmla="*/ 134 w 137"/>
                <a:gd name="T9" fmla="*/ 0 h 7"/>
                <a:gd name="T10" fmla="*/ 137 w 137"/>
                <a:gd name="T11" fmla="*/ 3 h 7"/>
                <a:gd name="T12" fmla="*/ 134 w 137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7" h="7">
                  <a:moveTo>
                    <a:pt x="134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0"/>
                    <a:pt x="137" y="1"/>
                    <a:pt x="137" y="3"/>
                  </a:cubicBezTo>
                  <a:cubicBezTo>
                    <a:pt x="137" y="5"/>
                    <a:pt x="135" y="7"/>
                    <a:pt x="134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5" name="ïŝļíḑe"/>
            <p:cNvSpPr/>
            <p:nvPr/>
          </p:nvSpPr>
          <p:spPr bwMode="auto">
            <a:xfrm>
              <a:off x="4600575" y="1422400"/>
              <a:ext cx="696913" cy="50800"/>
            </a:xfrm>
            <a:custGeom>
              <a:avLst/>
              <a:gdLst>
                <a:gd name="T0" fmla="*/ 93 w 96"/>
                <a:gd name="T1" fmla="*/ 7 h 7"/>
                <a:gd name="T2" fmla="*/ 4 w 96"/>
                <a:gd name="T3" fmla="*/ 7 h 7"/>
                <a:gd name="T4" fmla="*/ 0 w 96"/>
                <a:gd name="T5" fmla="*/ 3 h 7"/>
                <a:gd name="T6" fmla="*/ 4 w 96"/>
                <a:gd name="T7" fmla="*/ 0 h 7"/>
                <a:gd name="T8" fmla="*/ 93 w 96"/>
                <a:gd name="T9" fmla="*/ 0 h 7"/>
                <a:gd name="T10" fmla="*/ 96 w 96"/>
                <a:gd name="T11" fmla="*/ 3 h 7"/>
                <a:gd name="T12" fmla="*/ 93 w 96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7">
                  <a:moveTo>
                    <a:pt x="93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95" y="0"/>
                    <a:pt x="96" y="2"/>
                    <a:pt x="96" y="3"/>
                  </a:cubicBezTo>
                  <a:cubicBezTo>
                    <a:pt x="96" y="5"/>
                    <a:pt x="95" y="7"/>
                    <a:pt x="93" y="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6" name="íṩļiḑê"/>
            <p:cNvSpPr/>
            <p:nvPr/>
          </p:nvSpPr>
          <p:spPr bwMode="auto">
            <a:xfrm>
              <a:off x="7912100" y="3962400"/>
              <a:ext cx="115888" cy="115888"/>
            </a:xfrm>
            <a:custGeom>
              <a:avLst/>
              <a:gdLst>
                <a:gd name="T0" fmla="*/ 4 w 16"/>
                <a:gd name="T1" fmla="*/ 4 h 16"/>
                <a:gd name="T2" fmla="*/ 0 w 16"/>
                <a:gd name="T3" fmla="*/ 16 h 16"/>
                <a:gd name="T4" fmla="*/ 16 w 16"/>
                <a:gd name="T5" fmla="*/ 10 h 16"/>
                <a:gd name="T6" fmla="*/ 12 w 16"/>
                <a:gd name="T7" fmla="*/ 0 h 16"/>
                <a:gd name="T8" fmla="*/ 4 w 16"/>
                <a:gd name="T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4" y="4"/>
                  </a:moveTo>
                  <a:cubicBezTo>
                    <a:pt x="4" y="4"/>
                    <a:pt x="2" y="12"/>
                    <a:pt x="0" y="16"/>
                  </a:cubicBezTo>
                  <a:cubicBezTo>
                    <a:pt x="0" y="16"/>
                    <a:pt x="12" y="16"/>
                    <a:pt x="16" y="10"/>
                  </a:cubicBezTo>
                  <a:cubicBezTo>
                    <a:pt x="12" y="0"/>
                    <a:pt x="12" y="0"/>
                    <a:pt x="12" y="0"/>
                  </a:cubicBezTo>
                  <a:lnTo>
                    <a:pt x="4" y="4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7" name="íSḷíḓé"/>
            <p:cNvSpPr/>
            <p:nvPr/>
          </p:nvSpPr>
          <p:spPr bwMode="auto">
            <a:xfrm>
              <a:off x="7926388" y="5429250"/>
              <a:ext cx="57150" cy="36513"/>
            </a:xfrm>
            <a:custGeom>
              <a:avLst/>
              <a:gdLst>
                <a:gd name="T0" fmla="*/ 0 w 36"/>
                <a:gd name="T1" fmla="*/ 0 h 23"/>
                <a:gd name="T2" fmla="*/ 4 w 36"/>
                <a:gd name="T3" fmla="*/ 23 h 23"/>
                <a:gd name="T4" fmla="*/ 36 w 36"/>
                <a:gd name="T5" fmla="*/ 23 h 23"/>
                <a:gd name="T6" fmla="*/ 32 w 36"/>
                <a:gd name="T7" fmla="*/ 0 h 23"/>
                <a:gd name="T8" fmla="*/ 0 w 36"/>
                <a:gd name="T9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23">
                  <a:moveTo>
                    <a:pt x="0" y="0"/>
                  </a:moveTo>
                  <a:lnTo>
                    <a:pt x="4" y="23"/>
                  </a:lnTo>
                  <a:lnTo>
                    <a:pt x="36" y="23"/>
                  </a:lnTo>
                  <a:lnTo>
                    <a:pt x="3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8" name="iṡļíďê"/>
            <p:cNvSpPr/>
            <p:nvPr/>
          </p:nvSpPr>
          <p:spPr bwMode="auto">
            <a:xfrm>
              <a:off x="7853363" y="5465763"/>
              <a:ext cx="138113" cy="42863"/>
            </a:xfrm>
            <a:custGeom>
              <a:avLst/>
              <a:gdLst>
                <a:gd name="T0" fmla="*/ 11 w 19"/>
                <a:gd name="T1" fmla="*/ 0 h 6"/>
                <a:gd name="T2" fmla="*/ 1 w 19"/>
                <a:gd name="T3" fmla="*/ 6 h 6"/>
                <a:gd name="T4" fmla="*/ 19 w 19"/>
                <a:gd name="T5" fmla="*/ 4 h 6"/>
                <a:gd name="T6" fmla="*/ 18 w 19"/>
                <a:gd name="T7" fmla="*/ 0 h 6"/>
                <a:gd name="T8" fmla="*/ 11 w 19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6">
                  <a:moveTo>
                    <a:pt x="11" y="0"/>
                  </a:moveTo>
                  <a:cubicBezTo>
                    <a:pt x="11" y="0"/>
                    <a:pt x="0" y="5"/>
                    <a:pt x="1" y="6"/>
                  </a:cubicBezTo>
                  <a:cubicBezTo>
                    <a:pt x="1" y="6"/>
                    <a:pt x="19" y="4"/>
                    <a:pt x="19" y="4"/>
                  </a:cubicBezTo>
                  <a:cubicBezTo>
                    <a:pt x="18" y="0"/>
                    <a:pt x="18" y="0"/>
                    <a:pt x="18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29" name="í$ḷíḑé"/>
            <p:cNvSpPr/>
            <p:nvPr/>
          </p:nvSpPr>
          <p:spPr bwMode="auto">
            <a:xfrm>
              <a:off x="8332788" y="5341938"/>
              <a:ext cx="65088" cy="50800"/>
            </a:xfrm>
            <a:custGeom>
              <a:avLst/>
              <a:gdLst>
                <a:gd name="T0" fmla="*/ 0 w 41"/>
                <a:gd name="T1" fmla="*/ 14 h 32"/>
                <a:gd name="T2" fmla="*/ 9 w 41"/>
                <a:gd name="T3" fmla="*/ 32 h 32"/>
                <a:gd name="T4" fmla="*/ 41 w 41"/>
                <a:gd name="T5" fmla="*/ 23 h 32"/>
                <a:gd name="T6" fmla="*/ 23 w 41"/>
                <a:gd name="T7" fmla="*/ 0 h 32"/>
                <a:gd name="T8" fmla="*/ 0 w 41"/>
                <a:gd name="T9" fmla="*/ 1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32">
                  <a:moveTo>
                    <a:pt x="0" y="14"/>
                  </a:moveTo>
                  <a:lnTo>
                    <a:pt x="9" y="32"/>
                  </a:lnTo>
                  <a:lnTo>
                    <a:pt x="41" y="23"/>
                  </a:lnTo>
                  <a:lnTo>
                    <a:pt x="23" y="0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0" name="iślîḑê"/>
            <p:cNvSpPr/>
            <p:nvPr/>
          </p:nvSpPr>
          <p:spPr bwMode="auto">
            <a:xfrm>
              <a:off x="8289925" y="5378450"/>
              <a:ext cx="122238" cy="87313"/>
            </a:xfrm>
            <a:custGeom>
              <a:avLst/>
              <a:gdLst>
                <a:gd name="T0" fmla="*/ 36 w 77"/>
                <a:gd name="T1" fmla="*/ 9 h 55"/>
                <a:gd name="T2" fmla="*/ 0 w 77"/>
                <a:gd name="T3" fmla="*/ 55 h 55"/>
                <a:gd name="T4" fmla="*/ 77 w 77"/>
                <a:gd name="T5" fmla="*/ 13 h 55"/>
                <a:gd name="T6" fmla="*/ 68 w 77"/>
                <a:gd name="T7" fmla="*/ 0 h 55"/>
                <a:gd name="T8" fmla="*/ 36 w 77"/>
                <a:gd name="T9" fmla="*/ 9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55">
                  <a:moveTo>
                    <a:pt x="36" y="9"/>
                  </a:moveTo>
                  <a:lnTo>
                    <a:pt x="0" y="55"/>
                  </a:lnTo>
                  <a:lnTo>
                    <a:pt x="77" y="13"/>
                  </a:lnTo>
                  <a:lnTo>
                    <a:pt x="68" y="0"/>
                  </a:lnTo>
                  <a:lnTo>
                    <a:pt x="36" y="9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1" name="ï$líḓé"/>
            <p:cNvSpPr/>
            <p:nvPr/>
          </p:nvSpPr>
          <p:spPr bwMode="auto">
            <a:xfrm>
              <a:off x="7700963" y="4557713"/>
              <a:ext cx="319088" cy="877888"/>
            </a:xfrm>
            <a:custGeom>
              <a:avLst/>
              <a:gdLst>
                <a:gd name="T0" fmla="*/ 19 w 44"/>
                <a:gd name="T1" fmla="*/ 1 h 121"/>
                <a:gd name="T2" fmla="*/ 30 w 44"/>
                <a:gd name="T3" fmla="*/ 121 h 121"/>
                <a:gd name="T4" fmla="*/ 39 w 44"/>
                <a:gd name="T5" fmla="*/ 121 h 121"/>
                <a:gd name="T6" fmla="*/ 44 w 44"/>
                <a:gd name="T7" fmla="*/ 0 h 121"/>
                <a:gd name="T8" fmla="*/ 19 w 44"/>
                <a:gd name="T9" fmla="*/ 1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21">
                  <a:moveTo>
                    <a:pt x="19" y="1"/>
                  </a:moveTo>
                  <a:cubicBezTo>
                    <a:pt x="19" y="1"/>
                    <a:pt x="0" y="62"/>
                    <a:pt x="30" y="121"/>
                  </a:cubicBezTo>
                  <a:cubicBezTo>
                    <a:pt x="39" y="121"/>
                    <a:pt x="39" y="121"/>
                    <a:pt x="39" y="121"/>
                  </a:cubicBezTo>
                  <a:cubicBezTo>
                    <a:pt x="39" y="121"/>
                    <a:pt x="21" y="55"/>
                    <a:pt x="44" y="0"/>
                  </a:cubicBezTo>
                  <a:lnTo>
                    <a:pt x="19" y="1"/>
                  </a:lnTo>
                  <a:close/>
                </a:path>
              </a:pathLst>
            </a:cu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2" name="iś1ïde"/>
            <p:cNvSpPr/>
            <p:nvPr/>
          </p:nvSpPr>
          <p:spPr bwMode="auto">
            <a:xfrm>
              <a:off x="7962900" y="4514850"/>
              <a:ext cx="428625" cy="863600"/>
            </a:xfrm>
            <a:custGeom>
              <a:avLst/>
              <a:gdLst>
                <a:gd name="T0" fmla="*/ 0 w 59"/>
                <a:gd name="T1" fmla="*/ 9 h 119"/>
                <a:gd name="T2" fmla="*/ 50 w 59"/>
                <a:gd name="T3" fmla="*/ 119 h 119"/>
                <a:gd name="T4" fmla="*/ 59 w 59"/>
                <a:gd name="T5" fmla="*/ 116 h 119"/>
                <a:gd name="T6" fmla="*/ 22 w 59"/>
                <a:gd name="T7" fmla="*/ 0 h 119"/>
                <a:gd name="T8" fmla="*/ 0 w 59"/>
                <a:gd name="T9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119">
                  <a:moveTo>
                    <a:pt x="0" y="9"/>
                  </a:moveTo>
                  <a:cubicBezTo>
                    <a:pt x="0" y="9"/>
                    <a:pt x="3" y="73"/>
                    <a:pt x="50" y="119"/>
                  </a:cubicBezTo>
                  <a:cubicBezTo>
                    <a:pt x="59" y="116"/>
                    <a:pt x="59" y="116"/>
                    <a:pt x="59" y="116"/>
                  </a:cubicBezTo>
                  <a:cubicBezTo>
                    <a:pt x="59" y="116"/>
                    <a:pt x="20" y="59"/>
                    <a:pt x="22" y="0"/>
                  </a:cubicBezTo>
                  <a:lnTo>
                    <a:pt x="0" y="9"/>
                  </a:lnTo>
                  <a:close/>
                </a:path>
              </a:pathLst>
            </a:cu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3" name="íš1iḑe"/>
            <p:cNvSpPr/>
            <p:nvPr/>
          </p:nvSpPr>
          <p:spPr bwMode="auto">
            <a:xfrm>
              <a:off x="7824788" y="3462338"/>
              <a:ext cx="73025" cy="85725"/>
            </a:xfrm>
            <a:custGeom>
              <a:avLst/>
              <a:gdLst>
                <a:gd name="T0" fmla="*/ 10 w 10"/>
                <a:gd name="T1" fmla="*/ 10 h 12"/>
                <a:gd name="T2" fmla="*/ 10 w 10"/>
                <a:gd name="T3" fmla="*/ 6 h 12"/>
                <a:gd name="T4" fmla="*/ 10 w 10"/>
                <a:gd name="T5" fmla="*/ 5 h 12"/>
                <a:gd name="T6" fmla="*/ 9 w 10"/>
                <a:gd name="T7" fmla="*/ 3 h 12"/>
                <a:gd name="T8" fmla="*/ 7 w 10"/>
                <a:gd name="T9" fmla="*/ 3 h 12"/>
                <a:gd name="T10" fmla="*/ 5 w 10"/>
                <a:gd name="T11" fmla="*/ 1 h 12"/>
                <a:gd name="T12" fmla="*/ 2 w 10"/>
                <a:gd name="T13" fmla="*/ 2 h 12"/>
                <a:gd name="T14" fmla="*/ 0 w 10"/>
                <a:gd name="T15" fmla="*/ 6 h 12"/>
                <a:gd name="T16" fmla="*/ 1 w 10"/>
                <a:gd name="T17" fmla="*/ 8 h 12"/>
                <a:gd name="T18" fmla="*/ 4 w 10"/>
                <a:gd name="T19" fmla="*/ 12 h 12"/>
                <a:gd name="T20" fmla="*/ 6 w 10"/>
                <a:gd name="T21" fmla="*/ 12 h 12"/>
                <a:gd name="T22" fmla="*/ 9 w 10"/>
                <a:gd name="T23" fmla="*/ 11 h 12"/>
                <a:gd name="T24" fmla="*/ 10 w 10"/>
                <a:gd name="T25" fmla="*/ 1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12">
                  <a:moveTo>
                    <a:pt x="10" y="10"/>
                  </a:moveTo>
                  <a:cubicBezTo>
                    <a:pt x="10" y="6"/>
                    <a:pt x="10" y="6"/>
                    <a:pt x="10" y="6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7" y="3"/>
                    <a:pt x="7" y="3"/>
                    <a:pt x="7" y="3"/>
                  </a:cubicBezTo>
                  <a:cubicBezTo>
                    <a:pt x="5" y="1"/>
                    <a:pt x="5" y="1"/>
                    <a:pt x="5" y="1"/>
                  </a:cubicBezTo>
                  <a:cubicBezTo>
                    <a:pt x="4" y="0"/>
                    <a:pt x="2" y="1"/>
                    <a:pt x="2" y="2"/>
                  </a:cubicBezTo>
                  <a:cubicBezTo>
                    <a:pt x="1" y="3"/>
                    <a:pt x="0" y="5"/>
                    <a:pt x="0" y="6"/>
                  </a:cubicBezTo>
                  <a:cubicBezTo>
                    <a:pt x="0" y="7"/>
                    <a:pt x="0" y="8"/>
                    <a:pt x="1" y="8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5" y="12"/>
                    <a:pt x="5" y="12"/>
                    <a:pt x="6" y="12"/>
                  </a:cubicBezTo>
                  <a:cubicBezTo>
                    <a:pt x="9" y="11"/>
                    <a:pt x="9" y="11"/>
                    <a:pt x="9" y="11"/>
                  </a:cubicBezTo>
                  <a:cubicBezTo>
                    <a:pt x="9" y="11"/>
                    <a:pt x="10" y="10"/>
                    <a:pt x="10" y="10"/>
                  </a:cubicBez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4" name="iṡḷîdè"/>
            <p:cNvSpPr/>
            <p:nvPr/>
          </p:nvSpPr>
          <p:spPr bwMode="auto">
            <a:xfrm>
              <a:off x="7831138" y="3533775"/>
              <a:ext cx="327025" cy="741363"/>
            </a:xfrm>
            <a:custGeom>
              <a:avLst/>
              <a:gdLst>
                <a:gd name="T0" fmla="*/ 41 w 45"/>
                <a:gd name="T1" fmla="*/ 83 h 102"/>
                <a:gd name="T2" fmla="*/ 15 w 45"/>
                <a:gd name="T3" fmla="*/ 47 h 102"/>
                <a:gd name="T4" fmla="*/ 10 w 45"/>
                <a:gd name="T5" fmla="*/ 0 h 102"/>
                <a:gd name="T6" fmla="*/ 3 w 45"/>
                <a:gd name="T7" fmla="*/ 2 h 102"/>
                <a:gd name="T8" fmla="*/ 2 w 45"/>
                <a:gd name="T9" fmla="*/ 60 h 102"/>
                <a:gd name="T10" fmla="*/ 29 w 45"/>
                <a:gd name="T11" fmla="*/ 99 h 102"/>
                <a:gd name="T12" fmla="*/ 41 w 45"/>
                <a:gd name="T13" fmla="*/ 83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102">
                  <a:moveTo>
                    <a:pt x="41" y="83"/>
                  </a:moveTo>
                  <a:cubicBezTo>
                    <a:pt x="41" y="83"/>
                    <a:pt x="17" y="56"/>
                    <a:pt x="15" y="47"/>
                  </a:cubicBezTo>
                  <a:cubicBezTo>
                    <a:pt x="14" y="37"/>
                    <a:pt x="10" y="0"/>
                    <a:pt x="10" y="0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0" y="54"/>
                    <a:pt x="2" y="60"/>
                  </a:cubicBezTo>
                  <a:cubicBezTo>
                    <a:pt x="5" y="66"/>
                    <a:pt x="19" y="97"/>
                    <a:pt x="29" y="99"/>
                  </a:cubicBezTo>
                  <a:cubicBezTo>
                    <a:pt x="38" y="102"/>
                    <a:pt x="45" y="93"/>
                    <a:pt x="41" y="83"/>
                  </a:cubicBezTo>
                  <a:close/>
                </a:path>
              </a:pathLst>
            </a:custGeom>
            <a:solidFill>
              <a:srgbClr val="FF4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5" name="íSḻïďe"/>
            <p:cNvSpPr/>
            <p:nvPr/>
          </p:nvSpPr>
          <p:spPr bwMode="auto">
            <a:xfrm>
              <a:off x="7847013" y="3736975"/>
              <a:ext cx="223838" cy="284163"/>
            </a:xfrm>
            <a:custGeom>
              <a:avLst/>
              <a:gdLst>
                <a:gd name="T0" fmla="*/ 5 w 31"/>
                <a:gd name="T1" fmla="*/ 11 h 39"/>
                <a:gd name="T2" fmla="*/ 3 w 31"/>
                <a:gd name="T3" fmla="*/ 34 h 39"/>
                <a:gd name="T4" fmla="*/ 25 w 31"/>
                <a:gd name="T5" fmla="*/ 27 h 39"/>
                <a:gd name="T6" fmla="*/ 22 w 31"/>
                <a:gd name="T7" fmla="*/ 2 h 39"/>
                <a:gd name="T8" fmla="*/ 5 w 31"/>
                <a:gd name="T9" fmla="*/ 11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9">
                  <a:moveTo>
                    <a:pt x="5" y="11"/>
                  </a:moveTo>
                  <a:cubicBezTo>
                    <a:pt x="5" y="11"/>
                    <a:pt x="0" y="30"/>
                    <a:pt x="3" y="34"/>
                  </a:cubicBezTo>
                  <a:cubicBezTo>
                    <a:pt x="7" y="39"/>
                    <a:pt x="20" y="35"/>
                    <a:pt x="25" y="27"/>
                  </a:cubicBezTo>
                  <a:cubicBezTo>
                    <a:pt x="30" y="20"/>
                    <a:pt x="31" y="3"/>
                    <a:pt x="22" y="2"/>
                  </a:cubicBezTo>
                  <a:cubicBezTo>
                    <a:pt x="14" y="0"/>
                    <a:pt x="7" y="4"/>
                    <a:pt x="5" y="11"/>
                  </a:cubicBez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6" name="îŝľïḓè"/>
            <p:cNvSpPr/>
            <p:nvPr/>
          </p:nvSpPr>
          <p:spPr bwMode="auto">
            <a:xfrm>
              <a:off x="7751763" y="4027488"/>
              <a:ext cx="406400" cy="573088"/>
            </a:xfrm>
            <a:custGeom>
              <a:avLst/>
              <a:gdLst>
                <a:gd name="T0" fmla="*/ 52 w 56"/>
                <a:gd name="T1" fmla="*/ 79 h 79"/>
                <a:gd name="T2" fmla="*/ 56 w 56"/>
                <a:gd name="T3" fmla="*/ 11 h 79"/>
                <a:gd name="T4" fmla="*/ 56 w 56"/>
                <a:gd name="T5" fmla="*/ 10 h 79"/>
                <a:gd name="T6" fmla="*/ 40 w 56"/>
                <a:gd name="T7" fmla="*/ 1 h 79"/>
                <a:gd name="T8" fmla="*/ 22 w 56"/>
                <a:gd name="T9" fmla="*/ 7 h 79"/>
                <a:gd name="T10" fmla="*/ 22 w 56"/>
                <a:gd name="T11" fmla="*/ 7 h 79"/>
                <a:gd name="T12" fmla="*/ 13 w 56"/>
                <a:gd name="T13" fmla="*/ 16 h 79"/>
                <a:gd name="T14" fmla="*/ 11 w 56"/>
                <a:gd name="T15" fmla="*/ 77 h 79"/>
                <a:gd name="T16" fmla="*/ 52 w 56"/>
                <a:gd name="T17" fmla="*/ 7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6" h="79">
                  <a:moveTo>
                    <a:pt x="52" y="79"/>
                  </a:moveTo>
                  <a:cubicBezTo>
                    <a:pt x="52" y="79"/>
                    <a:pt x="56" y="26"/>
                    <a:pt x="56" y="11"/>
                  </a:cubicBezTo>
                  <a:cubicBezTo>
                    <a:pt x="56" y="11"/>
                    <a:pt x="56" y="10"/>
                    <a:pt x="56" y="10"/>
                  </a:cubicBezTo>
                  <a:cubicBezTo>
                    <a:pt x="53" y="0"/>
                    <a:pt x="44" y="0"/>
                    <a:pt x="40" y="1"/>
                  </a:cubicBezTo>
                  <a:cubicBezTo>
                    <a:pt x="36" y="2"/>
                    <a:pt x="22" y="6"/>
                    <a:pt x="22" y="7"/>
                  </a:cubicBezTo>
                  <a:cubicBezTo>
                    <a:pt x="22" y="7"/>
                    <a:pt x="22" y="7"/>
                    <a:pt x="22" y="7"/>
                  </a:cubicBezTo>
                  <a:cubicBezTo>
                    <a:pt x="17" y="11"/>
                    <a:pt x="13" y="15"/>
                    <a:pt x="13" y="16"/>
                  </a:cubicBezTo>
                  <a:cubicBezTo>
                    <a:pt x="13" y="16"/>
                    <a:pt x="0" y="44"/>
                    <a:pt x="11" y="77"/>
                  </a:cubicBezTo>
                  <a:lnTo>
                    <a:pt x="52" y="79"/>
                  </a:lnTo>
                  <a:close/>
                </a:path>
              </a:pathLst>
            </a:custGeom>
            <a:solidFill>
              <a:srgbClr val="FF4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7" name="íṣļïḋé"/>
            <p:cNvSpPr/>
            <p:nvPr/>
          </p:nvSpPr>
          <p:spPr bwMode="auto">
            <a:xfrm>
              <a:off x="7540625" y="3490913"/>
              <a:ext cx="73025" cy="87313"/>
            </a:xfrm>
            <a:custGeom>
              <a:avLst/>
              <a:gdLst>
                <a:gd name="T0" fmla="*/ 10 w 10"/>
                <a:gd name="T1" fmla="*/ 8 h 12"/>
                <a:gd name="T2" fmla="*/ 10 w 10"/>
                <a:gd name="T3" fmla="*/ 5 h 12"/>
                <a:gd name="T4" fmla="*/ 9 w 10"/>
                <a:gd name="T5" fmla="*/ 4 h 12"/>
                <a:gd name="T6" fmla="*/ 8 w 10"/>
                <a:gd name="T7" fmla="*/ 2 h 12"/>
                <a:gd name="T8" fmla="*/ 6 w 10"/>
                <a:gd name="T9" fmla="*/ 3 h 12"/>
                <a:gd name="T10" fmla="*/ 4 w 10"/>
                <a:gd name="T11" fmla="*/ 1 h 12"/>
                <a:gd name="T12" fmla="*/ 1 w 10"/>
                <a:gd name="T13" fmla="*/ 2 h 12"/>
                <a:gd name="T14" fmla="*/ 0 w 10"/>
                <a:gd name="T15" fmla="*/ 7 h 12"/>
                <a:gd name="T16" fmla="*/ 1 w 10"/>
                <a:gd name="T17" fmla="*/ 8 h 12"/>
                <a:gd name="T18" fmla="*/ 5 w 10"/>
                <a:gd name="T19" fmla="*/ 11 h 12"/>
                <a:gd name="T20" fmla="*/ 7 w 10"/>
                <a:gd name="T21" fmla="*/ 12 h 12"/>
                <a:gd name="T22" fmla="*/ 9 w 10"/>
                <a:gd name="T23" fmla="*/ 10 h 12"/>
                <a:gd name="T24" fmla="*/ 10 w 10"/>
                <a:gd name="T25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12">
                  <a:moveTo>
                    <a:pt x="10" y="8"/>
                  </a:moveTo>
                  <a:cubicBezTo>
                    <a:pt x="10" y="5"/>
                    <a:pt x="10" y="5"/>
                    <a:pt x="10" y="5"/>
                  </a:cubicBezTo>
                  <a:cubicBezTo>
                    <a:pt x="9" y="4"/>
                    <a:pt x="9" y="4"/>
                    <a:pt x="9" y="4"/>
                  </a:cubicBezTo>
                  <a:cubicBezTo>
                    <a:pt x="8" y="2"/>
                    <a:pt x="8" y="2"/>
                    <a:pt x="8" y="2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4" y="1"/>
                    <a:pt x="4" y="1"/>
                    <a:pt x="4" y="1"/>
                  </a:cubicBezTo>
                  <a:cubicBezTo>
                    <a:pt x="3" y="0"/>
                    <a:pt x="1" y="1"/>
                    <a:pt x="1" y="2"/>
                  </a:cubicBezTo>
                  <a:cubicBezTo>
                    <a:pt x="1" y="4"/>
                    <a:pt x="0" y="6"/>
                    <a:pt x="0" y="7"/>
                  </a:cubicBezTo>
                  <a:cubicBezTo>
                    <a:pt x="0" y="8"/>
                    <a:pt x="0" y="8"/>
                    <a:pt x="1" y="8"/>
                  </a:cubicBezTo>
                  <a:cubicBezTo>
                    <a:pt x="5" y="11"/>
                    <a:pt x="5" y="11"/>
                    <a:pt x="5" y="11"/>
                  </a:cubicBezTo>
                  <a:cubicBezTo>
                    <a:pt x="5" y="12"/>
                    <a:pt x="6" y="12"/>
                    <a:pt x="7" y="12"/>
                  </a:cubicBezTo>
                  <a:cubicBezTo>
                    <a:pt x="9" y="10"/>
                    <a:pt x="9" y="10"/>
                    <a:pt x="9" y="10"/>
                  </a:cubicBezTo>
                  <a:cubicBezTo>
                    <a:pt x="10" y="10"/>
                    <a:pt x="10" y="9"/>
                    <a:pt x="10" y="8"/>
                  </a:cubicBezTo>
                  <a:close/>
                </a:path>
              </a:pathLst>
            </a:custGeom>
            <a:solidFill>
              <a:srgbClr val="F79A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8" name="ïṩ1îďé"/>
            <p:cNvSpPr/>
            <p:nvPr/>
          </p:nvSpPr>
          <p:spPr bwMode="auto">
            <a:xfrm>
              <a:off x="7570788" y="3556000"/>
              <a:ext cx="420688" cy="688975"/>
            </a:xfrm>
            <a:custGeom>
              <a:avLst/>
              <a:gdLst>
                <a:gd name="T0" fmla="*/ 53 w 58"/>
                <a:gd name="T1" fmla="*/ 75 h 95"/>
                <a:gd name="T2" fmla="*/ 21 w 58"/>
                <a:gd name="T3" fmla="*/ 44 h 95"/>
                <a:gd name="T4" fmla="*/ 7 w 58"/>
                <a:gd name="T5" fmla="*/ 0 h 95"/>
                <a:gd name="T6" fmla="*/ 0 w 58"/>
                <a:gd name="T7" fmla="*/ 2 h 95"/>
                <a:gd name="T8" fmla="*/ 10 w 58"/>
                <a:gd name="T9" fmla="*/ 60 h 95"/>
                <a:gd name="T10" fmla="*/ 43 w 58"/>
                <a:gd name="T11" fmla="*/ 94 h 95"/>
                <a:gd name="T12" fmla="*/ 53 w 58"/>
                <a:gd name="T13" fmla="*/ 7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8" h="95">
                  <a:moveTo>
                    <a:pt x="53" y="75"/>
                  </a:moveTo>
                  <a:cubicBezTo>
                    <a:pt x="53" y="75"/>
                    <a:pt x="24" y="54"/>
                    <a:pt x="21" y="44"/>
                  </a:cubicBezTo>
                  <a:cubicBezTo>
                    <a:pt x="17" y="35"/>
                    <a:pt x="7" y="0"/>
                    <a:pt x="7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7" y="54"/>
                    <a:pt x="10" y="60"/>
                  </a:cubicBezTo>
                  <a:cubicBezTo>
                    <a:pt x="14" y="65"/>
                    <a:pt x="33" y="93"/>
                    <a:pt x="43" y="94"/>
                  </a:cubicBezTo>
                  <a:cubicBezTo>
                    <a:pt x="53" y="95"/>
                    <a:pt x="58" y="85"/>
                    <a:pt x="53" y="75"/>
                  </a:cubicBezTo>
                  <a:close/>
                </a:path>
              </a:pathLst>
            </a:custGeom>
            <a:solidFill>
              <a:srgbClr val="FF4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39" name="îSḷiḑe"/>
            <p:cNvSpPr/>
            <p:nvPr/>
          </p:nvSpPr>
          <p:spPr bwMode="auto">
            <a:xfrm>
              <a:off x="7802563" y="3700463"/>
              <a:ext cx="573088" cy="1017588"/>
            </a:xfrm>
            <a:custGeom>
              <a:avLst/>
              <a:gdLst>
                <a:gd name="T0" fmla="*/ 32 w 79"/>
                <a:gd name="T1" fmla="*/ 7 h 140"/>
                <a:gd name="T2" fmla="*/ 10 w 79"/>
                <a:gd name="T3" fmla="*/ 13 h 140"/>
                <a:gd name="T4" fmla="*/ 20 w 79"/>
                <a:gd name="T5" fmla="*/ 16 h 140"/>
                <a:gd name="T6" fmla="*/ 19 w 79"/>
                <a:gd name="T7" fmla="*/ 26 h 140"/>
                <a:gd name="T8" fmla="*/ 24 w 79"/>
                <a:gd name="T9" fmla="*/ 26 h 140"/>
                <a:gd name="T10" fmla="*/ 20 w 79"/>
                <a:gd name="T11" fmla="*/ 32 h 140"/>
                <a:gd name="T12" fmla="*/ 18 w 79"/>
                <a:gd name="T13" fmla="*/ 43 h 140"/>
                <a:gd name="T14" fmla="*/ 10 w 79"/>
                <a:gd name="T15" fmla="*/ 64 h 140"/>
                <a:gd name="T16" fmla="*/ 7 w 79"/>
                <a:gd name="T17" fmla="*/ 106 h 140"/>
                <a:gd name="T18" fmla="*/ 70 w 79"/>
                <a:gd name="T19" fmla="*/ 114 h 140"/>
                <a:gd name="T20" fmla="*/ 52 w 79"/>
                <a:gd name="T21" fmla="*/ 70 h 140"/>
                <a:gd name="T22" fmla="*/ 51 w 79"/>
                <a:gd name="T23" fmla="*/ 45 h 140"/>
                <a:gd name="T24" fmla="*/ 40 w 79"/>
                <a:gd name="T25" fmla="*/ 19 h 140"/>
                <a:gd name="T26" fmla="*/ 32 w 79"/>
                <a:gd name="T27" fmla="*/ 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79" h="140">
                  <a:moveTo>
                    <a:pt x="32" y="7"/>
                  </a:moveTo>
                  <a:cubicBezTo>
                    <a:pt x="32" y="7"/>
                    <a:pt x="17" y="0"/>
                    <a:pt x="10" y="13"/>
                  </a:cubicBezTo>
                  <a:cubicBezTo>
                    <a:pt x="6" y="21"/>
                    <a:pt x="18" y="14"/>
                    <a:pt x="20" y="16"/>
                  </a:cubicBezTo>
                  <a:cubicBezTo>
                    <a:pt x="23" y="19"/>
                    <a:pt x="17" y="24"/>
                    <a:pt x="19" y="26"/>
                  </a:cubicBezTo>
                  <a:cubicBezTo>
                    <a:pt x="20" y="28"/>
                    <a:pt x="23" y="23"/>
                    <a:pt x="24" y="26"/>
                  </a:cubicBezTo>
                  <a:cubicBezTo>
                    <a:pt x="26" y="28"/>
                    <a:pt x="22" y="29"/>
                    <a:pt x="20" y="32"/>
                  </a:cubicBezTo>
                  <a:cubicBezTo>
                    <a:pt x="17" y="35"/>
                    <a:pt x="22" y="40"/>
                    <a:pt x="18" y="43"/>
                  </a:cubicBezTo>
                  <a:cubicBezTo>
                    <a:pt x="14" y="46"/>
                    <a:pt x="4" y="48"/>
                    <a:pt x="10" y="64"/>
                  </a:cubicBezTo>
                  <a:cubicBezTo>
                    <a:pt x="17" y="80"/>
                    <a:pt x="0" y="84"/>
                    <a:pt x="7" y="106"/>
                  </a:cubicBezTo>
                  <a:cubicBezTo>
                    <a:pt x="14" y="128"/>
                    <a:pt x="62" y="140"/>
                    <a:pt x="70" y="114"/>
                  </a:cubicBezTo>
                  <a:cubicBezTo>
                    <a:pt x="79" y="88"/>
                    <a:pt x="50" y="82"/>
                    <a:pt x="52" y="70"/>
                  </a:cubicBezTo>
                  <a:cubicBezTo>
                    <a:pt x="54" y="59"/>
                    <a:pt x="60" y="56"/>
                    <a:pt x="51" y="45"/>
                  </a:cubicBezTo>
                  <a:cubicBezTo>
                    <a:pt x="42" y="33"/>
                    <a:pt x="37" y="27"/>
                    <a:pt x="40" y="19"/>
                  </a:cubicBezTo>
                  <a:cubicBezTo>
                    <a:pt x="42" y="12"/>
                    <a:pt x="35" y="7"/>
                    <a:pt x="32" y="7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0" name="islïdé"/>
            <p:cNvSpPr/>
            <p:nvPr/>
          </p:nvSpPr>
          <p:spPr bwMode="auto">
            <a:xfrm>
              <a:off x="8093075" y="3105150"/>
              <a:ext cx="465138" cy="458788"/>
            </a:xfrm>
            <a:custGeom>
              <a:avLst/>
              <a:gdLst>
                <a:gd name="T0" fmla="*/ 32 w 64"/>
                <a:gd name="T1" fmla="*/ 0 h 63"/>
                <a:gd name="T2" fmla="*/ 0 w 64"/>
                <a:gd name="T3" fmla="*/ 31 h 63"/>
                <a:gd name="T4" fmla="*/ 32 w 64"/>
                <a:gd name="T5" fmla="*/ 63 h 63"/>
                <a:gd name="T6" fmla="*/ 64 w 64"/>
                <a:gd name="T7" fmla="*/ 31 h 63"/>
                <a:gd name="T8" fmla="*/ 32 w 64"/>
                <a:gd name="T9" fmla="*/ 0 h 63"/>
                <a:gd name="T10" fmla="*/ 16 w 64"/>
                <a:gd name="T11" fmla="*/ 29 h 63"/>
                <a:gd name="T12" fmla="*/ 20 w 64"/>
                <a:gd name="T13" fmla="*/ 25 h 63"/>
                <a:gd name="T14" fmla="*/ 24 w 64"/>
                <a:gd name="T15" fmla="*/ 29 h 63"/>
                <a:gd name="T16" fmla="*/ 20 w 64"/>
                <a:gd name="T17" fmla="*/ 33 h 63"/>
                <a:gd name="T18" fmla="*/ 16 w 64"/>
                <a:gd name="T19" fmla="*/ 29 h 63"/>
                <a:gd name="T20" fmla="*/ 32 w 64"/>
                <a:gd name="T21" fmla="*/ 49 h 63"/>
                <a:gd name="T22" fmla="*/ 22 w 64"/>
                <a:gd name="T23" fmla="*/ 40 h 63"/>
                <a:gd name="T24" fmla="*/ 42 w 64"/>
                <a:gd name="T25" fmla="*/ 40 h 63"/>
                <a:gd name="T26" fmla="*/ 32 w 64"/>
                <a:gd name="T27" fmla="*/ 49 h 63"/>
                <a:gd name="T28" fmla="*/ 44 w 64"/>
                <a:gd name="T29" fmla="*/ 33 h 63"/>
                <a:gd name="T30" fmla="*/ 40 w 64"/>
                <a:gd name="T31" fmla="*/ 29 h 63"/>
                <a:gd name="T32" fmla="*/ 44 w 64"/>
                <a:gd name="T33" fmla="*/ 25 h 63"/>
                <a:gd name="T34" fmla="*/ 48 w 64"/>
                <a:gd name="T35" fmla="*/ 29 h 63"/>
                <a:gd name="T36" fmla="*/ 44 w 64"/>
                <a:gd name="T37" fmla="*/ 3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" h="63">
                  <a:moveTo>
                    <a:pt x="32" y="0"/>
                  </a:moveTo>
                  <a:cubicBezTo>
                    <a:pt x="15" y="0"/>
                    <a:pt x="0" y="14"/>
                    <a:pt x="0" y="31"/>
                  </a:cubicBezTo>
                  <a:cubicBezTo>
                    <a:pt x="0" y="49"/>
                    <a:pt x="15" y="63"/>
                    <a:pt x="32" y="63"/>
                  </a:cubicBezTo>
                  <a:cubicBezTo>
                    <a:pt x="49" y="63"/>
                    <a:pt x="64" y="49"/>
                    <a:pt x="64" y="31"/>
                  </a:cubicBezTo>
                  <a:cubicBezTo>
                    <a:pt x="64" y="14"/>
                    <a:pt x="49" y="0"/>
                    <a:pt x="32" y="0"/>
                  </a:cubicBezTo>
                  <a:close/>
                  <a:moveTo>
                    <a:pt x="16" y="29"/>
                  </a:moveTo>
                  <a:cubicBezTo>
                    <a:pt x="16" y="27"/>
                    <a:pt x="18" y="25"/>
                    <a:pt x="20" y="25"/>
                  </a:cubicBezTo>
                  <a:cubicBezTo>
                    <a:pt x="22" y="25"/>
                    <a:pt x="24" y="27"/>
                    <a:pt x="24" y="29"/>
                  </a:cubicBezTo>
                  <a:cubicBezTo>
                    <a:pt x="24" y="31"/>
                    <a:pt x="22" y="33"/>
                    <a:pt x="20" y="33"/>
                  </a:cubicBezTo>
                  <a:cubicBezTo>
                    <a:pt x="18" y="33"/>
                    <a:pt x="16" y="31"/>
                    <a:pt x="16" y="29"/>
                  </a:cubicBezTo>
                  <a:close/>
                  <a:moveTo>
                    <a:pt x="32" y="49"/>
                  </a:moveTo>
                  <a:cubicBezTo>
                    <a:pt x="27" y="49"/>
                    <a:pt x="23" y="45"/>
                    <a:pt x="22" y="40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1" y="45"/>
                    <a:pt x="37" y="49"/>
                    <a:pt x="32" y="49"/>
                  </a:cubicBezTo>
                  <a:close/>
                  <a:moveTo>
                    <a:pt x="44" y="33"/>
                  </a:moveTo>
                  <a:cubicBezTo>
                    <a:pt x="42" y="33"/>
                    <a:pt x="40" y="31"/>
                    <a:pt x="40" y="29"/>
                  </a:cubicBezTo>
                  <a:cubicBezTo>
                    <a:pt x="40" y="27"/>
                    <a:pt x="42" y="25"/>
                    <a:pt x="44" y="25"/>
                  </a:cubicBezTo>
                  <a:cubicBezTo>
                    <a:pt x="46" y="25"/>
                    <a:pt x="48" y="27"/>
                    <a:pt x="48" y="29"/>
                  </a:cubicBezTo>
                  <a:cubicBezTo>
                    <a:pt x="48" y="31"/>
                    <a:pt x="46" y="33"/>
                    <a:pt x="44" y="33"/>
                  </a:cubicBezTo>
                  <a:close/>
                </a:path>
              </a:pathLst>
            </a:custGeom>
            <a:solidFill>
              <a:srgbClr val="FEC8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1" name="ïślïḍè"/>
            <p:cNvSpPr/>
            <p:nvPr/>
          </p:nvSpPr>
          <p:spPr bwMode="auto">
            <a:xfrm>
              <a:off x="4897438" y="4383088"/>
              <a:ext cx="2636838" cy="588963"/>
            </a:xfrm>
            <a:custGeom>
              <a:avLst/>
              <a:gdLst>
                <a:gd name="T0" fmla="*/ 5 w 1661"/>
                <a:gd name="T1" fmla="*/ 371 h 371"/>
                <a:gd name="T2" fmla="*/ 0 w 1661"/>
                <a:gd name="T3" fmla="*/ 352 h 371"/>
                <a:gd name="T4" fmla="*/ 229 w 1661"/>
                <a:gd name="T5" fmla="*/ 238 h 371"/>
                <a:gd name="T6" fmla="*/ 517 w 1661"/>
                <a:gd name="T7" fmla="*/ 243 h 371"/>
                <a:gd name="T8" fmla="*/ 833 w 1661"/>
                <a:gd name="T9" fmla="*/ 124 h 371"/>
                <a:gd name="T10" fmla="*/ 1071 w 1661"/>
                <a:gd name="T11" fmla="*/ 124 h 371"/>
                <a:gd name="T12" fmla="*/ 1331 w 1661"/>
                <a:gd name="T13" fmla="*/ 37 h 371"/>
                <a:gd name="T14" fmla="*/ 1331 w 1661"/>
                <a:gd name="T15" fmla="*/ 37 h 371"/>
                <a:gd name="T16" fmla="*/ 1537 w 1661"/>
                <a:gd name="T17" fmla="*/ 60 h 371"/>
                <a:gd name="T18" fmla="*/ 1652 w 1661"/>
                <a:gd name="T19" fmla="*/ 0 h 371"/>
                <a:gd name="T20" fmla="*/ 1661 w 1661"/>
                <a:gd name="T21" fmla="*/ 19 h 371"/>
                <a:gd name="T22" fmla="*/ 1542 w 1661"/>
                <a:gd name="T23" fmla="*/ 83 h 371"/>
                <a:gd name="T24" fmla="*/ 1537 w 1661"/>
                <a:gd name="T25" fmla="*/ 83 h 371"/>
                <a:gd name="T26" fmla="*/ 1331 w 1661"/>
                <a:gd name="T27" fmla="*/ 55 h 371"/>
                <a:gd name="T28" fmla="*/ 1075 w 1661"/>
                <a:gd name="T29" fmla="*/ 142 h 371"/>
                <a:gd name="T30" fmla="*/ 833 w 1661"/>
                <a:gd name="T31" fmla="*/ 142 h 371"/>
                <a:gd name="T32" fmla="*/ 522 w 1661"/>
                <a:gd name="T33" fmla="*/ 261 h 371"/>
                <a:gd name="T34" fmla="*/ 517 w 1661"/>
                <a:gd name="T35" fmla="*/ 261 h 371"/>
                <a:gd name="T36" fmla="*/ 234 w 1661"/>
                <a:gd name="T37" fmla="*/ 256 h 371"/>
                <a:gd name="T38" fmla="*/ 5 w 1661"/>
                <a:gd name="T39" fmla="*/ 371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661" h="371">
                  <a:moveTo>
                    <a:pt x="5" y="371"/>
                  </a:moveTo>
                  <a:lnTo>
                    <a:pt x="0" y="352"/>
                  </a:lnTo>
                  <a:lnTo>
                    <a:pt x="229" y="238"/>
                  </a:lnTo>
                  <a:lnTo>
                    <a:pt x="517" y="243"/>
                  </a:lnTo>
                  <a:lnTo>
                    <a:pt x="833" y="124"/>
                  </a:lnTo>
                  <a:lnTo>
                    <a:pt x="1071" y="124"/>
                  </a:lnTo>
                  <a:lnTo>
                    <a:pt x="1331" y="37"/>
                  </a:lnTo>
                  <a:lnTo>
                    <a:pt x="1331" y="37"/>
                  </a:lnTo>
                  <a:lnTo>
                    <a:pt x="1537" y="60"/>
                  </a:lnTo>
                  <a:lnTo>
                    <a:pt x="1652" y="0"/>
                  </a:lnTo>
                  <a:lnTo>
                    <a:pt x="1661" y="19"/>
                  </a:lnTo>
                  <a:lnTo>
                    <a:pt x="1542" y="83"/>
                  </a:lnTo>
                  <a:lnTo>
                    <a:pt x="1537" y="83"/>
                  </a:lnTo>
                  <a:lnTo>
                    <a:pt x="1331" y="55"/>
                  </a:lnTo>
                  <a:lnTo>
                    <a:pt x="1075" y="142"/>
                  </a:lnTo>
                  <a:lnTo>
                    <a:pt x="833" y="142"/>
                  </a:lnTo>
                  <a:lnTo>
                    <a:pt x="522" y="261"/>
                  </a:lnTo>
                  <a:lnTo>
                    <a:pt x="517" y="261"/>
                  </a:lnTo>
                  <a:lnTo>
                    <a:pt x="234" y="256"/>
                  </a:lnTo>
                  <a:lnTo>
                    <a:pt x="5" y="371"/>
                  </a:lnTo>
                  <a:close/>
                </a:path>
              </a:pathLst>
            </a:custGeom>
            <a:solidFill>
              <a:srgbClr val="F9FB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2" name="ïṩlîďê"/>
            <p:cNvSpPr/>
            <p:nvPr/>
          </p:nvSpPr>
          <p:spPr bwMode="auto">
            <a:xfrm>
              <a:off x="6248400" y="4086225"/>
              <a:ext cx="558800" cy="1160463"/>
            </a:xfrm>
            <a:custGeom>
              <a:avLst/>
              <a:gdLst>
                <a:gd name="T0" fmla="*/ 0 w 77"/>
                <a:gd name="T1" fmla="*/ 22 h 160"/>
                <a:gd name="T2" fmla="*/ 43 w 77"/>
                <a:gd name="T3" fmla="*/ 159 h 160"/>
                <a:gd name="T4" fmla="*/ 77 w 77"/>
                <a:gd name="T5" fmla="*/ 160 h 160"/>
                <a:gd name="T6" fmla="*/ 63 w 77"/>
                <a:gd name="T7" fmla="*/ 151 h 160"/>
                <a:gd name="T8" fmla="*/ 67 w 77"/>
                <a:gd name="T9" fmla="*/ 150 h 160"/>
                <a:gd name="T10" fmla="*/ 43 w 77"/>
                <a:gd name="T11" fmla="*/ 33 h 160"/>
                <a:gd name="T12" fmla="*/ 27 w 77"/>
                <a:gd name="T13" fmla="*/ 12 h 160"/>
                <a:gd name="T14" fmla="*/ 0 w 77"/>
                <a:gd name="T15" fmla="*/ 22 h 1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77" h="160">
                  <a:moveTo>
                    <a:pt x="0" y="22"/>
                  </a:moveTo>
                  <a:cubicBezTo>
                    <a:pt x="0" y="22"/>
                    <a:pt x="49" y="103"/>
                    <a:pt x="43" y="159"/>
                  </a:cubicBezTo>
                  <a:cubicBezTo>
                    <a:pt x="77" y="160"/>
                    <a:pt x="77" y="160"/>
                    <a:pt x="77" y="160"/>
                  </a:cubicBezTo>
                  <a:cubicBezTo>
                    <a:pt x="63" y="151"/>
                    <a:pt x="63" y="151"/>
                    <a:pt x="63" y="151"/>
                  </a:cubicBezTo>
                  <a:cubicBezTo>
                    <a:pt x="67" y="150"/>
                    <a:pt x="67" y="150"/>
                    <a:pt x="67" y="150"/>
                  </a:cubicBezTo>
                  <a:cubicBezTo>
                    <a:pt x="67" y="150"/>
                    <a:pt x="54" y="64"/>
                    <a:pt x="43" y="33"/>
                  </a:cubicBezTo>
                  <a:cubicBezTo>
                    <a:pt x="30" y="0"/>
                    <a:pt x="27" y="12"/>
                    <a:pt x="27" y="12"/>
                  </a:cubicBezTo>
                  <a:lnTo>
                    <a:pt x="0" y="22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3" name="í$1iḓé"/>
            <p:cNvSpPr/>
            <p:nvPr/>
          </p:nvSpPr>
          <p:spPr bwMode="auto">
            <a:xfrm>
              <a:off x="5986463" y="4187825"/>
              <a:ext cx="349250" cy="1052513"/>
            </a:xfrm>
            <a:custGeom>
              <a:avLst/>
              <a:gdLst>
                <a:gd name="T0" fmla="*/ 18 w 48"/>
                <a:gd name="T1" fmla="*/ 3 h 145"/>
                <a:gd name="T2" fmla="*/ 16 w 48"/>
                <a:gd name="T3" fmla="*/ 81 h 145"/>
                <a:gd name="T4" fmla="*/ 0 w 48"/>
                <a:gd name="T5" fmla="*/ 144 h 145"/>
                <a:gd name="T6" fmla="*/ 32 w 48"/>
                <a:gd name="T7" fmla="*/ 145 h 145"/>
                <a:gd name="T8" fmla="*/ 23 w 48"/>
                <a:gd name="T9" fmla="*/ 139 h 145"/>
                <a:gd name="T10" fmla="*/ 18 w 48"/>
                <a:gd name="T11" fmla="*/ 136 h 145"/>
                <a:gd name="T12" fmla="*/ 43 w 48"/>
                <a:gd name="T13" fmla="*/ 46 h 145"/>
                <a:gd name="T14" fmla="*/ 48 w 48"/>
                <a:gd name="T15" fmla="*/ 0 h 145"/>
                <a:gd name="T16" fmla="*/ 18 w 48"/>
                <a:gd name="T17" fmla="*/ 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8" h="145">
                  <a:moveTo>
                    <a:pt x="18" y="3"/>
                  </a:moveTo>
                  <a:cubicBezTo>
                    <a:pt x="18" y="3"/>
                    <a:pt x="21" y="59"/>
                    <a:pt x="16" y="81"/>
                  </a:cubicBezTo>
                  <a:cubicBezTo>
                    <a:pt x="12" y="102"/>
                    <a:pt x="0" y="144"/>
                    <a:pt x="0" y="144"/>
                  </a:cubicBezTo>
                  <a:cubicBezTo>
                    <a:pt x="32" y="145"/>
                    <a:pt x="32" y="145"/>
                    <a:pt x="32" y="145"/>
                  </a:cubicBezTo>
                  <a:cubicBezTo>
                    <a:pt x="23" y="139"/>
                    <a:pt x="23" y="139"/>
                    <a:pt x="23" y="139"/>
                  </a:cubicBezTo>
                  <a:cubicBezTo>
                    <a:pt x="18" y="136"/>
                    <a:pt x="18" y="136"/>
                    <a:pt x="18" y="136"/>
                  </a:cubicBezTo>
                  <a:cubicBezTo>
                    <a:pt x="18" y="136"/>
                    <a:pt x="41" y="75"/>
                    <a:pt x="43" y="46"/>
                  </a:cubicBezTo>
                  <a:cubicBezTo>
                    <a:pt x="45" y="17"/>
                    <a:pt x="48" y="0"/>
                    <a:pt x="48" y="0"/>
                  </a:cubicBezTo>
                  <a:lnTo>
                    <a:pt x="18" y="3"/>
                  </a:ln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4" name="iṧ1iḍê"/>
            <p:cNvSpPr/>
            <p:nvPr/>
          </p:nvSpPr>
          <p:spPr bwMode="auto">
            <a:xfrm>
              <a:off x="6561138" y="2830513"/>
              <a:ext cx="79375" cy="173038"/>
            </a:xfrm>
            <a:custGeom>
              <a:avLst/>
              <a:gdLst>
                <a:gd name="T0" fmla="*/ 18 w 50"/>
                <a:gd name="T1" fmla="*/ 109 h 109"/>
                <a:gd name="T2" fmla="*/ 41 w 50"/>
                <a:gd name="T3" fmla="*/ 96 h 109"/>
                <a:gd name="T4" fmla="*/ 50 w 50"/>
                <a:gd name="T5" fmla="*/ 55 h 109"/>
                <a:gd name="T6" fmla="*/ 41 w 50"/>
                <a:gd name="T7" fmla="*/ 55 h 109"/>
                <a:gd name="T8" fmla="*/ 32 w 50"/>
                <a:gd name="T9" fmla="*/ 68 h 109"/>
                <a:gd name="T10" fmla="*/ 41 w 50"/>
                <a:gd name="T11" fmla="*/ 0 h 109"/>
                <a:gd name="T12" fmla="*/ 27 w 50"/>
                <a:gd name="T13" fmla="*/ 4 h 109"/>
                <a:gd name="T14" fmla="*/ 18 w 50"/>
                <a:gd name="T15" fmla="*/ 68 h 109"/>
                <a:gd name="T16" fmla="*/ 0 w 50"/>
                <a:gd name="T17" fmla="*/ 100 h 109"/>
                <a:gd name="T18" fmla="*/ 14 w 50"/>
                <a:gd name="T19" fmla="*/ 105 h 109"/>
                <a:gd name="T20" fmla="*/ 18 w 50"/>
                <a:gd name="T21" fmla="*/ 109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0" h="109">
                  <a:moveTo>
                    <a:pt x="18" y="109"/>
                  </a:moveTo>
                  <a:lnTo>
                    <a:pt x="41" y="96"/>
                  </a:lnTo>
                  <a:lnTo>
                    <a:pt x="50" y="55"/>
                  </a:lnTo>
                  <a:lnTo>
                    <a:pt x="41" y="55"/>
                  </a:lnTo>
                  <a:lnTo>
                    <a:pt x="32" y="68"/>
                  </a:lnTo>
                  <a:lnTo>
                    <a:pt x="41" y="0"/>
                  </a:lnTo>
                  <a:lnTo>
                    <a:pt x="27" y="4"/>
                  </a:lnTo>
                  <a:lnTo>
                    <a:pt x="18" y="68"/>
                  </a:lnTo>
                  <a:lnTo>
                    <a:pt x="0" y="100"/>
                  </a:lnTo>
                  <a:lnTo>
                    <a:pt x="14" y="105"/>
                  </a:lnTo>
                  <a:lnTo>
                    <a:pt x="18" y="109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5" name="íṥlíďé"/>
            <p:cNvSpPr/>
            <p:nvPr/>
          </p:nvSpPr>
          <p:spPr bwMode="auto">
            <a:xfrm>
              <a:off x="6561138" y="2830513"/>
              <a:ext cx="79375" cy="173038"/>
            </a:xfrm>
            <a:custGeom>
              <a:avLst/>
              <a:gdLst>
                <a:gd name="T0" fmla="*/ 18 w 50"/>
                <a:gd name="T1" fmla="*/ 109 h 109"/>
                <a:gd name="T2" fmla="*/ 41 w 50"/>
                <a:gd name="T3" fmla="*/ 96 h 109"/>
                <a:gd name="T4" fmla="*/ 50 w 50"/>
                <a:gd name="T5" fmla="*/ 55 h 109"/>
                <a:gd name="T6" fmla="*/ 41 w 50"/>
                <a:gd name="T7" fmla="*/ 55 h 109"/>
                <a:gd name="T8" fmla="*/ 32 w 50"/>
                <a:gd name="T9" fmla="*/ 68 h 109"/>
                <a:gd name="T10" fmla="*/ 41 w 50"/>
                <a:gd name="T11" fmla="*/ 0 h 109"/>
                <a:gd name="T12" fmla="*/ 27 w 50"/>
                <a:gd name="T13" fmla="*/ 4 h 109"/>
                <a:gd name="T14" fmla="*/ 18 w 50"/>
                <a:gd name="T15" fmla="*/ 68 h 109"/>
                <a:gd name="T16" fmla="*/ 0 w 50"/>
                <a:gd name="T17" fmla="*/ 100 h 109"/>
                <a:gd name="T18" fmla="*/ 14 w 50"/>
                <a:gd name="T19" fmla="*/ 105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0" h="109">
                  <a:moveTo>
                    <a:pt x="18" y="109"/>
                  </a:moveTo>
                  <a:lnTo>
                    <a:pt x="41" y="96"/>
                  </a:lnTo>
                  <a:lnTo>
                    <a:pt x="50" y="55"/>
                  </a:lnTo>
                  <a:lnTo>
                    <a:pt x="41" y="55"/>
                  </a:lnTo>
                  <a:lnTo>
                    <a:pt x="32" y="68"/>
                  </a:lnTo>
                  <a:lnTo>
                    <a:pt x="41" y="0"/>
                  </a:lnTo>
                  <a:lnTo>
                    <a:pt x="27" y="4"/>
                  </a:lnTo>
                  <a:lnTo>
                    <a:pt x="18" y="68"/>
                  </a:lnTo>
                  <a:lnTo>
                    <a:pt x="0" y="100"/>
                  </a:lnTo>
                  <a:lnTo>
                    <a:pt x="14" y="10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6" name="iṡļïdê"/>
            <p:cNvSpPr/>
            <p:nvPr/>
          </p:nvSpPr>
          <p:spPr bwMode="auto">
            <a:xfrm>
              <a:off x="6807200" y="3019425"/>
              <a:ext cx="160338" cy="107950"/>
            </a:xfrm>
            <a:custGeom>
              <a:avLst/>
              <a:gdLst>
                <a:gd name="T0" fmla="*/ 0 w 101"/>
                <a:gd name="T1" fmla="*/ 64 h 68"/>
                <a:gd name="T2" fmla="*/ 5 w 101"/>
                <a:gd name="T3" fmla="*/ 36 h 68"/>
                <a:gd name="T4" fmla="*/ 42 w 101"/>
                <a:gd name="T5" fmla="*/ 0 h 68"/>
                <a:gd name="T6" fmla="*/ 51 w 101"/>
                <a:gd name="T7" fmla="*/ 9 h 68"/>
                <a:gd name="T8" fmla="*/ 37 w 101"/>
                <a:gd name="T9" fmla="*/ 27 h 68"/>
                <a:gd name="T10" fmla="*/ 101 w 101"/>
                <a:gd name="T11" fmla="*/ 9 h 68"/>
                <a:gd name="T12" fmla="*/ 101 w 101"/>
                <a:gd name="T13" fmla="*/ 22 h 68"/>
                <a:gd name="T14" fmla="*/ 42 w 101"/>
                <a:gd name="T15" fmla="*/ 45 h 68"/>
                <a:gd name="T16" fmla="*/ 28 w 101"/>
                <a:gd name="T17" fmla="*/ 68 h 68"/>
                <a:gd name="T18" fmla="*/ 0 w 101"/>
                <a:gd name="T19" fmla="*/ 6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68">
                  <a:moveTo>
                    <a:pt x="0" y="64"/>
                  </a:moveTo>
                  <a:lnTo>
                    <a:pt x="5" y="36"/>
                  </a:lnTo>
                  <a:lnTo>
                    <a:pt x="42" y="0"/>
                  </a:lnTo>
                  <a:lnTo>
                    <a:pt x="51" y="9"/>
                  </a:lnTo>
                  <a:lnTo>
                    <a:pt x="37" y="27"/>
                  </a:lnTo>
                  <a:lnTo>
                    <a:pt x="101" y="9"/>
                  </a:lnTo>
                  <a:lnTo>
                    <a:pt x="101" y="22"/>
                  </a:lnTo>
                  <a:lnTo>
                    <a:pt x="42" y="45"/>
                  </a:lnTo>
                  <a:lnTo>
                    <a:pt x="28" y="68"/>
                  </a:lnTo>
                  <a:lnTo>
                    <a:pt x="0" y="64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7" name="íş1îďè"/>
            <p:cNvSpPr/>
            <p:nvPr/>
          </p:nvSpPr>
          <p:spPr bwMode="auto">
            <a:xfrm>
              <a:off x="6059488" y="2968625"/>
              <a:ext cx="558800" cy="1306513"/>
            </a:xfrm>
            <a:custGeom>
              <a:avLst/>
              <a:gdLst>
                <a:gd name="T0" fmla="*/ 69 w 77"/>
                <a:gd name="T1" fmla="*/ 0 h 180"/>
                <a:gd name="T2" fmla="*/ 3 w 77"/>
                <a:gd name="T3" fmla="*/ 86 h 180"/>
                <a:gd name="T4" fmla="*/ 0 w 77"/>
                <a:gd name="T5" fmla="*/ 106 h 180"/>
                <a:gd name="T6" fmla="*/ 6 w 77"/>
                <a:gd name="T7" fmla="*/ 176 h 180"/>
                <a:gd name="T8" fmla="*/ 66 w 77"/>
                <a:gd name="T9" fmla="*/ 180 h 180"/>
                <a:gd name="T10" fmla="*/ 46 w 77"/>
                <a:gd name="T11" fmla="*/ 111 h 180"/>
                <a:gd name="T12" fmla="*/ 26 w 77"/>
                <a:gd name="T13" fmla="*/ 96 h 180"/>
                <a:gd name="T14" fmla="*/ 77 w 77"/>
                <a:gd name="T15" fmla="*/ 5 h 180"/>
                <a:gd name="T16" fmla="*/ 69 w 77"/>
                <a:gd name="T17" fmla="*/ 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7" h="180">
                  <a:moveTo>
                    <a:pt x="69" y="0"/>
                  </a:moveTo>
                  <a:cubicBezTo>
                    <a:pt x="69" y="0"/>
                    <a:pt x="10" y="72"/>
                    <a:pt x="3" y="86"/>
                  </a:cubicBezTo>
                  <a:cubicBezTo>
                    <a:pt x="3" y="86"/>
                    <a:pt x="0" y="91"/>
                    <a:pt x="0" y="106"/>
                  </a:cubicBezTo>
                  <a:cubicBezTo>
                    <a:pt x="0" y="121"/>
                    <a:pt x="6" y="176"/>
                    <a:pt x="6" y="176"/>
                  </a:cubicBezTo>
                  <a:cubicBezTo>
                    <a:pt x="66" y="180"/>
                    <a:pt x="66" y="180"/>
                    <a:pt x="66" y="180"/>
                  </a:cubicBezTo>
                  <a:cubicBezTo>
                    <a:pt x="66" y="180"/>
                    <a:pt x="46" y="113"/>
                    <a:pt x="46" y="111"/>
                  </a:cubicBezTo>
                  <a:cubicBezTo>
                    <a:pt x="45" y="109"/>
                    <a:pt x="35" y="99"/>
                    <a:pt x="26" y="96"/>
                  </a:cubicBezTo>
                  <a:cubicBezTo>
                    <a:pt x="77" y="5"/>
                    <a:pt x="77" y="5"/>
                    <a:pt x="77" y="5"/>
                  </a:cubicBezTo>
                  <a:lnTo>
                    <a:pt x="69" y="0"/>
                  </a:ln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8" name="íšlïḑè"/>
            <p:cNvSpPr/>
            <p:nvPr/>
          </p:nvSpPr>
          <p:spPr bwMode="auto">
            <a:xfrm>
              <a:off x="6197600" y="3584575"/>
              <a:ext cx="123825" cy="115888"/>
            </a:xfrm>
            <a:custGeom>
              <a:avLst/>
              <a:gdLst>
                <a:gd name="T0" fmla="*/ 13 w 17"/>
                <a:gd name="T1" fmla="*/ 5 h 16"/>
                <a:gd name="T2" fmla="*/ 17 w 17"/>
                <a:gd name="T3" fmla="*/ 16 h 16"/>
                <a:gd name="T4" fmla="*/ 0 w 17"/>
                <a:gd name="T5" fmla="*/ 11 h 16"/>
                <a:gd name="T6" fmla="*/ 5 w 17"/>
                <a:gd name="T7" fmla="*/ 0 h 16"/>
                <a:gd name="T8" fmla="*/ 13 w 17"/>
                <a:gd name="T9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3" y="5"/>
                  </a:moveTo>
                  <a:cubicBezTo>
                    <a:pt x="13" y="5"/>
                    <a:pt x="15" y="12"/>
                    <a:pt x="17" y="16"/>
                  </a:cubicBezTo>
                  <a:cubicBezTo>
                    <a:pt x="17" y="16"/>
                    <a:pt x="4" y="16"/>
                    <a:pt x="0" y="11"/>
                  </a:cubicBezTo>
                  <a:cubicBezTo>
                    <a:pt x="5" y="0"/>
                    <a:pt x="5" y="0"/>
                    <a:pt x="5" y="0"/>
                  </a:cubicBezTo>
                  <a:lnTo>
                    <a:pt x="13" y="5"/>
                  </a:ln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49" name="işlîḓè"/>
            <p:cNvSpPr/>
            <p:nvPr/>
          </p:nvSpPr>
          <p:spPr bwMode="auto">
            <a:xfrm>
              <a:off x="6161088" y="3352800"/>
              <a:ext cx="225425" cy="319088"/>
            </a:xfrm>
            <a:custGeom>
              <a:avLst/>
              <a:gdLst>
                <a:gd name="T0" fmla="*/ 27 w 31"/>
                <a:gd name="T1" fmla="*/ 13 h 44"/>
                <a:gd name="T2" fmla="*/ 27 w 31"/>
                <a:gd name="T3" fmla="*/ 39 h 44"/>
                <a:gd name="T4" fmla="*/ 6 w 31"/>
                <a:gd name="T5" fmla="*/ 28 h 44"/>
                <a:gd name="T6" fmla="*/ 8 w 31"/>
                <a:gd name="T7" fmla="*/ 2 h 44"/>
                <a:gd name="T8" fmla="*/ 27 w 31"/>
                <a:gd name="T9" fmla="*/ 1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44">
                  <a:moveTo>
                    <a:pt x="27" y="13"/>
                  </a:moveTo>
                  <a:cubicBezTo>
                    <a:pt x="27" y="13"/>
                    <a:pt x="31" y="34"/>
                    <a:pt x="27" y="39"/>
                  </a:cubicBezTo>
                  <a:cubicBezTo>
                    <a:pt x="24" y="44"/>
                    <a:pt x="11" y="36"/>
                    <a:pt x="6" y="28"/>
                  </a:cubicBezTo>
                  <a:cubicBezTo>
                    <a:pt x="1" y="21"/>
                    <a:pt x="0" y="3"/>
                    <a:pt x="8" y="2"/>
                  </a:cubicBezTo>
                  <a:cubicBezTo>
                    <a:pt x="17" y="0"/>
                    <a:pt x="25" y="6"/>
                    <a:pt x="27" y="13"/>
                  </a:cubicBezTo>
                  <a:close/>
                </a:path>
              </a:pathLst>
            </a:custGeom>
            <a:solidFill>
              <a:srgbClr val="F7D3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0" name="îṣḻíḍê"/>
            <p:cNvSpPr/>
            <p:nvPr/>
          </p:nvSpPr>
          <p:spPr bwMode="auto">
            <a:xfrm>
              <a:off x="6276975" y="3098800"/>
              <a:ext cx="581025" cy="820738"/>
            </a:xfrm>
            <a:custGeom>
              <a:avLst/>
              <a:gdLst>
                <a:gd name="T0" fmla="*/ 6 w 80"/>
                <a:gd name="T1" fmla="*/ 87 h 113"/>
                <a:gd name="T2" fmla="*/ 57 w 80"/>
                <a:gd name="T3" fmla="*/ 52 h 113"/>
                <a:gd name="T4" fmla="*/ 71 w 80"/>
                <a:gd name="T5" fmla="*/ 0 h 113"/>
                <a:gd name="T6" fmla="*/ 80 w 80"/>
                <a:gd name="T7" fmla="*/ 2 h 113"/>
                <a:gd name="T8" fmla="*/ 74 w 80"/>
                <a:gd name="T9" fmla="*/ 58 h 113"/>
                <a:gd name="T10" fmla="*/ 15 w 80"/>
                <a:gd name="T11" fmla="*/ 113 h 113"/>
                <a:gd name="T12" fmla="*/ 6 w 80"/>
                <a:gd name="T13" fmla="*/ 8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113">
                  <a:moveTo>
                    <a:pt x="6" y="87"/>
                  </a:moveTo>
                  <a:cubicBezTo>
                    <a:pt x="6" y="87"/>
                    <a:pt x="53" y="58"/>
                    <a:pt x="57" y="52"/>
                  </a:cubicBezTo>
                  <a:cubicBezTo>
                    <a:pt x="61" y="45"/>
                    <a:pt x="71" y="0"/>
                    <a:pt x="71" y="0"/>
                  </a:cubicBezTo>
                  <a:cubicBezTo>
                    <a:pt x="80" y="2"/>
                    <a:pt x="80" y="2"/>
                    <a:pt x="80" y="2"/>
                  </a:cubicBezTo>
                  <a:cubicBezTo>
                    <a:pt x="80" y="2"/>
                    <a:pt x="75" y="53"/>
                    <a:pt x="74" y="58"/>
                  </a:cubicBezTo>
                  <a:cubicBezTo>
                    <a:pt x="72" y="64"/>
                    <a:pt x="25" y="113"/>
                    <a:pt x="15" y="113"/>
                  </a:cubicBezTo>
                  <a:cubicBezTo>
                    <a:pt x="4" y="113"/>
                    <a:pt x="0" y="100"/>
                    <a:pt x="6" y="87"/>
                  </a:cubicBezTo>
                  <a:close/>
                </a:path>
              </a:pathLst>
            </a:custGeom>
            <a:solidFill>
              <a:srgbClr val="6DB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1" name="íṩļîḍè"/>
            <p:cNvSpPr/>
            <p:nvPr/>
          </p:nvSpPr>
          <p:spPr bwMode="auto">
            <a:xfrm>
              <a:off x="6132513" y="3294063"/>
              <a:ext cx="217488" cy="327025"/>
            </a:xfrm>
            <a:custGeom>
              <a:avLst/>
              <a:gdLst>
                <a:gd name="T0" fmla="*/ 28 w 30"/>
                <a:gd name="T1" fmla="*/ 17 h 45"/>
                <a:gd name="T2" fmla="*/ 25 w 30"/>
                <a:gd name="T3" fmla="*/ 4 h 45"/>
                <a:gd name="T4" fmla="*/ 9 w 30"/>
                <a:gd name="T5" fmla="*/ 2 h 45"/>
                <a:gd name="T6" fmla="*/ 14 w 30"/>
                <a:gd name="T7" fmla="*/ 7 h 45"/>
                <a:gd name="T8" fmla="*/ 3 w 30"/>
                <a:gd name="T9" fmla="*/ 15 h 45"/>
                <a:gd name="T10" fmla="*/ 4 w 30"/>
                <a:gd name="T11" fmla="*/ 23 h 45"/>
                <a:gd name="T12" fmla="*/ 5 w 30"/>
                <a:gd name="T13" fmla="*/ 34 h 45"/>
                <a:gd name="T14" fmla="*/ 22 w 30"/>
                <a:gd name="T15" fmla="*/ 45 h 45"/>
                <a:gd name="T16" fmla="*/ 23 w 30"/>
                <a:gd name="T17" fmla="*/ 34 h 45"/>
                <a:gd name="T18" fmla="*/ 17 w 30"/>
                <a:gd name="T19" fmla="*/ 30 h 45"/>
                <a:gd name="T20" fmla="*/ 21 w 30"/>
                <a:gd name="T21" fmla="*/ 27 h 45"/>
                <a:gd name="T22" fmla="*/ 24 w 30"/>
                <a:gd name="T23" fmla="*/ 31 h 45"/>
                <a:gd name="T24" fmla="*/ 23 w 30"/>
                <a:gd name="T25" fmla="*/ 23 h 45"/>
                <a:gd name="T26" fmla="*/ 28 w 30"/>
                <a:gd name="T27" fmla="*/ 1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0" h="45">
                  <a:moveTo>
                    <a:pt x="28" y="17"/>
                  </a:moveTo>
                  <a:cubicBezTo>
                    <a:pt x="28" y="17"/>
                    <a:pt x="30" y="8"/>
                    <a:pt x="25" y="4"/>
                  </a:cubicBezTo>
                  <a:cubicBezTo>
                    <a:pt x="20" y="0"/>
                    <a:pt x="11" y="1"/>
                    <a:pt x="9" y="2"/>
                  </a:cubicBezTo>
                  <a:cubicBezTo>
                    <a:pt x="9" y="4"/>
                    <a:pt x="15" y="6"/>
                    <a:pt x="14" y="7"/>
                  </a:cubicBezTo>
                  <a:cubicBezTo>
                    <a:pt x="12" y="9"/>
                    <a:pt x="5" y="7"/>
                    <a:pt x="3" y="15"/>
                  </a:cubicBezTo>
                  <a:cubicBezTo>
                    <a:pt x="2" y="22"/>
                    <a:pt x="4" y="23"/>
                    <a:pt x="4" y="23"/>
                  </a:cubicBezTo>
                  <a:cubicBezTo>
                    <a:pt x="4" y="23"/>
                    <a:pt x="0" y="28"/>
                    <a:pt x="5" y="34"/>
                  </a:cubicBezTo>
                  <a:cubicBezTo>
                    <a:pt x="9" y="40"/>
                    <a:pt x="19" y="45"/>
                    <a:pt x="22" y="45"/>
                  </a:cubicBezTo>
                  <a:cubicBezTo>
                    <a:pt x="24" y="44"/>
                    <a:pt x="23" y="34"/>
                    <a:pt x="23" y="34"/>
                  </a:cubicBezTo>
                  <a:cubicBezTo>
                    <a:pt x="23" y="34"/>
                    <a:pt x="17" y="34"/>
                    <a:pt x="17" y="30"/>
                  </a:cubicBezTo>
                  <a:cubicBezTo>
                    <a:pt x="16" y="26"/>
                    <a:pt x="20" y="26"/>
                    <a:pt x="21" y="27"/>
                  </a:cubicBezTo>
                  <a:cubicBezTo>
                    <a:pt x="22" y="28"/>
                    <a:pt x="23" y="31"/>
                    <a:pt x="24" y="31"/>
                  </a:cubicBezTo>
                  <a:cubicBezTo>
                    <a:pt x="25" y="30"/>
                    <a:pt x="23" y="23"/>
                    <a:pt x="23" y="23"/>
                  </a:cubicBezTo>
                  <a:cubicBezTo>
                    <a:pt x="23" y="23"/>
                    <a:pt x="27" y="20"/>
                    <a:pt x="28" y="17"/>
                  </a:cubicBezTo>
                  <a:close/>
                </a:path>
              </a:pathLst>
            </a:custGeom>
            <a:solidFill>
              <a:srgbClr val="544D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2" name="íṥ1iḓê"/>
            <p:cNvSpPr/>
            <p:nvPr/>
          </p:nvSpPr>
          <p:spPr bwMode="auto">
            <a:xfrm>
              <a:off x="6169025" y="4935538"/>
              <a:ext cx="603250" cy="581025"/>
            </a:xfrm>
            <a:custGeom>
              <a:avLst/>
              <a:gdLst>
                <a:gd name="T0" fmla="*/ 51 w 83"/>
                <a:gd name="T1" fmla="*/ 2 h 80"/>
                <a:gd name="T2" fmla="*/ 15 w 83"/>
                <a:gd name="T3" fmla="*/ 12 h 80"/>
                <a:gd name="T4" fmla="*/ 2 w 83"/>
                <a:gd name="T5" fmla="*/ 35 h 80"/>
                <a:gd name="T6" fmla="*/ 9 w 83"/>
                <a:gd name="T7" fmla="*/ 59 h 80"/>
                <a:gd name="T8" fmla="*/ 32 w 83"/>
                <a:gd name="T9" fmla="*/ 72 h 80"/>
                <a:gd name="T10" fmla="*/ 42 w 83"/>
                <a:gd name="T11" fmla="*/ 69 h 80"/>
                <a:gd name="T12" fmla="*/ 53 w 83"/>
                <a:gd name="T13" fmla="*/ 80 h 80"/>
                <a:gd name="T14" fmla="*/ 56 w 83"/>
                <a:gd name="T15" fmla="*/ 65 h 80"/>
                <a:gd name="T16" fmla="*/ 67 w 83"/>
                <a:gd name="T17" fmla="*/ 62 h 80"/>
                <a:gd name="T18" fmla="*/ 80 w 83"/>
                <a:gd name="T19" fmla="*/ 40 h 80"/>
                <a:gd name="T20" fmla="*/ 73 w 83"/>
                <a:gd name="T21" fmla="*/ 15 h 80"/>
                <a:gd name="T22" fmla="*/ 51 w 83"/>
                <a:gd name="T23" fmla="*/ 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3" h="80">
                  <a:moveTo>
                    <a:pt x="51" y="2"/>
                  </a:moveTo>
                  <a:cubicBezTo>
                    <a:pt x="15" y="12"/>
                    <a:pt x="15" y="12"/>
                    <a:pt x="15" y="12"/>
                  </a:cubicBezTo>
                  <a:cubicBezTo>
                    <a:pt x="5" y="15"/>
                    <a:pt x="0" y="25"/>
                    <a:pt x="2" y="35"/>
                  </a:cubicBezTo>
                  <a:cubicBezTo>
                    <a:pt x="9" y="59"/>
                    <a:pt x="9" y="59"/>
                    <a:pt x="9" y="59"/>
                  </a:cubicBezTo>
                  <a:cubicBezTo>
                    <a:pt x="12" y="69"/>
                    <a:pt x="22" y="75"/>
                    <a:pt x="32" y="72"/>
                  </a:cubicBezTo>
                  <a:cubicBezTo>
                    <a:pt x="42" y="69"/>
                    <a:pt x="42" y="69"/>
                    <a:pt x="42" y="69"/>
                  </a:cubicBezTo>
                  <a:cubicBezTo>
                    <a:pt x="53" y="80"/>
                    <a:pt x="53" y="80"/>
                    <a:pt x="53" y="80"/>
                  </a:cubicBezTo>
                  <a:cubicBezTo>
                    <a:pt x="56" y="65"/>
                    <a:pt x="56" y="65"/>
                    <a:pt x="56" y="65"/>
                  </a:cubicBezTo>
                  <a:cubicBezTo>
                    <a:pt x="67" y="62"/>
                    <a:pt x="67" y="62"/>
                    <a:pt x="67" y="62"/>
                  </a:cubicBezTo>
                  <a:cubicBezTo>
                    <a:pt x="77" y="60"/>
                    <a:pt x="83" y="50"/>
                    <a:pt x="80" y="40"/>
                  </a:cubicBezTo>
                  <a:cubicBezTo>
                    <a:pt x="73" y="15"/>
                    <a:pt x="73" y="15"/>
                    <a:pt x="73" y="15"/>
                  </a:cubicBezTo>
                  <a:cubicBezTo>
                    <a:pt x="71" y="5"/>
                    <a:pt x="60" y="0"/>
                    <a:pt x="51" y="2"/>
                  </a:cubicBezTo>
                  <a:close/>
                </a:path>
              </a:pathLst>
            </a:custGeom>
            <a:solidFill>
              <a:srgbClr val="9570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3" name="îṥḻîḓé"/>
            <p:cNvSpPr/>
            <p:nvPr/>
          </p:nvSpPr>
          <p:spPr bwMode="auto">
            <a:xfrm>
              <a:off x="6307138" y="5218113"/>
              <a:ext cx="65088" cy="65088"/>
            </a:xfrm>
            <a:custGeom>
              <a:avLst/>
              <a:gdLst>
                <a:gd name="T0" fmla="*/ 8 w 9"/>
                <a:gd name="T1" fmla="*/ 4 h 9"/>
                <a:gd name="T2" fmla="*/ 5 w 9"/>
                <a:gd name="T3" fmla="*/ 9 h 9"/>
                <a:gd name="T4" fmla="*/ 0 w 9"/>
                <a:gd name="T5" fmla="*/ 6 h 9"/>
                <a:gd name="T6" fmla="*/ 3 w 9"/>
                <a:gd name="T7" fmla="*/ 1 h 9"/>
                <a:gd name="T8" fmla="*/ 8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8" y="4"/>
                  </a:moveTo>
                  <a:cubicBezTo>
                    <a:pt x="9" y="6"/>
                    <a:pt x="7" y="8"/>
                    <a:pt x="5" y="9"/>
                  </a:cubicBezTo>
                  <a:cubicBezTo>
                    <a:pt x="3" y="9"/>
                    <a:pt x="1" y="8"/>
                    <a:pt x="0" y="6"/>
                  </a:cubicBezTo>
                  <a:cubicBezTo>
                    <a:pt x="0" y="3"/>
                    <a:pt x="1" y="1"/>
                    <a:pt x="3" y="1"/>
                  </a:cubicBezTo>
                  <a:cubicBezTo>
                    <a:pt x="5" y="0"/>
                    <a:pt x="8" y="1"/>
                    <a:pt x="8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4" name="îŝḻïḋê"/>
            <p:cNvSpPr/>
            <p:nvPr/>
          </p:nvSpPr>
          <p:spPr bwMode="auto">
            <a:xfrm>
              <a:off x="6437313" y="5181600"/>
              <a:ext cx="65088" cy="65088"/>
            </a:xfrm>
            <a:custGeom>
              <a:avLst/>
              <a:gdLst>
                <a:gd name="T0" fmla="*/ 8 w 9"/>
                <a:gd name="T1" fmla="*/ 4 h 9"/>
                <a:gd name="T2" fmla="*/ 5 w 9"/>
                <a:gd name="T3" fmla="*/ 9 h 9"/>
                <a:gd name="T4" fmla="*/ 0 w 9"/>
                <a:gd name="T5" fmla="*/ 6 h 9"/>
                <a:gd name="T6" fmla="*/ 3 w 9"/>
                <a:gd name="T7" fmla="*/ 1 h 9"/>
                <a:gd name="T8" fmla="*/ 8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8" y="4"/>
                  </a:moveTo>
                  <a:cubicBezTo>
                    <a:pt x="9" y="6"/>
                    <a:pt x="7" y="8"/>
                    <a:pt x="5" y="9"/>
                  </a:cubicBezTo>
                  <a:cubicBezTo>
                    <a:pt x="3" y="9"/>
                    <a:pt x="1" y="8"/>
                    <a:pt x="0" y="6"/>
                  </a:cubicBez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1"/>
                    <a:pt x="8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5" name="íṣļíḍé"/>
            <p:cNvSpPr/>
            <p:nvPr/>
          </p:nvSpPr>
          <p:spPr bwMode="auto">
            <a:xfrm>
              <a:off x="6567488" y="5145088"/>
              <a:ext cx="66675" cy="66675"/>
            </a:xfrm>
            <a:custGeom>
              <a:avLst/>
              <a:gdLst>
                <a:gd name="T0" fmla="*/ 8 w 9"/>
                <a:gd name="T1" fmla="*/ 4 h 9"/>
                <a:gd name="T2" fmla="*/ 5 w 9"/>
                <a:gd name="T3" fmla="*/ 9 h 9"/>
                <a:gd name="T4" fmla="*/ 0 w 9"/>
                <a:gd name="T5" fmla="*/ 6 h 9"/>
                <a:gd name="T6" fmla="*/ 3 w 9"/>
                <a:gd name="T7" fmla="*/ 1 h 9"/>
                <a:gd name="T8" fmla="*/ 8 w 9"/>
                <a:gd name="T9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" h="9">
                  <a:moveTo>
                    <a:pt x="8" y="4"/>
                  </a:moveTo>
                  <a:cubicBezTo>
                    <a:pt x="9" y="6"/>
                    <a:pt x="7" y="8"/>
                    <a:pt x="5" y="9"/>
                  </a:cubicBezTo>
                  <a:cubicBezTo>
                    <a:pt x="3" y="9"/>
                    <a:pt x="1" y="8"/>
                    <a:pt x="0" y="6"/>
                  </a:cubicBezTo>
                  <a:cubicBezTo>
                    <a:pt x="0" y="4"/>
                    <a:pt x="1" y="1"/>
                    <a:pt x="3" y="1"/>
                  </a:cubicBezTo>
                  <a:cubicBezTo>
                    <a:pt x="5" y="0"/>
                    <a:pt x="7" y="2"/>
                    <a:pt x="8" y="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6" name="išļiḍè"/>
            <p:cNvSpPr/>
            <p:nvPr/>
          </p:nvSpPr>
          <p:spPr bwMode="auto">
            <a:xfrm>
              <a:off x="5210175" y="4718050"/>
              <a:ext cx="95250" cy="93663"/>
            </a:xfrm>
            <a:prstGeom prst="ellipse">
              <a:avLst/>
            </a:prstGeom>
            <a:solidFill>
              <a:srgbClr val="FFC2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  <p:sp>
          <p:nvSpPr>
            <p:cNvPr id="157" name="ïṧľîḍe"/>
            <p:cNvSpPr/>
            <p:nvPr/>
          </p:nvSpPr>
          <p:spPr bwMode="auto">
            <a:xfrm>
              <a:off x="6967538" y="4413250"/>
              <a:ext cx="93663" cy="93663"/>
            </a:xfrm>
            <a:prstGeom prst="ellipse">
              <a:avLst/>
            </a:prstGeom>
            <a:solidFill>
              <a:srgbClr val="FF4F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endParaRPr>
            </a:p>
          </p:txBody>
        </p:sp>
      </p:grpSp>
      <p:sp>
        <p:nvSpPr>
          <p:cNvPr id="159" name="矩形 158"/>
          <p:cNvSpPr/>
          <p:nvPr/>
        </p:nvSpPr>
        <p:spPr>
          <a:xfrm>
            <a:off x="956041" y="0"/>
            <a:ext cx="5664898" cy="6402541"/>
          </a:xfrm>
          <a:custGeom>
            <a:avLst/>
            <a:gdLst>
              <a:gd name="connsiteX0" fmla="*/ 0 w 4549776"/>
              <a:gd name="connsiteY0" fmla="*/ 0 h 6491907"/>
              <a:gd name="connsiteX1" fmla="*/ 4549776 w 4549776"/>
              <a:gd name="connsiteY1" fmla="*/ 0 h 6491907"/>
              <a:gd name="connsiteX2" fmla="*/ 4549776 w 4549776"/>
              <a:gd name="connsiteY2" fmla="*/ 6491907 h 6491907"/>
              <a:gd name="connsiteX3" fmla="*/ 0 w 4549776"/>
              <a:gd name="connsiteY3" fmla="*/ 6491907 h 6491907"/>
              <a:gd name="connsiteX4" fmla="*/ 0 w 4549776"/>
              <a:gd name="connsiteY4" fmla="*/ 0 h 6491907"/>
              <a:gd name="connsiteX0-1" fmla="*/ 0 w 4549776"/>
              <a:gd name="connsiteY0-2" fmla="*/ 0 h 6491907"/>
              <a:gd name="connsiteX1-3" fmla="*/ 4549776 w 4549776"/>
              <a:gd name="connsiteY1-4" fmla="*/ 0 h 6491907"/>
              <a:gd name="connsiteX2-5" fmla="*/ 4549776 w 4549776"/>
              <a:gd name="connsiteY2-6" fmla="*/ 6491907 h 6491907"/>
              <a:gd name="connsiteX3-7" fmla="*/ 0 w 4549776"/>
              <a:gd name="connsiteY3-8" fmla="*/ 6491907 h 6491907"/>
              <a:gd name="connsiteX4-9" fmla="*/ 0 w 4549776"/>
              <a:gd name="connsiteY4-10" fmla="*/ 0 h 6491907"/>
              <a:gd name="connsiteX0-11" fmla="*/ 0 w 4549776"/>
              <a:gd name="connsiteY0-12" fmla="*/ 0 h 6491907"/>
              <a:gd name="connsiteX1-13" fmla="*/ 4549776 w 4549776"/>
              <a:gd name="connsiteY1-14" fmla="*/ 0 h 6491907"/>
              <a:gd name="connsiteX2-15" fmla="*/ 4549776 w 4549776"/>
              <a:gd name="connsiteY2-16" fmla="*/ 6491907 h 6491907"/>
              <a:gd name="connsiteX3-17" fmla="*/ 0 w 4549776"/>
              <a:gd name="connsiteY3-18" fmla="*/ 6491907 h 6491907"/>
              <a:gd name="connsiteX4-19" fmla="*/ 0 w 4549776"/>
              <a:gd name="connsiteY4-20" fmla="*/ 0 h 6491907"/>
              <a:gd name="connsiteX0-21" fmla="*/ 0 w 4549776"/>
              <a:gd name="connsiteY0-22" fmla="*/ 0 h 6491907"/>
              <a:gd name="connsiteX1-23" fmla="*/ 4549776 w 4549776"/>
              <a:gd name="connsiteY1-24" fmla="*/ 0 h 6491907"/>
              <a:gd name="connsiteX2-25" fmla="*/ 4549776 w 4549776"/>
              <a:gd name="connsiteY2-26" fmla="*/ 6491907 h 6491907"/>
              <a:gd name="connsiteX3-27" fmla="*/ 0 w 4549776"/>
              <a:gd name="connsiteY3-28" fmla="*/ 6491907 h 6491907"/>
              <a:gd name="connsiteX4-29" fmla="*/ 0 w 4549776"/>
              <a:gd name="connsiteY4-30" fmla="*/ 0 h 6491907"/>
              <a:gd name="connsiteX0-31" fmla="*/ 0 w 4549776"/>
              <a:gd name="connsiteY0-32" fmla="*/ 0 h 6491907"/>
              <a:gd name="connsiteX1-33" fmla="*/ 4549776 w 4549776"/>
              <a:gd name="connsiteY1-34" fmla="*/ 0 h 6491907"/>
              <a:gd name="connsiteX2-35" fmla="*/ 4549776 w 4549776"/>
              <a:gd name="connsiteY2-36" fmla="*/ 6491907 h 6491907"/>
              <a:gd name="connsiteX3-37" fmla="*/ 0 w 4549776"/>
              <a:gd name="connsiteY3-38" fmla="*/ 6491907 h 6491907"/>
              <a:gd name="connsiteX4-39" fmla="*/ 0 w 4549776"/>
              <a:gd name="connsiteY4-40" fmla="*/ 0 h 6491907"/>
              <a:gd name="connsiteX0-41" fmla="*/ 0 w 5664898"/>
              <a:gd name="connsiteY0-42" fmla="*/ 0 h 6514209"/>
              <a:gd name="connsiteX1-43" fmla="*/ 4549776 w 5664898"/>
              <a:gd name="connsiteY1-44" fmla="*/ 0 h 6514209"/>
              <a:gd name="connsiteX2-45" fmla="*/ 5664898 w 5664898"/>
              <a:gd name="connsiteY2-46" fmla="*/ 6514209 h 6514209"/>
              <a:gd name="connsiteX3-47" fmla="*/ 0 w 5664898"/>
              <a:gd name="connsiteY3-48" fmla="*/ 6491907 h 6514209"/>
              <a:gd name="connsiteX4-49" fmla="*/ 0 w 5664898"/>
              <a:gd name="connsiteY4-50" fmla="*/ 0 h 6514209"/>
              <a:gd name="connsiteX0-51" fmla="*/ 0 w 5664898"/>
              <a:gd name="connsiteY0-52" fmla="*/ 0 h 6514209"/>
              <a:gd name="connsiteX1-53" fmla="*/ 4549776 w 5664898"/>
              <a:gd name="connsiteY1-54" fmla="*/ 0 h 6514209"/>
              <a:gd name="connsiteX2-55" fmla="*/ 5664898 w 5664898"/>
              <a:gd name="connsiteY2-56" fmla="*/ 6514209 h 6514209"/>
              <a:gd name="connsiteX3-57" fmla="*/ 0 w 5664898"/>
              <a:gd name="connsiteY3-58" fmla="*/ 6491907 h 6514209"/>
              <a:gd name="connsiteX4-59" fmla="*/ 0 w 5664898"/>
              <a:gd name="connsiteY4-60" fmla="*/ 0 h 65142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5664898" h="6514209">
                <a:moveTo>
                  <a:pt x="0" y="0"/>
                </a:moveTo>
                <a:lnTo>
                  <a:pt x="4549776" y="0"/>
                </a:lnTo>
                <a:cubicBezTo>
                  <a:pt x="4549776" y="2163969"/>
                  <a:pt x="3256235" y="1116386"/>
                  <a:pt x="5664898" y="6514209"/>
                </a:cubicBezTo>
                <a:lnTo>
                  <a:pt x="0" y="6491907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rgbClr val="EEF2F7"/>
              </a:gs>
              <a:gs pos="83000">
                <a:srgbClr val="F2F4F7"/>
              </a:gs>
              <a:gs pos="100000">
                <a:srgbClr val="C7D9F3"/>
              </a:gs>
            </a:gsLst>
            <a:lin ang="5400000" scaled="1"/>
            <a:tileRect/>
          </a:gra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73" name="文本框 172"/>
          <p:cNvSpPr txBox="1"/>
          <p:nvPr/>
        </p:nvSpPr>
        <p:spPr>
          <a:xfrm>
            <a:off x="977376" y="2742270"/>
            <a:ext cx="491267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600" b="1" i="0" u="none" strike="noStrike" kern="1200" cap="none" spc="0" normalizeH="0" baseline="0" noProof="0" dirty="0">
                <a:ln>
                  <a:noFill/>
                </a:ln>
                <a:solidFill>
                  <a:srgbClr val="2D3855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rPr>
              <a:t>THANK YOU</a:t>
            </a:r>
          </a:p>
        </p:txBody>
      </p:sp>
      <p:sp>
        <p:nvSpPr>
          <p:cNvPr id="176" name="椭圆 175"/>
          <p:cNvSpPr/>
          <p:nvPr/>
        </p:nvSpPr>
        <p:spPr>
          <a:xfrm>
            <a:off x="784067" y="56642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77" name="椭圆 176"/>
          <p:cNvSpPr/>
          <p:nvPr/>
        </p:nvSpPr>
        <p:spPr>
          <a:xfrm>
            <a:off x="5193217" y="898413"/>
            <a:ext cx="563352" cy="563352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78" name="椭圆 177"/>
          <p:cNvSpPr/>
          <p:nvPr/>
        </p:nvSpPr>
        <p:spPr>
          <a:xfrm>
            <a:off x="5786290" y="523732"/>
            <a:ext cx="182233" cy="182233"/>
          </a:xfrm>
          <a:prstGeom prst="ellipse">
            <a:avLst/>
          </a:prstGeom>
          <a:gradFill>
            <a:gsLst>
              <a:gs pos="0">
                <a:srgbClr val="D6FFFF"/>
              </a:gs>
              <a:gs pos="100000">
                <a:srgbClr val="6DE5FD"/>
              </a:gs>
            </a:gsLst>
            <a:lin ang="540000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5223062" y="5752353"/>
            <a:ext cx="563352" cy="563352"/>
          </a:xfrm>
          <a:prstGeom prst="ellipse">
            <a:avLst/>
          </a:prstGeom>
          <a:gradFill>
            <a:gsLst>
              <a:gs pos="0">
                <a:srgbClr val="0A56C9"/>
              </a:gs>
              <a:gs pos="100000">
                <a:srgbClr val="289AF5"/>
              </a:gs>
            </a:gsLst>
            <a:lin ang="2160000" scaled="0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5839937" y="549783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74" name="圆角矩形 173"/>
          <p:cNvSpPr/>
          <p:nvPr/>
        </p:nvSpPr>
        <p:spPr>
          <a:xfrm>
            <a:off x="1491615" y="4410710"/>
            <a:ext cx="2954655" cy="542925"/>
          </a:xfrm>
          <a:prstGeom prst="roundRect">
            <a:avLst>
              <a:gd name="adj" fmla="val 50000"/>
            </a:avLst>
          </a:prstGeom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/>
                <a:ea typeface="微软雅黑"/>
                <a:cs typeface="+mn-ea"/>
                <a:sym typeface="+mn-lt"/>
              </a:rPr>
              <a:t>www.freeppt7.com</a:t>
            </a:r>
            <a:endParaRPr kumimoji="0" lang="zh-CN" altLang="zh-CN" sz="2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ea typeface="微软雅黑"/>
              <a:cs typeface="+mn-ea"/>
              <a:sym typeface="+mn-lt"/>
            </a:endParaRPr>
          </a:p>
        </p:txBody>
      </p:sp>
      <p:sp>
        <p:nvSpPr>
          <p:cNvPr id="175" name="Rounded Rectangle 7">
            <a:extLst>
              <a:ext uri="{FF2B5EF4-FFF2-40B4-BE49-F238E27FC236}">
                <a16:creationId xmlns:a16="http://schemas.microsoft.com/office/drawing/2014/main" id="{B8CCB7FB-7260-F508-9F62-06301408314F}"/>
              </a:ext>
            </a:extLst>
          </p:cNvPr>
          <p:cNvSpPr/>
          <p:nvPr/>
        </p:nvSpPr>
        <p:spPr>
          <a:xfrm>
            <a:off x="9508978" y="490864"/>
            <a:ext cx="1684599" cy="413563"/>
          </a:xfrm>
          <a:prstGeom prst="roundRect">
            <a:avLst>
              <a:gd name="adj" fmla="val 50000"/>
            </a:avLst>
          </a:prstGeom>
          <a:solidFill>
            <a:schemeClr val="bg1">
              <a:alpha val="0"/>
            </a:schemeClr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印品黑体"/>
                <a:ea typeface="微软雅黑"/>
                <a:cs typeface="+mn-cs"/>
              </a:rPr>
              <a:t>LOGO</a:t>
            </a:r>
            <a:endParaRPr kumimoji="0" lang="ko-KR" altLang="en-US" sz="2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印品黑体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39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/>
      <p:bldP spid="176" grpId="0" animBg="1"/>
      <p:bldP spid="177" grpId="0" animBg="1"/>
      <p:bldP spid="178" grpId="0" animBg="1"/>
      <p:bldP spid="3" grpId="0" animBg="1"/>
      <p:bldP spid="5" grpId="0" animBg="1"/>
      <p:bldP spid="17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64EC4"/>
            </a:gs>
            <a:gs pos="100000">
              <a:srgbClr val="2CA2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3924300"/>
            <a:ext cx="12192000" cy="1216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4985144" y="14886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80014" y="11740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3669146" y="144275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392242" y="457204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784067" y="56642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7" name="椭圆 176"/>
          <p:cNvSpPr/>
          <p:nvPr/>
        </p:nvSpPr>
        <p:spPr>
          <a:xfrm>
            <a:off x="8114217" y="3287918"/>
            <a:ext cx="563352" cy="563352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8" name="椭圆 177"/>
          <p:cNvSpPr/>
          <p:nvPr/>
        </p:nvSpPr>
        <p:spPr>
          <a:xfrm>
            <a:off x="8722876" y="2383783"/>
            <a:ext cx="182233" cy="182233"/>
          </a:xfrm>
          <a:prstGeom prst="ellipse">
            <a:avLst/>
          </a:prstGeom>
          <a:gradFill>
            <a:gsLst>
              <a:gs pos="0">
                <a:srgbClr val="D6FFFF"/>
              </a:gs>
              <a:gs pos="100000">
                <a:srgbClr val="6DE5FD"/>
              </a:gs>
            </a:gsLst>
            <a:lin ang="540000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9956352" y="5671073"/>
            <a:ext cx="563352" cy="563352"/>
          </a:xfrm>
          <a:prstGeom prst="ellipse">
            <a:avLst/>
          </a:prstGeom>
          <a:gradFill>
            <a:gsLst>
              <a:gs pos="0">
                <a:srgbClr val="0A56C9"/>
              </a:gs>
              <a:gs pos="100000">
                <a:srgbClr val="289AF5"/>
              </a:gs>
            </a:gsLst>
            <a:lin ang="2160000" scaled="0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0573227" y="541655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2555240" y="2444793"/>
            <a:ext cx="358726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</a:pPr>
            <a:r>
              <a:rPr lang="en-US" altLang="zh-CN" sz="7200" b="1" dirty="0">
                <a:solidFill>
                  <a:schemeClr val="bg1"/>
                </a:solidFill>
                <a:cs typeface="+mn-ea"/>
                <a:sym typeface="+mn-lt"/>
              </a:rPr>
              <a:t>Part 01</a:t>
            </a:r>
          </a:p>
        </p:txBody>
      </p:sp>
      <p:grpSp>
        <p:nvGrpSpPr>
          <p:cNvPr id="185" name="组合 184"/>
          <p:cNvGrpSpPr/>
          <p:nvPr/>
        </p:nvGrpSpPr>
        <p:grpSpPr>
          <a:xfrm>
            <a:off x="3448685" y="4235450"/>
            <a:ext cx="6066790" cy="652145"/>
            <a:chOff x="3583" y="3762"/>
            <a:chExt cx="5545" cy="596"/>
          </a:xfrm>
        </p:grpSpPr>
        <p:sp>
          <p:nvSpPr>
            <p:cNvPr id="181" name="椭圆 180"/>
            <p:cNvSpPr/>
            <p:nvPr/>
          </p:nvSpPr>
          <p:spPr>
            <a:xfrm>
              <a:off x="3583" y="3858"/>
              <a:ext cx="403" cy="403"/>
            </a:xfrm>
            <a:prstGeom prst="ellipse">
              <a:avLst/>
            </a:prstGeom>
            <a:noFill/>
            <a:ln w="50800">
              <a:solidFill>
                <a:srgbClr val="D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cxnSp>
          <p:nvCxnSpPr>
            <p:cNvPr id="182" name="直接连接符 181"/>
            <p:cNvCxnSpPr/>
            <p:nvPr/>
          </p:nvCxnSpPr>
          <p:spPr>
            <a:xfrm>
              <a:off x="4121" y="4060"/>
              <a:ext cx="1385" cy="0"/>
            </a:xfrm>
            <a:prstGeom prst="line">
              <a:avLst/>
            </a:prstGeom>
            <a:ln w="12700" cmpd="sng">
              <a:solidFill>
                <a:srgbClr val="77B6EB"/>
              </a:solidFill>
              <a:prstDash val="sys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4" name="圆角矩形 183"/>
            <p:cNvSpPr/>
            <p:nvPr/>
          </p:nvSpPr>
          <p:spPr>
            <a:xfrm>
              <a:off x="5886" y="3762"/>
              <a:ext cx="3242" cy="596"/>
            </a:xfrm>
            <a:prstGeom prst="roundRect">
              <a:avLst>
                <a:gd name="adj" fmla="val 50000"/>
              </a:avLst>
            </a:prstGeom>
            <a:solidFill>
              <a:srgbClr val="F2F4F7"/>
            </a:solidFill>
            <a:effectLst>
              <a:outerShdw blurRad="50800" dist="38100" dir="13500000" sx="102000" sy="102000" algn="b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rgbClr val="0A56C9"/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3200" b="1" dirty="0">
                <a:solidFill>
                  <a:srgbClr val="0A56C9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20240" y="-7620"/>
            <a:ext cx="181610" cy="3555365"/>
            <a:chOff x="3024" y="-12"/>
            <a:chExt cx="286" cy="5599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3168" y="-12"/>
              <a:ext cx="0" cy="5508"/>
            </a:xfrm>
            <a:prstGeom prst="line">
              <a:avLst/>
            </a:prstGeom>
            <a:ln>
              <a:solidFill>
                <a:srgbClr val="F2F4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椭圆 3"/>
            <p:cNvSpPr/>
            <p:nvPr/>
          </p:nvSpPr>
          <p:spPr>
            <a:xfrm>
              <a:off x="3024" y="5301"/>
              <a:ext cx="287" cy="287"/>
            </a:xfrm>
            <a:prstGeom prst="ellipse">
              <a:avLst/>
            </a:prstGeom>
            <a:gradFill>
              <a:gsLst>
                <a:gs pos="0">
                  <a:srgbClr val="D6FFFF"/>
                </a:gs>
                <a:gs pos="100000">
                  <a:srgbClr val="6DE5FD"/>
                </a:gs>
              </a:gsLst>
              <a:lin ang="5400000" scaled="1"/>
            </a:gra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9" name="椭圆 28">
            <a:extLst>
              <a:ext uri="{FF2B5EF4-FFF2-40B4-BE49-F238E27FC236}">
                <a16:creationId xmlns:a16="http://schemas.microsoft.com/office/drawing/2014/main" id="{9C3471BB-DA37-4D5E-BF41-93B74A926158}"/>
              </a:ext>
            </a:extLst>
          </p:cNvPr>
          <p:cNvSpPr/>
          <p:nvPr/>
        </p:nvSpPr>
        <p:spPr>
          <a:xfrm>
            <a:off x="8275147" y="1119380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7786DF49-0EF1-4FC8-BDA7-059529E51CF7}"/>
              </a:ext>
            </a:extLst>
          </p:cNvPr>
          <p:cNvSpPr/>
          <p:nvPr/>
        </p:nvSpPr>
        <p:spPr>
          <a:xfrm>
            <a:off x="5737942" y="97592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9B9A56C1-6CF8-4FAA-9E46-EEEEADD94AC2}"/>
              </a:ext>
            </a:extLst>
          </p:cNvPr>
          <p:cNvSpPr/>
          <p:nvPr/>
        </p:nvSpPr>
        <p:spPr>
          <a:xfrm>
            <a:off x="10701204" y="2227313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AB4F3239-1CCA-4612-B686-1D6BD45D601F}"/>
              </a:ext>
            </a:extLst>
          </p:cNvPr>
          <p:cNvSpPr/>
          <p:nvPr/>
        </p:nvSpPr>
        <p:spPr>
          <a:xfrm>
            <a:off x="9594547" y="136651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CD3B1836-3335-46DA-BA66-55C9ED5396F3}"/>
              </a:ext>
            </a:extLst>
          </p:cNvPr>
          <p:cNvSpPr/>
          <p:nvPr/>
        </p:nvSpPr>
        <p:spPr>
          <a:xfrm>
            <a:off x="1745994" y="1107654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03390545-D26A-4FEB-ACC3-A4FD63081B3E}"/>
              </a:ext>
            </a:extLst>
          </p:cNvPr>
          <p:cNvSpPr/>
          <p:nvPr/>
        </p:nvSpPr>
        <p:spPr>
          <a:xfrm>
            <a:off x="4597433" y="74769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9B13C02F-1E9E-442A-8BB8-F768D5946D2A}"/>
              </a:ext>
            </a:extLst>
          </p:cNvPr>
          <p:cNvSpPr/>
          <p:nvPr/>
        </p:nvSpPr>
        <p:spPr>
          <a:xfrm>
            <a:off x="3195123" y="67219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76C3C9EF-64BA-418B-BD6B-666CF301B3FA}"/>
              </a:ext>
            </a:extLst>
          </p:cNvPr>
          <p:cNvSpPr/>
          <p:nvPr/>
        </p:nvSpPr>
        <p:spPr>
          <a:xfrm>
            <a:off x="654034" y="190113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85185F3F-8E3B-4E85-A4BB-B704F33F26EE}"/>
              </a:ext>
            </a:extLst>
          </p:cNvPr>
          <p:cNvSpPr/>
          <p:nvPr/>
        </p:nvSpPr>
        <p:spPr>
          <a:xfrm>
            <a:off x="2401396" y="1877678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0" grpId="1" animBg="1"/>
      <p:bldP spid="161" grpId="0" animBg="1"/>
      <p:bldP spid="162" grpId="0" animBg="1"/>
      <p:bldP spid="163" grpId="1" animBg="1"/>
      <p:bldP spid="164" grpId="0" animBg="1"/>
      <p:bldP spid="165" grpId="1" animBg="1"/>
      <p:bldP spid="166" grpId="1" animBg="1"/>
      <p:bldP spid="167" grpId="0" animBg="1"/>
      <p:bldP spid="168" grpId="1" animBg="1"/>
      <p:bldP spid="169" grpId="0" animBg="1"/>
      <p:bldP spid="170" grpId="0" animBg="1"/>
      <p:bldP spid="171" grpId="0" animBg="1"/>
      <p:bldP spid="172" grpId="0" animBg="1"/>
      <p:bldP spid="176" grpId="0" animBg="1"/>
      <p:bldP spid="177" grpId="0" animBg="1"/>
      <p:bldP spid="178" grpId="0" animBg="1"/>
      <p:bldP spid="3" grpId="0" animBg="1"/>
      <p:bldP spid="5" grpId="0" animBg="1"/>
      <p:bldP spid="175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1" animBg="1"/>
      <p:bldP spid="35" grpId="1" animBg="1"/>
      <p:bldP spid="37" grpId="0" animBg="1"/>
      <p:bldP spid="38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B26A3BC-9E65-469B-9147-64CA8766556F}"/>
              </a:ext>
            </a:extLst>
          </p:cNvPr>
          <p:cNvSpPr/>
          <p:nvPr/>
        </p:nvSpPr>
        <p:spPr>
          <a:xfrm>
            <a:off x="0" y="3510012"/>
            <a:ext cx="12192000" cy="28090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cxnSp>
        <p:nvCxnSpPr>
          <p:cNvPr id="20" name="直接连接符 19">
            <a:extLst>
              <a:ext uri="{FF2B5EF4-FFF2-40B4-BE49-F238E27FC236}">
                <a16:creationId xmlns:a16="http://schemas.microsoft.com/office/drawing/2014/main" id="{C157E80B-1E1B-4906-81D4-15D7049F10C6}"/>
              </a:ext>
            </a:extLst>
          </p:cNvPr>
          <p:cNvCxnSpPr/>
          <p:nvPr/>
        </p:nvCxnSpPr>
        <p:spPr>
          <a:xfrm>
            <a:off x="605408" y="5318174"/>
            <a:ext cx="108458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>
            <a:extLst>
              <a:ext uri="{FF2B5EF4-FFF2-40B4-BE49-F238E27FC236}">
                <a16:creationId xmlns:a16="http://schemas.microsoft.com/office/drawing/2014/main" id="{6A6B08EE-EF48-4BDB-A458-39CD34499870}"/>
              </a:ext>
            </a:extLst>
          </p:cNvPr>
          <p:cNvCxnSpPr>
            <a:cxnSpLocks/>
          </p:cNvCxnSpPr>
          <p:nvPr/>
        </p:nvCxnSpPr>
        <p:spPr>
          <a:xfrm>
            <a:off x="606996" y="3514277"/>
            <a:ext cx="4013087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islïḓe">
            <a:extLst>
              <a:ext uri="{FF2B5EF4-FFF2-40B4-BE49-F238E27FC236}">
                <a16:creationId xmlns:a16="http://schemas.microsoft.com/office/drawing/2014/main" id="{88223D6A-DB19-4F8D-83CE-6225536E97DE}"/>
              </a:ext>
            </a:extLst>
          </p:cNvPr>
          <p:cNvGrpSpPr/>
          <p:nvPr/>
        </p:nvGrpSpPr>
        <p:grpSpPr>
          <a:xfrm>
            <a:off x="605408" y="2015180"/>
            <a:ext cx="2929616" cy="1086937"/>
            <a:chOff x="673100" y="2962962"/>
            <a:chExt cx="3455651" cy="1086937"/>
          </a:xfrm>
        </p:grpSpPr>
        <p:sp>
          <p:nvSpPr>
            <p:cNvPr id="38" name="îṡḷîdê">
              <a:extLst>
                <a:ext uri="{FF2B5EF4-FFF2-40B4-BE49-F238E27FC236}">
                  <a16:creationId xmlns:a16="http://schemas.microsoft.com/office/drawing/2014/main" id="{1F241159-206B-4219-BE6E-F6380726A8F4}"/>
                </a:ext>
              </a:extLst>
            </p:cNvPr>
            <p:cNvSpPr/>
            <p:nvPr/>
          </p:nvSpPr>
          <p:spPr bwMode="auto">
            <a:xfrm>
              <a:off x="673100" y="3418143"/>
              <a:ext cx="3455651" cy="63175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39" name="iS1ide">
              <a:extLst>
                <a:ext uri="{FF2B5EF4-FFF2-40B4-BE49-F238E27FC236}">
                  <a16:creationId xmlns:a16="http://schemas.microsoft.com/office/drawing/2014/main" id="{1ABA4A9F-3DD0-499C-AD42-A563381445C5}"/>
                </a:ext>
              </a:extLst>
            </p:cNvPr>
            <p:cNvSpPr txBox="1"/>
            <p:nvPr/>
          </p:nvSpPr>
          <p:spPr bwMode="auto">
            <a:xfrm>
              <a:off x="673100" y="2962962"/>
              <a:ext cx="3455651" cy="45518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000" b="1" dirty="0"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28" name="işḻiďê">
            <a:extLst>
              <a:ext uri="{FF2B5EF4-FFF2-40B4-BE49-F238E27FC236}">
                <a16:creationId xmlns:a16="http://schemas.microsoft.com/office/drawing/2014/main" id="{6DF16572-73A3-4AA9-87B8-F9E50CF03E9A}"/>
              </a:ext>
            </a:extLst>
          </p:cNvPr>
          <p:cNvGrpSpPr/>
          <p:nvPr/>
        </p:nvGrpSpPr>
        <p:grpSpPr>
          <a:xfrm>
            <a:off x="605408" y="3915925"/>
            <a:ext cx="2929616" cy="1086937"/>
            <a:chOff x="673100" y="2962962"/>
            <a:chExt cx="3455651" cy="1086937"/>
          </a:xfrm>
        </p:grpSpPr>
        <p:sp>
          <p:nvSpPr>
            <p:cNvPr id="36" name="i$ḻîḍè">
              <a:extLst>
                <a:ext uri="{FF2B5EF4-FFF2-40B4-BE49-F238E27FC236}">
                  <a16:creationId xmlns:a16="http://schemas.microsoft.com/office/drawing/2014/main" id="{49FE9CBB-CA5D-4B68-864F-412827E068D1}"/>
                </a:ext>
              </a:extLst>
            </p:cNvPr>
            <p:cNvSpPr/>
            <p:nvPr/>
          </p:nvSpPr>
          <p:spPr bwMode="auto">
            <a:xfrm>
              <a:off x="673100" y="3418143"/>
              <a:ext cx="3455651" cy="63175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37" name="îṧļídê">
              <a:extLst>
                <a:ext uri="{FF2B5EF4-FFF2-40B4-BE49-F238E27FC236}">
                  <a16:creationId xmlns:a16="http://schemas.microsoft.com/office/drawing/2014/main" id="{57FC75A0-0DF9-4F4F-8C19-4FA308A9C6C6}"/>
                </a:ext>
              </a:extLst>
            </p:cNvPr>
            <p:cNvSpPr txBox="1"/>
            <p:nvPr/>
          </p:nvSpPr>
          <p:spPr bwMode="auto">
            <a:xfrm>
              <a:off x="673100" y="2962962"/>
              <a:ext cx="3455651" cy="45518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29" name="íśḻîḓé">
            <a:extLst>
              <a:ext uri="{FF2B5EF4-FFF2-40B4-BE49-F238E27FC236}">
                <a16:creationId xmlns:a16="http://schemas.microsoft.com/office/drawing/2014/main" id="{CC2B3FF3-C43F-4160-B4FA-0ADAA30DB1F8}"/>
              </a:ext>
            </a:extLst>
          </p:cNvPr>
          <p:cNvGrpSpPr/>
          <p:nvPr/>
        </p:nvGrpSpPr>
        <p:grpSpPr>
          <a:xfrm>
            <a:off x="8521592" y="2015180"/>
            <a:ext cx="2929616" cy="1086937"/>
            <a:chOff x="673100" y="2962962"/>
            <a:chExt cx="3455651" cy="1086937"/>
          </a:xfrm>
        </p:grpSpPr>
        <p:sp>
          <p:nvSpPr>
            <p:cNvPr id="34" name="ïSḻidê">
              <a:extLst>
                <a:ext uri="{FF2B5EF4-FFF2-40B4-BE49-F238E27FC236}">
                  <a16:creationId xmlns:a16="http://schemas.microsoft.com/office/drawing/2014/main" id="{7E844CD2-050F-407A-A06C-2C552C85A9E3}"/>
                </a:ext>
              </a:extLst>
            </p:cNvPr>
            <p:cNvSpPr/>
            <p:nvPr/>
          </p:nvSpPr>
          <p:spPr bwMode="auto">
            <a:xfrm>
              <a:off x="673100" y="3418143"/>
              <a:ext cx="3455651" cy="63175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35" name="iśḷïḋè">
              <a:extLst>
                <a:ext uri="{FF2B5EF4-FFF2-40B4-BE49-F238E27FC236}">
                  <a16:creationId xmlns:a16="http://schemas.microsoft.com/office/drawing/2014/main" id="{B283FD95-F84E-4EC2-835D-0AC61F4CA2CE}"/>
                </a:ext>
              </a:extLst>
            </p:cNvPr>
            <p:cNvSpPr txBox="1"/>
            <p:nvPr/>
          </p:nvSpPr>
          <p:spPr bwMode="auto">
            <a:xfrm>
              <a:off x="673100" y="2962962"/>
              <a:ext cx="3455651" cy="45518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000" b="1" dirty="0">
                  <a:cs typeface="+mn-ea"/>
                  <a:sym typeface="+mn-lt"/>
                </a:rPr>
                <a:t>Add Title Text</a:t>
              </a:r>
            </a:p>
          </p:txBody>
        </p:sp>
      </p:grpSp>
      <p:grpSp>
        <p:nvGrpSpPr>
          <p:cNvPr id="30" name="îs1îďè">
            <a:extLst>
              <a:ext uri="{FF2B5EF4-FFF2-40B4-BE49-F238E27FC236}">
                <a16:creationId xmlns:a16="http://schemas.microsoft.com/office/drawing/2014/main" id="{0EA4F898-93D1-46D2-97CB-1DC09916A78B}"/>
              </a:ext>
            </a:extLst>
          </p:cNvPr>
          <p:cNvGrpSpPr/>
          <p:nvPr/>
        </p:nvGrpSpPr>
        <p:grpSpPr>
          <a:xfrm>
            <a:off x="8521592" y="3915925"/>
            <a:ext cx="2929616" cy="1086937"/>
            <a:chOff x="673100" y="2962962"/>
            <a:chExt cx="3455651" cy="1086937"/>
          </a:xfrm>
        </p:grpSpPr>
        <p:sp>
          <p:nvSpPr>
            <p:cNvPr id="32" name="ïŝḻíḓe">
              <a:extLst>
                <a:ext uri="{FF2B5EF4-FFF2-40B4-BE49-F238E27FC236}">
                  <a16:creationId xmlns:a16="http://schemas.microsoft.com/office/drawing/2014/main" id="{65AE579E-2A14-406B-8D47-76E406C7AF85}"/>
                </a:ext>
              </a:extLst>
            </p:cNvPr>
            <p:cNvSpPr/>
            <p:nvPr/>
          </p:nvSpPr>
          <p:spPr bwMode="auto">
            <a:xfrm>
              <a:off x="673100" y="3418143"/>
              <a:ext cx="3455651" cy="631756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en-US" altLang="zh-CN" sz="1100" dirty="0">
                  <a:solidFill>
                    <a:schemeClr val="bg1"/>
                  </a:solidFill>
                  <a:cs typeface="+mn-ea"/>
                  <a:sym typeface="+mn-lt"/>
                </a:rPr>
                <a:t>Copy paste fonts. Choose the only option to retain text……</a:t>
              </a:r>
            </a:p>
          </p:txBody>
        </p:sp>
        <p:sp>
          <p:nvSpPr>
            <p:cNvPr id="33" name="íṣḻiḓé">
              <a:extLst>
                <a:ext uri="{FF2B5EF4-FFF2-40B4-BE49-F238E27FC236}">
                  <a16:creationId xmlns:a16="http://schemas.microsoft.com/office/drawing/2014/main" id="{7650D793-0210-4605-B60C-781C39054F96}"/>
                </a:ext>
              </a:extLst>
            </p:cNvPr>
            <p:cNvSpPr txBox="1"/>
            <p:nvPr/>
          </p:nvSpPr>
          <p:spPr bwMode="auto">
            <a:xfrm>
              <a:off x="673100" y="2962962"/>
              <a:ext cx="3455651" cy="455181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r">
                <a:lnSpc>
                  <a:spcPct val="120000"/>
                </a:lnSpc>
                <a:spcBef>
                  <a:spcPct val="0"/>
                </a:spcBef>
              </a:pPr>
              <a:r>
                <a:rPr lang="en-US" altLang="zh-CN" sz="20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</a:p>
          </p:txBody>
        </p:sp>
      </p:grpSp>
      <p:cxnSp>
        <p:nvCxnSpPr>
          <p:cNvPr id="31" name="直接连接符 30">
            <a:extLst>
              <a:ext uri="{FF2B5EF4-FFF2-40B4-BE49-F238E27FC236}">
                <a16:creationId xmlns:a16="http://schemas.microsoft.com/office/drawing/2014/main" id="{2BD43CE6-0198-4B2C-B680-BBD9E51F603C}"/>
              </a:ext>
            </a:extLst>
          </p:cNvPr>
          <p:cNvCxnSpPr>
            <a:cxnSpLocks/>
          </p:cNvCxnSpPr>
          <p:nvPr/>
        </p:nvCxnSpPr>
        <p:spPr>
          <a:xfrm>
            <a:off x="7436533" y="3514277"/>
            <a:ext cx="4014675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prstDash val="sysDash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>
            <a:extLst>
              <a:ext uri="{FF2B5EF4-FFF2-40B4-BE49-F238E27FC236}">
                <a16:creationId xmlns:a16="http://schemas.microsoft.com/office/drawing/2014/main" id="{27024C79-414F-4187-A348-59A2ED9988EB}"/>
              </a:ext>
            </a:extLst>
          </p:cNvPr>
          <p:cNvCxnSpPr/>
          <p:nvPr/>
        </p:nvCxnSpPr>
        <p:spPr>
          <a:xfrm>
            <a:off x="605408" y="1762934"/>
            <a:ext cx="10845800" cy="0"/>
          </a:xfrm>
          <a:prstGeom prst="line">
            <a:avLst/>
          </a:prstGeom>
          <a:ln w="3175" cap="rnd">
            <a:solidFill>
              <a:schemeClr val="bg1">
                <a:lumMod val="75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矩形 2">
            <a:extLst>
              <a:ext uri="{FF2B5EF4-FFF2-40B4-BE49-F238E27FC236}">
                <a16:creationId xmlns:a16="http://schemas.microsoft.com/office/drawing/2014/main" id="{88F3B1D0-AF69-49AF-A4B8-0D6E132F268E}"/>
              </a:ext>
            </a:extLst>
          </p:cNvPr>
          <p:cNvSpPr/>
          <p:nvPr/>
        </p:nvSpPr>
        <p:spPr>
          <a:xfrm>
            <a:off x="3853740" y="1117652"/>
            <a:ext cx="4492069" cy="12631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43" name="5fc2888f-828d-41f3-90fc-f036a805515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AAF36C2C-C528-4377-87FF-1C8156D2114D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4071211" y="1695005"/>
            <a:ext cx="4049577" cy="3636450"/>
            <a:chOff x="3349625" y="939801"/>
            <a:chExt cx="5508625" cy="4946650"/>
          </a:xfrm>
        </p:grpSpPr>
        <p:sp>
          <p:nvSpPr>
            <p:cNvPr id="44" name="îṡ1iďê">
              <a:extLst>
                <a:ext uri="{FF2B5EF4-FFF2-40B4-BE49-F238E27FC236}">
                  <a16:creationId xmlns:a16="http://schemas.microsoft.com/office/drawing/2014/main" id="{20083FFD-B3C5-4B7E-88BA-52288A125322}"/>
                </a:ext>
              </a:extLst>
            </p:cNvPr>
            <p:cNvSpPr/>
            <p:nvPr/>
          </p:nvSpPr>
          <p:spPr bwMode="auto">
            <a:xfrm>
              <a:off x="3349625" y="939801"/>
              <a:ext cx="5508625" cy="3775075"/>
            </a:xfrm>
            <a:custGeom>
              <a:avLst/>
              <a:gdLst>
                <a:gd name="T0" fmla="*/ 550 w 1019"/>
                <a:gd name="T1" fmla="*/ 56 h 699"/>
                <a:gd name="T2" fmla="*/ 530 w 1019"/>
                <a:gd name="T3" fmla="*/ 57 h 699"/>
                <a:gd name="T4" fmla="*/ 322 w 1019"/>
                <a:gd name="T5" fmla="*/ 24 h 699"/>
                <a:gd name="T6" fmla="*/ 158 w 1019"/>
                <a:gd name="T7" fmla="*/ 12 h 699"/>
                <a:gd name="T8" fmla="*/ 26 w 1019"/>
                <a:gd name="T9" fmla="*/ 223 h 699"/>
                <a:gd name="T10" fmla="*/ 33 w 1019"/>
                <a:gd name="T11" fmla="*/ 240 h 699"/>
                <a:gd name="T12" fmla="*/ 59 w 1019"/>
                <a:gd name="T13" fmla="*/ 349 h 699"/>
                <a:gd name="T14" fmla="*/ 520 w 1019"/>
                <a:gd name="T15" fmla="*/ 687 h 699"/>
                <a:gd name="T16" fmla="*/ 1011 w 1019"/>
                <a:gd name="T17" fmla="*/ 394 h 699"/>
                <a:gd name="T18" fmla="*/ 550 w 1019"/>
                <a:gd name="T19" fmla="*/ 56 h 6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9" h="699">
                  <a:moveTo>
                    <a:pt x="550" y="56"/>
                  </a:moveTo>
                  <a:cubicBezTo>
                    <a:pt x="547" y="57"/>
                    <a:pt x="540" y="57"/>
                    <a:pt x="530" y="57"/>
                  </a:cubicBezTo>
                  <a:cubicBezTo>
                    <a:pt x="459" y="59"/>
                    <a:pt x="389" y="48"/>
                    <a:pt x="322" y="24"/>
                  </a:cubicBezTo>
                  <a:cubicBezTo>
                    <a:pt x="267" y="4"/>
                    <a:pt x="195" y="0"/>
                    <a:pt x="158" y="12"/>
                  </a:cubicBezTo>
                  <a:cubicBezTo>
                    <a:pt x="53" y="48"/>
                    <a:pt x="0" y="149"/>
                    <a:pt x="26" y="223"/>
                  </a:cubicBezTo>
                  <a:cubicBezTo>
                    <a:pt x="27" y="229"/>
                    <a:pt x="30" y="234"/>
                    <a:pt x="33" y="240"/>
                  </a:cubicBezTo>
                  <a:cubicBezTo>
                    <a:pt x="52" y="273"/>
                    <a:pt x="61" y="311"/>
                    <a:pt x="59" y="349"/>
                  </a:cubicBezTo>
                  <a:cubicBezTo>
                    <a:pt x="51" y="523"/>
                    <a:pt x="257" y="674"/>
                    <a:pt x="520" y="687"/>
                  </a:cubicBezTo>
                  <a:cubicBezTo>
                    <a:pt x="783" y="699"/>
                    <a:pt x="1002" y="568"/>
                    <a:pt x="1011" y="394"/>
                  </a:cubicBezTo>
                  <a:cubicBezTo>
                    <a:pt x="1019" y="220"/>
                    <a:pt x="952" y="26"/>
                    <a:pt x="550" y="56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ïṩľïḑê">
              <a:extLst>
                <a:ext uri="{FF2B5EF4-FFF2-40B4-BE49-F238E27FC236}">
                  <a16:creationId xmlns:a16="http://schemas.microsoft.com/office/drawing/2014/main" id="{E146E64A-A6E9-4C77-834A-770FE0C725DE}"/>
                </a:ext>
              </a:extLst>
            </p:cNvPr>
            <p:cNvSpPr/>
            <p:nvPr/>
          </p:nvSpPr>
          <p:spPr bwMode="auto">
            <a:xfrm>
              <a:off x="6080125" y="1657351"/>
              <a:ext cx="123825" cy="125413"/>
            </a:xfrm>
            <a:prstGeom prst="ellipse">
              <a:avLst/>
            </a:prstGeom>
            <a:solidFill>
              <a:srgbClr val="B4D7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íSľîḓe">
              <a:extLst>
                <a:ext uri="{FF2B5EF4-FFF2-40B4-BE49-F238E27FC236}">
                  <a16:creationId xmlns:a16="http://schemas.microsoft.com/office/drawing/2014/main" id="{4C439E01-C639-458C-9F27-930BD11CB9D4}"/>
                </a:ext>
              </a:extLst>
            </p:cNvPr>
            <p:cNvSpPr/>
            <p:nvPr/>
          </p:nvSpPr>
          <p:spPr bwMode="auto">
            <a:xfrm>
              <a:off x="5673725" y="1603376"/>
              <a:ext cx="935038" cy="896938"/>
            </a:xfrm>
            <a:custGeom>
              <a:avLst/>
              <a:gdLst>
                <a:gd name="T0" fmla="*/ 86 w 173"/>
                <a:gd name="T1" fmla="*/ 166 h 166"/>
                <a:gd name="T2" fmla="*/ 0 w 173"/>
                <a:gd name="T3" fmla="*/ 79 h 166"/>
                <a:gd name="T4" fmla="*/ 69 w 173"/>
                <a:gd name="T5" fmla="*/ 9 h 166"/>
                <a:gd name="T6" fmla="*/ 103 w 173"/>
                <a:gd name="T7" fmla="*/ 9 h 166"/>
                <a:gd name="T8" fmla="*/ 173 w 173"/>
                <a:gd name="T9" fmla="*/ 79 h 166"/>
                <a:gd name="T10" fmla="*/ 86 w 173"/>
                <a:gd name="T11" fmla="*/ 166 h 166"/>
                <a:gd name="T12" fmla="*/ 9 w 173"/>
                <a:gd name="T13" fmla="*/ 79 h 166"/>
                <a:gd name="T14" fmla="*/ 86 w 173"/>
                <a:gd name="T15" fmla="*/ 157 h 166"/>
                <a:gd name="T16" fmla="*/ 164 w 173"/>
                <a:gd name="T17" fmla="*/ 79 h 166"/>
                <a:gd name="T18" fmla="*/ 99 w 173"/>
                <a:gd name="T19" fmla="*/ 14 h 166"/>
                <a:gd name="T20" fmla="*/ 74 w 173"/>
                <a:gd name="T21" fmla="*/ 14 h 166"/>
                <a:gd name="T22" fmla="*/ 9 w 173"/>
                <a:gd name="T23" fmla="*/ 79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3" h="166">
                  <a:moveTo>
                    <a:pt x="86" y="166"/>
                  </a:moveTo>
                  <a:cubicBezTo>
                    <a:pt x="0" y="79"/>
                    <a:pt x="0" y="79"/>
                    <a:pt x="0" y="79"/>
                  </a:cubicBezTo>
                  <a:cubicBezTo>
                    <a:pt x="69" y="9"/>
                    <a:pt x="69" y="9"/>
                    <a:pt x="69" y="9"/>
                  </a:cubicBezTo>
                  <a:cubicBezTo>
                    <a:pt x="79" y="0"/>
                    <a:pt x="94" y="0"/>
                    <a:pt x="103" y="9"/>
                  </a:cubicBezTo>
                  <a:cubicBezTo>
                    <a:pt x="173" y="79"/>
                    <a:pt x="173" y="79"/>
                    <a:pt x="173" y="79"/>
                  </a:cubicBezTo>
                  <a:lnTo>
                    <a:pt x="86" y="166"/>
                  </a:lnTo>
                  <a:close/>
                  <a:moveTo>
                    <a:pt x="9" y="79"/>
                  </a:moveTo>
                  <a:cubicBezTo>
                    <a:pt x="86" y="157"/>
                    <a:pt x="86" y="157"/>
                    <a:pt x="86" y="157"/>
                  </a:cubicBezTo>
                  <a:cubicBezTo>
                    <a:pt x="164" y="79"/>
                    <a:pt x="164" y="79"/>
                    <a:pt x="164" y="79"/>
                  </a:cubicBezTo>
                  <a:cubicBezTo>
                    <a:pt x="99" y="14"/>
                    <a:pt x="99" y="14"/>
                    <a:pt x="99" y="14"/>
                  </a:cubicBezTo>
                  <a:cubicBezTo>
                    <a:pt x="92" y="7"/>
                    <a:pt x="81" y="7"/>
                    <a:pt x="74" y="14"/>
                  </a:cubicBezTo>
                  <a:lnTo>
                    <a:pt x="9" y="79"/>
                  </a:lnTo>
                  <a:close/>
                </a:path>
              </a:pathLst>
            </a:cu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7" name="iŝḻíďè">
              <a:extLst>
                <a:ext uri="{FF2B5EF4-FFF2-40B4-BE49-F238E27FC236}">
                  <a16:creationId xmlns:a16="http://schemas.microsoft.com/office/drawing/2014/main" id="{60DC4256-F8B9-464C-A1A1-264A6DEB3C4C}"/>
                </a:ext>
              </a:extLst>
            </p:cNvPr>
            <p:cNvSpPr/>
            <p:nvPr/>
          </p:nvSpPr>
          <p:spPr bwMode="auto">
            <a:xfrm>
              <a:off x="5237163" y="1965326"/>
              <a:ext cx="1804988" cy="2014538"/>
            </a:xfrm>
            <a:custGeom>
              <a:avLst/>
              <a:gdLst>
                <a:gd name="T0" fmla="*/ 314 w 334"/>
                <a:gd name="T1" fmla="*/ 373 h 373"/>
                <a:gd name="T2" fmla="*/ 21 w 334"/>
                <a:gd name="T3" fmla="*/ 373 h 373"/>
                <a:gd name="T4" fmla="*/ 0 w 334"/>
                <a:gd name="T5" fmla="*/ 353 h 373"/>
                <a:gd name="T6" fmla="*/ 0 w 334"/>
                <a:gd name="T7" fmla="*/ 20 h 373"/>
                <a:gd name="T8" fmla="*/ 21 w 334"/>
                <a:gd name="T9" fmla="*/ 0 h 373"/>
                <a:gd name="T10" fmla="*/ 314 w 334"/>
                <a:gd name="T11" fmla="*/ 0 h 373"/>
                <a:gd name="T12" fmla="*/ 334 w 334"/>
                <a:gd name="T13" fmla="*/ 20 h 373"/>
                <a:gd name="T14" fmla="*/ 334 w 334"/>
                <a:gd name="T15" fmla="*/ 353 h 373"/>
                <a:gd name="T16" fmla="*/ 314 w 334"/>
                <a:gd name="T17" fmla="*/ 373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34" h="373">
                  <a:moveTo>
                    <a:pt x="314" y="373"/>
                  </a:moveTo>
                  <a:cubicBezTo>
                    <a:pt x="21" y="373"/>
                    <a:pt x="21" y="373"/>
                    <a:pt x="21" y="373"/>
                  </a:cubicBezTo>
                  <a:cubicBezTo>
                    <a:pt x="10" y="373"/>
                    <a:pt x="0" y="364"/>
                    <a:pt x="0" y="35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9"/>
                    <a:pt x="10" y="0"/>
                    <a:pt x="21" y="0"/>
                  </a:cubicBezTo>
                  <a:cubicBezTo>
                    <a:pt x="314" y="0"/>
                    <a:pt x="314" y="0"/>
                    <a:pt x="314" y="0"/>
                  </a:cubicBezTo>
                  <a:cubicBezTo>
                    <a:pt x="325" y="0"/>
                    <a:pt x="334" y="9"/>
                    <a:pt x="334" y="20"/>
                  </a:cubicBezTo>
                  <a:cubicBezTo>
                    <a:pt x="334" y="353"/>
                    <a:pt x="334" y="353"/>
                    <a:pt x="334" y="353"/>
                  </a:cubicBezTo>
                  <a:cubicBezTo>
                    <a:pt x="334" y="364"/>
                    <a:pt x="325" y="373"/>
                    <a:pt x="314" y="373"/>
                  </a:cubicBezTo>
                  <a:close/>
                </a:path>
              </a:pathLst>
            </a:cu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8" name="ïś1ïďê">
              <a:extLst>
                <a:ext uri="{FF2B5EF4-FFF2-40B4-BE49-F238E27FC236}">
                  <a16:creationId xmlns:a16="http://schemas.microsoft.com/office/drawing/2014/main" id="{93566E35-4B76-4D13-9BC9-50BDE4A6462B}"/>
                </a:ext>
              </a:extLst>
            </p:cNvPr>
            <p:cNvSpPr/>
            <p:nvPr/>
          </p:nvSpPr>
          <p:spPr bwMode="auto">
            <a:xfrm>
              <a:off x="5334000" y="2122488"/>
              <a:ext cx="1616075" cy="1700213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9" name="ïṥľídê">
              <a:extLst>
                <a:ext uri="{FF2B5EF4-FFF2-40B4-BE49-F238E27FC236}">
                  <a16:creationId xmlns:a16="http://schemas.microsoft.com/office/drawing/2014/main" id="{9C639554-08D5-4B6E-96C5-3EE0FEA61DDA}"/>
                </a:ext>
              </a:extLst>
            </p:cNvPr>
            <p:cNvSpPr/>
            <p:nvPr/>
          </p:nvSpPr>
          <p:spPr bwMode="auto">
            <a:xfrm>
              <a:off x="6080125" y="1609726"/>
              <a:ext cx="123825" cy="123825"/>
            </a:xfrm>
            <a:prstGeom prst="ellipse">
              <a:avLst/>
            </a:pr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0" name="iŝľíďè">
              <a:extLst>
                <a:ext uri="{FF2B5EF4-FFF2-40B4-BE49-F238E27FC236}">
                  <a16:creationId xmlns:a16="http://schemas.microsoft.com/office/drawing/2014/main" id="{D55B3F9A-BEA7-4694-AEB4-EBFCF2A95349}"/>
                </a:ext>
              </a:extLst>
            </p:cNvPr>
            <p:cNvSpPr/>
            <p:nvPr/>
          </p:nvSpPr>
          <p:spPr bwMode="auto">
            <a:xfrm>
              <a:off x="5484813" y="2981326"/>
              <a:ext cx="249238" cy="647700"/>
            </a:xfrm>
            <a:prstGeom prst="rect">
              <a:avLst/>
            </a:pr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1" name="íś1iḑê">
              <a:extLst>
                <a:ext uri="{FF2B5EF4-FFF2-40B4-BE49-F238E27FC236}">
                  <a16:creationId xmlns:a16="http://schemas.microsoft.com/office/drawing/2014/main" id="{B35203B1-56E7-455D-B859-7B6CDD3DFA1D}"/>
                </a:ext>
              </a:extLst>
            </p:cNvPr>
            <p:cNvSpPr/>
            <p:nvPr/>
          </p:nvSpPr>
          <p:spPr bwMode="auto">
            <a:xfrm>
              <a:off x="5837238" y="2803526"/>
              <a:ext cx="254000" cy="825500"/>
            </a:xfrm>
            <a:prstGeom prst="rect">
              <a:avLst/>
            </a:pr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2" name="îṥ1íḍê">
              <a:extLst>
                <a:ext uri="{FF2B5EF4-FFF2-40B4-BE49-F238E27FC236}">
                  <a16:creationId xmlns:a16="http://schemas.microsoft.com/office/drawing/2014/main" id="{84E80207-2354-41A2-A1D2-12D29096C304}"/>
                </a:ext>
              </a:extLst>
            </p:cNvPr>
            <p:cNvSpPr/>
            <p:nvPr/>
          </p:nvSpPr>
          <p:spPr bwMode="auto">
            <a:xfrm>
              <a:off x="6192838" y="2705101"/>
              <a:ext cx="249238" cy="923925"/>
            </a:xfrm>
            <a:prstGeom prst="rect">
              <a:avLst/>
            </a:pr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3" name="iśļîḋé">
              <a:extLst>
                <a:ext uri="{FF2B5EF4-FFF2-40B4-BE49-F238E27FC236}">
                  <a16:creationId xmlns:a16="http://schemas.microsoft.com/office/drawing/2014/main" id="{DB6FE37E-75CA-4C4A-833E-28F54A61E15F}"/>
                </a:ext>
              </a:extLst>
            </p:cNvPr>
            <p:cNvSpPr/>
            <p:nvPr/>
          </p:nvSpPr>
          <p:spPr bwMode="auto">
            <a:xfrm>
              <a:off x="6545263" y="2592388"/>
              <a:ext cx="254000" cy="1036638"/>
            </a:xfrm>
            <a:prstGeom prst="rect">
              <a:avLst/>
            </a:prstGeom>
            <a:solidFill>
              <a:srgbClr val="4D4C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4" name="îSļîde">
              <a:extLst>
                <a:ext uri="{FF2B5EF4-FFF2-40B4-BE49-F238E27FC236}">
                  <a16:creationId xmlns:a16="http://schemas.microsoft.com/office/drawing/2014/main" id="{0B8CB74C-CA90-4FA9-A0DE-E21B70A9EC5C}"/>
                </a:ext>
              </a:extLst>
            </p:cNvPr>
            <p:cNvSpPr/>
            <p:nvPr/>
          </p:nvSpPr>
          <p:spPr bwMode="auto">
            <a:xfrm>
              <a:off x="6464300" y="2230438"/>
              <a:ext cx="177800" cy="238125"/>
            </a:xfrm>
            <a:custGeom>
              <a:avLst/>
              <a:gdLst>
                <a:gd name="T0" fmla="*/ 17 w 33"/>
                <a:gd name="T1" fmla="*/ 44 h 44"/>
                <a:gd name="T2" fmla="*/ 14 w 33"/>
                <a:gd name="T3" fmla="*/ 43 h 44"/>
                <a:gd name="T4" fmla="*/ 12 w 33"/>
                <a:gd name="T5" fmla="*/ 37 h 44"/>
                <a:gd name="T6" fmla="*/ 21 w 33"/>
                <a:gd name="T7" fmla="*/ 19 h 44"/>
                <a:gd name="T8" fmla="*/ 4 w 33"/>
                <a:gd name="T9" fmla="*/ 10 h 44"/>
                <a:gd name="T10" fmla="*/ 2 w 33"/>
                <a:gd name="T11" fmla="*/ 3 h 44"/>
                <a:gd name="T12" fmla="*/ 8 w 33"/>
                <a:gd name="T13" fmla="*/ 1 h 44"/>
                <a:gd name="T14" fmla="*/ 30 w 33"/>
                <a:gd name="T15" fmla="*/ 13 h 44"/>
                <a:gd name="T16" fmla="*/ 33 w 33"/>
                <a:gd name="T17" fmla="*/ 16 h 44"/>
                <a:gd name="T18" fmla="*/ 32 w 33"/>
                <a:gd name="T19" fmla="*/ 19 h 44"/>
                <a:gd name="T20" fmla="*/ 21 w 33"/>
                <a:gd name="T21" fmla="*/ 41 h 44"/>
                <a:gd name="T22" fmla="*/ 17 w 33"/>
                <a:gd name="T2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" h="44">
                  <a:moveTo>
                    <a:pt x="17" y="44"/>
                  </a:moveTo>
                  <a:cubicBezTo>
                    <a:pt x="16" y="44"/>
                    <a:pt x="15" y="44"/>
                    <a:pt x="14" y="43"/>
                  </a:cubicBezTo>
                  <a:cubicBezTo>
                    <a:pt x="12" y="42"/>
                    <a:pt x="11" y="39"/>
                    <a:pt x="12" y="37"/>
                  </a:cubicBezTo>
                  <a:cubicBezTo>
                    <a:pt x="21" y="19"/>
                    <a:pt x="21" y="19"/>
                    <a:pt x="21" y="19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1" y="9"/>
                    <a:pt x="0" y="6"/>
                    <a:pt x="2" y="3"/>
                  </a:cubicBezTo>
                  <a:cubicBezTo>
                    <a:pt x="3" y="1"/>
                    <a:pt x="6" y="0"/>
                    <a:pt x="8" y="1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31" y="13"/>
                    <a:pt x="32" y="14"/>
                    <a:pt x="33" y="16"/>
                  </a:cubicBezTo>
                  <a:cubicBezTo>
                    <a:pt x="33" y="17"/>
                    <a:pt x="33" y="18"/>
                    <a:pt x="32" y="19"/>
                  </a:cubicBezTo>
                  <a:cubicBezTo>
                    <a:pt x="21" y="41"/>
                    <a:pt x="21" y="41"/>
                    <a:pt x="21" y="41"/>
                  </a:cubicBezTo>
                  <a:cubicBezTo>
                    <a:pt x="20" y="43"/>
                    <a:pt x="18" y="44"/>
                    <a:pt x="17" y="44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5" name="îsḻíḑê">
              <a:extLst>
                <a:ext uri="{FF2B5EF4-FFF2-40B4-BE49-F238E27FC236}">
                  <a16:creationId xmlns:a16="http://schemas.microsoft.com/office/drawing/2014/main" id="{AF9D64F9-F6A8-4BD3-9EE5-F7BB51E63881}"/>
                </a:ext>
              </a:extLst>
            </p:cNvPr>
            <p:cNvSpPr/>
            <p:nvPr/>
          </p:nvSpPr>
          <p:spPr bwMode="auto">
            <a:xfrm>
              <a:off x="5583238" y="2295526"/>
              <a:ext cx="1058863" cy="371475"/>
            </a:xfrm>
            <a:custGeom>
              <a:avLst/>
              <a:gdLst>
                <a:gd name="T0" fmla="*/ 5 w 196"/>
                <a:gd name="T1" fmla="*/ 69 h 69"/>
                <a:gd name="T2" fmla="*/ 1 w 196"/>
                <a:gd name="T3" fmla="*/ 65 h 69"/>
                <a:gd name="T4" fmla="*/ 4 w 196"/>
                <a:gd name="T5" fmla="*/ 59 h 69"/>
                <a:gd name="T6" fmla="*/ 190 w 196"/>
                <a:gd name="T7" fmla="*/ 0 h 69"/>
                <a:gd name="T8" fmla="*/ 196 w 196"/>
                <a:gd name="T9" fmla="*/ 4 h 69"/>
                <a:gd name="T10" fmla="*/ 192 w 196"/>
                <a:gd name="T11" fmla="*/ 10 h 69"/>
                <a:gd name="T12" fmla="*/ 7 w 196"/>
                <a:gd name="T13" fmla="*/ 69 h 69"/>
                <a:gd name="T14" fmla="*/ 5 w 196"/>
                <a:gd name="T15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6" h="69">
                  <a:moveTo>
                    <a:pt x="5" y="69"/>
                  </a:moveTo>
                  <a:cubicBezTo>
                    <a:pt x="3" y="69"/>
                    <a:pt x="1" y="68"/>
                    <a:pt x="1" y="65"/>
                  </a:cubicBezTo>
                  <a:cubicBezTo>
                    <a:pt x="0" y="63"/>
                    <a:pt x="1" y="60"/>
                    <a:pt x="4" y="59"/>
                  </a:cubicBezTo>
                  <a:cubicBezTo>
                    <a:pt x="190" y="0"/>
                    <a:pt x="190" y="0"/>
                    <a:pt x="190" y="0"/>
                  </a:cubicBezTo>
                  <a:cubicBezTo>
                    <a:pt x="192" y="0"/>
                    <a:pt x="195" y="1"/>
                    <a:pt x="196" y="4"/>
                  </a:cubicBezTo>
                  <a:cubicBezTo>
                    <a:pt x="196" y="6"/>
                    <a:pt x="195" y="9"/>
                    <a:pt x="192" y="10"/>
                  </a:cubicBezTo>
                  <a:cubicBezTo>
                    <a:pt x="7" y="69"/>
                    <a:pt x="7" y="69"/>
                    <a:pt x="7" y="69"/>
                  </a:cubicBezTo>
                  <a:cubicBezTo>
                    <a:pt x="6" y="69"/>
                    <a:pt x="6" y="69"/>
                    <a:pt x="5" y="69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6" name="îŝḷîdé">
              <a:extLst>
                <a:ext uri="{FF2B5EF4-FFF2-40B4-BE49-F238E27FC236}">
                  <a16:creationId xmlns:a16="http://schemas.microsoft.com/office/drawing/2014/main" id="{DCAD466F-DB5D-4E90-9A38-6B76B2C9EC58}"/>
                </a:ext>
              </a:extLst>
            </p:cNvPr>
            <p:cNvSpPr/>
            <p:nvPr/>
          </p:nvSpPr>
          <p:spPr bwMode="auto">
            <a:xfrm>
              <a:off x="7635875" y="2111376"/>
              <a:ext cx="471488" cy="523875"/>
            </a:xfrm>
            <a:custGeom>
              <a:avLst/>
              <a:gdLst>
                <a:gd name="T0" fmla="*/ 24 w 87"/>
                <a:gd name="T1" fmla="*/ 71 h 97"/>
                <a:gd name="T2" fmla="*/ 25 w 87"/>
                <a:gd name="T3" fmla="*/ 72 h 97"/>
                <a:gd name="T4" fmla="*/ 28 w 87"/>
                <a:gd name="T5" fmla="*/ 81 h 97"/>
                <a:gd name="T6" fmla="*/ 39 w 87"/>
                <a:gd name="T7" fmla="*/ 86 h 97"/>
                <a:gd name="T8" fmla="*/ 45 w 87"/>
                <a:gd name="T9" fmla="*/ 90 h 97"/>
                <a:gd name="T10" fmla="*/ 49 w 87"/>
                <a:gd name="T11" fmla="*/ 94 h 97"/>
                <a:gd name="T12" fmla="*/ 62 w 87"/>
                <a:gd name="T13" fmla="*/ 95 h 97"/>
                <a:gd name="T14" fmla="*/ 66 w 87"/>
                <a:gd name="T15" fmla="*/ 91 h 97"/>
                <a:gd name="T16" fmla="*/ 74 w 87"/>
                <a:gd name="T17" fmla="*/ 87 h 97"/>
                <a:gd name="T18" fmla="*/ 83 w 87"/>
                <a:gd name="T19" fmla="*/ 85 h 97"/>
                <a:gd name="T20" fmla="*/ 87 w 87"/>
                <a:gd name="T21" fmla="*/ 74 h 97"/>
                <a:gd name="T22" fmla="*/ 84 w 87"/>
                <a:gd name="T23" fmla="*/ 66 h 97"/>
                <a:gd name="T24" fmla="*/ 83 w 87"/>
                <a:gd name="T25" fmla="*/ 60 h 97"/>
                <a:gd name="T26" fmla="*/ 80 w 87"/>
                <a:gd name="T27" fmla="*/ 52 h 97"/>
                <a:gd name="T28" fmla="*/ 76 w 87"/>
                <a:gd name="T29" fmla="*/ 49 h 97"/>
                <a:gd name="T30" fmla="*/ 72 w 87"/>
                <a:gd name="T31" fmla="*/ 40 h 97"/>
                <a:gd name="T32" fmla="*/ 73 w 87"/>
                <a:gd name="T33" fmla="*/ 36 h 97"/>
                <a:gd name="T34" fmla="*/ 61 w 87"/>
                <a:gd name="T35" fmla="*/ 9 h 97"/>
                <a:gd name="T36" fmla="*/ 61 w 87"/>
                <a:gd name="T37" fmla="*/ 9 h 97"/>
                <a:gd name="T38" fmla="*/ 51 w 87"/>
                <a:gd name="T39" fmla="*/ 7 h 97"/>
                <a:gd name="T40" fmla="*/ 46 w 87"/>
                <a:gd name="T41" fmla="*/ 1 h 97"/>
                <a:gd name="T42" fmla="*/ 44 w 87"/>
                <a:gd name="T43" fmla="*/ 1 h 97"/>
                <a:gd name="T44" fmla="*/ 44 w 87"/>
                <a:gd name="T45" fmla="*/ 3 h 97"/>
                <a:gd name="T46" fmla="*/ 47 w 87"/>
                <a:gd name="T47" fmla="*/ 7 h 97"/>
                <a:gd name="T48" fmla="*/ 47 w 87"/>
                <a:gd name="T49" fmla="*/ 22 h 97"/>
                <a:gd name="T50" fmla="*/ 43 w 87"/>
                <a:gd name="T51" fmla="*/ 32 h 97"/>
                <a:gd name="T52" fmla="*/ 43 w 87"/>
                <a:gd name="T53" fmla="*/ 41 h 97"/>
                <a:gd name="T54" fmla="*/ 36 w 87"/>
                <a:gd name="T55" fmla="*/ 52 h 97"/>
                <a:gd name="T56" fmla="*/ 20 w 87"/>
                <a:gd name="T57" fmla="*/ 51 h 97"/>
                <a:gd name="T58" fmla="*/ 10 w 87"/>
                <a:gd name="T59" fmla="*/ 44 h 97"/>
                <a:gd name="T60" fmla="*/ 3 w 87"/>
                <a:gd name="T61" fmla="*/ 36 h 97"/>
                <a:gd name="T62" fmla="*/ 1 w 87"/>
                <a:gd name="T63" fmla="*/ 36 h 97"/>
                <a:gd name="T64" fmla="*/ 1 w 87"/>
                <a:gd name="T65" fmla="*/ 38 h 97"/>
                <a:gd name="T66" fmla="*/ 4 w 87"/>
                <a:gd name="T67" fmla="*/ 42 h 97"/>
                <a:gd name="T68" fmla="*/ 6 w 87"/>
                <a:gd name="T69" fmla="*/ 46 h 97"/>
                <a:gd name="T70" fmla="*/ 24 w 87"/>
                <a:gd name="T71" fmla="*/ 71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87" h="97">
                  <a:moveTo>
                    <a:pt x="24" y="71"/>
                  </a:moveTo>
                  <a:cubicBezTo>
                    <a:pt x="25" y="71"/>
                    <a:pt x="25" y="71"/>
                    <a:pt x="25" y="72"/>
                  </a:cubicBezTo>
                  <a:cubicBezTo>
                    <a:pt x="25" y="75"/>
                    <a:pt x="26" y="78"/>
                    <a:pt x="28" y="81"/>
                  </a:cubicBezTo>
                  <a:cubicBezTo>
                    <a:pt x="31" y="84"/>
                    <a:pt x="35" y="86"/>
                    <a:pt x="39" y="86"/>
                  </a:cubicBezTo>
                  <a:cubicBezTo>
                    <a:pt x="42" y="86"/>
                    <a:pt x="44" y="87"/>
                    <a:pt x="45" y="90"/>
                  </a:cubicBezTo>
                  <a:cubicBezTo>
                    <a:pt x="46" y="91"/>
                    <a:pt x="47" y="93"/>
                    <a:pt x="49" y="94"/>
                  </a:cubicBezTo>
                  <a:cubicBezTo>
                    <a:pt x="53" y="96"/>
                    <a:pt x="58" y="97"/>
                    <a:pt x="62" y="95"/>
                  </a:cubicBezTo>
                  <a:cubicBezTo>
                    <a:pt x="63" y="94"/>
                    <a:pt x="65" y="93"/>
                    <a:pt x="66" y="91"/>
                  </a:cubicBezTo>
                  <a:cubicBezTo>
                    <a:pt x="68" y="89"/>
                    <a:pt x="71" y="87"/>
                    <a:pt x="74" y="87"/>
                  </a:cubicBezTo>
                  <a:cubicBezTo>
                    <a:pt x="77" y="88"/>
                    <a:pt x="80" y="87"/>
                    <a:pt x="83" y="85"/>
                  </a:cubicBezTo>
                  <a:cubicBezTo>
                    <a:pt x="86" y="82"/>
                    <a:pt x="87" y="78"/>
                    <a:pt x="87" y="74"/>
                  </a:cubicBezTo>
                  <a:cubicBezTo>
                    <a:pt x="87" y="70"/>
                    <a:pt x="86" y="68"/>
                    <a:pt x="84" y="66"/>
                  </a:cubicBezTo>
                  <a:cubicBezTo>
                    <a:pt x="83" y="64"/>
                    <a:pt x="82" y="62"/>
                    <a:pt x="83" y="60"/>
                  </a:cubicBezTo>
                  <a:cubicBezTo>
                    <a:pt x="83" y="57"/>
                    <a:pt x="82" y="54"/>
                    <a:pt x="80" y="52"/>
                  </a:cubicBezTo>
                  <a:cubicBezTo>
                    <a:pt x="79" y="51"/>
                    <a:pt x="78" y="50"/>
                    <a:pt x="76" y="49"/>
                  </a:cubicBezTo>
                  <a:cubicBezTo>
                    <a:pt x="73" y="48"/>
                    <a:pt x="71" y="44"/>
                    <a:pt x="72" y="40"/>
                  </a:cubicBezTo>
                  <a:cubicBezTo>
                    <a:pt x="72" y="39"/>
                    <a:pt x="72" y="38"/>
                    <a:pt x="73" y="36"/>
                  </a:cubicBezTo>
                  <a:cubicBezTo>
                    <a:pt x="75" y="22"/>
                    <a:pt x="61" y="9"/>
                    <a:pt x="61" y="9"/>
                  </a:cubicBezTo>
                  <a:cubicBezTo>
                    <a:pt x="61" y="9"/>
                    <a:pt x="61" y="9"/>
                    <a:pt x="61" y="9"/>
                  </a:cubicBezTo>
                  <a:cubicBezTo>
                    <a:pt x="58" y="11"/>
                    <a:pt x="54" y="10"/>
                    <a:pt x="51" y="7"/>
                  </a:cubicBezTo>
                  <a:cubicBezTo>
                    <a:pt x="46" y="1"/>
                    <a:pt x="46" y="1"/>
                    <a:pt x="46" y="1"/>
                  </a:cubicBezTo>
                  <a:cubicBezTo>
                    <a:pt x="45" y="0"/>
                    <a:pt x="45" y="0"/>
                    <a:pt x="44" y="1"/>
                  </a:cubicBezTo>
                  <a:cubicBezTo>
                    <a:pt x="43" y="1"/>
                    <a:pt x="43" y="2"/>
                    <a:pt x="44" y="3"/>
                  </a:cubicBezTo>
                  <a:cubicBezTo>
                    <a:pt x="47" y="7"/>
                    <a:pt x="47" y="7"/>
                    <a:pt x="47" y="7"/>
                  </a:cubicBezTo>
                  <a:cubicBezTo>
                    <a:pt x="50" y="11"/>
                    <a:pt x="50" y="17"/>
                    <a:pt x="47" y="22"/>
                  </a:cubicBezTo>
                  <a:cubicBezTo>
                    <a:pt x="45" y="25"/>
                    <a:pt x="44" y="28"/>
                    <a:pt x="43" y="32"/>
                  </a:cubicBezTo>
                  <a:cubicBezTo>
                    <a:pt x="43" y="35"/>
                    <a:pt x="43" y="38"/>
                    <a:pt x="43" y="41"/>
                  </a:cubicBezTo>
                  <a:cubicBezTo>
                    <a:pt x="43" y="46"/>
                    <a:pt x="41" y="51"/>
                    <a:pt x="36" y="52"/>
                  </a:cubicBezTo>
                  <a:cubicBezTo>
                    <a:pt x="31" y="54"/>
                    <a:pt x="25" y="53"/>
                    <a:pt x="20" y="51"/>
                  </a:cubicBezTo>
                  <a:cubicBezTo>
                    <a:pt x="16" y="50"/>
                    <a:pt x="12" y="47"/>
                    <a:pt x="10" y="44"/>
                  </a:cubicBezTo>
                  <a:cubicBezTo>
                    <a:pt x="3" y="36"/>
                    <a:pt x="3" y="36"/>
                    <a:pt x="3" y="36"/>
                  </a:cubicBezTo>
                  <a:cubicBezTo>
                    <a:pt x="2" y="35"/>
                    <a:pt x="2" y="35"/>
                    <a:pt x="1" y="36"/>
                  </a:cubicBezTo>
                  <a:cubicBezTo>
                    <a:pt x="0" y="36"/>
                    <a:pt x="0" y="37"/>
                    <a:pt x="1" y="38"/>
                  </a:cubicBezTo>
                  <a:cubicBezTo>
                    <a:pt x="4" y="42"/>
                    <a:pt x="4" y="42"/>
                    <a:pt x="4" y="42"/>
                  </a:cubicBezTo>
                  <a:cubicBezTo>
                    <a:pt x="5" y="43"/>
                    <a:pt x="6" y="45"/>
                    <a:pt x="6" y="46"/>
                  </a:cubicBezTo>
                  <a:cubicBezTo>
                    <a:pt x="6" y="55"/>
                    <a:pt x="12" y="68"/>
                    <a:pt x="24" y="71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7" name="íŝļíḋè">
              <a:extLst>
                <a:ext uri="{FF2B5EF4-FFF2-40B4-BE49-F238E27FC236}">
                  <a16:creationId xmlns:a16="http://schemas.microsoft.com/office/drawing/2014/main" id="{A9BC270D-6B74-4DAE-85D8-76726C92538B}"/>
                </a:ext>
              </a:extLst>
            </p:cNvPr>
            <p:cNvSpPr/>
            <p:nvPr/>
          </p:nvSpPr>
          <p:spPr bwMode="auto">
            <a:xfrm>
              <a:off x="7480300" y="3521076"/>
              <a:ext cx="647700" cy="2289175"/>
            </a:xfrm>
            <a:custGeom>
              <a:avLst/>
              <a:gdLst>
                <a:gd name="T0" fmla="*/ 71 w 120"/>
                <a:gd name="T1" fmla="*/ 342 h 424"/>
                <a:gd name="T2" fmla="*/ 50 w 120"/>
                <a:gd name="T3" fmla="*/ 200 h 424"/>
                <a:gd name="T4" fmla="*/ 114 w 120"/>
                <a:gd name="T5" fmla="*/ 40 h 424"/>
                <a:gd name="T6" fmla="*/ 70 w 120"/>
                <a:gd name="T7" fmla="*/ 0 h 424"/>
                <a:gd name="T8" fmla="*/ 39 w 120"/>
                <a:gd name="T9" fmla="*/ 25 h 424"/>
                <a:gd name="T10" fmla="*/ 5 w 120"/>
                <a:gd name="T11" fmla="*/ 200 h 424"/>
                <a:gd name="T12" fmla="*/ 62 w 120"/>
                <a:gd name="T13" fmla="*/ 370 h 424"/>
                <a:gd name="T14" fmla="*/ 63 w 120"/>
                <a:gd name="T15" fmla="*/ 377 h 424"/>
                <a:gd name="T16" fmla="*/ 63 w 120"/>
                <a:gd name="T17" fmla="*/ 377 h 424"/>
                <a:gd name="T18" fmla="*/ 61 w 120"/>
                <a:gd name="T19" fmla="*/ 387 h 424"/>
                <a:gd name="T20" fmla="*/ 55 w 120"/>
                <a:gd name="T21" fmla="*/ 399 h 424"/>
                <a:gd name="T22" fmla="*/ 38 w 120"/>
                <a:gd name="T23" fmla="*/ 415 h 424"/>
                <a:gd name="T24" fmla="*/ 35 w 120"/>
                <a:gd name="T25" fmla="*/ 417 h 424"/>
                <a:gd name="T26" fmla="*/ 36 w 120"/>
                <a:gd name="T27" fmla="*/ 424 h 424"/>
                <a:gd name="T28" fmla="*/ 50 w 120"/>
                <a:gd name="T29" fmla="*/ 424 h 424"/>
                <a:gd name="T30" fmla="*/ 63 w 120"/>
                <a:gd name="T31" fmla="*/ 416 h 424"/>
                <a:gd name="T32" fmla="*/ 76 w 120"/>
                <a:gd name="T33" fmla="*/ 401 h 424"/>
                <a:gd name="T34" fmla="*/ 81 w 120"/>
                <a:gd name="T35" fmla="*/ 399 h 424"/>
                <a:gd name="T36" fmla="*/ 86 w 120"/>
                <a:gd name="T37" fmla="*/ 378 h 424"/>
                <a:gd name="T38" fmla="*/ 86 w 120"/>
                <a:gd name="T39" fmla="*/ 378 h 424"/>
                <a:gd name="T40" fmla="*/ 71 w 120"/>
                <a:gd name="T41" fmla="*/ 34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20" h="424">
                  <a:moveTo>
                    <a:pt x="71" y="342"/>
                  </a:moveTo>
                  <a:cubicBezTo>
                    <a:pt x="50" y="200"/>
                    <a:pt x="50" y="200"/>
                    <a:pt x="50" y="200"/>
                  </a:cubicBezTo>
                  <a:cubicBezTo>
                    <a:pt x="50" y="200"/>
                    <a:pt x="120" y="68"/>
                    <a:pt x="114" y="40"/>
                  </a:cubicBezTo>
                  <a:cubicBezTo>
                    <a:pt x="108" y="12"/>
                    <a:pt x="83" y="0"/>
                    <a:pt x="70" y="0"/>
                  </a:cubicBezTo>
                  <a:cubicBezTo>
                    <a:pt x="56" y="0"/>
                    <a:pt x="42" y="14"/>
                    <a:pt x="39" y="25"/>
                  </a:cubicBezTo>
                  <a:cubicBezTo>
                    <a:pt x="39" y="25"/>
                    <a:pt x="0" y="170"/>
                    <a:pt x="5" y="200"/>
                  </a:cubicBezTo>
                  <a:cubicBezTo>
                    <a:pt x="9" y="226"/>
                    <a:pt x="50" y="338"/>
                    <a:pt x="62" y="370"/>
                  </a:cubicBezTo>
                  <a:cubicBezTo>
                    <a:pt x="62" y="373"/>
                    <a:pt x="63" y="375"/>
                    <a:pt x="63" y="377"/>
                  </a:cubicBezTo>
                  <a:cubicBezTo>
                    <a:pt x="63" y="377"/>
                    <a:pt x="63" y="377"/>
                    <a:pt x="63" y="377"/>
                  </a:cubicBezTo>
                  <a:cubicBezTo>
                    <a:pt x="63" y="381"/>
                    <a:pt x="62" y="384"/>
                    <a:pt x="61" y="387"/>
                  </a:cubicBezTo>
                  <a:cubicBezTo>
                    <a:pt x="55" y="399"/>
                    <a:pt x="55" y="399"/>
                    <a:pt x="55" y="399"/>
                  </a:cubicBezTo>
                  <a:cubicBezTo>
                    <a:pt x="51" y="406"/>
                    <a:pt x="45" y="412"/>
                    <a:pt x="38" y="415"/>
                  </a:cubicBezTo>
                  <a:cubicBezTo>
                    <a:pt x="37" y="416"/>
                    <a:pt x="36" y="417"/>
                    <a:pt x="35" y="417"/>
                  </a:cubicBezTo>
                  <a:cubicBezTo>
                    <a:pt x="31" y="419"/>
                    <a:pt x="33" y="424"/>
                    <a:pt x="36" y="424"/>
                  </a:cubicBezTo>
                  <a:cubicBezTo>
                    <a:pt x="50" y="424"/>
                    <a:pt x="50" y="424"/>
                    <a:pt x="50" y="424"/>
                  </a:cubicBezTo>
                  <a:cubicBezTo>
                    <a:pt x="55" y="424"/>
                    <a:pt x="61" y="421"/>
                    <a:pt x="63" y="416"/>
                  </a:cubicBezTo>
                  <a:cubicBezTo>
                    <a:pt x="65" y="409"/>
                    <a:pt x="70" y="404"/>
                    <a:pt x="76" y="401"/>
                  </a:cubicBezTo>
                  <a:cubicBezTo>
                    <a:pt x="81" y="399"/>
                    <a:pt x="81" y="399"/>
                    <a:pt x="81" y="399"/>
                  </a:cubicBezTo>
                  <a:cubicBezTo>
                    <a:pt x="87" y="394"/>
                    <a:pt x="89" y="385"/>
                    <a:pt x="86" y="378"/>
                  </a:cubicBezTo>
                  <a:cubicBezTo>
                    <a:pt x="86" y="378"/>
                    <a:pt x="86" y="378"/>
                    <a:pt x="86" y="378"/>
                  </a:cubicBezTo>
                  <a:cubicBezTo>
                    <a:pt x="78" y="367"/>
                    <a:pt x="73" y="355"/>
                    <a:pt x="71" y="342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ïṩ1íḋê">
              <a:extLst>
                <a:ext uri="{FF2B5EF4-FFF2-40B4-BE49-F238E27FC236}">
                  <a16:creationId xmlns:a16="http://schemas.microsoft.com/office/drawing/2014/main" id="{CA79D535-C378-4D87-A1C5-1698A469E635}"/>
                </a:ext>
              </a:extLst>
            </p:cNvPr>
            <p:cNvSpPr/>
            <p:nvPr/>
          </p:nvSpPr>
          <p:spPr bwMode="auto">
            <a:xfrm>
              <a:off x="7831138" y="3359151"/>
              <a:ext cx="361950" cy="2451100"/>
            </a:xfrm>
            <a:custGeom>
              <a:avLst/>
              <a:gdLst>
                <a:gd name="T0" fmla="*/ 46 w 67"/>
                <a:gd name="T1" fmla="*/ 426 h 454"/>
                <a:gd name="T2" fmla="*/ 43 w 67"/>
                <a:gd name="T3" fmla="*/ 407 h 454"/>
                <a:gd name="T4" fmla="*/ 42 w 67"/>
                <a:gd name="T5" fmla="*/ 384 h 454"/>
                <a:gd name="T6" fmla="*/ 66 w 67"/>
                <a:gd name="T7" fmla="*/ 72 h 454"/>
                <a:gd name="T8" fmla="*/ 60 w 67"/>
                <a:gd name="T9" fmla="*/ 44 h 454"/>
                <a:gd name="T10" fmla="*/ 2 w 67"/>
                <a:gd name="T11" fmla="*/ 95 h 454"/>
                <a:gd name="T12" fmla="*/ 12 w 67"/>
                <a:gd name="T13" fmla="*/ 289 h 454"/>
                <a:gd name="T14" fmla="*/ 26 w 67"/>
                <a:gd name="T15" fmla="*/ 402 h 454"/>
                <a:gd name="T16" fmla="*/ 26 w 67"/>
                <a:gd name="T17" fmla="*/ 417 h 454"/>
                <a:gd name="T18" fmla="*/ 26 w 67"/>
                <a:gd name="T19" fmla="*/ 417 h 454"/>
                <a:gd name="T20" fmla="*/ 23 w 67"/>
                <a:gd name="T21" fmla="*/ 435 h 454"/>
                <a:gd name="T22" fmla="*/ 21 w 67"/>
                <a:gd name="T23" fmla="*/ 444 h 454"/>
                <a:gd name="T24" fmla="*/ 21 w 67"/>
                <a:gd name="T25" fmla="*/ 446 h 454"/>
                <a:gd name="T26" fmla="*/ 21 w 67"/>
                <a:gd name="T27" fmla="*/ 447 h 454"/>
                <a:gd name="T28" fmla="*/ 28 w 67"/>
                <a:gd name="T29" fmla="*/ 454 h 454"/>
                <a:gd name="T30" fmla="*/ 30 w 67"/>
                <a:gd name="T31" fmla="*/ 454 h 454"/>
                <a:gd name="T32" fmla="*/ 46 w 67"/>
                <a:gd name="T33" fmla="*/ 454 h 454"/>
                <a:gd name="T34" fmla="*/ 46 w 67"/>
                <a:gd name="T35" fmla="*/ 454 h 454"/>
                <a:gd name="T36" fmla="*/ 53 w 67"/>
                <a:gd name="T37" fmla="*/ 450 h 454"/>
                <a:gd name="T38" fmla="*/ 53 w 67"/>
                <a:gd name="T39" fmla="*/ 443 h 454"/>
                <a:gd name="T40" fmla="*/ 46 w 67"/>
                <a:gd name="T41" fmla="*/ 426 h 4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7" h="454">
                  <a:moveTo>
                    <a:pt x="46" y="426"/>
                  </a:moveTo>
                  <a:cubicBezTo>
                    <a:pt x="43" y="407"/>
                    <a:pt x="43" y="407"/>
                    <a:pt x="43" y="407"/>
                  </a:cubicBezTo>
                  <a:cubicBezTo>
                    <a:pt x="42" y="399"/>
                    <a:pt x="41" y="391"/>
                    <a:pt x="42" y="384"/>
                  </a:cubicBezTo>
                  <a:cubicBezTo>
                    <a:pt x="54" y="229"/>
                    <a:pt x="67" y="107"/>
                    <a:pt x="66" y="72"/>
                  </a:cubicBezTo>
                  <a:cubicBezTo>
                    <a:pt x="65" y="62"/>
                    <a:pt x="63" y="53"/>
                    <a:pt x="60" y="44"/>
                  </a:cubicBezTo>
                  <a:cubicBezTo>
                    <a:pt x="41" y="0"/>
                    <a:pt x="6" y="12"/>
                    <a:pt x="2" y="95"/>
                  </a:cubicBezTo>
                  <a:cubicBezTo>
                    <a:pt x="0" y="142"/>
                    <a:pt x="6" y="222"/>
                    <a:pt x="12" y="289"/>
                  </a:cubicBezTo>
                  <a:cubicBezTo>
                    <a:pt x="17" y="341"/>
                    <a:pt x="23" y="385"/>
                    <a:pt x="26" y="402"/>
                  </a:cubicBezTo>
                  <a:cubicBezTo>
                    <a:pt x="27" y="407"/>
                    <a:pt x="27" y="412"/>
                    <a:pt x="26" y="417"/>
                  </a:cubicBezTo>
                  <a:cubicBezTo>
                    <a:pt x="26" y="417"/>
                    <a:pt x="26" y="417"/>
                    <a:pt x="26" y="417"/>
                  </a:cubicBezTo>
                  <a:cubicBezTo>
                    <a:pt x="23" y="435"/>
                    <a:pt x="23" y="435"/>
                    <a:pt x="23" y="435"/>
                  </a:cubicBezTo>
                  <a:cubicBezTo>
                    <a:pt x="23" y="437"/>
                    <a:pt x="21" y="442"/>
                    <a:pt x="21" y="444"/>
                  </a:cubicBezTo>
                  <a:cubicBezTo>
                    <a:pt x="21" y="444"/>
                    <a:pt x="21" y="445"/>
                    <a:pt x="21" y="446"/>
                  </a:cubicBezTo>
                  <a:cubicBezTo>
                    <a:pt x="21" y="447"/>
                    <a:pt x="21" y="447"/>
                    <a:pt x="21" y="447"/>
                  </a:cubicBezTo>
                  <a:cubicBezTo>
                    <a:pt x="21" y="451"/>
                    <a:pt x="24" y="454"/>
                    <a:pt x="28" y="454"/>
                  </a:cubicBezTo>
                  <a:cubicBezTo>
                    <a:pt x="30" y="454"/>
                    <a:pt x="30" y="454"/>
                    <a:pt x="30" y="454"/>
                  </a:cubicBezTo>
                  <a:cubicBezTo>
                    <a:pt x="46" y="454"/>
                    <a:pt x="46" y="454"/>
                    <a:pt x="46" y="454"/>
                  </a:cubicBezTo>
                  <a:cubicBezTo>
                    <a:pt x="46" y="454"/>
                    <a:pt x="46" y="454"/>
                    <a:pt x="46" y="454"/>
                  </a:cubicBezTo>
                  <a:cubicBezTo>
                    <a:pt x="49" y="454"/>
                    <a:pt x="52" y="453"/>
                    <a:pt x="53" y="450"/>
                  </a:cubicBezTo>
                  <a:cubicBezTo>
                    <a:pt x="54" y="448"/>
                    <a:pt x="54" y="445"/>
                    <a:pt x="53" y="443"/>
                  </a:cubicBezTo>
                  <a:cubicBezTo>
                    <a:pt x="50" y="438"/>
                    <a:pt x="47" y="432"/>
                    <a:pt x="46" y="426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íṩľïḓê">
              <a:extLst>
                <a:ext uri="{FF2B5EF4-FFF2-40B4-BE49-F238E27FC236}">
                  <a16:creationId xmlns:a16="http://schemas.microsoft.com/office/drawing/2014/main" id="{63307430-F1F3-46A7-A1C6-49C138BF6C29}"/>
                </a:ext>
              </a:extLst>
            </p:cNvPr>
            <p:cNvSpPr/>
            <p:nvPr/>
          </p:nvSpPr>
          <p:spPr bwMode="auto">
            <a:xfrm>
              <a:off x="7431088" y="3321051"/>
              <a:ext cx="865188" cy="1279525"/>
            </a:xfrm>
            <a:custGeom>
              <a:avLst/>
              <a:gdLst>
                <a:gd name="T0" fmla="*/ 146 w 160"/>
                <a:gd name="T1" fmla="*/ 220 h 237"/>
                <a:gd name="T2" fmla="*/ 126 w 160"/>
                <a:gd name="T3" fmla="*/ 237 h 237"/>
                <a:gd name="T4" fmla="*/ 22 w 160"/>
                <a:gd name="T5" fmla="*/ 237 h 237"/>
                <a:gd name="T6" fmla="*/ 2 w 160"/>
                <a:gd name="T7" fmla="*/ 214 h 237"/>
                <a:gd name="T8" fmla="*/ 32 w 160"/>
                <a:gd name="T9" fmla="*/ 19 h 237"/>
                <a:gd name="T10" fmla="*/ 114 w 160"/>
                <a:gd name="T11" fmla="*/ 15 h 237"/>
                <a:gd name="T12" fmla="*/ 146 w 160"/>
                <a:gd name="T13" fmla="*/ 22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37">
                  <a:moveTo>
                    <a:pt x="146" y="220"/>
                  </a:moveTo>
                  <a:cubicBezTo>
                    <a:pt x="145" y="230"/>
                    <a:pt x="136" y="237"/>
                    <a:pt x="126" y="237"/>
                  </a:cubicBezTo>
                  <a:cubicBezTo>
                    <a:pt x="22" y="237"/>
                    <a:pt x="22" y="237"/>
                    <a:pt x="22" y="237"/>
                  </a:cubicBezTo>
                  <a:cubicBezTo>
                    <a:pt x="10" y="237"/>
                    <a:pt x="0" y="226"/>
                    <a:pt x="2" y="214"/>
                  </a:cubicBezTo>
                  <a:cubicBezTo>
                    <a:pt x="32" y="19"/>
                    <a:pt x="32" y="19"/>
                    <a:pt x="32" y="19"/>
                  </a:cubicBezTo>
                  <a:cubicBezTo>
                    <a:pt x="32" y="19"/>
                    <a:pt x="100" y="0"/>
                    <a:pt x="114" y="15"/>
                  </a:cubicBezTo>
                  <a:cubicBezTo>
                    <a:pt x="160" y="65"/>
                    <a:pt x="152" y="177"/>
                    <a:pt x="146" y="220"/>
                  </a:cubicBezTo>
                  <a:close/>
                </a:path>
              </a:pathLst>
            </a:custGeom>
            <a:solidFill>
              <a:srgbClr val="646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ïṣliḑè">
              <a:extLst>
                <a:ext uri="{FF2B5EF4-FFF2-40B4-BE49-F238E27FC236}">
                  <a16:creationId xmlns:a16="http://schemas.microsoft.com/office/drawing/2014/main" id="{574AD6EB-45E5-4073-BE6F-25615630EF38}"/>
                </a:ext>
              </a:extLst>
            </p:cNvPr>
            <p:cNvSpPr/>
            <p:nvPr/>
          </p:nvSpPr>
          <p:spPr bwMode="auto">
            <a:xfrm>
              <a:off x="7581900" y="3321051"/>
              <a:ext cx="714375" cy="1279525"/>
            </a:xfrm>
            <a:custGeom>
              <a:avLst/>
              <a:gdLst>
                <a:gd name="T0" fmla="*/ 86 w 132"/>
                <a:gd name="T1" fmla="*/ 15 h 237"/>
                <a:gd name="T2" fmla="*/ 4 w 132"/>
                <a:gd name="T3" fmla="*/ 19 h 237"/>
                <a:gd name="T4" fmla="*/ 0 w 132"/>
                <a:gd name="T5" fmla="*/ 46 h 237"/>
                <a:gd name="T6" fmla="*/ 69 w 132"/>
                <a:gd name="T7" fmla="*/ 237 h 237"/>
                <a:gd name="T8" fmla="*/ 98 w 132"/>
                <a:gd name="T9" fmla="*/ 237 h 237"/>
                <a:gd name="T10" fmla="*/ 118 w 132"/>
                <a:gd name="T11" fmla="*/ 220 h 237"/>
                <a:gd name="T12" fmla="*/ 86 w 132"/>
                <a:gd name="T13" fmla="*/ 15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2" h="237">
                  <a:moveTo>
                    <a:pt x="86" y="15"/>
                  </a:moveTo>
                  <a:cubicBezTo>
                    <a:pt x="72" y="0"/>
                    <a:pt x="4" y="19"/>
                    <a:pt x="4" y="19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122" y="47"/>
                    <a:pt x="88" y="204"/>
                    <a:pt x="69" y="237"/>
                  </a:cubicBezTo>
                  <a:cubicBezTo>
                    <a:pt x="98" y="237"/>
                    <a:pt x="98" y="237"/>
                    <a:pt x="98" y="237"/>
                  </a:cubicBezTo>
                  <a:cubicBezTo>
                    <a:pt x="108" y="237"/>
                    <a:pt x="117" y="230"/>
                    <a:pt x="118" y="220"/>
                  </a:cubicBezTo>
                  <a:cubicBezTo>
                    <a:pt x="124" y="177"/>
                    <a:pt x="132" y="65"/>
                    <a:pt x="86" y="15"/>
                  </a:cubicBezTo>
                  <a:close/>
                </a:path>
              </a:pathLst>
            </a:custGeom>
            <a:solidFill>
              <a:srgbClr val="5159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ï$1iḓé">
              <a:extLst>
                <a:ext uri="{FF2B5EF4-FFF2-40B4-BE49-F238E27FC236}">
                  <a16:creationId xmlns:a16="http://schemas.microsoft.com/office/drawing/2014/main" id="{EACB656E-72A5-4324-A00F-9CEF8EB2CEC8}"/>
                </a:ext>
              </a:extLst>
            </p:cNvPr>
            <p:cNvSpPr/>
            <p:nvPr/>
          </p:nvSpPr>
          <p:spPr bwMode="auto">
            <a:xfrm>
              <a:off x="7608888" y="2117726"/>
              <a:ext cx="415925" cy="360363"/>
            </a:xfrm>
            <a:prstGeom prst="ellipse">
              <a:avLst/>
            </a:pr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iṥlïḋé">
              <a:extLst>
                <a:ext uri="{FF2B5EF4-FFF2-40B4-BE49-F238E27FC236}">
                  <a16:creationId xmlns:a16="http://schemas.microsoft.com/office/drawing/2014/main" id="{3A6DA880-6F8B-4D7A-B107-FE6E6679D65C}"/>
                </a:ext>
              </a:extLst>
            </p:cNvPr>
            <p:cNvSpPr/>
            <p:nvPr/>
          </p:nvSpPr>
          <p:spPr bwMode="auto">
            <a:xfrm>
              <a:off x="7458075" y="2559051"/>
              <a:ext cx="665163" cy="935038"/>
            </a:xfrm>
            <a:custGeom>
              <a:avLst/>
              <a:gdLst>
                <a:gd name="T0" fmla="*/ 80 w 123"/>
                <a:gd name="T1" fmla="*/ 172 h 173"/>
                <a:gd name="T2" fmla="*/ 56 w 123"/>
                <a:gd name="T3" fmla="*/ 172 h 173"/>
                <a:gd name="T4" fmla="*/ 24 w 123"/>
                <a:gd name="T5" fmla="*/ 153 h 173"/>
                <a:gd name="T6" fmla="*/ 1 w 123"/>
                <a:gd name="T7" fmla="*/ 34 h 173"/>
                <a:gd name="T8" fmla="*/ 15 w 123"/>
                <a:gd name="T9" fmla="*/ 13 h 173"/>
                <a:gd name="T10" fmla="*/ 108 w 123"/>
                <a:gd name="T11" fmla="*/ 15 h 173"/>
                <a:gd name="T12" fmla="*/ 110 w 123"/>
                <a:gd name="T13" fmla="*/ 16 h 173"/>
                <a:gd name="T14" fmla="*/ 123 w 123"/>
                <a:gd name="T15" fmla="*/ 36 h 173"/>
                <a:gd name="T16" fmla="*/ 110 w 123"/>
                <a:gd name="T17" fmla="*/ 152 h 173"/>
                <a:gd name="T18" fmla="*/ 80 w 123"/>
                <a:gd name="T19" fmla="*/ 172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3" h="173">
                  <a:moveTo>
                    <a:pt x="80" y="172"/>
                  </a:moveTo>
                  <a:cubicBezTo>
                    <a:pt x="56" y="172"/>
                    <a:pt x="56" y="172"/>
                    <a:pt x="56" y="172"/>
                  </a:cubicBezTo>
                  <a:cubicBezTo>
                    <a:pt x="40" y="173"/>
                    <a:pt x="26" y="169"/>
                    <a:pt x="24" y="153"/>
                  </a:cubicBezTo>
                  <a:cubicBezTo>
                    <a:pt x="1" y="34"/>
                    <a:pt x="1" y="34"/>
                    <a:pt x="1" y="34"/>
                  </a:cubicBezTo>
                  <a:cubicBezTo>
                    <a:pt x="0" y="25"/>
                    <a:pt x="7" y="17"/>
                    <a:pt x="15" y="13"/>
                  </a:cubicBezTo>
                  <a:cubicBezTo>
                    <a:pt x="15" y="13"/>
                    <a:pt x="82" y="0"/>
                    <a:pt x="108" y="15"/>
                  </a:cubicBezTo>
                  <a:cubicBezTo>
                    <a:pt x="110" y="16"/>
                    <a:pt x="110" y="16"/>
                    <a:pt x="110" y="16"/>
                  </a:cubicBezTo>
                  <a:cubicBezTo>
                    <a:pt x="117" y="20"/>
                    <a:pt x="123" y="28"/>
                    <a:pt x="123" y="36"/>
                  </a:cubicBezTo>
                  <a:cubicBezTo>
                    <a:pt x="110" y="152"/>
                    <a:pt x="110" y="152"/>
                    <a:pt x="110" y="152"/>
                  </a:cubicBezTo>
                  <a:cubicBezTo>
                    <a:pt x="109" y="168"/>
                    <a:pt x="96" y="171"/>
                    <a:pt x="80" y="17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ïṩḷiďé">
              <a:extLst>
                <a:ext uri="{FF2B5EF4-FFF2-40B4-BE49-F238E27FC236}">
                  <a16:creationId xmlns:a16="http://schemas.microsoft.com/office/drawing/2014/main" id="{269AF6EC-1732-492B-A546-D8E833377963}"/>
                </a:ext>
              </a:extLst>
            </p:cNvPr>
            <p:cNvSpPr/>
            <p:nvPr/>
          </p:nvSpPr>
          <p:spPr bwMode="auto">
            <a:xfrm>
              <a:off x="7534275" y="2684463"/>
              <a:ext cx="588963" cy="809625"/>
            </a:xfrm>
            <a:custGeom>
              <a:avLst/>
              <a:gdLst>
                <a:gd name="T0" fmla="*/ 104 w 109"/>
                <a:gd name="T1" fmla="*/ 0 h 150"/>
                <a:gd name="T2" fmla="*/ 101 w 109"/>
                <a:gd name="T3" fmla="*/ 5 h 150"/>
                <a:gd name="T4" fmla="*/ 88 w 109"/>
                <a:gd name="T5" fmla="*/ 45 h 150"/>
                <a:gd name="T6" fmla="*/ 85 w 109"/>
                <a:gd name="T7" fmla="*/ 79 h 150"/>
                <a:gd name="T8" fmla="*/ 55 w 109"/>
                <a:gd name="T9" fmla="*/ 82 h 150"/>
                <a:gd name="T10" fmla="*/ 55 w 109"/>
                <a:gd name="T11" fmla="*/ 82 h 150"/>
                <a:gd name="T12" fmla="*/ 38 w 109"/>
                <a:gd name="T13" fmla="*/ 81 h 150"/>
                <a:gd name="T14" fmla="*/ 20 w 109"/>
                <a:gd name="T15" fmla="*/ 87 h 150"/>
                <a:gd name="T16" fmla="*/ 0 w 109"/>
                <a:gd name="T17" fmla="*/ 78 h 150"/>
                <a:gd name="T18" fmla="*/ 10 w 109"/>
                <a:gd name="T19" fmla="*/ 130 h 150"/>
                <a:gd name="T20" fmla="*/ 42 w 109"/>
                <a:gd name="T21" fmla="*/ 149 h 150"/>
                <a:gd name="T22" fmla="*/ 66 w 109"/>
                <a:gd name="T23" fmla="*/ 149 h 150"/>
                <a:gd name="T24" fmla="*/ 96 w 109"/>
                <a:gd name="T25" fmla="*/ 129 h 150"/>
                <a:gd name="T26" fmla="*/ 109 w 109"/>
                <a:gd name="T27" fmla="*/ 13 h 150"/>
                <a:gd name="T28" fmla="*/ 104 w 109"/>
                <a:gd name="T29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09" h="150">
                  <a:moveTo>
                    <a:pt x="104" y="0"/>
                  </a:moveTo>
                  <a:cubicBezTo>
                    <a:pt x="103" y="2"/>
                    <a:pt x="102" y="3"/>
                    <a:pt x="101" y="5"/>
                  </a:cubicBezTo>
                  <a:cubicBezTo>
                    <a:pt x="93" y="17"/>
                    <a:pt x="88" y="31"/>
                    <a:pt x="88" y="45"/>
                  </a:cubicBezTo>
                  <a:cubicBezTo>
                    <a:pt x="88" y="58"/>
                    <a:pt x="89" y="71"/>
                    <a:pt x="85" y="79"/>
                  </a:cubicBezTo>
                  <a:cubicBezTo>
                    <a:pt x="81" y="89"/>
                    <a:pt x="64" y="89"/>
                    <a:pt x="55" y="82"/>
                  </a:cubicBezTo>
                  <a:cubicBezTo>
                    <a:pt x="55" y="82"/>
                    <a:pt x="55" y="82"/>
                    <a:pt x="55" y="82"/>
                  </a:cubicBezTo>
                  <a:cubicBezTo>
                    <a:pt x="50" y="77"/>
                    <a:pt x="43" y="77"/>
                    <a:pt x="38" y="81"/>
                  </a:cubicBezTo>
                  <a:cubicBezTo>
                    <a:pt x="34" y="85"/>
                    <a:pt x="28" y="87"/>
                    <a:pt x="20" y="87"/>
                  </a:cubicBezTo>
                  <a:cubicBezTo>
                    <a:pt x="11" y="87"/>
                    <a:pt x="4" y="84"/>
                    <a:pt x="0" y="78"/>
                  </a:cubicBezTo>
                  <a:cubicBezTo>
                    <a:pt x="10" y="130"/>
                    <a:pt x="10" y="130"/>
                    <a:pt x="10" y="130"/>
                  </a:cubicBezTo>
                  <a:cubicBezTo>
                    <a:pt x="12" y="146"/>
                    <a:pt x="26" y="150"/>
                    <a:pt x="42" y="149"/>
                  </a:cubicBezTo>
                  <a:cubicBezTo>
                    <a:pt x="66" y="149"/>
                    <a:pt x="66" y="149"/>
                    <a:pt x="66" y="149"/>
                  </a:cubicBezTo>
                  <a:cubicBezTo>
                    <a:pt x="82" y="148"/>
                    <a:pt x="95" y="145"/>
                    <a:pt x="96" y="129"/>
                  </a:cubicBezTo>
                  <a:cubicBezTo>
                    <a:pt x="109" y="13"/>
                    <a:pt x="109" y="13"/>
                    <a:pt x="109" y="13"/>
                  </a:cubicBezTo>
                  <a:cubicBezTo>
                    <a:pt x="109" y="8"/>
                    <a:pt x="107" y="4"/>
                    <a:pt x="104" y="0"/>
                  </a:cubicBezTo>
                  <a:close/>
                </a:path>
              </a:pathLst>
            </a:custGeom>
            <a:solidFill>
              <a:srgbClr val="8888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ïSḻide">
              <a:extLst>
                <a:ext uri="{FF2B5EF4-FFF2-40B4-BE49-F238E27FC236}">
                  <a16:creationId xmlns:a16="http://schemas.microsoft.com/office/drawing/2014/main" id="{30CB4246-94B7-4032-AC48-DE6E49F5E5EC}"/>
                </a:ext>
              </a:extLst>
            </p:cNvPr>
            <p:cNvSpPr/>
            <p:nvPr/>
          </p:nvSpPr>
          <p:spPr bwMode="auto">
            <a:xfrm>
              <a:off x="7262813" y="2603501"/>
              <a:ext cx="417513" cy="782638"/>
            </a:xfrm>
            <a:custGeom>
              <a:avLst/>
              <a:gdLst>
                <a:gd name="T0" fmla="*/ 71 w 77"/>
                <a:gd name="T1" fmla="*/ 43 h 145"/>
                <a:gd name="T2" fmla="*/ 13 w 77"/>
                <a:gd name="T3" fmla="*/ 141 h 145"/>
                <a:gd name="T4" fmla="*/ 29 w 77"/>
                <a:gd name="T5" fmla="*/ 35 h 145"/>
                <a:gd name="T6" fmla="*/ 59 w 77"/>
                <a:gd name="T7" fmla="*/ 4 h 145"/>
                <a:gd name="T8" fmla="*/ 71 w 77"/>
                <a:gd name="T9" fmla="*/ 4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7" h="145">
                  <a:moveTo>
                    <a:pt x="71" y="43"/>
                  </a:moveTo>
                  <a:cubicBezTo>
                    <a:pt x="64" y="64"/>
                    <a:pt x="25" y="145"/>
                    <a:pt x="13" y="141"/>
                  </a:cubicBezTo>
                  <a:cubicBezTo>
                    <a:pt x="0" y="137"/>
                    <a:pt x="22" y="56"/>
                    <a:pt x="29" y="35"/>
                  </a:cubicBezTo>
                  <a:cubicBezTo>
                    <a:pt x="36" y="14"/>
                    <a:pt x="47" y="0"/>
                    <a:pt x="59" y="4"/>
                  </a:cubicBezTo>
                  <a:cubicBezTo>
                    <a:pt x="71" y="8"/>
                    <a:pt x="77" y="22"/>
                    <a:pt x="71" y="43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íšḻïḓè">
              <a:extLst>
                <a:ext uri="{FF2B5EF4-FFF2-40B4-BE49-F238E27FC236}">
                  <a16:creationId xmlns:a16="http://schemas.microsoft.com/office/drawing/2014/main" id="{EB008306-56FA-4A55-AB01-D54E13373244}"/>
                </a:ext>
              </a:extLst>
            </p:cNvPr>
            <p:cNvSpPr/>
            <p:nvPr/>
          </p:nvSpPr>
          <p:spPr bwMode="auto">
            <a:xfrm>
              <a:off x="7900988" y="2624138"/>
              <a:ext cx="341313" cy="782638"/>
            </a:xfrm>
            <a:custGeom>
              <a:avLst/>
              <a:gdLst>
                <a:gd name="T0" fmla="*/ 3 w 63"/>
                <a:gd name="T1" fmla="*/ 39 h 145"/>
                <a:gd name="T2" fmla="*/ 50 w 63"/>
                <a:gd name="T3" fmla="*/ 143 h 145"/>
                <a:gd name="T4" fmla="*/ 46 w 63"/>
                <a:gd name="T5" fmla="*/ 37 h 145"/>
                <a:gd name="T6" fmla="*/ 20 w 63"/>
                <a:gd name="T7" fmla="*/ 3 h 145"/>
                <a:gd name="T8" fmla="*/ 3 w 63"/>
                <a:gd name="T9" fmla="*/ 39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45">
                  <a:moveTo>
                    <a:pt x="3" y="39"/>
                  </a:moveTo>
                  <a:cubicBezTo>
                    <a:pt x="7" y="61"/>
                    <a:pt x="37" y="145"/>
                    <a:pt x="50" y="143"/>
                  </a:cubicBezTo>
                  <a:cubicBezTo>
                    <a:pt x="63" y="141"/>
                    <a:pt x="49" y="59"/>
                    <a:pt x="46" y="37"/>
                  </a:cubicBezTo>
                  <a:cubicBezTo>
                    <a:pt x="42" y="16"/>
                    <a:pt x="33" y="0"/>
                    <a:pt x="20" y="3"/>
                  </a:cubicBezTo>
                  <a:cubicBezTo>
                    <a:pt x="7" y="5"/>
                    <a:pt x="0" y="17"/>
                    <a:pt x="3" y="39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íṡliḋe">
              <a:extLst>
                <a:ext uri="{FF2B5EF4-FFF2-40B4-BE49-F238E27FC236}">
                  <a16:creationId xmlns:a16="http://schemas.microsoft.com/office/drawing/2014/main" id="{DB50D04A-0BAE-48EA-854A-3C2CAA926FED}"/>
                </a:ext>
              </a:extLst>
            </p:cNvPr>
            <p:cNvSpPr/>
            <p:nvPr/>
          </p:nvSpPr>
          <p:spPr bwMode="auto">
            <a:xfrm>
              <a:off x="7516813" y="3186113"/>
              <a:ext cx="687388" cy="247650"/>
            </a:xfrm>
            <a:custGeom>
              <a:avLst/>
              <a:gdLst>
                <a:gd name="T0" fmla="*/ 107 w 127"/>
                <a:gd name="T1" fmla="*/ 15 h 46"/>
                <a:gd name="T2" fmla="*/ 2 w 127"/>
                <a:gd name="T3" fmla="*/ 8 h 46"/>
                <a:gd name="T4" fmla="*/ 102 w 127"/>
                <a:gd name="T5" fmla="*/ 44 h 46"/>
                <a:gd name="T6" fmla="*/ 125 w 127"/>
                <a:gd name="T7" fmla="*/ 33 h 46"/>
                <a:gd name="T8" fmla="*/ 107 w 127"/>
                <a:gd name="T9" fmla="*/ 15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46">
                  <a:moveTo>
                    <a:pt x="107" y="15"/>
                  </a:moveTo>
                  <a:cubicBezTo>
                    <a:pt x="93" y="13"/>
                    <a:pt x="3" y="0"/>
                    <a:pt x="2" y="8"/>
                  </a:cubicBezTo>
                  <a:cubicBezTo>
                    <a:pt x="0" y="16"/>
                    <a:pt x="88" y="41"/>
                    <a:pt x="102" y="44"/>
                  </a:cubicBezTo>
                  <a:cubicBezTo>
                    <a:pt x="116" y="46"/>
                    <a:pt x="124" y="41"/>
                    <a:pt x="125" y="33"/>
                  </a:cubicBezTo>
                  <a:cubicBezTo>
                    <a:pt x="127" y="26"/>
                    <a:pt x="121" y="18"/>
                    <a:pt x="107" y="15"/>
                  </a:cubicBez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íŝļíḍé">
              <a:extLst>
                <a:ext uri="{FF2B5EF4-FFF2-40B4-BE49-F238E27FC236}">
                  <a16:creationId xmlns:a16="http://schemas.microsoft.com/office/drawing/2014/main" id="{D5393F92-3E70-4236-9823-61C4756A25B3}"/>
                </a:ext>
              </a:extLst>
            </p:cNvPr>
            <p:cNvSpPr/>
            <p:nvPr/>
          </p:nvSpPr>
          <p:spPr bwMode="auto">
            <a:xfrm>
              <a:off x="7707313" y="2424113"/>
              <a:ext cx="188913" cy="307975"/>
            </a:xfrm>
            <a:custGeom>
              <a:avLst/>
              <a:gdLst>
                <a:gd name="T0" fmla="*/ 35 w 35"/>
                <a:gd name="T1" fmla="*/ 0 h 57"/>
                <a:gd name="T2" fmla="*/ 3 w 35"/>
                <a:gd name="T3" fmla="*/ 0 h 57"/>
                <a:gd name="T4" fmla="*/ 5 w 35"/>
                <a:gd name="T5" fmla="*/ 14 h 57"/>
                <a:gd name="T6" fmla="*/ 2 w 35"/>
                <a:gd name="T7" fmla="*/ 30 h 57"/>
                <a:gd name="T8" fmla="*/ 15 w 35"/>
                <a:gd name="T9" fmla="*/ 55 h 57"/>
                <a:gd name="T10" fmla="*/ 27 w 35"/>
                <a:gd name="T11" fmla="*/ 52 h 57"/>
                <a:gd name="T12" fmla="*/ 30 w 35"/>
                <a:gd name="T13" fmla="*/ 34 h 57"/>
                <a:gd name="T14" fmla="*/ 29 w 35"/>
                <a:gd name="T15" fmla="*/ 30 h 57"/>
                <a:gd name="T16" fmla="*/ 35 w 35"/>
                <a:gd name="T17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" h="57">
                  <a:moveTo>
                    <a:pt x="35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5" y="5"/>
                    <a:pt x="6" y="9"/>
                    <a:pt x="5" y="14"/>
                  </a:cubicBezTo>
                  <a:cubicBezTo>
                    <a:pt x="2" y="30"/>
                    <a:pt x="2" y="30"/>
                    <a:pt x="2" y="30"/>
                  </a:cubicBezTo>
                  <a:cubicBezTo>
                    <a:pt x="0" y="45"/>
                    <a:pt x="6" y="53"/>
                    <a:pt x="15" y="55"/>
                  </a:cubicBezTo>
                  <a:cubicBezTo>
                    <a:pt x="19" y="57"/>
                    <a:pt x="24" y="55"/>
                    <a:pt x="27" y="52"/>
                  </a:cubicBezTo>
                  <a:cubicBezTo>
                    <a:pt x="31" y="48"/>
                    <a:pt x="31" y="41"/>
                    <a:pt x="30" y="34"/>
                  </a:cubicBezTo>
                  <a:cubicBezTo>
                    <a:pt x="29" y="30"/>
                    <a:pt x="29" y="30"/>
                    <a:pt x="29" y="30"/>
                  </a:cubicBezTo>
                  <a:cubicBezTo>
                    <a:pt x="27" y="24"/>
                    <a:pt x="35" y="0"/>
                    <a:pt x="35" y="0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îṡ1ïḓè">
              <a:extLst>
                <a:ext uri="{FF2B5EF4-FFF2-40B4-BE49-F238E27FC236}">
                  <a16:creationId xmlns:a16="http://schemas.microsoft.com/office/drawing/2014/main" id="{334D7940-8A92-4466-9383-E470F0BB4B52}"/>
                </a:ext>
              </a:extLst>
            </p:cNvPr>
            <p:cNvSpPr/>
            <p:nvPr/>
          </p:nvSpPr>
          <p:spPr bwMode="auto">
            <a:xfrm>
              <a:off x="7723188" y="2424113"/>
              <a:ext cx="173038" cy="179388"/>
            </a:xfrm>
            <a:custGeom>
              <a:avLst/>
              <a:gdLst>
                <a:gd name="T0" fmla="*/ 32 w 32"/>
                <a:gd name="T1" fmla="*/ 0 h 33"/>
                <a:gd name="T2" fmla="*/ 0 w 32"/>
                <a:gd name="T3" fmla="*/ 0 h 33"/>
                <a:gd name="T4" fmla="*/ 2 w 32"/>
                <a:gd name="T5" fmla="*/ 14 h 33"/>
                <a:gd name="T6" fmla="*/ 1 w 32"/>
                <a:gd name="T7" fmla="*/ 20 h 33"/>
                <a:gd name="T8" fmla="*/ 11 w 32"/>
                <a:gd name="T9" fmla="*/ 30 h 33"/>
                <a:gd name="T10" fmla="*/ 23 w 32"/>
                <a:gd name="T11" fmla="*/ 30 h 33"/>
                <a:gd name="T12" fmla="*/ 26 w 32"/>
                <a:gd name="T13" fmla="*/ 28 h 33"/>
                <a:gd name="T14" fmla="*/ 32 w 32"/>
                <a:gd name="T15" fmla="*/ 0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2" h="33">
                  <a:moveTo>
                    <a:pt x="3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" y="5"/>
                    <a:pt x="3" y="9"/>
                    <a:pt x="2" y="14"/>
                  </a:cubicBezTo>
                  <a:cubicBezTo>
                    <a:pt x="1" y="20"/>
                    <a:pt x="1" y="20"/>
                    <a:pt x="1" y="20"/>
                  </a:cubicBezTo>
                  <a:cubicBezTo>
                    <a:pt x="4" y="25"/>
                    <a:pt x="8" y="28"/>
                    <a:pt x="11" y="30"/>
                  </a:cubicBezTo>
                  <a:cubicBezTo>
                    <a:pt x="15" y="33"/>
                    <a:pt x="20" y="33"/>
                    <a:pt x="23" y="30"/>
                  </a:cubicBezTo>
                  <a:cubicBezTo>
                    <a:pt x="24" y="29"/>
                    <a:pt x="25" y="29"/>
                    <a:pt x="26" y="28"/>
                  </a:cubicBezTo>
                  <a:cubicBezTo>
                    <a:pt x="26" y="20"/>
                    <a:pt x="32" y="0"/>
                    <a:pt x="32" y="0"/>
                  </a:cubicBez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iṣḷîdè">
              <a:extLst>
                <a:ext uri="{FF2B5EF4-FFF2-40B4-BE49-F238E27FC236}">
                  <a16:creationId xmlns:a16="http://schemas.microsoft.com/office/drawing/2014/main" id="{293BC79A-937A-4123-BB89-A5319084B4CF}"/>
                </a:ext>
              </a:extLst>
            </p:cNvPr>
            <p:cNvSpPr/>
            <p:nvPr/>
          </p:nvSpPr>
          <p:spPr bwMode="auto">
            <a:xfrm>
              <a:off x="7620000" y="2262188"/>
              <a:ext cx="80963" cy="107950"/>
            </a:xfrm>
            <a:custGeom>
              <a:avLst/>
              <a:gdLst>
                <a:gd name="T0" fmla="*/ 14 w 15"/>
                <a:gd name="T1" fmla="*/ 9 h 20"/>
                <a:gd name="T2" fmla="*/ 10 w 15"/>
                <a:gd name="T3" fmla="*/ 20 h 20"/>
                <a:gd name="T4" fmla="*/ 1 w 15"/>
                <a:gd name="T5" fmla="*/ 7 h 20"/>
                <a:gd name="T6" fmla="*/ 7 w 15"/>
                <a:gd name="T7" fmla="*/ 0 h 20"/>
                <a:gd name="T8" fmla="*/ 14 w 15"/>
                <a:gd name="T9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0">
                  <a:moveTo>
                    <a:pt x="14" y="9"/>
                  </a:moveTo>
                  <a:cubicBezTo>
                    <a:pt x="14" y="14"/>
                    <a:pt x="15" y="20"/>
                    <a:pt x="10" y="20"/>
                  </a:cubicBezTo>
                  <a:cubicBezTo>
                    <a:pt x="6" y="20"/>
                    <a:pt x="1" y="12"/>
                    <a:pt x="1" y="7"/>
                  </a:cubicBezTo>
                  <a:cubicBezTo>
                    <a:pt x="0" y="2"/>
                    <a:pt x="3" y="1"/>
                    <a:pt x="7" y="0"/>
                  </a:cubicBezTo>
                  <a:cubicBezTo>
                    <a:pt x="12" y="0"/>
                    <a:pt x="14" y="4"/>
                    <a:pt x="14" y="9"/>
                  </a:cubicBez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îş1iḑê">
              <a:extLst>
                <a:ext uri="{FF2B5EF4-FFF2-40B4-BE49-F238E27FC236}">
                  <a16:creationId xmlns:a16="http://schemas.microsoft.com/office/drawing/2014/main" id="{75062C5E-93F8-4B8B-B908-A50B134D9742}"/>
                </a:ext>
              </a:extLst>
            </p:cNvPr>
            <p:cNvSpPr/>
            <p:nvPr/>
          </p:nvSpPr>
          <p:spPr bwMode="auto">
            <a:xfrm>
              <a:off x="7927975" y="2262188"/>
              <a:ext cx="80963" cy="107950"/>
            </a:xfrm>
            <a:custGeom>
              <a:avLst/>
              <a:gdLst>
                <a:gd name="T0" fmla="*/ 1 w 15"/>
                <a:gd name="T1" fmla="*/ 9 h 20"/>
                <a:gd name="T2" fmla="*/ 5 w 15"/>
                <a:gd name="T3" fmla="*/ 20 h 20"/>
                <a:gd name="T4" fmla="*/ 14 w 15"/>
                <a:gd name="T5" fmla="*/ 7 h 20"/>
                <a:gd name="T6" fmla="*/ 8 w 15"/>
                <a:gd name="T7" fmla="*/ 0 h 20"/>
                <a:gd name="T8" fmla="*/ 1 w 15"/>
                <a:gd name="T9" fmla="*/ 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20">
                  <a:moveTo>
                    <a:pt x="1" y="9"/>
                  </a:moveTo>
                  <a:cubicBezTo>
                    <a:pt x="1" y="14"/>
                    <a:pt x="0" y="20"/>
                    <a:pt x="5" y="20"/>
                  </a:cubicBezTo>
                  <a:cubicBezTo>
                    <a:pt x="9" y="20"/>
                    <a:pt x="14" y="12"/>
                    <a:pt x="14" y="7"/>
                  </a:cubicBezTo>
                  <a:cubicBezTo>
                    <a:pt x="15" y="2"/>
                    <a:pt x="12" y="1"/>
                    <a:pt x="8" y="0"/>
                  </a:cubicBezTo>
                  <a:cubicBezTo>
                    <a:pt x="3" y="0"/>
                    <a:pt x="1" y="4"/>
                    <a:pt x="1" y="9"/>
                  </a:cubicBez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ïśḷïḑê">
              <a:extLst>
                <a:ext uri="{FF2B5EF4-FFF2-40B4-BE49-F238E27FC236}">
                  <a16:creationId xmlns:a16="http://schemas.microsoft.com/office/drawing/2014/main" id="{FBE4423A-2B5E-4208-8696-DDA298877AB3}"/>
                </a:ext>
              </a:extLst>
            </p:cNvPr>
            <p:cNvSpPr/>
            <p:nvPr/>
          </p:nvSpPr>
          <p:spPr bwMode="auto">
            <a:xfrm>
              <a:off x="7658100" y="2117726"/>
              <a:ext cx="312738" cy="441325"/>
            </a:xfrm>
            <a:custGeom>
              <a:avLst/>
              <a:gdLst>
                <a:gd name="T0" fmla="*/ 58 w 58"/>
                <a:gd name="T1" fmla="*/ 36 h 82"/>
                <a:gd name="T2" fmla="*/ 35 w 58"/>
                <a:gd name="T3" fmla="*/ 79 h 82"/>
                <a:gd name="T4" fmla="*/ 23 w 58"/>
                <a:gd name="T5" fmla="*/ 80 h 82"/>
                <a:gd name="T6" fmla="*/ 0 w 58"/>
                <a:gd name="T7" fmla="*/ 36 h 82"/>
                <a:gd name="T8" fmla="*/ 29 w 58"/>
                <a:gd name="T9" fmla="*/ 0 h 82"/>
                <a:gd name="T10" fmla="*/ 58 w 58"/>
                <a:gd name="T11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8" h="82">
                  <a:moveTo>
                    <a:pt x="58" y="36"/>
                  </a:moveTo>
                  <a:cubicBezTo>
                    <a:pt x="58" y="58"/>
                    <a:pt x="44" y="73"/>
                    <a:pt x="35" y="79"/>
                  </a:cubicBezTo>
                  <a:cubicBezTo>
                    <a:pt x="32" y="82"/>
                    <a:pt x="27" y="82"/>
                    <a:pt x="23" y="80"/>
                  </a:cubicBezTo>
                  <a:cubicBezTo>
                    <a:pt x="15" y="73"/>
                    <a:pt x="0" y="59"/>
                    <a:pt x="0" y="36"/>
                  </a:cubicBezTo>
                  <a:cubicBezTo>
                    <a:pt x="0" y="11"/>
                    <a:pt x="14" y="0"/>
                    <a:pt x="29" y="0"/>
                  </a:cubicBezTo>
                  <a:cubicBezTo>
                    <a:pt x="45" y="0"/>
                    <a:pt x="58" y="10"/>
                    <a:pt x="58" y="36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íš1îďe">
              <a:extLst>
                <a:ext uri="{FF2B5EF4-FFF2-40B4-BE49-F238E27FC236}">
                  <a16:creationId xmlns:a16="http://schemas.microsoft.com/office/drawing/2014/main" id="{301B2D8A-10BE-48A0-9088-87F37C5E47A2}"/>
                </a:ext>
              </a:extLst>
            </p:cNvPr>
            <p:cNvSpPr/>
            <p:nvPr/>
          </p:nvSpPr>
          <p:spPr bwMode="auto">
            <a:xfrm>
              <a:off x="7788275" y="2284413"/>
              <a:ext cx="53975" cy="146050"/>
            </a:xfrm>
            <a:custGeom>
              <a:avLst/>
              <a:gdLst>
                <a:gd name="T0" fmla="*/ 10 w 10"/>
                <a:gd name="T1" fmla="*/ 22 h 27"/>
                <a:gd name="T2" fmla="*/ 5 w 10"/>
                <a:gd name="T3" fmla="*/ 27 h 27"/>
                <a:gd name="T4" fmla="*/ 5 w 10"/>
                <a:gd name="T5" fmla="*/ 27 h 27"/>
                <a:gd name="T6" fmla="*/ 1 w 10"/>
                <a:gd name="T7" fmla="*/ 22 h 27"/>
                <a:gd name="T8" fmla="*/ 3 w 10"/>
                <a:gd name="T9" fmla="*/ 2 h 27"/>
                <a:gd name="T10" fmla="*/ 4 w 10"/>
                <a:gd name="T11" fmla="*/ 0 h 27"/>
                <a:gd name="T12" fmla="*/ 6 w 10"/>
                <a:gd name="T13" fmla="*/ 0 h 27"/>
                <a:gd name="T14" fmla="*/ 8 w 10"/>
                <a:gd name="T15" fmla="*/ 2 h 27"/>
                <a:gd name="T16" fmla="*/ 10 w 10"/>
                <a:gd name="T17" fmla="*/ 2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27">
                  <a:moveTo>
                    <a:pt x="10" y="22"/>
                  </a:moveTo>
                  <a:cubicBezTo>
                    <a:pt x="10" y="25"/>
                    <a:pt x="8" y="27"/>
                    <a:pt x="5" y="27"/>
                  </a:cubicBezTo>
                  <a:cubicBezTo>
                    <a:pt x="5" y="27"/>
                    <a:pt x="5" y="27"/>
                    <a:pt x="5" y="27"/>
                  </a:cubicBezTo>
                  <a:cubicBezTo>
                    <a:pt x="2" y="26"/>
                    <a:pt x="0" y="24"/>
                    <a:pt x="1" y="2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1"/>
                    <a:pt x="4" y="0"/>
                  </a:cubicBezTo>
                  <a:cubicBezTo>
                    <a:pt x="4" y="0"/>
                    <a:pt x="5" y="0"/>
                    <a:pt x="6" y="0"/>
                  </a:cubicBezTo>
                  <a:cubicBezTo>
                    <a:pt x="7" y="0"/>
                    <a:pt x="8" y="1"/>
                    <a:pt x="8" y="2"/>
                  </a:cubicBezTo>
                  <a:lnTo>
                    <a:pt x="10" y="22"/>
                  </a:ln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ïṥḷíḍé">
              <a:extLst>
                <a:ext uri="{FF2B5EF4-FFF2-40B4-BE49-F238E27FC236}">
                  <a16:creationId xmlns:a16="http://schemas.microsoft.com/office/drawing/2014/main" id="{892FA273-4F0F-4F97-8A41-C6516AD3F37B}"/>
                </a:ext>
              </a:extLst>
            </p:cNvPr>
            <p:cNvSpPr/>
            <p:nvPr/>
          </p:nvSpPr>
          <p:spPr bwMode="auto">
            <a:xfrm>
              <a:off x="7615238" y="2041526"/>
              <a:ext cx="420688" cy="319088"/>
            </a:xfrm>
            <a:custGeom>
              <a:avLst/>
              <a:gdLst>
                <a:gd name="T0" fmla="*/ 70 w 78"/>
                <a:gd name="T1" fmla="*/ 15 h 59"/>
                <a:gd name="T2" fmla="*/ 70 w 78"/>
                <a:gd name="T3" fmla="*/ 15 h 59"/>
                <a:gd name="T4" fmla="*/ 53 w 78"/>
                <a:gd name="T5" fmla="*/ 4 h 59"/>
                <a:gd name="T6" fmla="*/ 53 w 78"/>
                <a:gd name="T7" fmla="*/ 4 h 59"/>
                <a:gd name="T8" fmla="*/ 40 w 78"/>
                <a:gd name="T9" fmla="*/ 3 h 59"/>
                <a:gd name="T10" fmla="*/ 27 w 78"/>
                <a:gd name="T11" fmla="*/ 1 h 59"/>
                <a:gd name="T12" fmla="*/ 14 w 78"/>
                <a:gd name="T13" fmla="*/ 10 h 59"/>
                <a:gd name="T14" fmla="*/ 10 w 78"/>
                <a:gd name="T15" fmla="*/ 13 h 59"/>
                <a:gd name="T16" fmla="*/ 2 w 78"/>
                <a:gd name="T17" fmla="*/ 41 h 59"/>
                <a:gd name="T18" fmla="*/ 2 w 78"/>
                <a:gd name="T19" fmla="*/ 41 h 59"/>
                <a:gd name="T20" fmla="*/ 8 w 78"/>
                <a:gd name="T21" fmla="*/ 49 h 59"/>
                <a:gd name="T22" fmla="*/ 8 w 78"/>
                <a:gd name="T23" fmla="*/ 57 h 59"/>
                <a:gd name="T24" fmla="*/ 10 w 78"/>
                <a:gd name="T25" fmla="*/ 58 h 59"/>
                <a:gd name="T26" fmla="*/ 11 w 78"/>
                <a:gd name="T27" fmla="*/ 57 h 59"/>
                <a:gd name="T28" fmla="*/ 12 w 78"/>
                <a:gd name="T29" fmla="*/ 52 h 59"/>
                <a:gd name="T30" fmla="*/ 21 w 78"/>
                <a:gd name="T31" fmla="*/ 40 h 59"/>
                <a:gd name="T32" fmla="*/ 30 w 78"/>
                <a:gd name="T33" fmla="*/ 35 h 59"/>
                <a:gd name="T34" fmla="*/ 37 w 78"/>
                <a:gd name="T35" fmla="*/ 28 h 59"/>
                <a:gd name="T36" fmla="*/ 49 w 78"/>
                <a:gd name="T37" fmla="*/ 24 h 59"/>
                <a:gd name="T38" fmla="*/ 60 w 78"/>
                <a:gd name="T39" fmla="*/ 35 h 59"/>
                <a:gd name="T40" fmla="*/ 64 w 78"/>
                <a:gd name="T41" fmla="*/ 47 h 59"/>
                <a:gd name="T42" fmla="*/ 64 w 78"/>
                <a:gd name="T43" fmla="*/ 58 h 59"/>
                <a:gd name="T44" fmla="*/ 65 w 78"/>
                <a:gd name="T45" fmla="*/ 59 h 59"/>
                <a:gd name="T46" fmla="*/ 67 w 78"/>
                <a:gd name="T47" fmla="*/ 58 h 59"/>
                <a:gd name="T48" fmla="*/ 67 w 78"/>
                <a:gd name="T49" fmla="*/ 52 h 59"/>
                <a:gd name="T50" fmla="*/ 68 w 78"/>
                <a:gd name="T51" fmla="*/ 47 h 59"/>
                <a:gd name="T52" fmla="*/ 70 w 78"/>
                <a:gd name="T53" fmla="*/ 17 h 59"/>
                <a:gd name="T54" fmla="*/ 70 w 78"/>
                <a:gd name="T55" fmla="*/ 15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8" h="59">
                  <a:moveTo>
                    <a:pt x="70" y="15"/>
                  </a:moveTo>
                  <a:cubicBezTo>
                    <a:pt x="70" y="15"/>
                    <a:pt x="70" y="15"/>
                    <a:pt x="70" y="15"/>
                  </a:cubicBezTo>
                  <a:cubicBezTo>
                    <a:pt x="73" y="12"/>
                    <a:pt x="66" y="0"/>
                    <a:pt x="53" y="4"/>
                  </a:cubicBezTo>
                  <a:cubicBezTo>
                    <a:pt x="53" y="4"/>
                    <a:pt x="53" y="4"/>
                    <a:pt x="53" y="4"/>
                  </a:cubicBezTo>
                  <a:cubicBezTo>
                    <a:pt x="49" y="5"/>
                    <a:pt x="44" y="4"/>
                    <a:pt x="40" y="3"/>
                  </a:cubicBezTo>
                  <a:cubicBezTo>
                    <a:pt x="37" y="2"/>
                    <a:pt x="33" y="1"/>
                    <a:pt x="27" y="1"/>
                  </a:cubicBezTo>
                  <a:cubicBezTo>
                    <a:pt x="17" y="2"/>
                    <a:pt x="14" y="10"/>
                    <a:pt x="14" y="10"/>
                  </a:cubicBezTo>
                  <a:cubicBezTo>
                    <a:pt x="13" y="11"/>
                    <a:pt x="11" y="12"/>
                    <a:pt x="10" y="13"/>
                  </a:cubicBezTo>
                  <a:cubicBezTo>
                    <a:pt x="0" y="22"/>
                    <a:pt x="2" y="41"/>
                    <a:pt x="2" y="41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6" y="41"/>
                    <a:pt x="8" y="45"/>
                    <a:pt x="8" y="49"/>
                  </a:cubicBezTo>
                  <a:cubicBezTo>
                    <a:pt x="8" y="57"/>
                    <a:pt x="8" y="57"/>
                    <a:pt x="8" y="57"/>
                  </a:cubicBezTo>
                  <a:cubicBezTo>
                    <a:pt x="8" y="58"/>
                    <a:pt x="9" y="58"/>
                    <a:pt x="10" y="58"/>
                  </a:cubicBezTo>
                  <a:cubicBezTo>
                    <a:pt x="11" y="58"/>
                    <a:pt x="11" y="58"/>
                    <a:pt x="11" y="57"/>
                  </a:cubicBezTo>
                  <a:cubicBezTo>
                    <a:pt x="12" y="52"/>
                    <a:pt x="12" y="52"/>
                    <a:pt x="12" y="52"/>
                  </a:cubicBezTo>
                  <a:cubicBezTo>
                    <a:pt x="12" y="46"/>
                    <a:pt x="16" y="41"/>
                    <a:pt x="21" y="40"/>
                  </a:cubicBezTo>
                  <a:cubicBezTo>
                    <a:pt x="24" y="39"/>
                    <a:pt x="28" y="37"/>
                    <a:pt x="30" y="35"/>
                  </a:cubicBezTo>
                  <a:cubicBezTo>
                    <a:pt x="33" y="33"/>
                    <a:pt x="35" y="30"/>
                    <a:pt x="37" y="28"/>
                  </a:cubicBezTo>
                  <a:cubicBezTo>
                    <a:pt x="39" y="24"/>
                    <a:pt x="44" y="22"/>
                    <a:pt x="49" y="24"/>
                  </a:cubicBezTo>
                  <a:cubicBezTo>
                    <a:pt x="54" y="26"/>
                    <a:pt x="58" y="30"/>
                    <a:pt x="60" y="35"/>
                  </a:cubicBezTo>
                  <a:cubicBezTo>
                    <a:pt x="63" y="39"/>
                    <a:pt x="64" y="43"/>
                    <a:pt x="64" y="47"/>
                  </a:cubicBezTo>
                  <a:cubicBezTo>
                    <a:pt x="64" y="58"/>
                    <a:pt x="64" y="58"/>
                    <a:pt x="64" y="58"/>
                  </a:cubicBezTo>
                  <a:cubicBezTo>
                    <a:pt x="64" y="58"/>
                    <a:pt x="64" y="59"/>
                    <a:pt x="65" y="59"/>
                  </a:cubicBezTo>
                  <a:cubicBezTo>
                    <a:pt x="66" y="59"/>
                    <a:pt x="67" y="58"/>
                    <a:pt x="67" y="58"/>
                  </a:cubicBezTo>
                  <a:cubicBezTo>
                    <a:pt x="67" y="52"/>
                    <a:pt x="67" y="52"/>
                    <a:pt x="67" y="52"/>
                  </a:cubicBezTo>
                  <a:cubicBezTo>
                    <a:pt x="67" y="50"/>
                    <a:pt x="67" y="49"/>
                    <a:pt x="68" y="47"/>
                  </a:cubicBezTo>
                  <a:cubicBezTo>
                    <a:pt x="74" y="41"/>
                    <a:pt x="78" y="27"/>
                    <a:pt x="70" y="17"/>
                  </a:cubicBezTo>
                  <a:cubicBezTo>
                    <a:pt x="69" y="17"/>
                    <a:pt x="69" y="16"/>
                    <a:pt x="70" y="15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ïṥ1îḓe">
              <a:extLst>
                <a:ext uri="{FF2B5EF4-FFF2-40B4-BE49-F238E27FC236}">
                  <a16:creationId xmlns:a16="http://schemas.microsoft.com/office/drawing/2014/main" id="{0CE3F5F6-DB92-41EB-880E-A9217BBB4A8F}"/>
                </a:ext>
              </a:extLst>
            </p:cNvPr>
            <p:cNvSpPr/>
            <p:nvPr/>
          </p:nvSpPr>
          <p:spPr bwMode="auto">
            <a:xfrm>
              <a:off x="7300913" y="3175001"/>
              <a:ext cx="730250" cy="238125"/>
            </a:xfrm>
            <a:custGeom>
              <a:avLst/>
              <a:gdLst>
                <a:gd name="T0" fmla="*/ 135 w 135"/>
                <a:gd name="T1" fmla="*/ 15 h 44"/>
                <a:gd name="T2" fmla="*/ 129 w 135"/>
                <a:gd name="T3" fmla="*/ 3 h 44"/>
                <a:gd name="T4" fmla="*/ 110 w 135"/>
                <a:gd name="T5" fmla="*/ 5 h 44"/>
                <a:gd name="T6" fmla="*/ 101 w 135"/>
                <a:gd name="T7" fmla="*/ 6 h 44"/>
                <a:gd name="T8" fmla="*/ 21 w 135"/>
                <a:gd name="T9" fmla="*/ 7 h 44"/>
                <a:gd name="T10" fmla="*/ 2 w 135"/>
                <a:gd name="T11" fmla="*/ 29 h 44"/>
                <a:gd name="T12" fmla="*/ 26 w 135"/>
                <a:gd name="T13" fmla="*/ 41 h 44"/>
                <a:gd name="T14" fmla="*/ 101 w 135"/>
                <a:gd name="T15" fmla="*/ 16 h 44"/>
                <a:gd name="T16" fmla="*/ 119 w 135"/>
                <a:gd name="T17" fmla="*/ 13 h 44"/>
                <a:gd name="T18" fmla="*/ 135 w 135"/>
                <a:gd name="T19" fmla="*/ 1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5" h="44">
                  <a:moveTo>
                    <a:pt x="135" y="15"/>
                  </a:moveTo>
                  <a:cubicBezTo>
                    <a:pt x="135" y="15"/>
                    <a:pt x="133" y="7"/>
                    <a:pt x="129" y="3"/>
                  </a:cubicBezTo>
                  <a:cubicBezTo>
                    <a:pt x="127" y="0"/>
                    <a:pt x="116" y="3"/>
                    <a:pt x="110" y="5"/>
                  </a:cubicBezTo>
                  <a:cubicBezTo>
                    <a:pt x="107" y="6"/>
                    <a:pt x="104" y="6"/>
                    <a:pt x="101" y="6"/>
                  </a:cubicBezTo>
                  <a:cubicBezTo>
                    <a:pt x="77" y="5"/>
                    <a:pt x="32" y="5"/>
                    <a:pt x="21" y="7"/>
                  </a:cubicBezTo>
                  <a:cubicBezTo>
                    <a:pt x="7" y="10"/>
                    <a:pt x="0" y="21"/>
                    <a:pt x="2" y="29"/>
                  </a:cubicBezTo>
                  <a:cubicBezTo>
                    <a:pt x="5" y="41"/>
                    <a:pt x="12" y="44"/>
                    <a:pt x="26" y="41"/>
                  </a:cubicBezTo>
                  <a:cubicBezTo>
                    <a:pt x="36" y="39"/>
                    <a:pt x="78" y="26"/>
                    <a:pt x="101" y="16"/>
                  </a:cubicBezTo>
                  <a:cubicBezTo>
                    <a:pt x="106" y="13"/>
                    <a:pt x="113" y="12"/>
                    <a:pt x="119" y="13"/>
                  </a:cubicBezTo>
                  <a:lnTo>
                    <a:pt x="135" y="15"/>
                  </a:ln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îŝlîḑè">
              <a:extLst>
                <a:ext uri="{FF2B5EF4-FFF2-40B4-BE49-F238E27FC236}">
                  <a16:creationId xmlns:a16="http://schemas.microsoft.com/office/drawing/2014/main" id="{AF874441-ABBD-4365-9C1F-A898613A8D45}"/>
                </a:ext>
              </a:extLst>
            </p:cNvPr>
            <p:cNvSpPr/>
            <p:nvPr/>
          </p:nvSpPr>
          <p:spPr bwMode="auto">
            <a:xfrm>
              <a:off x="6653213" y="4119563"/>
              <a:ext cx="519113" cy="519113"/>
            </a:xfrm>
            <a:prstGeom prst="ellipse">
              <a:avLst/>
            </a:prstGeom>
            <a:solidFill>
              <a:srgbClr val="FAC8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ïś1îḑe">
              <a:extLst>
                <a:ext uri="{FF2B5EF4-FFF2-40B4-BE49-F238E27FC236}">
                  <a16:creationId xmlns:a16="http://schemas.microsoft.com/office/drawing/2014/main" id="{9DDDB9D7-2FE0-4A25-A4B3-3116C6ACC06A}"/>
                </a:ext>
              </a:extLst>
            </p:cNvPr>
            <p:cNvSpPr/>
            <p:nvPr/>
          </p:nvSpPr>
          <p:spPr bwMode="auto">
            <a:xfrm>
              <a:off x="6653213" y="4119563"/>
              <a:ext cx="258763" cy="260350"/>
            </a:xfrm>
            <a:custGeom>
              <a:avLst/>
              <a:gdLst>
                <a:gd name="T0" fmla="*/ 48 w 48"/>
                <a:gd name="T1" fmla="*/ 0 h 48"/>
                <a:gd name="T2" fmla="*/ 0 w 48"/>
                <a:gd name="T3" fmla="*/ 48 h 48"/>
                <a:gd name="T4" fmla="*/ 48 w 48"/>
                <a:gd name="T5" fmla="*/ 48 h 48"/>
                <a:gd name="T6" fmla="*/ 48 w 48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cubicBezTo>
                    <a:pt x="22" y="0"/>
                    <a:pt x="0" y="21"/>
                    <a:pt x="0" y="48"/>
                  </a:cubicBezTo>
                  <a:cubicBezTo>
                    <a:pt x="48" y="48"/>
                    <a:pt x="48" y="48"/>
                    <a:pt x="48" y="48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ïšḷiḑê">
              <a:extLst>
                <a:ext uri="{FF2B5EF4-FFF2-40B4-BE49-F238E27FC236}">
                  <a16:creationId xmlns:a16="http://schemas.microsoft.com/office/drawing/2014/main" id="{784FB7EE-D5E9-421E-8E0D-D05EA60B61D4}"/>
                </a:ext>
              </a:extLst>
            </p:cNvPr>
            <p:cNvSpPr/>
            <p:nvPr/>
          </p:nvSpPr>
          <p:spPr bwMode="auto">
            <a:xfrm>
              <a:off x="6723063" y="4191001"/>
              <a:ext cx="377825" cy="377825"/>
            </a:xfrm>
            <a:prstGeom prst="ellipse">
              <a:avLst/>
            </a:prstGeom>
            <a:solidFill>
              <a:srgbClr val="FFA5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iṩḷîḓé">
              <a:extLst>
                <a:ext uri="{FF2B5EF4-FFF2-40B4-BE49-F238E27FC236}">
                  <a16:creationId xmlns:a16="http://schemas.microsoft.com/office/drawing/2014/main" id="{98BD75C0-A0F6-4007-95DC-519DDD528E05}"/>
                </a:ext>
              </a:extLst>
            </p:cNvPr>
            <p:cNvSpPr/>
            <p:nvPr/>
          </p:nvSpPr>
          <p:spPr bwMode="auto">
            <a:xfrm>
              <a:off x="6831013" y="4217988"/>
              <a:ext cx="157163" cy="312738"/>
            </a:xfrm>
            <a:custGeom>
              <a:avLst/>
              <a:gdLst>
                <a:gd name="T0" fmla="*/ 26 w 29"/>
                <a:gd name="T1" fmla="*/ 16 h 58"/>
                <a:gd name="T2" fmla="*/ 21 w 29"/>
                <a:gd name="T3" fmla="*/ 17 h 58"/>
                <a:gd name="T4" fmla="*/ 16 w 29"/>
                <a:gd name="T5" fmla="*/ 15 h 58"/>
                <a:gd name="T6" fmla="*/ 11 w 29"/>
                <a:gd name="T7" fmla="*/ 19 h 58"/>
                <a:gd name="T8" fmla="*/ 29 w 29"/>
                <a:gd name="T9" fmla="*/ 38 h 58"/>
                <a:gd name="T10" fmla="*/ 21 w 29"/>
                <a:gd name="T11" fmla="*/ 51 h 58"/>
                <a:gd name="T12" fmla="*/ 18 w 29"/>
                <a:gd name="T13" fmla="*/ 54 h 58"/>
                <a:gd name="T14" fmla="*/ 18 w 29"/>
                <a:gd name="T15" fmla="*/ 55 h 58"/>
                <a:gd name="T16" fmla="*/ 15 w 29"/>
                <a:gd name="T17" fmla="*/ 58 h 58"/>
                <a:gd name="T18" fmla="*/ 15 w 29"/>
                <a:gd name="T19" fmla="*/ 58 h 58"/>
                <a:gd name="T20" fmla="*/ 12 w 29"/>
                <a:gd name="T21" fmla="*/ 55 h 58"/>
                <a:gd name="T22" fmla="*/ 12 w 29"/>
                <a:gd name="T23" fmla="*/ 54 h 58"/>
                <a:gd name="T24" fmla="*/ 9 w 29"/>
                <a:gd name="T25" fmla="*/ 51 h 58"/>
                <a:gd name="T26" fmla="*/ 3 w 29"/>
                <a:gd name="T27" fmla="*/ 49 h 58"/>
                <a:gd name="T28" fmla="*/ 2 w 29"/>
                <a:gd name="T29" fmla="*/ 44 h 58"/>
                <a:gd name="T30" fmla="*/ 2 w 29"/>
                <a:gd name="T31" fmla="*/ 43 h 58"/>
                <a:gd name="T32" fmla="*/ 7 w 29"/>
                <a:gd name="T33" fmla="*/ 41 h 58"/>
                <a:gd name="T34" fmla="*/ 14 w 29"/>
                <a:gd name="T35" fmla="*/ 44 h 58"/>
                <a:gd name="T36" fmla="*/ 19 w 29"/>
                <a:gd name="T37" fmla="*/ 39 h 58"/>
                <a:gd name="T38" fmla="*/ 1 w 29"/>
                <a:gd name="T39" fmla="*/ 20 h 58"/>
                <a:gd name="T40" fmla="*/ 10 w 29"/>
                <a:gd name="T41" fmla="*/ 8 h 58"/>
                <a:gd name="T42" fmla="*/ 12 w 29"/>
                <a:gd name="T43" fmla="*/ 5 h 58"/>
                <a:gd name="T44" fmla="*/ 12 w 29"/>
                <a:gd name="T45" fmla="*/ 4 h 58"/>
                <a:gd name="T46" fmla="*/ 15 w 29"/>
                <a:gd name="T47" fmla="*/ 0 h 58"/>
                <a:gd name="T48" fmla="*/ 15 w 29"/>
                <a:gd name="T49" fmla="*/ 0 h 58"/>
                <a:gd name="T50" fmla="*/ 18 w 29"/>
                <a:gd name="T51" fmla="*/ 4 h 58"/>
                <a:gd name="T52" fmla="*/ 18 w 29"/>
                <a:gd name="T53" fmla="*/ 5 h 58"/>
                <a:gd name="T54" fmla="*/ 21 w 29"/>
                <a:gd name="T55" fmla="*/ 8 h 58"/>
                <a:gd name="T56" fmla="*/ 26 w 29"/>
                <a:gd name="T57" fmla="*/ 10 h 58"/>
                <a:gd name="T58" fmla="*/ 26 w 29"/>
                <a:gd name="T59" fmla="*/ 15 h 58"/>
                <a:gd name="T60" fmla="*/ 26 w 29"/>
                <a:gd name="T61" fmla="*/ 1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58">
                  <a:moveTo>
                    <a:pt x="26" y="16"/>
                  </a:moveTo>
                  <a:cubicBezTo>
                    <a:pt x="24" y="17"/>
                    <a:pt x="23" y="18"/>
                    <a:pt x="21" y="17"/>
                  </a:cubicBezTo>
                  <a:cubicBezTo>
                    <a:pt x="20" y="16"/>
                    <a:pt x="18" y="15"/>
                    <a:pt x="16" y="15"/>
                  </a:cubicBezTo>
                  <a:cubicBezTo>
                    <a:pt x="13" y="15"/>
                    <a:pt x="11" y="16"/>
                    <a:pt x="11" y="19"/>
                  </a:cubicBezTo>
                  <a:cubicBezTo>
                    <a:pt x="11" y="26"/>
                    <a:pt x="29" y="25"/>
                    <a:pt x="29" y="38"/>
                  </a:cubicBezTo>
                  <a:cubicBezTo>
                    <a:pt x="29" y="44"/>
                    <a:pt x="26" y="49"/>
                    <a:pt x="21" y="51"/>
                  </a:cubicBezTo>
                  <a:cubicBezTo>
                    <a:pt x="19" y="51"/>
                    <a:pt x="18" y="52"/>
                    <a:pt x="18" y="54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7"/>
                    <a:pt x="17" y="58"/>
                    <a:pt x="15" y="5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3" y="58"/>
                    <a:pt x="12" y="57"/>
                    <a:pt x="12" y="55"/>
                  </a:cubicBezTo>
                  <a:cubicBezTo>
                    <a:pt x="12" y="54"/>
                    <a:pt x="12" y="54"/>
                    <a:pt x="12" y="54"/>
                  </a:cubicBezTo>
                  <a:cubicBezTo>
                    <a:pt x="12" y="53"/>
                    <a:pt x="11" y="52"/>
                    <a:pt x="9" y="51"/>
                  </a:cubicBezTo>
                  <a:cubicBezTo>
                    <a:pt x="7" y="51"/>
                    <a:pt x="5" y="50"/>
                    <a:pt x="3" y="49"/>
                  </a:cubicBezTo>
                  <a:cubicBezTo>
                    <a:pt x="1" y="48"/>
                    <a:pt x="0" y="45"/>
                    <a:pt x="2" y="44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3" y="41"/>
                    <a:pt x="5" y="41"/>
                    <a:pt x="7" y="41"/>
                  </a:cubicBezTo>
                  <a:cubicBezTo>
                    <a:pt x="9" y="43"/>
                    <a:pt x="11" y="44"/>
                    <a:pt x="14" y="44"/>
                  </a:cubicBezTo>
                  <a:cubicBezTo>
                    <a:pt x="18" y="44"/>
                    <a:pt x="19" y="42"/>
                    <a:pt x="19" y="39"/>
                  </a:cubicBezTo>
                  <a:cubicBezTo>
                    <a:pt x="19" y="32"/>
                    <a:pt x="1" y="32"/>
                    <a:pt x="1" y="20"/>
                  </a:cubicBezTo>
                  <a:cubicBezTo>
                    <a:pt x="1" y="14"/>
                    <a:pt x="4" y="10"/>
                    <a:pt x="10" y="8"/>
                  </a:cubicBezTo>
                  <a:cubicBezTo>
                    <a:pt x="11" y="8"/>
                    <a:pt x="12" y="6"/>
                    <a:pt x="12" y="5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2"/>
                    <a:pt x="13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7" y="0"/>
                    <a:pt x="18" y="2"/>
                    <a:pt x="18" y="4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6"/>
                    <a:pt x="19" y="7"/>
                    <a:pt x="21" y="8"/>
                  </a:cubicBezTo>
                  <a:cubicBezTo>
                    <a:pt x="23" y="8"/>
                    <a:pt x="24" y="9"/>
                    <a:pt x="26" y="10"/>
                  </a:cubicBezTo>
                  <a:cubicBezTo>
                    <a:pt x="27" y="12"/>
                    <a:pt x="28" y="14"/>
                    <a:pt x="26" y="15"/>
                  </a:cubicBezTo>
                  <a:lnTo>
                    <a:pt x="26" y="16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ï$ļíde">
              <a:extLst>
                <a:ext uri="{FF2B5EF4-FFF2-40B4-BE49-F238E27FC236}">
                  <a16:creationId xmlns:a16="http://schemas.microsoft.com/office/drawing/2014/main" id="{98FD9610-7F1D-4A41-943C-BB609ECF5685}"/>
                </a:ext>
              </a:extLst>
            </p:cNvPr>
            <p:cNvSpPr/>
            <p:nvPr/>
          </p:nvSpPr>
          <p:spPr bwMode="auto">
            <a:xfrm>
              <a:off x="6680200" y="4638676"/>
              <a:ext cx="231775" cy="231775"/>
            </a:xfrm>
            <a:custGeom>
              <a:avLst/>
              <a:gdLst>
                <a:gd name="T0" fmla="*/ 33 w 43"/>
                <a:gd name="T1" fmla="*/ 10 h 43"/>
                <a:gd name="T2" fmla="*/ 41 w 43"/>
                <a:gd name="T3" fmla="*/ 40 h 43"/>
                <a:gd name="T4" fmla="*/ 11 w 43"/>
                <a:gd name="T5" fmla="*/ 32 h 43"/>
                <a:gd name="T6" fmla="*/ 3 w 43"/>
                <a:gd name="T7" fmla="*/ 2 h 43"/>
                <a:gd name="T8" fmla="*/ 33 w 43"/>
                <a:gd name="T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3" y="10"/>
                  </a:moveTo>
                  <a:cubicBezTo>
                    <a:pt x="43" y="21"/>
                    <a:pt x="41" y="40"/>
                    <a:pt x="41" y="40"/>
                  </a:cubicBezTo>
                  <a:cubicBezTo>
                    <a:pt x="41" y="40"/>
                    <a:pt x="21" y="43"/>
                    <a:pt x="11" y="32"/>
                  </a:cubicBezTo>
                  <a:cubicBezTo>
                    <a:pt x="0" y="22"/>
                    <a:pt x="3" y="2"/>
                    <a:pt x="3" y="2"/>
                  </a:cubicBezTo>
                  <a:cubicBezTo>
                    <a:pt x="3" y="2"/>
                    <a:pt x="22" y="0"/>
                    <a:pt x="33" y="10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ï$ļîdê">
              <a:extLst>
                <a:ext uri="{FF2B5EF4-FFF2-40B4-BE49-F238E27FC236}">
                  <a16:creationId xmlns:a16="http://schemas.microsoft.com/office/drawing/2014/main" id="{3B5450BD-9891-4CA0-9DD0-CF10F899F48A}"/>
                </a:ext>
              </a:extLst>
            </p:cNvPr>
            <p:cNvSpPr/>
            <p:nvPr/>
          </p:nvSpPr>
          <p:spPr bwMode="auto">
            <a:xfrm>
              <a:off x="6918325" y="4638676"/>
              <a:ext cx="231775" cy="231775"/>
            </a:xfrm>
            <a:custGeom>
              <a:avLst/>
              <a:gdLst>
                <a:gd name="T0" fmla="*/ 11 w 43"/>
                <a:gd name="T1" fmla="*/ 10 h 43"/>
                <a:gd name="T2" fmla="*/ 3 w 43"/>
                <a:gd name="T3" fmla="*/ 40 h 43"/>
                <a:gd name="T4" fmla="*/ 33 w 43"/>
                <a:gd name="T5" fmla="*/ 32 h 43"/>
                <a:gd name="T6" fmla="*/ 41 w 43"/>
                <a:gd name="T7" fmla="*/ 2 h 43"/>
                <a:gd name="T8" fmla="*/ 11 w 43"/>
                <a:gd name="T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11" y="10"/>
                  </a:moveTo>
                  <a:cubicBezTo>
                    <a:pt x="0" y="21"/>
                    <a:pt x="3" y="40"/>
                    <a:pt x="3" y="40"/>
                  </a:cubicBezTo>
                  <a:cubicBezTo>
                    <a:pt x="3" y="40"/>
                    <a:pt x="22" y="43"/>
                    <a:pt x="33" y="32"/>
                  </a:cubicBezTo>
                  <a:cubicBezTo>
                    <a:pt x="43" y="22"/>
                    <a:pt x="41" y="2"/>
                    <a:pt x="41" y="2"/>
                  </a:cubicBezTo>
                  <a:cubicBezTo>
                    <a:pt x="41" y="2"/>
                    <a:pt x="21" y="0"/>
                    <a:pt x="11" y="10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îṣlïḓé">
              <a:extLst>
                <a:ext uri="{FF2B5EF4-FFF2-40B4-BE49-F238E27FC236}">
                  <a16:creationId xmlns:a16="http://schemas.microsoft.com/office/drawing/2014/main" id="{5E00366C-93ED-4E8C-B998-BD280C316DD1}"/>
                </a:ext>
              </a:extLst>
            </p:cNvPr>
            <p:cNvSpPr/>
            <p:nvPr/>
          </p:nvSpPr>
          <p:spPr bwMode="auto">
            <a:xfrm>
              <a:off x="6646863" y="4865688"/>
              <a:ext cx="265113" cy="263525"/>
            </a:xfrm>
            <a:custGeom>
              <a:avLst/>
              <a:gdLst>
                <a:gd name="T0" fmla="*/ 37 w 49"/>
                <a:gd name="T1" fmla="*/ 12 h 49"/>
                <a:gd name="T2" fmla="*/ 47 w 49"/>
                <a:gd name="T3" fmla="*/ 47 h 49"/>
                <a:gd name="T4" fmla="*/ 12 w 49"/>
                <a:gd name="T5" fmla="*/ 37 h 49"/>
                <a:gd name="T6" fmla="*/ 3 w 49"/>
                <a:gd name="T7" fmla="*/ 3 h 49"/>
                <a:gd name="T8" fmla="*/ 37 w 49"/>
                <a:gd name="T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37" y="12"/>
                  </a:moveTo>
                  <a:cubicBezTo>
                    <a:pt x="49" y="24"/>
                    <a:pt x="47" y="47"/>
                    <a:pt x="47" y="47"/>
                  </a:cubicBezTo>
                  <a:cubicBezTo>
                    <a:pt x="47" y="47"/>
                    <a:pt x="24" y="49"/>
                    <a:pt x="12" y="37"/>
                  </a:cubicBezTo>
                  <a:cubicBezTo>
                    <a:pt x="0" y="25"/>
                    <a:pt x="3" y="3"/>
                    <a:pt x="3" y="3"/>
                  </a:cubicBezTo>
                  <a:cubicBezTo>
                    <a:pt x="3" y="3"/>
                    <a:pt x="25" y="0"/>
                    <a:pt x="37" y="1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i$1îḍé">
              <a:extLst>
                <a:ext uri="{FF2B5EF4-FFF2-40B4-BE49-F238E27FC236}">
                  <a16:creationId xmlns:a16="http://schemas.microsoft.com/office/drawing/2014/main" id="{C7E3B63B-DBE9-40BD-BBCC-757E32409430}"/>
                </a:ext>
              </a:extLst>
            </p:cNvPr>
            <p:cNvSpPr/>
            <p:nvPr/>
          </p:nvSpPr>
          <p:spPr bwMode="auto">
            <a:xfrm>
              <a:off x="6918325" y="4865688"/>
              <a:ext cx="263525" cy="263525"/>
            </a:xfrm>
            <a:custGeom>
              <a:avLst/>
              <a:gdLst>
                <a:gd name="T0" fmla="*/ 12 w 49"/>
                <a:gd name="T1" fmla="*/ 12 h 49"/>
                <a:gd name="T2" fmla="*/ 3 w 49"/>
                <a:gd name="T3" fmla="*/ 47 h 49"/>
                <a:gd name="T4" fmla="*/ 37 w 49"/>
                <a:gd name="T5" fmla="*/ 37 h 49"/>
                <a:gd name="T6" fmla="*/ 47 w 49"/>
                <a:gd name="T7" fmla="*/ 3 h 49"/>
                <a:gd name="T8" fmla="*/ 12 w 49"/>
                <a:gd name="T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12" y="12"/>
                  </a:moveTo>
                  <a:cubicBezTo>
                    <a:pt x="0" y="24"/>
                    <a:pt x="3" y="47"/>
                    <a:pt x="3" y="47"/>
                  </a:cubicBezTo>
                  <a:cubicBezTo>
                    <a:pt x="3" y="47"/>
                    <a:pt x="25" y="49"/>
                    <a:pt x="37" y="37"/>
                  </a:cubicBezTo>
                  <a:cubicBezTo>
                    <a:pt x="49" y="25"/>
                    <a:pt x="47" y="3"/>
                    <a:pt x="47" y="3"/>
                  </a:cubicBezTo>
                  <a:cubicBezTo>
                    <a:pt x="47" y="3"/>
                    <a:pt x="24" y="0"/>
                    <a:pt x="12" y="1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ïŝḻiḍe">
              <a:extLst>
                <a:ext uri="{FF2B5EF4-FFF2-40B4-BE49-F238E27FC236}">
                  <a16:creationId xmlns:a16="http://schemas.microsoft.com/office/drawing/2014/main" id="{7C601C0A-D1C0-4CA6-8DEE-EB6B7AED0215}"/>
                </a:ext>
              </a:extLst>
            </p:cNvPr>
            <p:cNvSpPr/>
            <p:nvPr/>
          </p:nvSpPr>
          <p:spPr bwMode="auto">
            <a:xfrm>
              <a:off x="6615113" y="5113338"/>
              <a:ext cx="296863" cy="296863"/>
            </a:xfrm>
            <a:custGeom>
              <a:avLst/>
              <a:gdLst>
                <a:gd name="T0" fmla="*/ 42 w 55"/>
                <a:gd name="T1" fmla="*/ 14 h 55"/>
                <a:gd name="T2" fmla="*/ 52 w 55"/>
                <a:gd name="T3" fmla="*/ 52 h 55"/>
                <a:gd name="T4" fmla="*/ 14 w 55"/>
                <a:gd name="T5" fmla="*/ 42 h 55"/>
                <a:gd name="T6" fmla="*/ 3 w 55"/>
                <a:gd name="T7" fmla="*/ 3 h 55"/>
                <a:gd name="T8" fmla="*/ 42 w 55"/>
                <a:gd name="T9" fmla="*/ 1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5">
                  <a:moveTo>
                    <a:pt x="42" y="14"/>
                  </a:moveTo>
                  <a:cubicBezTo>
                    <a:pt x="55" y="27"/>
                    <a:pt x="52" y="52"/>
                    <a:pt x="52" y="52"/>
                  </a:cubicBezTo>
                  <a:cubicBezTo>
                    <a:pt x="52" y="52"/>
                    <a:pt x="27" y="55"/>
                    <a:pt x="14" y="42"/>
                  </a:cubicBezTo>
                  <a:cubicBezTo>
                    <a:pt x="0" y="28"/>
                    <a:pt x="3" y="3"/>
                    <a:pt x="3" y="3"/>
                  </a:cubicBezTo>
                  <a:cubicBezTo>
                    <a:pt x="3" y="3"/>
                    <a:pt x="28" y="0"/>
                    <a:pt x="42" y="14"/>
                  </a:cubicBezTo>
                  <a:close/>
                </a:path>
              </a:pathLst>
            </a:cu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ísḻîďè">
              <a:extLst>
                <a:ext uri="{FF2B5EF4-FFF2-40B4-BE49-F238E27FC236}">
                  <a16:creationId xmlns:a16="http://schemas.microsoft.com/office/drawing/2014/main" id="{C7096EF4-39D0-4BF8-B3FA-DC24207741F0}"/>
                </a:ext>
              </a:extLst>
            </p:cNvPr>
            <p:cNvSpPr/>
            <p:nvPr/>
          </p:nvSpPr>
          <p:spPr bwMode="auto">
            <a:xfrm>
              <a:off x="6918325" y="5113338"/>
              <a:ext cx="296863" cy="296863"/>
            </a:xfrm>
            <a:custGeom>
              <a:avLst/>
              <a:gdLst>
                <a:gd name="T0" fmla="*/ 14 w 55"/>
                <a:gd name="T1" fmla="*/ 14 h 55"/>
                <a:gd name="T2" fmla="*/ 3 w 55"/>
                <a:gd name="T3" fmla="*/ 52 h 55"/>
                <a:gd name="T4" fmla="*/ 42 w 55"/>
                <a:gd name="T5" fmla="*/ 42 h 55"/>
                <a:gd name="T6" fmla="*/ 52 w 55"/>
                <a:gd name="T7" fmla="*/ 3 h 55"/>
                <a:gd name="T8" fmla="*/ 14 w 55"/>
                <a:gd name="T9" fmla="*/ 1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55">
                  <a:moveTo>
                    <a:pt x="14" y="14"/>
                  </a:moveTo>
                  <a:cubicBezTo>
                    <a:pt x="0" y="27"/>
                    <a:pt x="3" y="52"/>
                    <a:pt x="3" y="52"/>
                  </a:cubicBezTo>
                  <a:cubicBezTo>
                    <a:pt x="3" y="52"/>
                    <a:pt x="28" y="55"/>
                    <a:pt x="42" y="42"/>
                  </a:cubicBezTo>
                  <a:cubicBezTo>
                    <a:pt x="55" y="28"/>
                    <a:pt x="52" y="3"/>
                    <a:pt x="52" y="3"/>
                  </a:cubicBezTo>
                  <a:cubicBezTo>
                    <a:pt x="52" y="3"/>
                    <a:pt x="27" y="0"/>
                    <a:pt x="14" y="14"/>
                  </a:cubicBezTo>
                  <a:close/>
                </a:path>
              </a:pathLst>
            </a:custGeom>
            <a:solidFill>
              <a:srgbClr val="767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ïṩ1iďè">
              <a:extLst>
                <a:ext uri="{FF2B5EF4-FFF2-40B4-BE49-F238E27FC236}">
                  <a16:creationId xmlns:a16="http://schemas.microsoft.com/office/drawing/2014/main" id="{36D4EBF6-D9CA-4A83-A94A-22D266538A4B}"/>
                </a:ext>
              </a:extLst>
            </p:cNvPr>
            <p:cNvSpPr/>
            <p:nvPr/>
          </p:nvSpPr>
          <p:spPr bwMode="auto">
            <a:xfrm>
              <a:off x="6707188" y="5470526"/>
              <a:ext cx="404813" cy="339725"/>
            </a:xfrm>
            <a:custGeom>
              <a:avLst/>
              <a:gdLst>
                <a:gd name="T0" fmla="*/ 55 w 75"/>
                <a:gd name="T1" fmla="*/ 63 h 63"/>
                <a:gd name="T2" fmla="*/ 20 w 75"/>
                <a:gd name="T3" fmla="*/ 63 h 63"/>
                <a:gd name="T4" fmla="*/ 9 w 75"/>
                <a:gd name="T5" fmla="*/ 54 h 63"/>
                <a:gd name="T6" fmla="*/ 0 w 75"/>
                <a:gd name="T7" fmla="*/ 0 h 63"/>
                <a:gd name="T8" fmla="*/ 75 w 75"/>
                <a:gd name="T9" fmla="*/ 0 h 63"/>
                <a:gd name="T10" fmla="*/ 66 w 75"/>
                <a:gd name="T11" fmla="*/ 54 h 63"/>
                <a:gd name="T12" fmla="*/ 55 w 75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5" h="63">
                  <a:moveTo>
                    <a:pt x="55" y="63"/>
                  </a:moveTo>
                  <a:cubicBezTo>
                    <a:pt x="20" y="63"/>
                    <a:pt x="20" y="63"/>
                    <a:pt x="20" y="63"/>
                  </a:cubicBezTo>
                  <a:cubicBezTo>
                    <a:pt x="15" y="63"/>
                    <a:pt x="10" y="59"/>
                    <a:pt x="9" y="5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66" y="54"/>
                    <a:pt x="66" y="54"/>
                    <a:pt x="66" y="54"/>
                  </a:cubicBezTo>
                  <a:cubicBezTo>
                    <a:pt x="65" y="59"/>
                    <a:pt x="60" y="63"/>
                    <a:pt x="55" y="63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îṡḷïḍê">
              <a:extLst>
                <a:ext uri="{FF2B5EF4-FFF2-40B4-BE49-F238E27FC236}">
                  <a16:creationId xmlns:a16="http://schemas.microsoft.com/office/drawing/2014/main" id="{5DC1AA06-D09F-4654-9613-6C793B38FB5B}"/>
                </a:ext>
              </a:extLst>
            </p:cNvPr>
            <p:cNvSpPr/>
            <p:nvPr/>
          </p:nvSpPr>
          <p:spPr bwMode="auto">
            <a:xfrm>
              <a:off x="6826250" y="5470526"/>
              <a:ext cx="285750" cy="339725"/>
            </a:xfrm>
            <a:custGeom>
              <a:avLst/>
              <a:gdLst>
                <a:gd name="T0" fmla="*/ 5 w 53"/>
                <a:gd name="T1" fmla="*/ 0 h 63"/>
                <a:gd name="T2" fmla="*/ 0 w 53"/>
                <a:gd name="T3" fmla="*/ 63 h 63"/>
                <a:gd name="T4" fmla="*/ 33 w 53"/>
                <a:gd name="T5" fmla="*/ 63 h 63"/>
                <a:gd name="T6" fmla="*/ 44 w 53"/>
                <a:gd name="T7" fmla="*/ 54 h 63"/>
                <a:gd name="T8" fmla="*/ 53 w 53"/>
                <a:gd name="T9" fmla="*/ 0 h 63"/>
                <a:gd name="T10" fmla="*/ 5 w 53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3" h="63">
                  <a:moveTo>
                    <a:pt x="5" y="0"/>
                  </a:moveTo>
                  <a:cubicBezTo>
                    <a:pt x="22" y="17"/>
                    <a:pt x="21" y="50"/>
                    <a:pt x="0" y="63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8" y="63"/>
                    <a:pt x="43" y="59"/>
                    <a:pt x="44" y="54"/>
                  </a:cubicBezTo>
                  <a:cubicBezTo>
                    <a:pt x="53" y="0"/>
                    <a:pt x="53" y="0"/>
                    <a:pt x="53" y="0"/>
                  </a:cubicBezTo>
                  <a:lnTo>
                    <a:pt x="5" y="0"/>
                  </a:lnTo>
                  <a:close/>
                </a:path>
              </a:pathLst>
            </a:custGeom>
            <a:solidFill>
              <a:srgbClr val="8C8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7" name="îṡḷiḑé">
              <a:extLst>
                <a:ext uri="{FF2B5EF4-FFF2-40B4-BE49-F238E27FC236}">
                  <a16:creationId xmlns:a16="http://schemas.microsoft.com/office/drawing/2014/main" id="{62A6F916-7042-48CF-847C-AB303F05ABD1}"/>
                </a:ext>
              </a:extLst>
            </p:cNvPr>
            <p:cNvSpPr/>
            <p:nvPr/>
          </p:nvSpPr>
          <p:spPr bwMode="auto">
            <a:xfrm>
              <a:off x="6669088" y="5470526"/>
              <a:ext cx="481013" cy="92075"/>
            </a:xfrm>
            <a:custGeom>
              <a:avLst/>
              <a:gdLst>
                <a:gd name="T0" fmla="*/ 81 w 89"/>
                <a:gd name="T1" fmla="*/ 17 h 17"/>
                <a:gd name="T2" fmla="*/ 9 w 89"/>
                <a:gd name="T3" fmla="*/ 17 h 17"/>
                <a:gd name="T4" fmla="*/ 0 w 89"/>
                <a:gd name="T5" fmla="*/ 8 h 17"/>
                <a:gd name="T6" fmla="*/ 0 w 89"/>
                <a:gd name="T7" fmla="*/ 8 h 17"/>
                <a:gd name="T8" fmla="*/ 9 w 89"/>
                <a:gd name="T9" fmla="*/ 0 h 17"/>
                <a:gd name="T10" fmla="*/ 81 w 89"/>
                <a:gd name="T11" fmla="*/ 0 h 17"/>
                <a:gd name="T12" fmla="*/ 89 w 89"/>
                <a:gd name="T13" fmla="*/ 8 h 17"/>
                <a:gd name="T14" fmla="*/ 89 w 89"/>
                <a:gd name="T15" fmla="*/ 8 h 17"/>
                <a:gd name="T16" fmla="*/ 81 w 89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17">
                  <a:moveTo>
                    <a:pt x="81" y="17"/>
                  </a:moveTo>
                  <a:cubicBezTo>
                    <a:pt x="9" y="17"/>
                    <a:pt x="9" y="17"/>
                    <a:pt x="9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9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5" y="0"/>
                    <a:pt x="89" y="4"/>
                    <a:pt x="89" y="8"/>
                  </a:cubicBezTo>
                  <a:cubicBezTo>
                    <a:pt x="89" y="8"/>
                    <a:pt x="89" y="8"/>
                    <a:pt x="89" y="8"/>
                  </a:cubicBezTo>
                  <a:cubicBezTo>
                    <a:pt x="89" y="13"/>
                    <a:pt x="85" y="17"/>
                    <a:pt x="81" y="17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8" name="îśḻiḑè">
              <a:extLst>
                <a:ext uri="{FF2B5EF4-FFF2-40B4-BE49-F238E27FC236}">
                  <a16:creationId xmlns:a16="http://schemas.microsoft.com/office/drawing/2014/main" id="{09984728-472F-40F5-AADE-60CE36736100}"/>
                </a:ext>
              </a:extLst>
            </p:cNvPr>
            <p:cNvSpPr/>
            <p:nvPr/>
          </p:nvSpPr>
          <p:spPr bwMode="auto">
            <a:xfrm>
              <a:off x="5954713" y="4406901"/>
              <a:ext cx="514350" cy="512763"/>
            </a:xfrm>
            <a:prstGeom prst="ellipse">
              <a:avLst/>
            </a:prstGeom>
            <a:solidFill>
              <a:srgbClr val="FAC8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iṧḻíḋê">
              <a:extLst>
                <a:ext uri="{FF2B5EF4-FFF2-40B4-BE49-F238E27FC236}">
                  <a16:creationId xmlns:a16="http://schemas.microsoft.com/office/drawing/2014/main" id="{CB8BEC63-5E87-4A8E-ACEF-FA6677AF4D1F}"/>
                </a:ext>
              </a:extLst>
            </p:cNvPr>
            <p:cNvSpPr/>
            <p:nvPr/>
          </p:nvSpPr>
          <p:spPr bwMode="auto">
            <a:xfrm>
              <a:off x="5954713" y="4406901"/>
              <a:ext cx="260350" cy="254000"/>
            </a:xfrm>
            <a:custGeom>
              <a:avLst/>
              <a:gdLst>
                <a:gd name="T0" fmla="*/ 48 w 48"/>
                <a:gd name="T1" fmla="*/ 0 h 47"/>
                <a:gd name="T2" fmla="*/ 0 w 48"/>
                <a:gd name="T3" fmla="*/ 47 h 47"/>
                <a:gd name="T4" fmla="*/ 48 w 48"/>
                <a:gd name="T5" fmla="*/ 47 h 47"/>
                <a:gd name="T6" fmla="*/ 48 w 48"/>
                <a:gd name="T7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7">
                  <a:moveTo>
                    <a:pt x="48" y="0"/>
                  </a:moveTo>
                  <a:cubicBezTo>
                    <a:pt x="21" y="0"/>
                    <a:pt x="0" y="21"/>
                    <a:pt x="0" y="47"/>
                  </a:cubicBezTo>
                  <a:cubicBezTo>
                    <a:pt x="48" y="47"/>
                    <a:pt x="48" y="47"/>
                    <a:pt x="48" y="47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ïsḷïďè">
              <a:extLst>
                <a:ext uri="{FF2B5EF4-FFF2-40B4-BE49-F238E27FC236}">
                  <a16:creationId xmlns:a16="http://schemas.microsoft.com/office/drawing/2014/main" id="{48A6ADC8-6F88-4A49-A02E-1E109B9ACF3A}"/>
                </a:ext>
              </a:extLst>
            </p:cNvPr>
            <p:cNvSpPr/>
            <p:nvPr/>
          </p:nvSpPr>
          <p:spPr bwMode="auto">
            <a:xfrm>
              <a:off x="6026150" y="4476751"/>
              <a:ext cx="373063" cy="373063"/>
            </a:xfrm>
            <a:prstGeom prst="ellipse">
              <a:avLst/>
            </a:prstGeom>
            <a:solidFill>
              <a:srgbClr val="FFA5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îšľîďê">
              <a:extLst>
                <a:ext uri="{FF2B5EF4-FFF2-40B4-BE49-F238E27FC236}">
                  <a16:creationId xmlns:a16="http://schemas.microsoft.com/office/drawing/2014/main" id="{87B383F4-E59F-4C05-A53E-E099A67DC703}"/>
                </a:ext>
              </a:extLst>
            </p:cNvPr>
            <p:cNvSpPr/>
            <p:nvPr/>
          </p:nvSpPr>
          <p:spPr bwMode="auto">
            <a:xfrm>
              <a:off x="6134100" y="4503738"/>
              <a:ext cx="150813" cy="312738"/>
            </a:xfrm>
            <a:custGeom>
              <a:avLst/>
              <a:gdLst>
                <a:gd name="T0" fmla="*/ 25 w 28"/>
                <a:gd name="T1" fmla="*/ 16 h 58"/>
                <a:gd name="T2" fmla="*/ 21 w 28"/>
                <a:gd name="T3" fmla="*/ 16 h 58"/>
                <a:gd name="T4" fmla="*/ 16 w 28"/>
                <a:gd name="T5" fmla="*/ 15 h 58"/>
                <a:gd name="T6" fmla="*/ 11 w 28"/>
                <a:gd name="T7" fmla="*/ 19 h 58"/>
                <a:gd name="T8" fmla="*/ 28 w 28"/>
                <a:gd name="T9" fmla="*/ 38 h 58"/>
                <a:gd name="T10" fmla="*/ 20 w 28"/>
                <a:gd name="T11" fmla="*/ 50 h 58"/>
                <a:gd name="T12" fmla="*/ 18 w 28"/>
                <a:gd name="T13" fmla="*/ 53 h 58"/>
                <a:gd name="T14" fmla="*/ 18 w 28"/>
                <a:gd name="T15" fmla="*/ 55 h 58"/>
                <a:gd name="T16" fmla="*/ 15 w 28"/>
                <a:gd name="T17" fmla="*/ 58 h 58"/>
                <a:gd name="T18" fmla="*/ 15 w 28"/>
                <a:gd name="T19" fmla="*/ 58 h 58"/>
                <a:gd name="T20" fmla="*/ 11 w 28"/>
                <a:gd name="T21" fmla="*/ 55 h 58"/>
                <a:gd name="T22" fmla="*/ 11 w 28"/>
                <a:gd name="T23" fmla="*/ 54 h 58"/>
                <a:gd name="T24" fmla="*/ 9 w 28"/>
                <a:gd name="T25" fmla="*/ 51 h 58"/>
                <a:gd name="T26" fmla="*/ 2 w 28"/>
                <a:gd name="T27" fmla="*/ 48 h 58"/>
                <a:gd name="T28" fmla="*/ 1 w 28"/>
                <a:gd name="T29" fmla="*/ 43 h 58"/>
                <a:gd name="T30" fmla="*/ 2 w 28"/>
                <a:gd name="T31" fmla="*/ 42 h 58"/>
                <a:gd name="T32" fmla="*/ 6 w 28"/>
                <a:gd name="T33" fmla="*/ 41 h 58"/>
                <a:gd name="T34" fmla="*/ 13 w 28"/>
                <a:gd name="T35" fmla="*/ 43 h 58"/>
                <a:gd name="T36" fmla="*/ 19 w 28"/>
                <a:gd name="T37" fmla="*/ 39 h 58"/>
                <a:gd name="T38" fmla="*/ 1 w 28"/>
                <a:gd name="T39" fmla="*/ 19 h 58"/>
                <a:gd name="T40" fmla="*/ 9 w 28"/>
                <a:gd name="T41" fmla="*/ 7 h 58"/>
                <a:gd name="T42" fmla="*/ 11 w 28"/>
                <a:gd name="T43" fmla="*/ 4 h 58"/>
                <a:gd name="T44" fmla="*/ 11 w 28"/>
                <a:gd name="T45" fmla="*/ 3 h 58"/>
                <a:gd name="T46" fmla="*/ 15 w 28"/>
                <a:gd name="T47" fmla="*/ 0 h 58"/>
                <a:gd name="T48" fmla="*/ 15 w 28"/>
                <a:gd name="T49" fmla="*/ 0 h 58"/>
                <a:gd name="T50" fmla="*/ 18 w 28"/>
                <a:gd name="T51" fmla="*/ 3 h 58"/>
                <a:gd name="T52" fmla="*/ 18 w 28"/>
                <a:gd name="T53" fmla="*/ 4 h 58"/>
                <a:gd name="T54" fmla="*/ 20 w 28"/>
                <a:gd name="T55" fmla="*/ 7 h 58"/>
                <a:gd name="T56" fmla="*/ 25 w 28"/>
                <a:gd name="T57" fmla="*/ 10 h 58"/>
                <a:gd name="T58" fmla="*/ 26 w 28"/>
                <a:gd name="T59" fmla="*/ 15 h 58"/>
                <a:gd name="T60" fmla="*/ 25 w 28"/>
                <a:gd name="T61" fmla="*/ 1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" h="58">
                  <a:moveTo>
                    <a:pt x="25" y="16"/>
                  </a:moveTo>
                  <a:cubicBezTo>
                    <a:pt x="24" y="17"/>
                    <a:pt x="22" y="17"/>
                    <a:pt x="21" y="16"/>
                  </a:cubicBezTo>
                  <a:cubicBezTo>
                    <a:pt x="19" y="15"/>
                    <a:pt x="18" y="15"/>
                    <a:pt x="16" y="15"/>
                  </a:cubicBezTo>
                  <a:cubicBezTo>
                    <a:pt x="12" y="15"/>
                    <a:pt x="11" y="16"/>
                    <a:pt x="11" y="19"/>
                  </a:cubicBezTo>
                  <a:cubicBezTo>
                    <a:pt x="11" y="25"/>
                    <a:pt x="28" y="25"/>
                    <a:pt x="28" y="38"/>
                  </a:cubicBezTo>
                  <a:cubicBezTo>
                    <a:pt x="28" y="44"/>
                    <a:pt x="26" y="48"/>
                    <a:pt x="20" y="50"/>
                  </a:cubicBezTo>
                  <a:cubicBezTo>
                    <a:pt x="19" y="51"/>
                    <a:pt x="18" y="52"/>
                    <a:pt x="18" y="53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6"/>
                    <a:pt x="16" y="58"/>
                    <a:pt x="15" y="5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3" y="58"/>
                    <a:pt x="11" y="56"/>
                    <a:pt x="11" y="55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1" y="52"/>
                    <a:pt x="10" y="51"/>
                    <a:pt x="9" y="51"/>
                  </a:cubicBezTo>
                  <a:cubicBezTo>
                    <a:pt x="6" y="50"/>
                    <a:pt x="4" y="49"/>
                    <a:pt x="2" y="48"/>
                  </a:cubicBezTo>
                  <a:cubicBezTo>
                    <a:pt x="1" y="47"/>
                    <a:pt x="0" y="45"/>
                    <a:pt x="1" y="43"/>
                  </a:cubicBezTo>
                  <a:cubicBezTo>
                    <a:pt x="2" y="42"/>
                    <a:pt x="2" y="42"/>
                    <a:pt x="2" y="42"/>
                  </a:cubicBezTo>
                  <a:cubicBezTo>
                    <a:pt x="3" y="41"/>
                    <a:pt x="5" y="40"/>
                    <a:pt x="6" y="41"/>
                  </a:cubicBezTo>
                  <a:cubicBezTo>
                    <a:pt x="9" y="42"/>
                    <a:pt x="11" y="43"/>
                    <a:pt x="13" y="43"/>
                  </a:cubicBezTo>
                  <a:cubicBezTo>
                    <a:pt x="17" y="43"/>
                    <a:pt x="19" y="42"/>
                    <a:pt x="19" y="39"/>
                  </a:cubicBezTo>
                  <a:cubicBezTo>
                    <a:pt x="19" y="32"/>
                    <a:pt x="1" y="32"/>
                    <a:pt x="1" y="19"/>
                  </a:cubicBezTo>
                  <a:cubicBezTo>
                    <a:pt x="1" y="14"/>
                    <a:pt x="4" y="9"/>
                    <a:pt x="9" y="7"/>
                  </a:cubicBezTo>
                  <a:cubicBezTo>
                    <a:pt x="10" y="7"/>
                    <a:pt x="11" y="6"/>
                    <a:pt x="11" y="4"/>
                  </a:cubicBezTo>
                  <a:cubicBezTo>
                    <a:pt x="11" y="3"/>
                    <a:pt x="11" y="3"/>
                    <a:pt x="11" y="3"/>
                  </a:cubicBezTo>
                  <a:cubicBezTo>
                    <a:pt x="11" y="1"/>
                    <a:pt x="13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8" y="1"/>
                    <a:pt x="18" y="3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18" y="6"/>
                    <a:pt x="19" y="7"/>
                    <a:pt x="20" y="7"/>
                  </a:cubicBezTo>
                  <a:cubicBezTo>
                    <a:pt x="22" y="8"/>
                    <a:pt x="24" y="9"/>
                    <a:pt x="25" y="10"/>
                  </a:cubicBezTo>
                  <a:cubicBezTo>
                    <a:pt x="27" y="11"/>
                    <a:pt x="27" y="13"/>
                    <a:pt x="26" y="15"/>
                  </a:cubicBezTo>
                  <a:lnTo>
                    <a:pt x="25" y="16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ïSliḍe">
              <a:extLst>
                <a:ext uri="{FF2B5EF4-FFF2-40B4-BE49-F238E27FC236}">
                  <a16:creationId xmlns:a16="http://schemas.microsoft.com/office/drawing/2014/main" id="{F8E8A6A8-B191-4F71-BFD6-7E227754EDE4}"/>
                </a:ext>
              </a:extLst>
            </p:cNvPr>
            <p:cNvSpPr/>
            <p:nvPr/>
          </p:nvSpPr>
          <p:spPr bwMode="auto">
            <a:xfrm>
              <a:off x="5981700" y="4919663"/>
              <a:ext cx="233363" cy="231775"/>
            </a:xfrm>
            <a:custGeom>
              <a:avLst/>
              <a:gdLst>
                <a:gd name="T0" fmla="*/ 32 w 43"/>
                <a:gd name="T1" fmla="*/ 11 h 43"/>
                <a:gd name="T2" fmla="*/ 40 w 43"/>
                <a:gd name="T3" fmla="*/ 41 h 43"/>
                <a:gd name="T4" fmla="*/ 10 w 43"/>
                <a:gd name="T5" fmla="*/ 33 h 43"/>
                <a:gd name="T6" fmla="*/ 2 w 43"/>
                <a:gd name="T7" fmla="*/ 3 h 43"/>
                <a:gd name="T8" fmla="*/ 32 w 43"/>
                <a:gd name="T9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2" y="11"/>
                  </a:moveTo>
                  <a:cubicBezTo>
                    <a:pt x="43" y="21"/>
                    <a:pt x="40" y="41"/>
                    <a:pt x="40" y="41"/>
                  </a:cubicBezTo>
                  <a:cubicBezTo>
                    <a:pt x="40" y="41"/>
                    <a:pt x="21" y="43"/>
                    <a:pt x="10" y="33"/>
                  </a:cubicBezTo>
                  <a:cubicBezTo>
                    <a:pt x="0" y="22"/>
                    <a:pt x="2" y="3"/>
                    <a:pt x="2" y="3"/>
                  </a:cubicBezTo>
                  <a:cubicBezTo>
                    <a:pt x="2" y="3"/>
                    <a:pt x="22" y="0"/>
                    <a:pt x="32" y="11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ísļídé">
              <a:extLst>
                <a:ext uri="{FF2B5EF4-FFF2-40B4-BE49-F238E27FC236}">
                  <a16:creationId xmlns:a16="http://schemas.microsoft.com/office/drawing/2014/main" id="{31156701-E8E8-4F83-80DF-82F8BF86C67B}"/>
                </a:ext>
              </a:extLst>
            </p:cNvPr>
            <p:cNvSpPr/>
            <p:nvPr/>
          </p:nvSpPr>
          <p:spPr bwMode="auto">
            <a:xfrm>
              <a:off x="6219825" y="4919663"/>
              <a:ext cx="233363" cy="231775"/>
            </a:xfrm>
            <a:custGeom>
              <a:avLst/>
              <a:gdLst>
                <a:gd name="T0" fmla="*/ 10 w 43"/>
                <a:gd name="T1" fmla="*/ 11 h 43"/>
                <a:gd name="T2" fmla="*/ 2 w 43"/>
                <a:gd name="T3" fmla="*/ 41 h 43"/>
                <a:gd name="T4" fmla="*/ 32 w 43"/>
                <a:gd name="T5" fmla="*/ 33 h 43"/>
                <a:gd name="T6" fmla="*/ 40 w 43"/>
                <a:gd name="T7" fmla="*/ 3 h 43"/>
                <a:gd name="T8" fmla="*/ 10 w 43"/>
                <a:gd name="T9" fmla="*/ 11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10" y="11"/>
                  </a:moveTo>
                  <a:cubicBezTo>
                    <a:pt x="0" y="21"/>
                    <a:pt x="2" y="41"/>
                    <a:pt x="2" y="41"/>
                  </a:cubicBezTo>
                  <a:cubicBezTo>
                    <a:pt x="2" y="41"/>
                    <a:pt x="22" y="43"/>
                    <a:pt x="32" y="33"/>
                  </a:cubicBezTo>
                  <a:cubicBezTo>
                    <a:pt x="43" y="22"/>
                    <a:pt x="40" y="3"/>
                    <a:pt x="40" y="3"/>
                  </a:cubicBezTo>
                  <a:cubicBezTo>
                    <a:pt x="40" y="3"/>
                    <a:pt x="21" y="0"/>
                    <a:pt x="10" y="11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îṧḷîde">
              <a:extLst>
                <a:ext uri="{FF2B5EF4-FFF2-40B4-BE49-F238E27FC236}">
                  <a16:creationId xmlns:a16="http://schemas.microsoft.com/office/drawing/2014/main" id="{D549BAD9-7C39-404C-83D0-2E6DF5EF96EA}"/>
                </a:ext>
              </a:extLst>
            </p:cNvPr>
            <p:cNvSpPr/>
            <p:nvPr/>
          </p:nvSpPr>
          <p:spPr bwMode="auto">
            <a:xfrm>
              <a:off x="5949950" y="5151438"/>
              <a:ext cx="265113" cy="265113"/>
            </a:xfrm>
            <a:custGeom>
              <a:avLst/>
              <a:gdLst>
                <a:gd name="T0" fmla="*/ 37 w 49"/>
                <a:gd name="T1" fmla="*/ 12 h 49"/>
                <a:gd name="T2" fmla="*/ 46 w 49"/>
                <a:gd name="T3" fmla="*/ 46 h 49"/>
                <a:gd name="T4" fmla="*/ 12 w 49"/>
                <a:gd name="T5" fmla="*/ 37 h 49"/>
                <a:gd name="T6" fmla="*/ 2 w 49"/>
                <a:gd name="T7" fmla="*/ 2 h 49"/>
                <a:gd name="T8" fmla="*/ 37 w 49"/>
                <a:gd name="T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37" y="12"/>
                  </a:moveTo>
                  <a:cubicBezTo>
                    <a:pt x="49" y="24"/>
                    <a:pt x="46" y="46"/>
                    <a:pt x="46" y="46"/>
                  </a:cubicBezTo>
                  <a:cubicBezTo>
                    <a:pt x="46" y="46"/>
                    <a:pt x="24" y="49"/>
                    <a:pt x="12" y="37"/>
                  </a:cubicBezTo>
                  <a:cubicBezTo>
                    <a:pt x="0" y="25"/>
                    <a:pt x="2" y="2"/>
                    <a:pt x="2" y="2"/>
                  </a:cubicBezTo>
                  <a:cubicBezTo>
                    <a:pt x="2" y="2"/>
                    <a:pt x="25" y="0"/>
                    <a:pt x="37" y="1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í$1ïďè">
              <a:extLst>
                <a:ext uri="{FF2B5EF4-FFF2-40B4-BE49-F238E27FC236}">
                  <a16:creationId xmlns:a16="http://schemas.microsoft.com/office/drawing/2014/main" id="{DFA9B058-D870-4170-9C47-EE37D59AF799}"/>
                </a:ext>
              </a:extLst>
            </p:cNvPr>
            <p:cNvSpPr/>
            <p:nvPr/>
          </p:nvSpPr>
          <p:spPr bwMode="auto">
            <a:xfrm>
              <a:off x="6219825" y="5151438"/>
              <a:ext cx="265113" cy="265113"/>
            </a:xfrm>
            <a:custGeom>
              <a:avLst/>
              <a:gdLst>
                <a:gd name="T0" fmla="*/ 12 w 49"/>
                <a:gd name="T1" fmla="*/ 12 h 49"/>
                <a:gd name="T2" fmla="*/ 2 w 49"/>
                <a:gd name="T3" fmla="*/ 46 h 49"/>
                <a:gd name="T4" fmla="*/ 37 w 49"/>
                <a:gd name="T5" fmla="*/ 37 h 49"/>
                <a:gd name="T6" fmla="*/ 46 w 49"/>
                <a:gd name="T7" fmla="*/ 2 h 49"/>
                <a:gd name="T8" fmla="*/ 12 w 49"/>
                <a:gd name="T9" fmla="*/ 12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49">
                  <a:moveTo>
                    <a:pt x="12" y="12"/>
                  </a:moveTo>
                  <a:cubicBezTo>
                    <a:pt x="0" y="24"/>
                    <a:pt x="2" y="46"/>
                    <a:pt x="2" y="46"/>
                  </a:cubicBezTo>
                  <a:cubicBezTo>
                    <a:pt x="2" y="46"/>
                    <a:pt x="25" y="49"/>
                    <a:pt x="37" y="37"/>
                  </a:cubicBezTo>
                  <a:cubicBezTo>
                    <a:pt x="49" y="25"/>
                    <a:pt x="46" y="2"/>
                    <a:pt x="46" y="2"/>
                  </a:cubicBezTo>
                  <a:cubicBezTo>
                    <a:pt x="46" y="2"/>
                    <a:pt x="24" y="0"/>
                    <a:pt x="12" y="12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iṧľíḓé">
              <a:extLst>
                <a:ext uri="{FF2B5EF4-FFF2-40B4-BE49-F238E27FC236}">
                  <a16:creationId xmlns:a16="http://schemas.microsoft.com/office/drawing/2014/main" id="{74765B87-6627-47D2-8F9B-D868C7FEDD21}"/>
                </a:ext>
              </a:extLst>
            </p:cNvPr>
            <p:cNvSpPr/>
            <p:nvPr/>
          </p:nvSpPr>
          <p:spPr bwMode="auto">
            <a:xfrm>
              <a:off x="6010275" y="5470526"/>
              <a:ext cx="398463" cy="339725"/>
            </a:xfrm>
            <a:custGeom>
              <a:avLst/>
              <a:gdLst>
                <a:gd name="T0" fmla="*/ 54 w 74"/>
                <a:gd name="T1" fmla="*/ 63 h 63"/>
                <a:gd name="T2" fmla="*/ 20 w 74"/>
                <a:gd name="T3" fmla="*/ 63 h 63"/>
                <a:gd name="T4" fmla="*/ 9 w 74"/>
                <a:gd name="T5" fmla="*/ 54 h 63"/>
                <a:gd name="T6" fmla="*/ 0 w 74"/>
                <a:gd name="T7" fmla="*/ 0 h 63"/>
                <a:gd name="T8" fmla="*/ 74 w 74"/>
                <a:gd name="T9" fmla="*/ 0 h 63"/>
                <a:gd name="T10" fmla="*/ 65 w 74"/>
                <a:gd name="T11" fmla="*/ 54 h 63"/>
                <a:gd name="T12" fmla="*/ 54 w 74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63">
                  <a:moveTo>
                    <a:pt x="54" y="63"/>
                  </a:moveTo>
                  <a:cubicBezTo>
                    <a:pt x="20" y="63"/>
                    <a:pt x="20" y="63"/>
                    <a:pt x="20" y="63"/>
                  </a:cubicBezTo>
                  <a:cubicBezTo>
                    <a:pt x="15" y="63"/>
                    <a:pt x="10" y="59"/>
                    <a:pt x="9" y="5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64" y="59"/>
                    <a:pt x="60" y="63"/>
                    <a:pt x="54" y="63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išlïḋé">
              <a:extLst>
                <a:ext uri="{FF2B5EF4-FFF2-40B4-BE49-F238E27FC236}">
                  <a16:creationId xmlns:a16="http://schemas.microsoft.com/office/drawing/2014/main" id="{797FDFF5-65E0-4426-8D1F-D370FF544B77}"/>
                </a:ext>
              </a:extLst>
            </p:cNvPr>
            <p:cNvSpPr/>
            <p:nvPr/>
          </p:nvSpPr>
          <p:spPr bwMode="auto">
            <a:xfrm>
              <a:off x="6127750" y="5470526"/>
              <a:ext cx="280988" cy="339725"/>
            </a:xfrm>
            <a:custGeom>
              <a:avLst/>
              <a:gdLst>
                <a:gd name="T0" fmla="*/ 4 w 52"/>
                <a:gd name="T1" fmla="*/ 0 h 63"/>
                <a:gd name="T2" fmla="*/ 0 w 52"/>
                <a:gd name="T3" fmla="*/ 63 h 63"/>
                <a:gd name="T4" fmla="*/ 32 w 52"/>
                <a:gd name="T5" fmla="*/ 63 h 63"/>
                <a:gd name="T6" fmla="*/ 43 w 52"/>
                <a:gd name="T7" fmla="*/ 54 h 63"/>
                <a:gd name="T8" fmla="*/ 52 w 52"/>
                <a:gd name="T9" fmla="*/ 0 h 63"/>
                <a:gd name="T10" fmla="*/ 4 w 52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63">
                  <a:moveTo>
                    <a:pt x="4" y="0"/>
                  </a:moveTo>
                  <a:cubicBezTo>
                    <a:pt x="22" y="17"/>
                    <a:pt x="20" y="50"/>
                    <a:pt x="0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8" y="63"/>
                    <a:pt x="42" y="59"/>
                    <a:pt x="43" y="54"/>
                  </a:cubicBezTo>
                  <a:cubicBezTo>
                    <a:pt x="52" y="0"/>
                    <a:pt x="52" y="0"/>
                    <a:pt x="52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8C8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iSlïďe">
              <a:extLst>
                <a:ext uri="{FF2B5EF4-FFF2-40B4-BE49-F238E27FC236}">
                  <a16:creationId xmlns:a16="http://schemas.microsoft.com/office/drawing/2014/main" id="{504ECA99-5CB7-4B32-8297-587A9EC96339}"/>
                </a:ext>
              </a:extLst>
            </p:cNvPr>
            <p:cNvSpPr/>
            <p:nvPr/>
          </p:nvSpPr>
          <p:spPr bwMode="auto">
            <a:xfrm>
              <a:off x="5972175" y="5470526"/>
              <a:ext cx="474663" cy="92075"/>
            </a:xfrm>
            <a:custGeom>
              <a:avLst/>
              <a:gdLst>
                <a:gd name="T0" fmla="*/ 80 w 88"/>
                <a:gd name="T1" fmla="*/ 17 h 17"/>
                <a:gd name="T2" fmla="*/ 8 w 88"/>
                <a:gd name="T3" fmla="*/ 17 h 17"/>
                <a:gd name="T4" fmla="*/ 0 w 88"/>
                <a:gd name="T5" fmla="*/ 8 h 17"/>
                <a:gd name="T6" fmla="*/ 0 w 88"/>
                <a:gd name="T7" fmla="*/ 8 h 17"/>
                <a:gd name="T8" fmla="*/ 8 w 88"/>
                <a:gd name="T9" fmla="*/ 0 h 17"/>
                <a:gd name="T10" fmla="*/ 80 w 88"/>
                <a:gd name="T11" fmla="*/ 0 h 17"/>
                <a:gd name="T12" fmla="*/ 88 w 88"/>
                <a:gd name="T13" fmla="*/ 8 h 17"/>
                <a:gd name="T14" fmla="*/ 88 w 88"/>
                <a:gd name="T15" fmla="*/ 8 h 17"/>
                <a:gd name="T16" fmla="*/ 80 w 88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7">
                  <a:moveTo>
                    <a:pt x="80" y="17"/>
                  </a:moveTo>
                  <a:cubicBezTo>
                    <a:pt x="8" y="17"/>
                    <a:pt x="8" y="17"/>
                    <a:pt x="8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88" y="4"/>
                    <a:pt x="88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13"/>
                    <a:pt x="85" y="17"/>
                    <a:pt x="80" y="17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íṥ1iḋe">
              <a:extLst>
                <a:ext uri="{FF2B5EF4-FFF2-40B4-BE49-F238E27FC236}">
                  <a16:creationId xmlns:a16="http://schemas.microsoft.com/office/drawing/2014/main" id="{571960D5-1FBE-4A2F-B7CA-F76F5430F4E2}"/>
                </a:ext>
              </a:extLst>
            </p:cNvPr>
            <p:cNvSpPr/>
            <p:nvPr/>
          </p:nvSpPr>
          <p:spPr bwMode="auto">
            <a:xfrm>
              <a:off x="5273675" y="4649788"/>
              <a:ext cx="514350" cy="517525"/>
            </a:xfrm>
            <a:prstGeom prst="ellipse">
              <a:avLst/>
            </a:prstGeom>
            <a:solidFill>
              <a:srgbClr val="FAC8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íšḻiḋê">
              <a:extLst>
                <a:ext uri="{FF2B5EF4-FFF2-40B4-BE49-F238E27FC236}">
                  <a16:creationId xmlns:a16="http://schemas.microsoft.com/office/drawing/2014/main" id="{5DFABF1B-55DE-42A9-8B69-95B89A992217}"/>
                </a:ext>
              </a:extLst>
            </p:cNvPr>
            <p:cNvSpPr/>
            <p:nvPr/>
          </p:nvSpPr>
          <p:spPr bwMode="auto">
            <a:xfrm>
              <a:off x="5273675" y="4649788"/>
              <a:ext cx="260350" cy="258763"/>
            </a:xfrm>
            <a:custGeom>
              <a:avLst/>
              <a:gdLst>
                <a:gd name="T0" fmla="*/ 48 w 48"/>
                <a:gd name="T1" fmla="*/ 0 h 48"/>
                <a:gd name="T2" fmla="*/ 0 w 48"/>
                <a:gd name="T3" fmla="*/ 48 h 48"/>
                <a:gd name="T4" fmla="*/ 48 w 48"/>
                <a:gd name="T5" fmla="*/ 48 h 48"/>
                <a:gd name="T6" fmla="*/ 48 w 48"/>
                <a:gd name="T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cubicBezTo>
                    <a:pt x="21" y="0"/>
                    <a:pt x="0" y="21"/>
                    <a:pt x="0" y="48"/>
                  </a:cubicBezTo>
                  <a:cubicBezTo>
                    <a:pt x="48" y="48"/>
                    <a:pt x="48" y="48"/>
                    <a:pt x="48" y="48"/>
                  </a:cubicBezTo>
                  <a:lnTo>
                    <a:pt x="48" y="0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ïS1ïḓé">
              <a:extLst>
                <a:ext uri="{FF2B5EF4-FFF2-40B4-BE49-F238E27FC236}">
                  <a16:creationId xmlns:a16="http://schemas.microsoft.com/office/drawing/2014/main" id="{110F4A4B-CBDD-4C74-8C95-7325DC50E681}"/>
                </a:ext>
              </a:extLst>
            </p:cNvPr>
            <p:cNvSpPr/>
            <p:nvPr/>
          </p:nvSpPr>
          <p:spPr bwMode="auto">
            <a:xfrm>
              <a:off x="5345113" y="4719638"/>
              <a:ext cx="373063" cy="373063"/>
            </a:xfrm>
            <a:prstGeom prst="ellipse">
              <a:avLst/>
            </a:prstGeom>
            <a:solidFill>
              <a:srgbClr val="FFA50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îşľïḋe">
              <a:extLst>
                <a:ext uri="{FF2B5EF4-FFF2-40B4-BE49-F238E27FC236}">
                  <a16:creationId xmlns:a16="http://schemas.microsoft.com/office/drawing/2014/main" id="{C31FA475-850A-4C64-828F-2064E6F7CB4A}"/>
                </a:ext>
              </a:extLst>
            </p:cNvPr>
            <p:cNvSpPr/>
            <p:nvPr/>
          </p:nvSpPr>
          <p:spPr bwMode="auto">
            <a:xfrm>
              <a:off x="5453063" y="4746626"/>
              <a:ext cx="157163" cy="312738"/>
            </a:xfrm>
            <a:custGeom>
              <a:avLst/>
              <a:gdLst>
                <a:gd name="T0" fmla="*/ 25 w 29"/>
                <a:gd name="T1" fmla="*/ 16 h 58"/>
                <a:gd name="T2" fmla="*/ 21 w 29"/>
                <a:gd name="T3" fmla="*/ 17 h 58"/>
                <a:gd name="T4" fmla="*/ 16 w 29"/>
                <a:gd name="T5" fmla="*/ 15 h 58"/>
                <a:gd name="T6" fmla="*/ 11 w 29"/>
                <a:gd name="T7" fmla="*/ 19 h 58"/>
                <a:gd name="T8" fmla="*/ 29 w 29"/>
                <a:gd name="T9" fmla="*/ 38 h 58"/>
                <a:gd name="T10" fmla="*/ 20 w 29"/>
                <a:gd name="T11" fmla="*/ 51 h 58"/>
                <a:gd name="T12" fmla="*/ 18 w 29"/>
                <a:gd name="T13" fmla="*/ 54 h 58"/>
                <a:gd name="T14" fmla="*/ 18 w 29"/>
                <a:gd name="T15" fmla="*/ 55 h 58"/>
                <a:gd name="T16" fmla="*/ 15 w 29"/>
                <a:gd name="T17" fmla="*/ 58 h 58"/>
                <a:gd name="T18" fmla="*/ 15 w 29"/>
                <a:gd name="T19" fmla="*/ 58 h 58"/>
                <a:gd name="T20" fmla="*/ 11 w 29"/>
                <a:gd name="T21" fmla="*/ 55 h 58"/>
                <a:gd name="T22" fmla="*/ 11 w 29"/>
                <a:gd name="T23" fmla="*/ 54 h 58"/>
                <a:gd name="T24" fmla="*/ 9 w 29"/>
                <a:gd name="T25" fmla="*/ 51 h 58"/>
                <a:gd name="T26" fmla="*/ 2 w 29"/>
                <a:gd name="T27" fmla="*/ 49 h 58"/>
                <a:gd name="T28" fmla="*/ 1 w 29"/>
                <a:gd name="T29" fmla="*/ 44 h 58"/>
                <a:gd name="T30" fmla="*/ 2 w 29"/>
                <a:gd name="T31" fmla="*/ 43 h 58"/>
                <a:gd name="T32" fmla="*/ 6 w 29"/>
                <a:gd name="T33" fmla="*/ 41 h 58"/>
                <a:gd name="T34" fmla="*/ 13 w 29"/>
                <a:gd name="T35" fmla="*/ 44 h 58"/>
                <a:gd name="T36" fmla="*/ 19 w 29"/>
                <a:gd name="T37" fmla="*/ 39 h 58"/>
                <a:gd name="T38" fmla="*/ 1 w 29"/>
                <a:gd name="T39" fmla="*/ 20 h 58"/>
                <a:gd name="T40" fmla="*/ 9 w 29"/>
                <a:gd name="T41" fmla="*/ 8 h 58"/>
                <a:gd name="T42" fmla="*/ 11 w 29"/>
                <a:gd name="T43" fmla="*/ 5 h 58"/>
                <a:gd name="T44" fmla="*/ 11 w 29"/>
                <a:gd name="T45" fmla="*/ 4 h 58"/>
                <a:gd name="T46" fmla="*/ 15 w 29"/>
                <a:gd name="T47" fmla="*/ 0 h 58"/>
                <a:gd name="T48" fmla="*/ 15 w 29"/>
                <a:gd name="T49" fmla="*/ 0 h 58"/>
                <a:gd name="T50" fmla="*/ 18 w 29"/>
                <a:gd name="T51" fmla="*/ 4 h 58"/>
                <a:gd name="T52" fmla="*/ 18 w 29"/>
                <a:gd name="T53" fmla="*/ 5 h 58"/>
                <a:gd name="T54" fmla="*/ 20 w 29"/>
                <a:gd name="T55" fmla="*/ 8 h 58"/>
                <a:gd name="T56" fmla="*/ 26 w 29"/>
                <a:gd name="T57" fmla="*/ 10 h 58"/>
                <a:gd name="T58" fmla="*/ 26 w 29"/>
                <a:gd name="T59" fmla="*/ 15 h 58"/>
                <a:gd name="T60" fmla="*/ 25 w 29"/>
                <a:gd name="T61" fmla="*/ 1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58">
                  <a:moveTo>
                    <a:pt x="25" y="16"/>
                  </a:moveTo>
                  <a:cubicBezTo>
                    <a:pt x="24" y="17"/>
                    <a:pt x="22" y="18"/>
                    <a:pt x="21" y="17"/>
                  </a:cubicBezTo>
                  <a:cubicBezTo>
                    <a:pt x="19" y="16"/>
                    <a:pt x="18" y="15"/>
                    <a:pt x="16" y="15"/>
                  </a:cubicBezTo>
                  <a:cubicBezTo>
                    <a:pt x="12" y="15"/>
                    <a:pt x="11" y="16"/>
                    <a:pt x="11" y="19"/>
                  </a:cubicBezTo>
                  <a:cubicBezTo>
                    <a:pt x="11" y="26"/>
                    <a:pt x="29" y="25"/>
                    <a:pt x="29" y="38"/>
                  </a:cubicBezTo>
                  <a:cubicBezTo>
                    <a:pt x="29" y="44"/>
                    <a:pt x="26" y="49"/>
                    <a:pt x="20" y="51"/>
                  </a:cubicBezTo>
                  <a:cubicBezTo>
                    <a:pt x="19" y="51"/>
                    <a:pt x="18" y="52"/>
                    <a:pt x="18" y="54"/>
                  </a:cubicBezTo>
                  <a:cubicBezTo>
                    <a:pt x="18" y="55"/>
                    <a:pt x="18" y="55"/>
                    <a:pt x="18" y="55"/>
                  </a:cubicBezTo>
                  <a:cubicBezTo>
                    <a:pt x="18" y="57"/>
                    <a:pt x="16" y="58"/>
                    <a:pt x="15" y="58"/>
                  </a:cubicBezTo>
                  <a:cubicBezTo>
                    <a:pt x="15" y="58"/>
                    <a:pt x="15" y="58"/>
                    <a:pt x="15" y="58"/>
                  </a:cubicBezTo>
                  <a:cubicBezTo>
                    <a:pt x="13" y="58"/>
                    <a:pt x="11" y="57"/>
                    <a:pt x="11" y="55"/>
                  </a:cubicBezTo>
                  <a:cubicBezTo>
                    <a:pt x="11" y="54"/>
                    <a:pt x="11" y="54"/>
                    <a:pt x="11" y="54"/>
                  </a:cubicBezTo>
                  <a:cubicBezTo>
                    <a:pt x="11" y="53"/>
                    <a:pt x="10" y="52"/>
                    <a:pt x="9" y="51"/>
                  </a:cubicBezTo>
                  <a:cubicBezTo>
                    <a:pt x="7" y="51"/>
                    <a:pt x="4" y="50"/>
                    <a:pt x="2" y="49"/>
                  </a:cubicBezTo>
                  <a:cubicBezTo>
                    <a:pt x="1" y="48"/>
                    <a:pt x="0" y="45"/>
                    <a:pt x="1" y="44"/>
                  </a:cubicBezTo>
                  <a:cubicBezTo>
                    <a:pt x="2" y="43"/>
                    <a:pt x="2" y="43"/>
                    <a:pt x="2" y="43"/>
                  </a:cubicBezTo>
                  <a:cubicBezTo>
                    <a:pt x="3" y="41"/>
                    <a:pt x="5" y="41"/>
                    <a:pt x="6" y="41"/>
                  </a:cubicBezTo>
                  <a:cubicBezTo>
                    <a:pt x="9" y="43"/>
                    <a:pt x="11" y="44"/>
                    <a:pt x="13" y="44"/>
                  </a:cubicBezTo>
                  <a:cubicBezTo>
                    <a:pt x="17" y="44"/>
                    <a:pt x="19" y="42"/>
                    <a:pt x="19" y="39"/>
                  </a:cubicBezTo>
                  <a:cubicBezTo>
                    <a:pt x="19" y="32"/>
                    <a:pt x="1" y="32"/>
                    <a:pt x="1" y="20"/>
                  </a:cubicBezTo>
                  <a:cubicBezTo>
                    <a:pt x="1" y="14"/>
                    <a:pt x="4" y="10"/>
                    <a:pt x="9" y="8"/>
                  </a:cubicBezTo>
                  <a:cubicBezTo>
                    <a:pt x="10" y="7"/>
                    <a:pt x="11" y="6"/>
                    <a:pt x="11" y="5"/>
                  </a:cubicBezTo>
                  <a:cubicBezTo>
                    <a:pt x="11" y="4"/>
                    <a:pt x="11" y="4"/>
                    <a:pt x="11" y="4"/>
                  </a:cubicBezTo>
                  <a:cubicBezTo>
                    <a:pt x="11" y="2"/>
                    <a:pt x="13" y="0"/>
                    <a:pt x="15" y="0"/>
                  </a:cubicBezTo>
                  <a:cubicBezTo>
                    <a:pt x="15" y="0"/>
                    <a:pt x="15" y="0"/>
                    <a:pt x="15" y="0"/>
                  </a:cubicBezTo>
                  <a:cubicBezTo>
                    <a:pt x="16" y="0"/>
                    <a:pt x="18" y="2"/>
                    <a:pt x="18" y="4"/>
                  </a:cubicBezTo>
                  <a:cubicBezTo>
                    <a:pt x="18" y="5"/>
                    <a:pt x="18" y="5"/>
                    <a:pt x="18" y="5"/>
                  </a:cubicBezTo>
                  <a:cubicBezTo>
                    <a:pt x="18" y="6"/>
                    <a:pt x="19" y="7"/>
                    <a:pt x="20" y="8"/>
                  </a:cubicBezTo>
                  <a:cubicBezTo>
                    <a:pt x="22" y="8"/>
                    <a:pt x="24" y="9"/>
                    <a:pt x="26" y="10"/>
                  </a:cubicBezTo>
                  <a:cubicBezTo>
                    <a:pt x="27" y="12"/>
                    <a:pt x="27" y="14"/>
                    <a:pt x="26" y="15"/>
                  </a:cubicBezTo>
                  <a:lnTo>
                    <a:pt x="25" y="16"/>
                  </a:lnTo>
                  <a:close/>
                </a:path>
              </a:pathLst>
            </a:custGeom>
            <a:solidFill>
              <a:srgbClr val="FFDC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íŝļiḍê">
              <a:extLst>
                <a:ext uri="{FF2B5EF4-FFF2-40B4-BE49-F238E27FC236}">
                  <a16:creationId xmlns:a16="http://schemas.microsoft.com/office/drawing/2014/main" id="{24193474-9D8F-495E-9964-5FEC204F5547}"/>
                </a:ext>
              </a:extLst>
            </p:cNvPr>
            <p:cNvSpPr/>
            <p:nvPr/>
          </p:nvSpPr>
          <p:spPr bwMode="auto">
            <a:xfrm>
              <a:off x="5300663" y="5167313"/>
              <a:ext cx="233363" cy="233363"/>
            </a:xfrm>
            <a:custGeom>
              <a:avLst/>
              <a:gdLst>
                <a:gd name="T0" fmla="*/ 32 w 43"/>
                <a:gd name="T1" fmla="*/ 10 h 43"/>
                <a:gd name="T2" fmla="*/ 40 w 43"/>
                <a:gd name="T3" fmla="*/ 40 h 43"/>
                <a:gd name="T4" fmla="*/ 10 w 43"/>
                <a:gd name="T5" fmla="*/ 32 h 43"/>
                <a:gd name="T6" fmla="*/ 2 w 43"/>
                <a:gd name="T7" fmla="*/ 2 h 43"/>
                <a:gd name="T8" fmla="*/ 32 w 43"/>
                <a:gd name="T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32" y="10"/>
                  </a:moveTo>
                  <a:cubicBezTo>
                    <a:pt x="43" y="21"/>
                    <a:pt x="40" y="40"/>
                    <a:pt x="40" y="40"/>
                  </a:cubicBezTo>
                  <a:cubicBezTo>
                    <a:pt x="40" y="40"/>
                    <a:pt x="21" y="43"/>
                    <a:pt x="10" y="32"/>
                  </a:cubicBezTo>
                  <a:cubicBezTo>
                    <a:pt x="0" y="22"/>
                    <a:pt x="2" y="2"/>
                    <a:pt x="2" y="2"/>
                  </a:cubicBezTo>
                  <a:cubicBezTo>
                    <a:pt x="2" y="2"/>
                    <a:pt x="22" y="0"/>
                    <a:pt x="32" y="10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ïṣliḋè">
              <a:extLst>
                <a:ext uri="{FF2B5EF4-FFF2-40B4-BE49-F238E27FC236}">
                  <a16:creationId xmlns:a16="http://schemas.microsoft.com/office/drawing/2014/main" id="{D01411DE-2000-440B-AB82-7E989A6D2143}"/>
                </a:ext>
              </a:extLst>
            </p:cNvPr>
            <p:cNvSpPr/>
            <p:nvPr/>
          </p:nvSpPr>
          <p:spPr bwMode="auto">
            <a:xfrm>
              <a:off x="5538788" y="5167313"/>
              <a:ext cx="233363" cy="233363"/>
            </a:xfrm>
            <a:custGeom>
              <a:avLst/>
              <a:gdLst>
                <a:gd name="T0" fmla="*/ 10 w 43"/>
                <a:gd name="T1" fmla="*/ 10 h 43"/>
                <a:gd name="T2" fmla="*/ 2 w 43"/>
                <a:gd name="T3" fmla="*/ 40 h 43"/>
                <a:gd name="T4" fmla="*/ 32 w 43"/>
                <a:gd name="T5" fmla="*/ 32 h 43"/>
                <a:gd name="T6" fmla="*/ 40 w 43"/>
                <a:gd name="T7" fmla="*/ 2 h 43"/>
                <a:gd name="T8" fmla="*/ 10 w 43"/>
                <a:gd name="T9" fmla="*/ 1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43">
                  <a:moveTo>
                    <a:pt x="10" y="10"/>
                  </a:moveTo>
                  <a:cubicBezTo>
                    <a:pt x="0" y="21"/>
                    <a:pt x="2" y="40"/>
                    <a:pt x="2" y="40"/>
                  </a:cubicBezTo>
                  <a:cubicBezTo>
                    <a:pt x="2" y="40"/>
                    <a:pt x="22" y="43"/>
                    <a:pt x="32" y="32"/>
                  </a:cubicBezTo>
                  <a:cubicBezTo>
                    <a:pt x="43" y="22"/>
                    <a:pt x="40" y="2"/>
                    <a:pt x="40" y="2"/>
                  </a:cubicBezTo>
                  <a:cubicBezTo>
                    <a:pt x="40" y="2"/>
                    <a:pt x="21" y="0"/>
                    <a:pt x="10" y="10"/>
                  </a:cubicBezTo>
                  <a:close/>
                </a:path>
              </a:pathLst>
            </a:custGeom>
            <a:solidFill>
              <a:srgbClr val="E1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í$ľidê">
              <a:extLst>
                <a:ext uri="{FF2B5EF4-FFF2-40B4-BE49-F238E27FC236}">
                  <a16:creationId xmlns:a16="http://schemas.microsoft.com/office/drawing/2014/main" id="{2161F7D6-8E2E-49A2-91AC-5BDBBB063826}"/>
                </a:ext>
              </a:extLst>
            </p:cNvPr>
            <p:cNvSpPr/>
            <p:nvPr/>
          </p:nvSpPr>
          <p:spPr bwMode="auto">
            <a:xfrm>
              <a:off x="5329238" y="5470526"/>
              <a:ext cx="398463" cy="339725"/>
            </a:xfrm>
            <a:custGeom>
              <a:avLst/>
              <a:gdLst>
                <a:gd name="T0" fmla="*/ 54 w 74"/>
                <a:gd name="T1" fmla="*/ 63 h 63"/>
                <a:gd name="T2" fmla="*/ 20 w 74"/>
                <a:gd name="T3" fmla="*/ 63 h 63"/>
                <a:gd name="T4" fmla="*/ 9 w 74"/>
                <a:gd name="T5" fmla="*/ 54 h 63"/>
                <a:gd name="T6" fmla="*/ 0 w 74"/>
                <a:gd name="T7" fmla="*/ 0 h 63"/>
                <a:gd name="T8" fmla="*/ 74 w 74"/>
                <a:gd name="T9" fmla="*/ 0 h 63"/>
                <a:gd name="T10" fmla="*/ 65 w 74"/>
                <a:gd name="T11" fmla="*/ 54 h 63"/>
                <a:gd name="T12" fmla="*/ 54 w 74"/>
                <a:gd name="T13" fmla="*/ 6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63">
                  <a:moveTo>
                    <a:pt x="54" y="63"/>
                  </a:moveTo>
                  <a:cubicBezTo>
                    <a:pt x="20" y="63"/>
                    <a:pt x="20" y="63"/>
                    <a:pt x="20" y="63"/>
                  </a:cubicBezTo>
                  <a:cubicBezTo>
                    <a:pt x="15" y="63"/>
                    <a:pt x="10" y="59"/>
                    <a:pt x="9" y="54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74" y="0"/>
                    <a:pt x="74" y="0"/>
                    <a:pt x="74" y="0"/>
                  </a:cubicBezTo>
                  <a:cubicBezTo>
                    <a:pt x="65" y="54"/>
                    <a:pt x="65" y="54"/>
                    <a:pt x="65" y="54"/>
                  </a:cubicBezTo>
                  <a:cubicBezTo>
                    <a:pt x="65" y="59"/>
                    <a:pt x="60" y="63"/>
                    <a:pt x="54" y="63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ïşļîde">
              <a:extLst>
                <a:ext uri="{FF2B5EF4-FFF2-40B4-BE49-F238E27FC236}">
                  <a16:creationId xmlns:a16="http://schemas.microsoft.com/office/drawing/2014/main" id="{0ACDF47F-B55E-4DB1-BB9F-397A746AA4CA}"/>
                </a:ext>
              </a:extLst>
            </p:cNvPr>
            <p:cNvSpPr/>
            <p:nvPr/>
          </p:nvSpPr>
          <p:spPr bwMode="auto">
            <a:xfrm>
              <a:off x="5446713" y="5470526"/>
              <a:ext cx="280988" cy="339725"/>
            </a:xfrm>
            <a:custGeom>
              <a:avLst/>
              <a:gdLst>
                <a:gd name="T0" fmla="*/ 4 w 52"/>
                <a:gd name="T1" fmla="*/ 0 h 63"/>
                <a:gd name="T2" fmla="*/ 0 w 52"/>
                <a:gd name="T3" fmla="*/ 63 h 63"/>
                <a:gd name="T4" fmla="*/ 32 w 52"/>
                <a:gd name="T5" fmla="*/ 63 h 63"/>
                <a:gd name="T6" fmla="*/ 43 w 52"/>
                <a:gd name="T7" fmla="*/ 54 h 63"/>
                <a:gd name="T8" fmla="*/ 52 w 52"/>
                <a:gd name="T9" fmla="*/ 0 h 63"/>
                <a:gd name="T10" fmla="*/ 4 w 52"/>
                <a:gd name="T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2" h="63">
                  <a:moveTo>
                    <a:pt x="4" y="0"/>
                  </a:moveTo>
                  <a:cubicBezTo>
                    <a:pt x="22" y="17"/>
                    <a:pt x="20" y="50"/>
                    <a:pt x="0" y="63"/>
                  </a:cubicBezTo>
                  <a:cubicBezTo>
                    <a:pt x="32" y="63"/>
                    <a:pt x="32" y="63"/>
                    <a:pt x="32" y="63"/>
                  </a:cubicBezTo>
                  <a:cubicBezTo>
                    <a:pt x="38" y="63"/>
                    <a:pt x="43" y="59"/>
                    <a:pt x="43" y="54"/>
                  </a:cubicBezTo>
                  <a:cubicBezTo>
                    <a:pt x="52" y="0"/>
                    <a:pt x="52" y="0"/>
                    <a:pt x="52" y="0"/>
                  </a:cubicBezTo>
                  <a:lnTo>
                    <a:pt x="4" y="0"/>
                  </a:lnTo>
                  <a:close/>
                </a:path>
              </a:pathLst>
            </a:custGeom>
            <a:solidFill>
              <a:srgbClr val="8C8C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íślîḋe">
              <a:extLst>
                <a:ext uri="{FF2B5EF4-FFF2-40B4-BE49-F238E27FC236}">
                  <a16:creationId xmlns:a16="http://schemas.microsoft.com/office/drawing/2014/main" id="{0C10EFF4-3D65-4963-8F38-2D0E43842862}"/>
                </a:ext>
              </a:extLst>
            </p:cNvPr>
            <p:cNvSpPr/>
            <p:nvPr/>
          </p:nvSpPr>
          <p:spPr bwMode="auto">
            <a:xfrm>
              <a:off x="5291138" y="5470526"/>
              <a:ext cx="474663" cy="92075"/>
            </a:xfrm>
            <a:custGeom>
              <a:avLst/>
              <a:gdLst>
                <a:gd name="T0" fmla="*/ 80 w 88"/>
                <a:gd name="T1" fmla="*/ 17 h 17"/>
                <a:gd name="T2" fmla="*/ 8 w 88"/>
                <a:gd name="T3" fmla="*/ 17 h 17"/>
                <a:gd name="T4" fmla="*/ 0 w 88"/>
                <a:gd name="T5" fmla="*/ 8 h 17"/>
                <a:gd name="T6" fmla="*/ 0 w 88"/>
                <a:gd name="T7" fmla="*/ 8 h 17"/>
                <a:gd name="T8" fmla="*/ 8 w 88"/>
                <a:gd name="T9" fmla="*/ 0 h 17"/>
                <a:gd name="T10" fmla="*/ 80 w 88"/>
                <a:gd name="T11" fmla="*/ 0 h 17"/>
                <a:gd name="T12" fmla="*/ 88 w 88"/>
                <a:gd name="T13" fmla="*/ 8 h 17"/>
                <a:gd name="T14" fmla="*/ 88 w 88"/>
                <a:gd name="T15" fmla="*/ 8 h 17"/>
                <a:gd name="T16" fmla="*/ 80 w 88"/>
                <a:gd name="T17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8" h="17">
                  <a:moveTo>
                    <a:pt x="80" y="17"/>
                  </a:moveTo>
                  <a:cubicBezTo>
                    <a:pt x="8" y="17"/>
                    <a:pt x="8" y="17"/>
                    <a:pt x="8" y="17"/>
                  </a:cubicBezTo>
                  <a:cubicBezTo>
                    <a:pt x="4" y="17"/>
                    <a:pt x="0" y="13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4" y="0"/>
                    <a:pt x="8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85" y="0"/>
                    <a:pt x="88" y="4"/>
                    <a:pt x="88" y="8"/>
                  </a:cubicBezTo>
                  <a:cubicBezTo>
                    <a:pt x="88" y="8"/>
                    <a:pt x="88" y="8"/>
                    <a:pt x="88" y="8"/>
                  </a:cubicBezTo>
                  <a:cubicBezTo>
                    <a:pt x="88" y="13"/>
                    <a:pt x="85" y="17"/>
                    <a:pt x="80" y="17"/>
                  </a:cubicBezTo>
                  <a:close/>
                </a:path>
              </a:pathLst>
            </a:custGeom>
            <a:solidFill>
              <a:srgbClr val="B0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îṣlïḑé">
              <a:extLst>
                <a:ext uri="{FF2B5EF4-FFF2-40B4-BE49-F238E27FC236}">
                  <a16:creationId xmlns:a16="http://schemas.microsoft.com/office/drawing/2014/main" id="{452EB65D-25C0-4AC8-9171-8C5764F4EA98}"/>
                </a:ext>
              </a:extLst>
            </p:cNvPr>
            <p:cNvSpPr/>
            <p:nvPr/>
          </p:nvSpPr>
          <p:spPr bwMode="auto">
            <a:xfrm>
              <a:off x="5280025" y="3833813"/>
              <a:ext cx="1069975" cy="642938"/>
            </a:xfrm>
            <a:custGeom>
              <a:avLst/>
              <a:gdLst>
                <a:gd name="T0" fmla="*/ 197 w 198"/>
                <a:gd name="T1" fmla="*/ 79 h 119"/>
                <a:gd name="T2" fmla="*/ 197 w 198"/>
                <a:gd name="T3" fmla="*/ 76 h 119"/>
                <a:gd name="T4" fmla="*/ 194 w 198"/>
                <a:gd name="T5" fmla="*/ 74 h 119"/>
                <a:gd name="T6" fmla="*/ 178 w 198"/>
                <a:gd name="T7" fmla="*/ 75 h 119"/>
                <a:gd name="T8" fmla="*/ 125 w 198"/>
                <a:gd name="T9" fmla="*/ 65 h 119"/>
                <a:gd name="T10" fmla="*/ 120 w 198"/>
                <a:gd name="T11" fmla="*/ 54 h 119"/>
                <a:gd name="T12" fmla="*/ 125 w 198"/>
                <a:gd name="T13" fmla="*/ 48 h 119"/>
                <a:gd name="T14" fmla="*/ 123 w 198"/>
                <a:gd name="T15" fmla="*/ 41 h 119"/>
                <a:gd name="T16" fmla="*/ 68 w 198"/>
                <a:gd name="T17" fmla="*/ 4 h 119"/>
                <a:gd name="T18" fmla="*/ 62 w 198"/>
                <a:gd name="T19" fmla="*/ 5 h 119"/>
                <a:gd name="T20" fmla="*/ 62 w 198"/>
                <a:gd name="T21" fmla="*/ 5 h 119"/>
                <a:gd name="T22" fmla="*/ 53 w 198"/>
                <a:gd name="T23" fmla="*/ 7 h 119"/>
                <a:gd name="T24" fmla="*/ 9 w 198"/>
                <a:gd name="T25" fmla="*/ 20 h 119"/>
                <a:gd name="T26" fmla="*/ 15 w 198"/>
                <a:gd name="T27" fmla="*/ 65 h 119"/>
                <a:gd name="T28" fmla="*/ 15 w 198"/>
                <a:gd name="T29" fmla="*/ 73 h 119"/>
                <a:gd name="T30" fmla="*/ 15 w 198"/>
                <a:gd name="T31" fmla="*/ 73 h 119"/>
                <a:gd name="T32" fmla="*/ 15 w 198"/>
                <a:gd name="T33" fmla="*/ 77 h 119"/>
                <a:gd name="T34" fmla="*/ 17 w 198"/>
                <a:gd name="T35" fmla="*/ 80 h 119"/>
                <a:gd name="T36" fmla="*/ 72 w 198"/>
                <a:gd name="T37" fmla="*/ 117 h 119"/>
                <a:gd name="T38" fmla="*/ 79 w 198"/>
                <a:gd name="T39" fmla="*/ 116 h 119"/>
                <a:gd name="T40" fmla="*/ 87 w 198"/>
                <a:gd name="T41" fmla="*/ 104 h 119"/>
                <a:gd name="T42" fmla="*/ 108 w 198"/>
                <a:gd name="T43" fmla="*/ 92 h 119"/>
                <a:gd name="T44" fmla="*/ 170 w 198"/>
                <a:gd name="T45" fmla="*/ 89 h 119"/>
                <a:gd name="T46" fmla="*/ 181 w 198"/>
                <a:gd name="T47" fmla="*/ 94 h 119"/>
                <a:gd name="T48" fmla="*/ 188 w 198"/>
                <a:gd name="T49" fmla="*/ 93 h 119"/>
                <a:gd name="T50" fmla="*/ 197 w 198"/>
                <a:gd name="T51" fmla="*/ 79 h 119"/>
                <a:gd name="T52" fmla="*/ 18 w 198"/>
                <a:gd name="T53" fmla="*/ 26 h 119"/>
                <a:gd name="T54" fmla="*/ 47 w 198"/>
                <a:gd name="T55" fmla="*/ 16 h 119"/>
                <a:gd name="T56" fmla="*/ 50 w 198"/>
                <a:gd name="T57" fmla="*/ 19 h 119"/>
                <a:gd name="T58" fmla="*/ 49 w 198"/>
                <a:gd name="T59" fmla="*/ 24 h 119"/>
                <a:gd name="T60" fmla="*/ 28 w 198"/>
                <a:gd name="T61" fmla="*/ 55 h 119"/>
                <a:gd name="T62" fmla="*/ 24 w 198"/>
                <a:gd name="T63" fmla="*/ 57 h 119"/>
                <a:gd name="T64" fmla="*/ 20 w 198"/>
                <a:gd name="T65" fmla="*/ 56 h 119"/>
                <a:gd name="T66" fmla="*/ 18 w 198"/>
                <a:gd name="T67" fmla="*/ 26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98" h="119">
                  <a:moveTo>
                    <a:pt x="197" y="79"/>
                  </a:moveTo>
                  <a:cubicBezTo>
                    <a:pt x="198" y="78"/>
                    <a:pt x="198" y="77"/>
                    <a:pt x="197" y="76"/>
                  </a:cubicBezTo>
                  <a:cubicBezTo>
                    <a:pt x="194" y="74"/>
                    <a:pt x="194" y="74"/>
                    <a:pt x="194" y="74"/>
                  </a:cubicBezTo>
                  <a:cubicBezTo>
                    <a:pt x="189" y="75"/>
                    <a:pt x="183" y="76"/>
                    <a:pt x="178" y="75"/>
                  </a:cubicBezTo>
                  <a:cubicBezTo>
                    <a:pt x="125" y="65"/>
                    <a:pt x="125" y="65"/>
                    <a:pt x="125" y="65"/>
                  </a:cubicBezTo>
                  <a:cubicBezTo>
                    <a:pt x="120" y="64"/>
                    <a:pt x="118" y="58"/>
                    <a:pt x="120" y="54"/>
                  </a:cubicBezTo>
                  <a:cubicBezTo>
                    <a:pt x="122" y="52"/>
                    <a:pt x="123" y="50"/>
                    <a:pt x="125" y="48"/>
                  </a:cubicBezTo>
                  <a:cubicBezTo>
                    <a:pt x="126" y="46"/>
                    <a:pt x="126" y="43"/>
                    <a:pt x="123" y="41"/>
                  </a:cubicBezTo>
                  <a:cubicBezTo>
                    <a:pt x="68" y="4"/>
                    <a:pt x="68" y="4"/>
                    <a:pt x="68" y="4"/>
                  </a:cubicBezTo>
                  <a:cubicBezTo>
                    <a:pt x="66" y="2"/>
                    <a:pt x="63" y="3"/>
                    <a:pt x="62" y="5"/>
                  </a:cubicBezTo>
                  <a:cubicBezTo>
                    <a:pt x="62" y="5"/>
                    <a:pt x="62" y="5"/>
                    <a:pt x="62" y="5"/>
                  </a:cubicBezTo>
                  <a:cubicBezTo>
                    <a:pt x="60" y="8"/>
                    <a:pt x="56" y="9"/>
                    <a:pt x="53" y="7"/>
                  </a:cubicBezTo>
                  <a:cubicBezTo>
                    <a:pt x="38" y="0"/>
                    <a:pt x="19" y="5"/>
                    <a:pt x="9" y="20"/>
                  </a:cubicBezTo>
                  <a:cubicBezTo>
                    <a:pt x="0" y="34"/>
                    <a:pt x="2" y="53"/>
                    <a:pt x="15" y="65"/>
                  </a:cubicBezTo>
                  <a:cubicBezTo>
                    <a:pt x="17" y="67"/>
                    <a:pt x="17" y="71"/>
                    <a:pt x="15" y="73"/>
                  </a:cubicBezTo>
                  <a:cubicBezTo>
                    <a:pt x="15" y="73"/>
                    <a:pt x="15" y="73"/>
                    <a:pt x="15" y="73"/>
                  </a:cubicBezTo>
                  <a:cubicBezTo>
                    <a:pt x="15" y="75"/>
                    <a:pt x="14" y="76"/>
                    <a:pt x="15" y="77"/>
                  </a:cubicBezTo>
                  <a:cubicBezTo>
                    <a:pt x="15" y="78"/>
                    <a:pt x="16" y="80"/>
                    <a:pt x="17" y="80"/>
                  </a:cubicBezTo>
                  <a:cubicBezTo>
                    <a:pt x="72" y="117"/>
                    <a:pt x="72" y="117"/>
                    <a:pt x="72" y="117"/>
                  </a:cubicBezTo>
                  <a:cubicBezTo>
                    <a:pt x="74" y="119"/>
                    <a:pt x="77" y="118"/>
                    <a:pt x="79" y="116"/>
                  </a:cubicBezTo>
                  <a:cubicBezTo>
                    <a:pt x="87" y="104"/>
                    <a:pt x="87" y="104"/>
                    <a:pt x="87" y="104"/>
                  </a:cubicBezTo>
                  <a:cubicBezTo>
                    <a:pt x="91" y="97"/>
                    <a:pt x="99" y="93"/>
                    <a:pt x="108" y="92"/>
                  </a:cubicBezTo>
                  <a:cubicBezTo>
                    <a:pt x="170" y="89"/>
                    <a:pt x="170" y="89"/>
                    <a:pt x="170" y="89"/>
                  </a:cubicBezTo>
                  <a:cubicBezTo>
                    <a:pt x="174" y="89"/>
                    <a:pt x="179" y="91"/>
                    <a:pt x="181" y="94"/>
                  </a:cubicBezTo>
                  <a:cubicBezTo>
                    <a:pt x="183" y="96"/>
                    <a:pt x="186" y="95"/>
                    <a:pt x="188" y="93"/>
                  </a:cubicBezTo>
                  <a:lnTo>
                    <a:pt x="197" y="79"/>
                  </a:lnTo>
                  <a:close/>
                  <a:moveTo>
                    <a:pt x="18" y="26"/>
                  </a:moveTo>
                  <a:cubicBezTo>
                    <a:pt x="25" y="16"/>
                    <a:pt x="36" y="13"/>
                    <a:pt x="47" y="16"/>
                  </a:cubicBezTo>
                  <a:cubicBezTo>
                    <a:pt x="48" y="17"/>
                    <a:pt x="49" y="18"/>
                    <a:pt x="50" y="19"/>
                  </a:cubicBezTo>
                  <a:cubicBezTo>
                    <a:pt x="50" y="21"/>
                    <a:pt x="50" y="22"/>
                    <a:pt x="49" y="24"/>
                  </a:cubicBezTo>
                  <a:cubicBezTo>
                    <a:pt x="42" y="34"/>
                    <a:pt x="35" y="45"/>
                    <a:pt x="28" y="55"/>
                  </a:cubicBezTo>
                  <a:cubicBezTo>
                    <a:pt x="27" y="56"/>
                    <a:pt x="26" y="57"/>
                    <a:pt x="24" y="57"/>
                  </a:cubicBezTo>
                  <a:cubicBezTo>
                    <a:pt x="23" y="57"/>
                    <a:pt x="21" y="57"/>
                    <a:pt x="20" y="56"/>
                  </a:cubicBezTo>
                  <a:cubicBezTo>
                    <a:pt x="13" y="47"/>
                    <a:pt x="12" y="35"/>
                    <a:pt x="18" y="26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9" name="î$ľïḍé">
              <a:extLst>
                <a:ext uri="{FF2B5EF4-FFF2-40B4-BE49-F238E27FC236}">
                  <a16:creationId xmlns:a16="http://schemas.microsoft.com/office/drawing/2014/main" id="{A932F957-6E3D-457B-A906-57431E940372}"/>
                </a:ext>
              </a:extLst>
            </p:cNvPr>
            <p:cNvSpPr/>
            <p:nvPr/>
          </p:nvSpPr>
          <p:spPr bwMode="auto">
            <a:xfrm>
              <a:off x="5214938" y="3829051"/>
              <a:ext cx="319088" cy="150813"/>
            </a:xfrm>
            <a:custGeom>
              <a:avLst/>
              <a:gdLst>
                <a:gd name="T0" fmla="*/ 21 w 59"/>
                <a:gd name="T1" fmla="*/ 4 h 28"/>
                <a:gd name="T2" fmla="*/ 23 w 59"/>
                <a:gd name="T3" fmla="*/ 4 h 28"/>
                <a:gd name="T4" fmla="*/ 35 w 59"/>
                <a:gd name="T5" fmla="*/ 1 h 28"/>
                <a:gd name="T6" fmla="*/ 47 w 59"/>
                <a:gd name="T7" fmla="*/ 5 h 28"/>
                <a:gd name="T8" fmla="*/ 56 w 59"/>
                <a:gd name="T9" fmla="*/ 20 h 28"/>
                <a:gd name="T10" fmla="*/ 41 w 59"/>
                <a:gd name="T11" fmla="*/ 12 h 28"/>
                <a:gd name="T12" fmla="*/ 36 w 59"/>
                <a:gd name="T13" fmla="*/ 11 h 28"/>
                <a:gd name="T14" fmla="*/ 33 w 59"/>
                <a:gd name="T15" fmla="*/ 12 h 28"/>
                <a:gd name="T16" fmla="*/ 19 w 59"/>
                <a:gd name="T17" fmla="*/ 24 h 28"/>
                <a:gd name="T18" fmla="*/ 18 w 59"/>
                <a:gd name="T19" fmla="*/ 28 h 28"/>
                <a:gd name="T20" fmla="*/ 2 w 59"/>
                <a:gd name="T21" fmla="*/ 14 h 28"/>
                <a:gd name="T22" fmla="*/ 1 w 59"/>
                <a:gd name="T23" fmla="*/ 8 h 28"/>
                <a:gd name="T24" fmla="*/ 6 w 59"/>
                <a:gd name="T25" fmla="*/ 2 h 28"/>
                <a:gd name="T26" fmla="*/ 11 w 59"/>
                <a:gd name="T27" fmla="*/ 0 h 28"/>
                <a:gd name="T28" fmla="*/ 21 w 59"/>
                <a:gd name="T29" fmla="*/ 4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9" h="28">
                  <a:moveTo>
                    <a:pt x="21" y="4"/>
                  </a:moveTo>
                  <a:cubicBezTo>
                    <a:pt x="22" y="4"/>
                    <a:pt x="22" y="4"/>
                    <a:pt x="23" y="4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39" y="0"/>
                    <a:pt x="44" y="2"/>
                    <a:pt x="47" y="5"/>
                  </a:cubicBezTo>
                  <a:cubicBezTo>
                    <a:pt x="52" y="10"/>
                    <a:pt x="59" y="18"/>
                    <a:pt x="56" y="20"/>
                  </a:cubicBezTo>
                  <a:cubicBezTo>
                    <a:pt x="53" y="23"/>
                    <a:pt x="45" y="16"/>
                    <a:pt x="41" y="12"/>
                  </a:cubicBezTo>
                  <a:cubicBezTo>
                    <a:pt x="39" y="11"/>
                    <a:pt x="37" y="10"/>
                    <a:pt x="36" y="11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27" y="15"/>
                    <a:pt x="23" y="19"/>
                    <a:pt x="19" y="24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2" y="14"/>
                    <a:pt x="2" y="14"/>
                    <a:pt x="2" y="14"/>
                  </a:cubicBezTo>
                  <a:cubicBezTo>
                    <a:pt x="1" y="13"/>
                    <a:pt x="0" y="10"/>
                    <a:pt x="1" y="8"/>
                  </a:cubicBezTo>
                  <a:cubicBezTo>
                    <a:pt x="6" y="2"/>
                    <a:pt x="6" y="2"/>
                    <a:pt x="6" y="2"/>
                  </a:cubicBezTo>
                  <a:cubicBezTo>
                    <a:pt x="7" y="0"/>
                    <a:pt x="9" y="0"/>
                    <a:pt x="11" y="0"/>
                  </a:cubicBezTo>
                  <a:lnTo>
                    <a:pt x="21" y="4"/>
                  </a:ln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0" name="îṧḷïḑé">
              <a:extLst>
                <a:ext uri="{FF2B5EF4-FFF2-40B4-BE49-F238E27FC236}">
                  <a16:creationId xmlns:a16="http://schemas.microsoft.com/office/drawing/2014/main" id="{DF0E95A5-DCED-4342-BAE8-2C63245CEF3E}"/>
                </a:ext>
              </a:extLst>
            </p:cNvPr>
            <p:cNvSpPr/>
            <p:nvPr/>
          </p:nvSpPr>
          <p:spPr bwMode="auto">
            <a:xfrm>
              <a:off x="5338763" y="3894138"/>
              <a:ext cx="161925" cy="150813"/>
            </a:xfrm>
            <a:custGeom>
              <a:avLst/>
              <a:gdLst>
                <a:gd name="T0" fmla="*/ 21 w 30"/>
                <a:gd name="T1" fmla="*/ 0 h 28"/>
                <a:gd name="T2" fmla="*/ 15 w 30"/>
                <a:gd name="T3" fmla="*/ 2 h 28"/>
                <a:gd name="T4" fmla="*/ 14 w 30"/>
                <a:gd name="T5" fmla="*/ 4 h 28"/>
                <a:gd name="T6" fmla="*/ 11 w 30"/>
                <a:gd name="T7" fmla="*/ 6 h 28"/>
                <a:gd name="T8" fmla="*/ 8 w 30"/>
                <a:gd name="T9" fmla="*/ 8 h 28"/>
                <a:gd name="T10" fmla="*/ 4 w 30"/>
                <a:gd name="T11" fmla="*/ 14 h 28"/>
                <a:gd name="T12" fmla="*/ 2 w 30"/>
                <a:gd name="T13" fmla="*/ 19 h 28"/>
                <a:gd name="T14" fmla="*/ 0 w 30"/>
                <a:gd name="T15" fmla="*/ 23 h 28"/>
                <a:gd name="T16" fmla="*/ 5 w 30"/>
                <a:gd name="T17" fmla="*/ 28 h 28"/>
                <a:gd name="T18" fmla="*/ 10 w 30"/>
                <a:gd name="T19" fmla="*/ 25 h 28"/>
                <a:gd name="T20" fmla="*/ 12 w 30"/>
                <a:gd name="T21" fmla="*/ 23 h 28"/>
                <a:gd name="T22" fmla="*/ 12 w 30"/>
                <a:gd name="T23" fmla="*/ 23 h 28"/>
                <a:gd name="T24" fmla="*/ 15 w 30"/>
                <a:gd name="T25" fmla="*/ 20 h 28"/>
                <a:gd name="T26" fmla="*/ 17 w 30"/>
                <a:gd name="T27" fmla="*/ 17 h 28"/>
                <a:gd name="T28" fmla="*/ 21 w 30"/>
                <a:gd name="T29" fmla="*/ 15 h 28"/>
                <a:gd name="T30" fmla="*/ 23 w 30"/>
                <a:gd name="T31" fmla="*/ 13 h 28"/>
                <a:gd name="T32" fmla="*/ 25 w 30"/>
                <a:gd name="T33" fmla="*/ 10 h 28"/>
                <a:gd name="T34" fmla="*/ 28 w 30"/>
                <a:gd name="T35" fmla="*/ 8 h 28"/>
                <a:gd name="T36" fmla="*/ 21 w 30"/>
                <a:gd name="T37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0" h="28">
                  <a:moveTo>
                    <a:pt x="21" y="0"/>
                  </a:moveTo>
                  <a:cubicBezTo>
                    <a:pt x="20" y="0"/>
                    <a:pt x="18" y="0"/>
                    <a:pt x="15" y="2"/>
                  </a:cubicBezTo>
                  <a:cubicBezTo>
                    <a:pt x="15" y="3"/>
                    <a:pt x="15" y="3"/>
                    <a:pt x="14" y="4"/>
                  </a:cubicBezTo>
                  <a:cubicBezTo>
                    <a:pt x="14" y="5"/>
                    <a:pt x="13" y="6"/>
                    <a:pt x="11" y="6"/>
                  </a:cubicBezTo>
                  <a:cubicBezTo>
                    <a:pt x="10" y="7"/>
                    <a:pt x="9" y="7"/>
                    <a:pt x="8" y="8"/>
                  </a:cubicBezTo>
                  <a:cubicBezTo>
                    <a:pt x="6" y="10"/>
                    <a:pt x="5" y="12"/>
                    <a:pt x="4" y="14"/>
                  </a:cubicBezTo>
                  <a:cubicBezTo>
                    <a:pt x="4" y="16"/>
                    <a:pt x="3" y="18"/>
                    <a:pt x="2" y="19"/>
                  </a:cubicBezTo>
                  <a:cubicBezTo>
                    <a:pt x="1" y="20"/>
                    <a:pt x="0" y="21"/>
                    <a:pt x="0" y="23"/>
                  </a:cubicBezTo>
                  <a:cubicBezTo>
                    <a:pt x="0" y="25"/>
                    <a:pt x="3" y="28"/>
                    <a:pt x="5" y="28"/>
                  </a:cubicBezTo>
                  <a:cubicBezTo>
                    <a:pt x="7" y="28"/>
                    <a:pt x="9" y="26"/>
                    <a:pt x="10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4" y="22"/>
                    <a:pt x="14" y="21"/>
                    <a:pt x="15" y="20"/>
                  </a:cubicBezTo>
                  <a:cubicBezTo>
                    <a:pt x="15" y="18"/>
                    <a:pt x="16" y="17"/>
                    <a:pt x="17" y="17"/>
                  </a:cubicBezTo>
                  <a:cubicBezTo>
                    <a:pt x="18" y="17"/>
                    <a:pt x="20" y="16"/>
                    <a:pt x="21" y="15"/>
                  </a:cubicBezTo>
                  <a:cubicBezTo>
                    <a:pt x="22" y="14"/>
                    <a:pt x="22" y="13"/>
                    <a:pt x="23" y="13"/>
                  </a:cubicBezTo>
                  <a:cubicBezTo>
                    <a:pt x="23" y="11"/>
                    <a:pt x="24" y="10"/>
                    <a:pt x="25" y="10"/>
                  </a:cubicBezTo>
                  <a:cubicBezTo>
                    <a:pt x="26" y="10"/>
                    <a:pt x="28" y="9"/>
                    <a:pt x="28" y="8"/>
                  </a:cubicBezTo>
                  <a:cubicBezTo>
                    <a:pt x="30" y="4"/>
                    <a:pt x="24" y="0"/>
                    <a:pt x="21" y="0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1" name="iṡḻîďè">
              <a:extLst>
                <a:ext uri="{FF2B5EF4-FFF2-40B4-BE49-F238E27FC236}">
                  <a16:creationId xmlns:a16="http://schemas.microsoft.com/office/drawing/2014/main" id="{E802ABCD-BDF1-450C-9371-CCAF0B6BA20B}"/>
                </a:ext>
              </a:extLst>
            </p:cNvPr>
            <p:cNvSpPr/>
            <p:nvPr/>
          </p:nvSpPr>
          <p:spPr bwMode="auto">
            <a:xfrm>
              <a:off x="4491038" y="2700338"/>
              <a:ext cx="800100" cy="1225550"/>
            </a:xfrm>
            <a:custGeom>
              <a:avLst/>
              <a:gdLst>
                <a:gd name="T0" fmla="*/ 7 w 148"/>
                <a:gd name="T1" fmla="*/ 29 h 227"/>
                <a:gd name="T2" fmla="*/ 2 w 148"/>
                <a:gd name="T3" fmla="*/ 0 h 227"/>
                <a:gd name="T4" fmla="*/ 34 w 148"/>
                <a:gd name="T5" fmla="*/ 19 h 227"/>
                <a:gd name="T6" fmla="*/ 66 w 148"/>
                <a:gd name="T7" fmla="*/ 131 h 227"/>
                <a:gd name="T8" fmla="*/ 80 w 148"/>
                <a:gd name="T9" fmla="*/ 153 h 227"/>
                <a:gd name="T10" fmla="*/ 148 w 148"/>
                <a:gd name="T11" fmla="*/ 209 h 227"/>
                <a:gd name="T12" fmla="*/ 138 w 148"/>
                <a:gd name="T13" fmla="*/ 227 h 227"/>
                <a:gd name="T14" fmla="*/ 48 w 148"/>
                <a:gd name="T15" fmla="*/ 175 h 227"/>
                <a:gd name="T16" fmla="*/ 7 w 148"/>
                <a:gd name="T17" fmla="*/ 29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8" h="227">
                  <a:moveTo>
                    <a:pt x="7" y="29"/>
                  </a:moveTo>
                  <a:cubicBezTo>
                    <a:pt x="5" y="22"/>
                    <a:pt x="0" y="4"/>
                    <a:pt x="2" y="0"/>
                  </a:cubicBezTo>
                  <a:cubicBezTo>
                    <a:pt x="2" y="0"/>
                    <a:pt x="24" y="3"/>
                    <a:pt x="34" y="19"/>
                  </a:cubicBezTo>
                  <a:cubicBezTo>
                    <a:pt x="44" y="38"/>
                    <a:pt x="60" y="102"/>
                    <a:pt x="66" y="131"/>
                  </a:cubicBezTo>
                  <a:cubicBezTo>
                    <a:pt x="68" y="140"/>
                    <a:pt x="73" y="147"/>
                    <a:pt x="80" y="153"/>
                  </a:cubicBezTo>
                  <a:cubicBezTo>
                    <a:pt x="148" y="209"/>
                    <a:pt x="148" y="209"/>
                    <a:pt x="148" y="209"/>
                  </a:cubicBezTo>
                  <a:cubicBezTo>
                    <a:pt x="147" y="216"/>
                    <a:pt x="144" y="222"/>
                    <a:pt x="138" y="227"/>
                  </a:cubicBezTo>
                  <a:cubicBezTo>
                    <a:pt x="48" y="175"/>
                    <a:pt x="48" y="175"/>
                    <a:pt x="48" y="175"/>
                  </a:cubicBezTo>
                  <a:cubicBezTo>
                    <a:pt x="29" y="167"/>
                    <a:pt x="15" y="48"/>
                    <a:pt x="7" y="29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2" name="îṧļíḓe">
              <a:extLst>
                <a:ext uri="{FF2B5EF4-FFF2-40B4-BE49-F238E27FC236}">
                  <a16:creationId xmlns:a16="http://schemas.microsoft.com/office/drawing/2014/main" id="{53D09900-B0FC-46C8-97C0-B6D4A7851AAF}"/>
                </a:ext>
              </a:extLst>
            </p:cNvPr>
            <p:cNvSpPr/>
            <p:nvPr/>
          </p:nvSpPr>
          <p:spPr bwMode="auto">
            <a:xfrm>
              <a:off x="4484688" y="2693988"/>
              <a:ext cx="325438" cy="604838"/>
            </a:xfrm>
            <a:custGeom>
              <a:avLst/>
              <a:gdLst>
                <a:gd name="T0" fmla="*/ 27 w 60"/>
                <a:gd name="T1" fmla="*/ 112 h 112"/>
                <a:gd name="T2" fmla="*/ 60 w 60"/>
                <a:gd name="T3" fmla="*/ 91 h 112"/>
                <a:gd name="T4" fmla="*/ 37 w 60"/>
                <a:gd name="T5" fmla="*/ 20 h 112"/>
                <a:gd name="T6" fmla="*/ 3 w 60"/>
                <a:gd name="T7" fmla="*/ 1 h 112"/>
                <a:gd name="T8" fmla="*/ 10 w 60"/>
                <a:gd name="T9" fmla="*/ 29 h 112"/>
                <a:gd name="T10" fmla="*/ 27 w 60"/>
                <a:gd name="T11" fmla="*/ 112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112">
                  <a:moveTo>
                    <a:pt x="27" y="112"/>
                  </a:moveTo>
                  <a:cubicBezTo>
                    <a:pt x="39" y="111"/>
                    <a:pt x="51" y="106"/>
                    <a:pt x="60" y="91"/>
                  </a:cubicBezTo>
                  <a:cubicBezTo>
                    <a:pt x="53" y="62"/>
                    <a:pt x="43" y="32"/>
                    <a:pt x="37" y="20"/>
                  </a:cubicBezTo>
                  <a:cubicBezTo>
                    <a:pt x="27" y="0"/>
                    <a:pt x="3" y="1"/>
                    <a:pt x="3" y="1"/>
                  </a:cubicBezTo>
                  <a:cubicBezTo>
                    <a:pt x="0" y="5"/>
                    <a:pt x="7" y="23"/>
                    <a:pt x="10" y="29"/>
                  </a:cubicBezTo>
                  <a:cubicBezTo>
                    <a:pt x="14" y="40"/>
                    <a:pt x="19" y="77"/>
                    <a:pt x="27" y="112"/>
                  </a:cubicBezTo>
                  <a:close/>
                </a:path>
              </a:pathLst>
            </a:cu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3" name="îsľiḍé">
              <a:extLst>
                <a:ext uri="{FF2B5EF4-FFF2-40B4-BE49-F238E27FC236}">
                  <a16:creationId xmlns:a16="http://schemas.microsoft.com/office/drawing/2014/main" id="{0C3B43A6-E9B9-4D3B-8400-F88944334758}"/>
                </a:ext>
              </a:extLst>
            </p:cNvPr>
            <p:cNvSpPr/>
            <p:nvPr/>
          </p:nvSpPr>
          <p:spPr bwMode="auto">
            <a:xfrm>
              <a:off x="4484688" y="2678113"/>
              <a:ext cx="217488" cy="620713"/>
            </a:xfrm>
            <a:custGeom>
              <a:avLst/>
              <a:gdLst>
                <a:gd name="T0" fmla="*/ 27 w 40"/>
                <a:gd name="T1" fmla="*/ 115 h 115"/>
                <a:gd name="T2" fmla="*/ 40 w 40"/>
                <a:gd name="T3" fmla="*/ 112 h 115"/>
                <a:gd name="T4" fmla="*/ 24 w 40"/>
                <a:gd name="T5" fmla="*/ 22 h 115"/>
                <a:gd name="T6" fmla="*/ 2 w 40"/>
                <a:gd name="T7" fmla="*/ 7 h 115"/>
                <a:gd name="T8" fmla="*/ 10 w 40"/>
                <a:gd name="T9" fmla="*/ 32 h 115"/>
                <a:gd name="T10" fmla="*/ 27 w 40"/>
                <a:gd name="T11" fmla="*/ 115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115">
                  <a:moveTo>
                    <a:pt x="27" y="115"/>
                  </a:moveTo>
                  <a:cubicBezTo>
                    <a:pt x="35" y="115"/>
                    <a:pt x="40" y="112"/>
                    <a:pt x="40" y="112"/>
                  </a:cubicBezTo>
                  <a:cubicBezTo>
                    <a:pt x="33" y="89"/>
                    <a:pt x="26" y="30"/>
                    <a:pt x="24" y="22"/>
                  </a:cubicBezTo>
                  <a:cubicBezTo>
                    <a:pt x="20" y="0"/>
                    <a:pt x="2" y="7"/>
                    <a:pt x="2" y="7"/>
                  </a:cubicBezTo>
                  <a:cubicBezTo>
                    <a:pt x="0" y="11"/>
                    <a:pt x="7" y="26"/>
                    <a:pt x="10" y="32"/>
                  </a:cubicBezTo>
                  <a:cubicBezTo>
                    <a:pt x="14" y="43"/>
                    <a:pt x="19" y="80"/>
                    <a:pt x="27" y="115"/>
                  </a:cubicBezTo>
                  <a:close/>
                </a:path>
              </a:pathLst>
            </a:custGeom>
            <a:solidFill>
              <a:srgbClr val="4A4A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4" name="iṩļïḑê">
              <a:extLst>
                <a:ext uri="{FF2B5EF4-FFF2-40B4-BE49-F238E27FC236}">
                  <a16:creationId xmlns:a16="http://schemas.microsoft.com/office/drawing/2014/main" id="{A19C50A4-2C09-4B57-AFE0-B14185E8BAF8}"/>
                </a:ext>
              </a:extLst>
            </p:cNvPr>
            <p:cNvSpPr/>
            <p:nvPr/>
          </p:nvSpPr>
          <p:spPr bwMode="auto">
            <a:xfrm>
              <a:off x="3949700" y="2657476"/>
              <a:ext cx="708025" cy="1160463"/>
            </a:xfrm>
            <a:custGeom>
              <a:avLst/>
              <a:gdLst>
                <a:gd name="T0" fmla="*/ 131 w 131"/>
                <a:gd name="T1" fmla="*/ 215 h 215"/>
                <a:gd name="T2" fmla="*/ 121 w 131"/>
                <a:gd name="T3" fmla="*/ 24 h 215"/>
                <a:gd name="T4" fmla="*/ 106 w 131"/>
                <a:gd name="T5" fmla="*/ 9 h 215"/>
                <a:gd name="T6" fmla="*/ 41 w 131"/>
                <a:gd name="T7" fmla="*/ 0 h 215"/>
                <a:gd name="T8" fmla="*/ 0 w 131"/>
                <a:gd name="T9" fmla="*/ 212 h 215"/>
                <a:gd name="T10" fmla="*/ 131 w 131"/>
                <a:gd name="T11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1" h="215">
                  <a:moveTo>
                    <a:pt x="131" y="215"/>
                  </a:moveTo>
                  <a:cubicBezTo>
                    <a:pt x="121" y="24"/>
                    <a:pt x="121" y="24"/>
                    <a:pt x="121" y="24"/>
                  </a:cubicBezTo>
                  <a:cubicBezTo>
                    <a:pt x="120" y="16"/>
                    <a:pt x="114" y="10"/>
                    <a:pt x="106" y="9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0" y="212"/>
                    <a:pt x="0" y="212"/>
                    <a:pt x="0" y="212"/>
                  </a:cubicBezTo>
                  <a:lnTo>
                    <a:pt x="131" y="215"/>
                  </a:ln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5" name="íşľïde">
              <a:extLst>
                <a:ext uri="{FF2B5EF4-FFF2-40B4-BE49-F238E27FC236}">
                  <a16:creationId xmlns:a16="http://schemas.microsoft.com/office/drawing/2014/main" id="{B2753B26-EA0A-4743-9F57-0A76CCC042BA}"/>
                </a:ext>
              </a:extLst>
            </p:cNvPr>
            <p:cNvSpPr/>
            <p:nvPr/>
          </p:nvSpPr>
          <p:spPr bwMode="auto">
            <a:xfrm>
              <a:off x="4344988" y="5475288"/>
              <a:ext cx="339725" cy="334963"/>
            </a:xfrm>
            <a:custGeom>
              <a:avLst/>
              <a:gdLst>
                <a:gd name="T0" fmla="*/ 5 w 63"/>
                <a:gd name="T1" fmla="*/ 7 h 62"/>
                <a:gd name="T2" fmla="*/ 6 w 63"/>
                <a:gd name="T3" fmla="*/ 30 h 62"/>
                <a:gd name="T4" fmla="*/ 4 w 63"/>
                <a:gd name="T5" fmla="*/ 44 h 62"/>
                <a:gd name="T6" fmla="*/ 2 w 63"/>
                <a:gd name="T7" fmla="*/ 51 h 62"/>
                <a:gd name="T8" fmla="*/ 10 w 63"/>
                <a:gd name="T9" fmla="*/ 62 h 62"/>
                <a:gd name="T10" fmla="*/ 60 w 63"/>
                <a:gd name="T11" fmla="*/ 62 h 62"/>
                <a:gd name="T12" fmla="*/ 62 w 63"/>
                <a:gd name="T13" fmla="*/ 60 h 62"/>
                <a:gd name="T14" fmla="*/ 29 w 63"/>
                <a:gd name="T15" fmla="*/ 44 h 62"/>
                <a:gd name="T16" fmla="*/ 19 w 63"/>
                <a:gd name="T17" fmla="*/ 8 h 62"/>
                <a:gd name="T18" fmla="*/ 12 w 63"/>
                <a:gd name="T19" fmla="*/ 0 h 62"/>
                <a:gd name="T20" fmla="*/ 12 w 63"/>
                <a:gd name="T21" fmla="*/ 0 h 62"/>
                <a:gd name="T22" fmla="*/ 5 w 63"/>
                <a:gd name="T23" fmla="*/ 7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3" h="62">
                  <a:moveTo>
                    <a:pt x="5" y="7"/>
                  </a:moveTo>
                  <a:cubicBezTo>
                    <a:pt x="6" y="30"/>
                    <a:pt x="6" y="30"/>
                    <a:pt x="6" y="30"/>
                  </a:cubicBezTo>
                  <a:cubicBezTo>
                    <a:pt x="6" y="35"/>
                    <a:pt x="5" y="39"/>
                    <a:pt x="4" y="44"/>
                  </a:cubicBezTo>
                  <a:cubicBezTo>
                    <a:pt x="2" y="51"/>
                    <a:pt x="2" y="51"/>
                    <a:pt x="2" y="51"/>
                  </a:cubicBezTo>
                  <a:cubicBezTo>
                    <a:pt x="0" y="57"/>
                    <a:pt x="4" y="62"/>
                    <a:pt x="10" y="62"/>
                  </a:cubicBezTo>
                  <a:cubicBezTo>
                    <a:pt x="26" y="62"/>
                    <a:pt x="53" y="62"/>
                    <a:pt x="60" y="62"/>
                  </a:cubicBezTo>
                  <a:cubicBezTo>
                    <a:pt x="61" y="62"/>
                    <a:pt x="62" y="62"/>
                    <a:pt x="62" y="60"/>
                  </a:cubicBezTo>
                  <a:cubicBezTo>
                    <a:pt x="63" y="54"/>
                    <a:pt x="43" y="49"/>
                    <a:pt x="29" y="44"/>
                  </a:cubicBezTo>
                  <a:cubicBezTo>
                    <a:pt x="18" y="39"/>
                    <a:pt x="18" y="19"/>
                    <a:pt x="19" y="8"/>
                  </a:cubicBezTo>
                  <a:cubicBezTo>
                    <a:pt x="20" y="3"/>
                    <a:pt x="16" y="0"/>
                    <a:pt x="12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8" y="0"/>
                    <a:pt x="5" y="3"/>
                    <a:pt x="5" y="7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6" name="îŝḷïḑê">
              <a:extLst>
                <a:ext uri="{FF2B5EF4-FFF2-40B4-BE49-F238E27FC236}">
                  <a16:creationId xmlns:a16="http://schemas.microsoft.com/office/drawing/2014/main" id="{6CE253D0-5734-4A51-B7FB-98B94C464707}"/>
                </a:ext>
              </a:extLst>
            </p:cNvPr>
            <p:cNvSpPr/>
            <p:nvPr/>
          </p:nvSpPr>
          <p:spPr bwMode="auto">
            <a:xfrm>
              <a:off x="3744913" y="5443538"/>
              <a:ext cx="312738" cy="377825"/>
            </a:xfrm>
            <a:custGeom>
              <a:avLst/>
              <a:gdLst>
                <a:gd name="T0" fmla="*/ 18 w 58"/>
                <a:gd name="T1" fmla="*/ 7 h 70"/>
                <a:gd name="T2" fmla="*/ 11 w 58"/>
                <a:gd name="T3" fmla="*/ 33 h 70"/>
                <a:gd name="T4" fmla="*/ 9 w 58"/>
                <a:gd name="T5" fmla="*/ 36 h 70"/>
                <a:gd name="T6" fmla="*/ 3 w 58"/>
                <a:gd name="T7" fmla="*/ 44 h 70"/>
                <a:gd name="T8" fmla="*/ 9 w 58"/>
                <a:gd name="T9" fmla="*/ 59 h 70"/>
                <a:gd name="T10" fmla="*/ 31 w 58"/>
                <a:gd name="T11" fmla="*/ 66 h 70"/>
                <a:gd name="T12" fmla="*/ 58 w 58"/>
                <a:gd name="T13" fmla="*/ 64 h 70"/>
                <a:gd name="T14" fmla="*/ 41 w 58"/>
                <a:gd name="T15" fmla="*/ 55 h 70"/>
                <a:gd name="T16" fmla="*/ 30 w 58"/>
                <a:gd name="T17" fmla="*/ 48 h 70"/>
                <a:gd name="T18" fmla="*/ 35 w 58"/>
                <a:gd name="T19" fmla="*/ 11 h 70"/>
                <a:gd name="T20" fmla="*/ 30 w 58"/>
                <a:gd name="T21" fmla="*/ 2 h 70"/>
                <a:gd name="T22" fmla="*/ 28 w 58"/>
                <a:gd name="T23" fmla="*/ 1 h 70"/>
                <a:gd name="T24" fmla="*/ 18 w 58"/>
                <a:gd name="T25" fmla="*/ 7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8" h="70">
                  <a:moveTo>
                    <a:pt x="18" y="7"/>
                  </a:moveTo>
                  <a:cubicBezTo>
                    <a:pt x="11" y="33"/>
                    <a:pt x="11" y="33"/>
                    <a:pt x="11" y="33"/>
                  </a:cubicBezTo>
                  <a:cubicBezTo>
                    <a:pt x="10" y="34"/>
                    <a:pt x="10" y="35"/>
                    <a:pt x="9" y="36"/>
                  </a:cubicBezTo>
                  <a:cubicBezTo>
                    <a:pt x="3" y="44"/>
                    <a:pt x="3" y="44"/>
                    <a:pt x="3" y="44"/>
                  </a:cubicBezTo>
                  <a:cubicBezTo>
                    <a:pt x="0" y="50"/>
                    <a:pt x="2" y="57"/>
                    <a:pt x="9" y="59"/>
                  </a:cubicBezTo>
                  <a:cubicBezTo>
                    <a:pt x="9" y="59"/>
                    <a:pt x="20" y="63"/>
                    <a:pt x="31" y="66"/>
                  </a:cubicBezTo>
                  <a:cubicBezTo>
                    <a:pt x="43" y="70"/>
                    <a:pt x="58" y="67"/>
                    <a:pt x="58" y="64"/>
                  </a:cubicBezTo>
                  <a:cubicBezTo>
                    <a:pt x="58" y="57"/>
                    <a:pt x="52" y="63"/>
                    <a:pt x="41" y="55"/>
                  </a:cubicBezTo>
                  <a:cubicBezTo>
                    <a:pt x="37" y="53"/>
                    <a:pt x="33" y="50"/>
                    <a:pt x="30" y="48"/>
                  </a:cubicBezTo>
                  <a:cubicBezTo>
                    <a:pt x="21" y="40"/>
                    <a:pt x="29" y="22"/>
                    <a:pt x="35" y="11"/>
                  </a:cubicBezTo>
                  <a:cubicBezTo>
                    <a:pt x="37" y="7"/>
                    <a:pt x="35" y="3"/>
                    <a:pt x="30" y="2"/>
                  </a:cubicBezTo>
                  <a:cubicBezTo>
                    <a:pt x="28" y="1"/>
                    <a:pt x="28" y="1"/>
                    <a:pt x="28" y="1"/>
                  </a:cubicBezTo>
                  <a:cubicBezTo>
                    <a:pt x="24" y="0"/>
                    <a:pt x="20" y="3"/>
                    <a:pt x="18" y="7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7" name="iSļiḋê">
              <a:extLst>
                <a:ext uri="{FF2B5EF4-FFF2-40B4-BE49-F238E27FC236}">
                  <a16:creationId xmlns:a16="http://schemas.microsoft.com/office/drawing/2014/main" id="{5ECC6FBA-26C8-4E10-BD2E-9E0F6439761C}"/>
                </a:ext>
              </a:extLst>
            </p:cNvPr>
            <p:cNvSpPr/>
            <p:nvPr/>
          </p:nvSpPr>
          <p:spPr bwMode="auto">
            <a:xfrm>
              <a:off x="4230688" y="3813176"/>
              <a:ext cx="492125" cy="1781175"/>
            </a:xfrm>
            <a:custGeom>
              <a:avLst/>
              <a:gdLst>
                <a:gd name="T0" fmla="*/ 0 w 91"/>
                <a:gd name="T1" fmla="*/ 2 h 330"/>
                <a:gd name="T2" fmla="*/ 74 w 91"/>
                <a:gd name="T3" fmla="*/ 0 h 330"/>
                <a:gd name="T4" fmla="*/ 70 w 91"/>
                <a:gd name="T5" fmla="*/ 205 h 330"/>
                <a:gd name="T6" fmla="*/ 42 w 91"/>
                <a:gd name="T7" fmla="*/ 327 h 330"/>
                <a:gd name="T8" fmla="*/ 25 w 91"/>
                <a:gd name="T9" fmla="*/ 329 h 330"/>
                <a:gd name="T10" fmla="*/ 23 w 91"/>
                <a:gd name="T11" fmla="*/ 235 h 330"/>
                <a:gd name="T12" fmla="*/ 19 w 91"/>
                <a:gd name="T13" fmla="*/ 123 h 330"/>
                <a:gd name="T14" fmla="*/ 0 w 91"/>
                <a:gd name="T15" fmla="*/ 2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1" h="330">
                  <a:moveTo>
                    <a:pt x="0" y="2"/>
                  </a:moveTo>
                  <a:cubicBezTo>
                    <a:pt x="74" y="0"/>
                    <a:pt x="74" y="0"/>
                    <a:pt x="74" y="0"/>
                  </a:cubicBezTo>
                  <a:cubicBezTo>
                    <a:pt x="74" y="0"/>
                    <a:pt x="91" y="91"/>
                    <a:pt x="70" y="205"/>
                  </a:cubicBezTo>
                  <a:cubicBezTo>
                    <a:pt x="59" y="258"/>
                    <a:pt x="42" y="327"/>
                    <a:pt x="42" y="327"/>
                  </a:cubicBezTo>
                  <a:cubicBezTo>
                    <a:pt x="36" y="329"/>
                    <a:pt x="31" y="330"/>
                    <a:pt x="25" y="329"/>
                  </a:cubicBezTo>
                  <a:cubicBezTo>
                    <a:pt x="25" y="329"/>
                    <a:pt x="24" y="284"/>
                    <a:pt x="23" y="235"/>
                  </a:cubicBezTo>
                  <a:cubicBezTo>
                    <a:pt x="22" y="189"/>
                    <a:pt x="22" y="139"/>
                    <a:pt x="19" y="123"/>
                  </a:cubicBezTo>
                  <a:cubicBezTo>
                    <a:pt x="13" y="89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646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8" name="ïṡľíḋè">
              <a:extLst>
                <a:ext uri="{FF2B5EF4-FFF2-40B4-BE49-F238E27FC236}">
                  <a16:creationId xmlns:a16="http://schemas.microsoft.com/office/drawing/2014/main" id="{3456CAEE-EBE0-4D8D-86F5-616A48A43F1C}"/>
                </a:ext>
              </a:extLst>
            </p:cNvPr>
            <p:cNvSpPr/>
            <p:nvPr/>
          </p:nvSpPr>
          <p:spPr bwMode="auto">
            <a:xfrm>
              <a:off x="4230688" y="3736976"/>
              <a:ext cx="265113" cy="869950"/>
            </a:xfrm>
            <a:custGeom>
              <a:avLst/>
              <a:gdLst>
                <a:gd name="T0" fmla="*/ 29 w 49"/>
                <a:gd name="T1" fmla="*/ 135 h 161"/>
                <a:gd name="T2" fmla="*/ 35 w 49"/>
                <a:gd name="T3" fmla="*/ 5 h 161"/>
                <a:gd name="T4" fmla="*/ 0 w 49"/>
                <a:gd name="T5" fmla="*/ 0 h 161"/>
                <a:gd name="T6" fmla="*/ 19 w 49"/>
                <a:gd name="T7" fmla="*/ 121 h 161"/>
                <a:gd name="T8" fmla="*/ 29 w 49"/>
                <a:gd name="T9" fmla="*/ 135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9" h="161">
                  <a:moveTo>
                    <a:pt x="29" y="135"/>
                  </a:moveTo>
                  <a:cubicBezTo>
                    <a:pt x="49" y="84"/>
                    <a:pt x="35" y="5"/>
                    <a:pt x="35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3" y="88"/>
                    <a:pt x="19" y="121"/>
                  </a:cubicBezTo>
                  <a:cubicBezTo>
                    <a:pt x="21" y="132"/>
                    <a:pt x="19" y="161"/>
                    <a:pt x="29" y="135"/>
                  </a:cubicBezTo>
                  <a:close/>
                </a:path>
              </a:pathLst>
            </a:custGeom>
            <a:solidFill>
              <a:srgbClr val="5159B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9" name="iśľïḓe">
              <a:extLst>
                <a:ext uri="{FF2B5EF4-FFF2-40B4-BE49-F238E27FC236}">
                  <a16:creationId xmlns:a16="http://schemas.microsoft.com/office/drawing/2014/main" id="{20D829B2-6AF0-4F9C-B57B-34E054695D58}"/>
                </a:ext>
              </a:extLst>
            </p:cNvPr>
            <p:cNvSpPr/>
            <p:nvPr/>
          </p:nvSpPr>
          <p:spPr bwMode="auto">
            <a:xfrm>
              <a:off x="3821113" y="3660776"/>
              <a:ext cx="550863" cy="1917700"/>
            </a:xfrm>
            <a:custGeom>
              <a:avLst/>
              <a:gdLst>
                <a:gd name="T0" fmla="*/ 87 w 102"/>
                <a:gd name="T1" fmla="*/ 32 h 355"/>
                <a:gd name="T2" fmla="*/ 87 w 102"/>
                <a:gd name="T3" fmla="*/ 222 h 355"/>
                <a:gd name="T4" fmla="*/ 15 w 102"/>
                <a:gd name="T5" fmla="*/ 355 h 355"/>
                <a:gd name="T6" fmla="*/ 0 w 102"/>
                <a:gd name="T7" fmla="*/ 350 h 355"/>
                <a:gd name="T8" fmla="*/ 17 w 102"/>
                <a:gd name="T9" fmla="*/ 284 h 355"/>
                <a:gd name="T10" fmla="*/ 38 w 102"/>
                <a:gd name="T11" fmla="*/ 170 h 355"/>
                <a:gd name="T12" fmla="*/ 24 w 102"/>
                <a:gd name="T13" fmla="*/ 31 h 355"/>
                <a:gd name="T14" fmla="*/ 87 w 102"/>
                <a:gd name="T15" fmla="*/ 32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355">
                  <a:moveTo>
                    <a:pt x="87" y="32"/>
                  </a:moveTo>
                  <a:cubicBezTo>
                    <a:pt x="96" y="80"/>
                    <a:pt x="102" y="186"/>
                    <a:pt x="87" y="222"/>
                  </a:cubicBezTo>
                  <a:cubicBezTo>
                    <a:pt x="59" y="294"/>
                    <a:pt x="15" y="355"/>
                    <a:pt x="15" y="355"/>
                  </a:cubicBezTo>
                  <a:cubicBezTo>
                    <a:pt x="9" y="355"/>
                    <a:pt x="5" y="354"/>
                    <a:pt x="0" y="350"/>
                  </a:cubicBezTo>
                  <a:cubicBezTo>
                    <a:pt x="0" y="350"/>
                    <a:pt x="7" y="320"/>
                    <a:pt x="17" y="284"/>
                  </a:cubicBezTo>
                  <a:cubicBezTo>
                    <a:pt x="28" y="243"/>
                    <a:pt x="42" y="195"/>
                    <a:pt x="38" y="170"/>
                  </a:cubicBezTo>
                  <a:cubicBezTo>
                    <a:pt x="31" y="123"/>
                    <a:pt x="22" y="61"/>
                    <a:pt x="24" y="31"/>
                  </a:cubicBezTo>
                  <a:cubicBezTo>
                    <a:pt x="27" y="0"/>
                    <a:pt x="83" y="7"/>
                    <a:pt x="87" y="32"/>
                  </a:cubicBezTo>
                  <a:close/>
                </a:path>
              </a:pathLst>
            </a:custGeom>
            <a:solidFill>
              <a:srgbClr val="6469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0" name="ïśḻiḋe">
              <a:extLst>
                <a:ext uri="{FF2B5EF4-FFF2-40B4-BE49-F238E27FC236}">
                  <a16:creationId xmlns:a16="http://schemas.microsoft.com/office/drawing/2014/main" id="{AF72C499-E18D-4B8D-96ED-BF25153B22F2}"/>
                </a:ext>
              </a:extLst>
            </p:cNvPr>
            <p:cNvSpPr/>
            <p:nvPr/>
          </p:nvSpPr>
          <p:spPr bwMode="auto">
            <a:xfrm>
              <a:off x="3944938" y="2651126"/>
              <a:ext cx="762000" cy="1355725"/>
            </a:xfrm>
            <a:custGeom>
              <a:avLst/>
              <a:gdLst>
                <a:gd name="T0" fmla="*/ 88 w 141"/>
                <a:gd name="T1" fmla="*/ 251 h 251"/>
                <a:gd name="T2" fmla="*/ 131 w 141"/>
                <a:gd name="T3" fmla="*/ 245 h 251"/>
                <a:gd name="T4" fmla="*/ 140 w 141"/>
                <a:gd name="T5" fmla="*/ 230 h 251"/>
                <a:gd name="T6" fmla="*/ 123 w 141"/>
                <a:gd name="T7" fmla="*/ 19 h 251"/>
                <a:gd name="T8" fmla="*/ 112 w 141"/>
                <a:gd name="T9" fmla="*/ 10 h 251"/>
                <a:gd name="T10" fmla="*/ 42 w 141"/>
                <a:gd name="T11" fmla="*/ 0 h 251"/>
                <a:gd name="T12" fmla="*/ 1 w 141"/>
                <a:gd name="T13" fmla="*/ 208 h 251"/>
                <a:gd name="T14" fmla="*/ 11 w 141"/>
                <a:gd name="T15" fmla="*/ 229 h 251"/>
                <a:gd name="T16" fmla="*/ 88 w 141"/>
                <a:gd name="T17" fmla="*/ 251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1" h="251">
                  <a:moveTo>
                    <a:pt x="88" y="251"/>
                  </a:moveTo>
                  <a:cubicBezTo>
                    <a:pt x="110" y="251"/>
                    <a:pt x="123" y="248"/>
                    <a:pt x="131" y="245"/>
                  </a:cubicBezTo>
                  <a:cubicBezTo>
                    <a:pt x="137" y="243"/>
                    <a:pt x="141" y="236"/>
                    <a:pt x="140" y="230"/>
                  </a:cubicBezTo>
                  <a:cubicBezTo>
                    <a:pt x="123" y="19"/>
                    <a:pt x="123" y="19"/>
                    <a:pt x="123" y="19"/>
                  </a:cubicBezTo>
                  <a:cubicBezTo>
                    <a:pt x="123" y="14"/>
                    <a:pt x="117" y="11"/>
                    <a:pt x="112" y="1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1" y="208"/>
                    <a:pt x="1" y="208"/>
                    <a:pt x="1" y="208"/>
                  </a:cubicBezTo>
                  <a:cubicBezTo>
                    <a:pt x="0" y="217"/>
                    <a:pt x="3" y="225"/>
                    <a:pt x="11" y="229"/>
                  </a:cubicBezTo>
                  <a:cubicBezTo>
                    <a:pt x="26" y="238"/>
                    <a:pt x="54" y="251"/>
                    <a:pt x="88" y="251"/>
                  </a:cubicBezTo>
                  <a:close/>
                </a:path>
              </a:pathLst>
            </a:cu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1" name="ïṥḷíḓe">
              <a:extLst>
                <a:ext uri="{FF2B5EF4-FFF2-40B4-BE49-F238E27FC236}">
                  <a16:creationId xmlns:a16="http://schemas.microsoft.com/office/drawing/2014/main" id="{804EEC99-3324-4E59-AAC9-265EED6390B7}"/>
                </a:ext>
              </a:extLst>
            </p:cNvPr>
            <p:cNvSpPr/>
            <p:nvPr/>
          </p:nvSpPr>
          <p:spPr bwMode="auto">
            <a:xfrm>
              <a:off x="3798888" y="3990976"/>
              <a:ext cx="146050" cy="323850"/>
            </a:xfrm>
            <a:custGeom>
              <a:avLst/>
              <a:gdLst>
                <a:gd name="T0" fmla="*/ 25 w 27"/>
                <a:gd name="T1" fmla="*/ 38 h 60"/>
                <a:gd name="T2" fmla="*/ 22 w 27"/>
                <a:gd name="T3" fmla="*/ 26 h 60"/>
                <a:gd name="T4" fmla="*/ 20 w 27"/>
                <a:gd name="T5" fmla="*/ 23 h 60"/>
                <a:gd name="T6" fmla="*/ 17 w 27"/>
                <a:gd name="T7" fmla="*/ 16 h 60"/>
                <a:gd name="T8" fmla="*/ 17 w 27"/>
                <a:gd name="T9" fmla="*/ 7 h 60"/>
                <a:gd name="T10" fmla="*/ 10 w 27"/>
                <a:gd name="T11" fmla="*/ 0 h 60"/>
                <a:gd name="T12" fmla="*/ 10 w 27"/>
                <a:gd name="T13" fmla="*/ 0 h 60"/>
                <a:gd name="T14" fmla="*/ 4 w 27"/>
                <a:gd name="T15" fmla="*/ 8 h 60"/>
                <a:gd name="T16" fmla="*/ 4 w 27"/>
                <a:gd name="T17" fmla="*/ 15 h 60"/>
                <a:gd name="T18" fmla="*/ 2 w 27"/>
                <a:gd name="T19" fmla="*/ 25 h 60"/>
                <a:gd name="T20" fmla="*/ 4 w 27"/>
                <a:gd name="T21" fmla="*/ 47 h 60"/>
                <a:gd name="T22" fmla="*/ 18 w 27"/>
                <a:gd name="T23" fmla="*/ 57 h 60"/>
                <a:gd name="T24" fmla="*/ 25 w 27"/>
                <a:gd name="T25" fmla="*/ 55 h 60"/>
                <a:gd name="T26" fmla="*/ 16 w 27"/>
                <a:gd name="T27" fmla="*/ 35 h 60"/>
                <a:gd name="T28" fmla="*/ 17 w 27"/>
                <a:gd name="T29" fmla="*/ 33 h 60"/>
                <a:gd name="T30" fmla="*/ 21 w 27"/>
                <a:gd name="T31" fmla="*/ 40 h 60"/>
                <a:gd name="T32" fmla="*/ 26 w 27"/>
                <a:gd name="T33" fmla="*/ 44 h 60"/>
                <a:gd name="T34" fmla="*/ 25 w 27"/>
                <a:gd name="T35" fmla="*/ 3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60">
                  <a:moveTo>
                    <a:pt x="25" y="38"/>
                  </a:moveTo>
                  <a:cubicBezTo>
                    <a:pt x="23" y="33"/>
                    <a:pt x="23" y="28"/>
                    <a:pt x="22" y="26"/>
                  </a:cubicBezTo>
                  <a:cubicBezTo>
                    <a:pt x="22" y="25"/>
                    <a:pt x="20" y="23"/>
                    <a:pt x="20" y="23"/>
                  </a:cubicBezTo>
                  <a:cubicBezTo>
                    <a:pt x="19" y="21"/>
                    <a:pt x="17" y="18"/>
                    <a:pt x="17" y="16"/>
                  </a:cubicBezTo>
                  <a:cubicBezTo>
                    <a:pt x="17" y="7"/>
                    <a:pt x="17" y="7"/>
                    <a:pt x="17" y="7"/>
                  </a:cubicBezTo>
                  <a:cubicBezTo>
                    <a:pt x="17" y="3"/>
                    <a:pt x="15" y="0"/>
                    <a:pt x="10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6" y="0"/>
                    <a:pt x="4" y="4"/>
                    <a:pt x="4" y="8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5" y="18"/>
                    <a:pt x="3" y="22"/>
                    <a:pt x="2" y="25"/>
                  </a:cubicBezTo>
                  <a:cubicBezTo>
                    <a:pt x="0" y="32"/>
                    <a:pt x="2" y="41"/>
                    <a:pt x="4" y="47"/>
                  </a:cubicBezTo>
                  <a:cubicBezTo>
                    <a:pt x="5" y="52"/>
                    <a:pt x="11" y="54"/>
                    <a:pt x="18" y="57"/>
                  </a:cubicBezTo>
                  <a:cubicBezTo>
                    <a:pt x="22" y="59"/>
                    <a:pt x="27" y="60"/>
                    <a:pt x="25" y="55"/>
                  </a:cubicBezTo>
                  <a:cubicBezTo>
                    <a:pt x="23" y="52"/>
                    <a:pt x="13" y="47"/>
                    <a:pt x="16" y="35"/>
                  </a:cubicBezTo>
                  <a:cubicBezTo>
                    <a:pt x="16" y="35"/>
                    <a:pt x="16" y="33"/>
                    <a:pt x="17" y="33"/>
                  </a:cubicBezTo>
                  <a:cubicBezTo>
                    <a:pt x="19" y="33"/>
                    <a:pt x="20" y="38"/>
                    <a:pt x="21" y="40"/>
                  </a:cubicBezTo>
                  <a:cubicBezTo>
                    <a:pt x="22" y="43"/>
                    <a:pt x="24" y="45"/>
                    <a:pt x="26" y="44"/>
                  </a:cubicBezTo>
                  <a:cubicBezTo>
                    <a:pt x="27" y="44"/>
                    <a:pt x="25" y="42"/>
                    <a:pt x="25" y="38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2" name="íšļîdè">
              <a:extLst>
                <a:ext uri="{FF2B5EF4-FFF2-40B4-BE49-F238E27FC236}">
                  <a16:creationId xmlns:a16="http://schemas.microsoft.com/office/drawing/2014/main" id="{B47C1526-BF66-403C-8E54-31C599CD16ED}"/>
                </a:ext>
              </a:extLst>
            </p:cNvPr>
            <p:cNvSpPr/>
            <p:nvPr/>
          </p:nvSpPr>
          <p:spPr bwMode="auto">
            <a:xfrm>
              <a:off x="3740150" y="2608263"/>
              <a:ext cx="534988" cy="1457325"/>
            </a:xfrm>
            <a:custGeom>
              <a:avLst/>
              <a:gdLst>
                <a:gd name="T0" fmla="*/ 68 w 99"/>
                <a:gd name="T1" fmla="*/ 14 h 270"/>
                <a:gd name="T2" fmla="*/ 0 w 99"/>
                <a:gd name="T3" fmla="*/ 157 h 270"/>
                <a:gd name="T4" fmla="*/ 15 w 99"/>
                <a:gd name="T5" fmla="*/ 269 h 270"/>
                <a:gd name="T6" fmla="*/ 22 w 99"/>
                <a:gd name="T7" fmla="*/ 270 h 270"/>
                <a:gd name="T8" fmla="*/ 28 w 99"/>
                <a:gd name="T9" fmla="*/ 268 h 270"/>
                <a:gd name="T10" fmla="*/ 34 w 99"/>
                <a:gd name="T11" fmla="*/ 153 h 270"/>
                <a:gd name="T12" fmla="*/ 98 w 99"/>
                <a:gd name="T13" fmla="*/ 35 h 270"/>
                <a:gd name="T14" fmla="*/ 68 w 99"/>
                <a:gd name="T15" fmla="*/ 14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70">
                  <a:moveTo>
                    <a:pt x="68" y="14"/>
                  </a:moveTo>
                  <a:cubicBezTo>
                    <a:pt x="68" y="14"/>
                    <a:pt x="0" y="106"/>
                    <a:pt x="0" y="157"/>
                  </a:cubicBezTo>
                  <a:cubicBezTo>
                    <a:pt x="0" y="192"/>
                    <a:pt x="15" y="269"/>
                    <a:pt x="15" y="269"/>
                  </a:cubicBezTo>
                  <a:cubicBezTo>
                    <a:pt x="15" y="269"/>
                    <a:pt x="18" y="270"/>
                    <a:pt x="22" y="270"/>
                  </a:cubicBezTo>
                  <a:cubicBezTo>
                    <a:pt x="25" y="270"/>
                    <a:pt x="28" y="268"/>
                    <a:pt x="28" y="268"/>
                  </a:cubicBezTo>
                  <a:cubicBezTo>
                    <a:pt x="28" y="268"/>
                    <a:pt x="28" y="170"/>
                    <a:pt x="34" y="153"/>
                  </a:cubicBezTo>
                  <a:cubicBezTo>
                    <a:pt x="40" y="136"/>
                    <a:pt x="96" y="53"/>
                    <a:pt x="98" y="35"/>
                  </a:cubicBezTo>
                  <a:cubicBezTo>
                    <a:pt x="99" y="16"/>
                    <a:pt x="85" y="0"/>
                    <a:pt x="68" y="14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3" name="iS1îďe">
              <a:extLst>
                <a:ext uri="{FF2B5EF4-FFF2-40B4-BE49-F238E27FC236}">
                  <a16:creationId xmlns:a16="http://schemas.microsoft.com/office/drawing/2014/main" id="{84B54455-5D8D-4B05-B2AD-E914266F20D7}"/>
                </a:ext>
              </a:extLst>
            </p:cNvPr>
            <p:cNvSpPr/>
            <p:nvPr/>
          </p:nvSpPr>
          <p:spPr bwMode="auto">
            <a:xfrm>
              <a:off x="3836988" y="2603501"/>
              <a:ext cx="447675" cy="614363"/>
            </a:xfrm>
            <a:custGeom>
              <a:avLst/>
              <a:gdLst>
                <a:gd name="T0" fmla="*/ 42 w 83"/>
                <a:gd name="T1" fmla="*/ 110 h 114"/>
                <a:gd name="T2" fmla="*/ 82 w 83"/>
                <a:gd name="T3" fmla="*/ 33 h 114"/>
                <a:gd name="T4" fmla="*/ 48 w 83"/>
                <a:gd name="T5" fmla="*/ 15 h 114"/>
                <a:gd name="T6" fmla="*/ 0 w 83"/>
                <a:gd name="T7" fmla="*/ 92 h 114"/>
                <a:gd name="T8" fmla="*/ 42 w 83"/>
                <a:gd name="T9" fmla="*/ 11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114">
                  <a:moveTo>
                    <a:pt x="42" y="110"/>
                  </a:moveTo>
                  <a:cubicBezTo>
                    <a:pt x="60" y="80"/>
                    <a:pt x="81" y="44"/>
                    <a:pt x="82" y="33"/>
                  </a:cubicBezTo>
                  <a:cubicBezTo>
                    <a:pt x="83" y="14"/>
                    <a:pt x="60" y="0"/>
                    <a:pt x="48" y="15"/>
                  </a:cubicBezTo>
                  <a:cubicBezTo>
                    <a:pt x="48" y="15"/>
                    <a:pt x="21" y="51"/>
                    <a:pt x="0" y="92"/>
                  </a:cubicBezTo>
                  <a:cubicBezTo>
                    <a:pt x="11" y="105"/>
                    <a:pt x="23" y="114"/>
                    <a:pt x="42" y="110"/>
                  </a:cubicBezTo>
                  <a:close/>
                </a:path>
              </a:pathLst>
            </a:custGeom>
            <a:solidFill>
              <a:srgbClr val="5E5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4" name="íSḷiḓé">
              <a:extLst>
                <a:ext uri="{FF2B5EF4-FFF2-40B4-BE49-F238E27FC236}">
                  <a16:creationId xmlns:a16="http://schemas.microsoft.com/office/drawing/2014/main" id="{E3FAC73C-C49E-4AA9-A64D-7576D71AFA6E}"/>
                </a:ext>
              </a:extLst>
            </p:cNvPr>
            <p:cNvSpPr/>
            <p:nvPr/>
          </p:nvSpPr>
          <p:spPr bwMode="auto">
            <a:xfrm>
              <a:off x="4144963" y="2219326"/>
              <a:ext cx="276225" cy="377825"/>
            </a:xfrm>
            <a:custGeom>
              <a:avLst/>
              <a:gdLst>
                <a:gd name="T0" fmla="*/ 13 w 51"/>
                <a:gd name="T1" fmla="*/ 4 h 70"/>
                <a:gd name="T2" fmla="*/ 7 w 51"/>
                <a:gd name="T3" fmla="*/ 24 h 70"/>
                <a:gd name="T4" fmla="*/ 13 w 51"/>
                <a:gd name="T5" fmla="*/ 46 h 70"/>
                <a:gd name="T6" fmla="*/ 19 w 51"/>
                <a:gd name="T7" fmla="*/ 65 h 70"/>
                <a:gd name="T8" fmla="*/ 48 w 51"/>
                <a:gd name="T9" fmla="*/ 63 h 70"/>
                <a:gd name="T10" fmla="*/ 13 w 51"/>
                <a:gd name="T11" fmla="*/ 4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" h="70">
                  <a:moveTo>
                    <a:pt x="13" y="4"/>
                  </a:moveTo>
                  <a:cubicBezTo>
                    <a:pt x="13" y="4"/>
                    <a:pt x="14" y="15"/>
                    <a:pt x="7" y="24"/>
                  </a:cubicBezTo>
                  <a:cubicBezTo>
                    <a:pt x="0" y="33"/>
                    <a:pt x="11" y="41"/>
                    <a:pt x="13" y="46"/>
                  </a:cubicBezTo>
                  <a:cubicBezTo>
                    <a:pt x="15" y="52"/>
                    <a:pt x="12" y="61"/>
                    <a:pt x="19" y="65"/>
                  </a:cubicBezTo>
                  <a:cubicBezTo>
                    <a:pt x="26" y="69"/>
                    <a:pt x="45" y="70"/>
                    <a:pt x="48" y="63"/>
                  </a:cubicBezTo>
                  <a:cubicBezTo>
                    <a:pt x="51" y="56"/>
                    <a:pt x="35" y="0"/>
                    <a:pt x="13" y="4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5" name="îṥḻîḓe">
              <a:extLst>
                <a:ext uri="{FF2B5EF4-FFF2-40B4-BE49-F238E27FC236}">
                  <a16:creationId xmlns:a16="http://schemas.microsoft.com/office/drawing/2014/main" id="{53934D68-398E-49F0-B46E-B03AEC0F60CF}"/>
                </a:ext>
              </a:extLst>
            </p:cNvPr>
            <p:cNvSpPr/>
            <p:nvPr/>
          </p:nvSpPr>
          <p:spPr bwMode="auto">
            <a:xfrm>
              <a:off x="4214813" y="2127251"/>
              <a:ext cx="422275" cy="442913"/>
            </a:xfrm>
            <a:custGeom>
              <a:avLst/>
              <a:gdLst>
                <a:gd name="T0" fmla="*/ 77 w 78"/>
                <a:gd name="T1" fmla="*/ 36 h 82"/>
                <a:gd name="T2" fmla="*/ 22 w 78"/>
                <a:gd name="T3" fmla="*/ 82 h 82"/>
                <a:gd name="T4" fmla="*/ 0 w 78"/>
                <a:gd name="T5" fmla="*/ 19 h 82"/>
                <a:gd name="T6" fmla="*/ 37 w 78"/>
                <a:gd name="T7" fmla="*/ 0 h 82"/>
                <a:gd name="T8" fmla="*/ 75 w 78"/>
                <a:gd name="T9" fmla="*/ 25 h 82"/>
                <a:gd name="T10" fmla="*/ 77 w 78"/>
                <a:gd name="T11" fmla="*/ 36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8" h="82">
                  <a:moveTo>
                    <a:pt x="77" y="36"/>
                  </a:moveTo>
                  <a:cubicBezTo>
                    <a:pt x="78" y="75"/>
                    <a:pt x="42" y="82"/>
                    <a:pt x="22" y="82"/>
                  </a:cubicBezTo>
                  <a:cubicBezTo>
                    <a:pt x="1" y="82"/>
                    <a:pt x="0" y="36"/>
                    <a:pt x="0" y="19"/>
                  </a:cubicBezTo>
                  <a:cubicBezTo>
                    <a:pt x="0" y="3"/>
                    <a:pt x="16" y="0"/>
                    <a:pt x="37" y="0"/>
                  </a:cubicBezTo>
                  <a:cubicBezTo>
                    <a:pt x="54" y="0"/>
                    <a:pt x="69" y="13"/>
                    <a:pt x="75" y="25"/>
                  </a:cubicBezTo>
                  <a:cubicBezTo>
                    <a:pt x="77" y="28"/>
                    <a:pt x="77" y="33"/>
                    <a:pt x="77" y="36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6" name="ïšḷîḋê">
              <a:extLst>
                <a:ext uri="{FF2B5EF4-FFF2-40B4-BE49-F238E27FC236}">
                  <a16:creationId xmlns:a16="http://schemas.microsoft.com/office/drawing/2014/main" id="{382121F8-6C06-4DE7-824F-BF8A21E01A41}"/>
                </a:ext>
              </a:extLst>
            </p:cNvPr>
            <p:cNvSpPr/>
            <p:nvPr/>
          </p:nvSpPr>
          <p:spPr bwMode="auto">
            <a:xfrm>
              <a:off x="4295775" y="2208213"/>
              <a:ext cx="323850" cy="642938"/>
            </a:xfrm>
            <a:custGeom>
              <a:avLst/>
              <a:gdLst>
                <a:gd name="T0" fmla="*/ 23 w 60"/>
                <a:gd name="T1" fmla="*/ 0 h 119"/>
                <a:gd name="T2" fmla="*/ 0 w 60"/>
                <a:gd name="T3" fmla="*/ 35 h 119"/>
                <a:gd name="T4" fmla="*/ 5 w 60"/>
                <a:gd name="T5" fmla="*/ 55 h 119"/>
                <a:gd name="T6" fmla="*/ 7 w 60"/>
                <a:gd name="T7" fmla="*/ 71 h 119"/>
                <a:gd name="T8" fmla="*/ 4 w 60"/>
                <a:gd name="T9" fmla="*/ 84 h 119"/>
                <a:gd name="T10" fmla="*/ 15 w 60"/>
                <a:gd name="T11" fmla="*/ 105 h 119"/>
                <a:gd name="T12" fmla="*/ 25 w 60"/>
                <a:gd name="T13" fmla="*/ 119 h 119"/>
                <a:gd name="T14" fmla="*/ 29 w 60"/>
                <a:gd name="T15" fmla="*/ 103 h 119"/>
                <a:gd name="T16" fmla="*/ 32 w 60"/>
                <a:gd name="T17" fmla="*/ 89 h 119"/>
                <a:gd name="T18" fmla="*/ 31 w 60"/>
                <a:gd name="T19" fmla="*/ 85 h 119"/>
                <a:gd name="T20" fmla="*/ 37 w 60"/>
                <a:gd name="T21" fmla="*/ 74 h 119"/>
                <a:gd name="T22" fmla="*/ 56 w 60"/>
                <a:gd name="T23" fmla="*/ 35 h 119"/>
                <a:gd name="T24" fmla="*/ 23 w 60"/>
                <a:gd name="T25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0" h="119">
                  <a:moveTo>
                    <a:pt x="23" y="0"/>
                  </a:moveTo>
                  <a:cubicBezTo>
                    <a:pt x="6" y="0"/>
                    <a:pt x="0" y="12"/>
                    <a:pt x="0" y="35"/>
                  </a:cubicBezTo>
                  <a:cubicBezTo>
                    <a:pt x="0" y="44"/>
                    <a:pt x="2" y="50"/>
                    <a:pt x="5" y="55"/>
                  </a:cubicBezTo>
                  <a:cubicBezTo>
                    <a:pt x="8" y="59"/>
                    <a:pt x="9" y="66"/>
                    <a:pt x="7" y="71"/>
                  </a:cubicBezTo>
                  <a:cubicBezTo>
                    <a:pt x="4" y="84"/>
                    <a:pt x="4" y="84"/>
                    <a:pt x="4" y="84"/>
                  </a:cubicBezTo>
                  <a:cubicBezTo>
                    <a:pt x="1" y="96"/>
                    <a:pt x="7" y="103"/>
                    <a:pt x="15" y="105"/>
                  </a:cubicBezTo>
                  <a:cubicBezTo>
                    <a:pt x="18" y="106"/>
                    <a:pt x="25" y="119"/>
                    <a:pt x="25" y="119"/>
                  </a:cubicBezTo>
                  <a:cubicBezTo>
                    <a:pt x="25" y="119"/>
                    <a:pt x="28" y="104"/>
                    <a:pt x="29" y="103"/>
                  </a:cubicBezTo>
                  <a:cubicBezTo>
                    <a:pt x="33" y="100"/>
                    <a:pt x="33" y="94"/>
                    <a:pt x="32" y="89"/>
                  </a:cubicBezTo>
                  <a:cubicBezTo>
                    <a:pt x="31" y="85"/>
                    <a:pt x="31" y="85"/>
                    <a:pt x="31" y="85"/>
                  </a:cubicBezTo>
                  <a:cubicBezTo>
                    <a:pt x="29" y="80"/>
                    <a:pt x="32" y="75"/>
                    <a:pt x="37" y="74"/>
                  </a:cubicBezTo>
                  <a:cubicBezTo>
                    <a:pt x="51" y="71"/>
                    <a:pt x="53" y="57"/>
                    <a:pt x="56" y="35"/>
                  </a:cubicBezTo>
                  <a:cubicBezTo>
                    <a:pt x="60" y="12"/>
                    <a:pt x="41" y="0"/>
                    <a:pt x="23" y="0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7" name="iṩļíďè">
              <a:extLst>
                <a:ext uri="{FF2B5EF4-FFF2-40B4-BE49-F238E27FC236}">
                  <a16:creationId xmlns:a16="http://schemas.microsoft.com/office/drawing/2014/main" id="{B4462D68-41D4-419B-BA34-E7CC60B83857}"/>
                </a:ext>
              </a:extLst>
            </p:cNvPr>
            <p:cNvSpPr/>
            <p:nvPr/>
          </p:nvSpPr>
          <p:spPr bwMode="auto">
            <a:xfrm>
              <a:off x="4241800" y="2138363"/>
              <a:ext cx="449263" cy="265113"/>
            </a:xfrm>
            <a:custGeom>
              <a:avLst/>
              <a:gdLst>
                <a:gd name="T0" fmla="*/ 74 w 83"/>
                <a:gd name="T1" fmla="*/ 3 h 49"/>
                <a:gd name="T2" fmla="*/ 64 w 83"/>
                <a:gd name="T3" fmla="*/ 6 h 49"/>
                <a:gd name="T4" fmla="*/ 52 w 83"/>
                <a:gd name="T5" fmla="*/ 6 h 49"/>
                <a:gd name="T6" fmla="*/ 32 w 83"/>
                <a:gd name="T7" fmla="*/ 0 h 49"/>
                <a:gd name="T8" fmla="*/ 3 w 83"/>
                <a:gd name="T9" fmla="*/ 24 h 49"/>
                <a:gd name="T10" fmla="*/ 5 w 83"/>
                <a:gd name="T11" fmla="*/ 37 h 49"/>
                <a:gd name="T12" fmla="*/ 15 w 83"/>
                <a:gd name="T13" fmla="*/ 46 h 49"/>
                <a:gd name="T14" fmla="*/ 15 w 83"/>
                <a:gd name="T15" fmla="*/ 46 h 49"/>
                <a:gd name="T16" fmla="*/ 19 w 83"/>
                <a:gd name="T17" fmla="*/ 49 h 49"/>
                <a:gd name="T18" fmla="*/ 23 w 83"/>
                <a:gd name="T19" fmla="*/ 45 h 49"/>
                <a:gd name="T20" fmla="*/ 23 w 83"/>
                <a:gd name="T21" fmla="*/ 45 h 49"/>
                <a:gd name="T22" fmla="*/ 32 w 83"/>
                <a:gd name="T23" fmla="*/ 33 h 49"/>
                <a:gd name="T24" fmla="*/ 54 w 83"/>
                <a:gd name="T25" fmla="*/ 38 h 49"/>
                <a:gd name="T26" fmla="*/ 83 w 83"/>
                <a:gd name="T27" fmla="*/ 14 h 49"/>
                <a:gd name="T28" fmla="*/ 83 w 83"/>
                <a:gd name="T29" fmla="*/ 11 h 49"/>
                <a:gd name="T30" fmla="*/ 74 w 83"/>
                <a:gd name="T31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3" h="49">
                  <a:moveTo>
                    <a:pt x="74" y="3"/>
                  </a:moveTo>
                  <a:cubicBezTo>
                    <a:pt x="64" y="6"/>
                    <a:pt x="64" y="6"/>
                    <a:pt x="64" y="6"/>
                  </a:cubicBezTo>
                  <a:cubicBezTo>
                    <a:pt x="60" y="7"/>
                    <a:pt x="56" y="7"/>
                    <a:pt x="52" y="6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20" y="0"/>
                    <a:pt x="0" y="7"/>
                    <a:pt x="3" y="24"/>
                  </a:cubicBezTo>
                  <a:cubicBezTo>
                    <a:pt x="5" y="37"/>
                    <a:pt x="5" y="37"/>
                    <a:pt x="5" y="37"/>
                  </a:cubicBezTo>
                  <a:cubicBezTo>
                    <a:pt x="6" y="42"/>
                    <a:pt x="10" y="45"/>
                    <a:pt x="15" y="46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16" y="47"/>
                    <a:pt x="17" y="49"/>
                    <a:pt x="19" y="49"/>
                  </a:cubicBezTo>
                  <a:cubicBezTo>
                    <a:pt x="21" y="49"/>
                    <a:pt x="23" y="47"/>
                    <a:pt x="23" y="45"/>
                  </a:cubicBezTo>
                  <a:cubicBezTo>
                    <a:pt x="23" y="45"/>
                    <a:pt x="23" y="45"/>
                    <a:pt x="23" y="45"/>
                  </a:cubicBezTo>
                  <a:cubicBezTo>
                    <a:pt x="23" y="39"/>
                    <a:pt x="27" y="34"/>
                    <a:pt x="32" y="33"/>
                  </a:cubicBezTo>
                  <a:cubicBezTo>
                    <a:pt x="39" y="32"/>
                    <a:pt x="46" y="36"/>
                    <a:pt x="54" y="38"/>
                  </a:cubicBezTo>
                  <a:cubicBezTo>
                    <a:pt x="74" y="44"/>
                    <a:pt x="82" y="28"/>
                    <a:pt x="83" y="14"/>
                  </a:cubicBezTo>
                  <a:cubicBezTo>
                    <a:pt x="83" y="13"/>
                    <a:pt x="83" y="12"/>
                    <a:pt x="83" y="11"/>
                  </a:cubicBezTo>
                  <a:cubicBezTo>
                    <a:pt x="83" y="6"/>
                    <a:pt x="79" y="1"/>
                    <a:pt x="74" y="3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8" name="ïŝ1iďé">
              <a:extLst>
                <a:ext uri="{FF2B5EF4-FFF2-40B4-BE49-F238E27FC236}">
                  <a16:creationId xmlns:a16="http://schemas.microsoft.com/office/drawing/2014/main" id="{39267466-3778-427E-9886-B30CACAA8E01}"/>
                </a:ext>
              </a:extLst>
            </p:cNvPr>
            <p:cNvSpPr/>
            <p:nvPr/>
          </p:nvSpPr>
          <p:spPr bwMode="auto">
            <a:xfrm>
              <a:off x="4257675" y="2349501"/>
              <a:ext cx="80963" cy="101600"/>
            </a:xfrm>
            <a:custGeom>
              <a:avLst/>
              <a:gdLst>
                <a:gd name="T0" fmla="*/ 15 w 15"/>
                <a:gd name="T1" fmla="*/ 10 h 19"/>
                <a:gd name="T2" fmla="*/ 8 w 15"/>
                <a:gd name="T3" fmla="*/ 19 h 19"/>
                <a:gd name="T4" fmla="*/ 0 w 15"/>
                <a:gd name="T5" fmla="*/ 7 h 19"/>
                <a:gd name="T6" fmla="*/ 8 w 15"/>
                <a:gd name="T7" fmla="*/ 0 h 19"/>
                <a:gd name="T8" fmla="*/ 15 w 15"/>
                <a:gd name="T9" fmla="*/ 1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9">
                  <a:moveTo>
                    <a:pt x="15" y="10"/>
                  </a:moveTo>
                  <a:cubicBezTo>
                    <a:pt x="15" y="15"/>
                    <a:pt x="13" y="19"/>
                    <a:pt x="8" y="19"/>
                  </a:cubicBezTo>
                  <a:cubicBezTo>
                    <a:pt x="3" y="19"/>
                    <a:pt x="0" y="12"/>
                    <a:pt x="0" y="7"/>
                  </a:cubicBezTo>
                  <a:cubicBezTo>
                    <a:pt x="0" y="1"/>
                    <a:pt x="3" y="0"/>
                    <a:pt x="8" y="0"/>
                  </a:cubicBezTo>
                  <a:cubicBezTo>
                    <a:pt x="13" y="0"/>
                    <a:pt x="15" y="4"/>
                    <a:pt x="15" y="10"/>
                  </a:cubicBezTo>
                  <a:close/>
                </a:path>
              </a:pathLst>
            </a:custGeom>
            <a:solidFill>
              <a:srgbClr val="FAB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9" name="i$ľîďè">
              <a:extLst>
                <a:ext uri="{FF2B5EF4-FFF2-40B4-BE49-F238E27FC236}">
                  <a16:creationId xmlns:a16="http://schemas.microsoft.com/office/drawing/2014/main" id="{B518C73E-0C03-4411-9673-A6CF35AB55FB}"/>
                </a:ext>
              </a:extLst>
            </p:cNvPr>
            <p:cNvSpPr/>
            <p:nvPr/>
          </p:nvSpPr>
          <p:spPr bwMode="auto">
            <a:xfrm>
              <a:off x="4468813" y="2500313"/>
              <a:ext cx="119063" cy="103188"/>
            </a:xfrm>
            <a:custGeom>
              <a:avLst/>
              <a:gdLst>
                <a:gd name="T0" fmla="*/ 14 w 22"/>
                <a:gd name="T1" fmla="*/ 19 h 19"/>
                <a:gd name="T2" fmla="*/ 14 w 22"/>
                <a:gd name="T3" fmla="*/ 19 h 19"/>
                <a:gd name="T4" fmla="*/ 0 w 22"/>
                <a:gd name="T5" fmla="*/ 10 h 19"/>
                <a:gd name="T6" fmla="*/ 14 w 22"/>
                <a:gd name="T7" fmla="*/ 0 h 19"/>
                <a:gd name="T8" fmla="*/ 20 w 22"/>
                <a:gd name="T9" fmla="*/ 2 h 19"/>
                <a:gd name="T10" fmla="*/ 21 w 22"/>
                <a:gd name="T11" fmla="*/ 9 h 19"/>
                <a:gd name="T12" fmla="*/ 14 w 22"/>
                <a:gd name="T13" fmla="*/ 19 h 19"/>
                <a:gd name="T14" fmla="*/ 14 w 22"/>
                <a:gd name="T15" fmla="*/ 4 h 19"/>
                <a:gd name="T16" fmla="*/ 4 w 22"/>
                <a:gd name="T17" fmla="*/ 10 h 19"/>
                <a:gd name="T18" fmla="*/ 14 w 22"/>
                <a:gd name="T19" fmla="*/ 15 h 19"/>
                <a:gd name="T20" fmla="*/ 14 w 22"/>
                <a:gd name="T21" fmla="*/ 15 h 19"/>
                <a:gd name="T22" fmla="*/ 18 w 22"/>
                <a:gd name="T23" fmla="*/ 8 h 19"/>
                <a:gd name="T24" fmla="*/ 18 w 22"/>
                <a:gd name="T25" fmla="*/ 8 h 19"/>
                <a:gd name="T26" fmla="*/ 17 w 22"/>
                <a:gd name="T27" fmla="*/ 5 h 19"/>
                <a:gd name="T28" fmla="*/ 14 w 22"/>
                <a:gd name="T29" fmla="*/ 4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" h="19">
                  <a:moveTo>
                    <a:pt x="14" y="19"/>
                  </a:moveTo>
                  <a:cubicBezTo>
                    <a:pt x="14" y="19"/>
                    <a:pt x="14" y="19"/>
                    <a:pt x="14" y="19"/>
                  </a:cubicBezTo>
                  <a:cubicBezTo>
                    <a:pt x="9" y="19"/>
                    <a:pt x="0" y="16"/>
                    <a:pt x="0" y="10"/>
                  </a:cubicBezTo>
                  <a:cubicBezTo>
                    <a:pt x="0" y="4"/>
                    <a:pt x="9" y="0"/>
                    <a:pt x="14" y="0"/>
                  </a:cubicBezTo>
                  <a:cubicBezTo>
                    <a:pt x="18" y="0"/>
                    <a:pt x="20" y="1"/>
                    <a:pt x="20" y="2"/>
                  </a:cubicBezTo>
                  <a:cubicBezTo>
                    <a:pt x="22" y="4"/>
                    <a:pt x="22" y="6"/>
                    <a:pt x="21" y="9"/>
                  </a:cubicBezTo>
                  <a:cubicBezTo>
                    <a:pt x="20" y="17"/>
                    <a:pt x="16" y="19"/>
                    <a:pt x="14" y="19"/>
                  </a:cubicBezTo>
                  <a:close/>
                  <a:moveTo>
                    <a:pt x="14" y="4"/>
                  </a:moveTo>
                  <a:cubicBezTo>
                    <a:pt x="11" y="4"/>
                    <a:pt x="4" y="7"/>
                    <a:pt x="4" y="10"/>
                  </a:cubicBezTo>
                  <a:cubicBezTo>
                    <a:pt x="4" y="13"/>
                    <a:pt x="10" y="15"/>
                    <a:pt x="14" y="15"/>
                  </a:cubicBezTo>
                  <a:cubicBezTo>
                    <a:pt x="14" y="15"/>
                    <a:pt x="14" y="15"/>
                    <a:pt x="14" y="15"/>
                  </a:cubicBezTo>
                  <a:cubicBezTo>
                    <a:pt x="15" y="15"/>
                    <a:pt x="16" y="13"/>
                    <a:pt x="18" y="8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18" y="7"/>
                    <a:pt x="18" y="6"/>
                    <a:pt x="17" y="5"/>
                  </a:cubicBezTo>
                  <a:cubicBezTo>
                    <a:pt x="17" y="4"/>
                    <a:pt x="16" y="4"/>
                    <a:pt x="14" y="4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0" name="íŝḷiḓe">
              <a:extLst>
                <a:ext uri="{FF2B5EF4-FFF2-40B4-BE49-F238E27FC236}">
                  <a16:creationId xmlns:a16="http://schemas.microsoft.com/office/drawing/2014/main" id="{51FADF8A-997A-4ED1-ACCB-A7051A0E124C}"/>
                </a:ext>
              </a:extLst>
            </p:cNvPr>
            <p:cNvSpPr/>
            <p:nvPr/>
          </p:nvSpPr>
          <p:spPr bwMode="auto">
            <a:xfrm>
              <a:off x="4529138" y="2387601"/>
              <a:ext cx="47625" cy="123825"/>
            </a:xfrm>
            <a:custGeom>
              <a:avLst/>
              <a:gdLst>
                <a:gd name="T0" fmla="*/ 8 w 9"/>
                <a:gd name="T1" fmla="*/ 18 h 23"/>
                <a:gd name="T2" fmla="*/ 4 w 9"/>
                <a:gd name="T3" fmla="*/ 23 h 23"/>
                <a:gd name="T4" fmla="*/ 4 w 9"/>
                <a:gd name="T5" fmla="*/ 23 h 23"/>
                <a:gd name="T6" fmla="*/ 0 w 9"/>
                <a:gd name="T7" fmla="*/ 20 h 23"/>
                <a:gd name="T8" fmla="*/ 0 w 9"/>
                <a:gd name="T9" fmla="*/ 3 h 23"/>
                <a:gd name="T10" fmla="*/ 1 w 9"/>
                <a:gd name="T11" fmla="*/ 1 h 23"/>
                <a:gd name="T12" fmla="*/ 3 w 9"/>
                <a:gd name="T13" fmla="*/ 0 h 23"/>
                <a:gd name="T14" fmla="*/ 4 w 9"/>
                <a:gd name="T15" fmla="*/ 2 h 23"/>
                <a:gd name="T16" fmla="*/ 8 w 9"/>
                <a:gd name="T17" fmla="*/ 18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" h="23">
                  <a:moveTo>
                    <a:pt x="8" y="18"/>
                  </a:moveTo>
                  <a:cubicBezTo>
                    <a:pt x="9" y="21"/>
                    <a:pt x="7" y="23"/>
                    <a:pt x="4" y="23"/>
                  </a:cubicBezTo>
                  <a:cubicBezTo>
                    <a:pt x="4" y="23"/>
                    <a:pt x="4" y="23"/>
                    <a:pt x="4" y="23"/>
                  </a:cubicBezTo>
                  <a:cubicBezTo>
                    <a:pt x="2" y="23"/>
                    <a:pt x="0" y="22"/>
                    <a:pt x="0" y="2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2"/>
                    <a:pt x="0" y="1"/>
                    <a:pt x="1" y="1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4" y="0"/>
                    <a:pt x="4" y="1"/>
                    <a:pt x="4" y="2"/>
                  </a:cubicBezTo>
                  <a:lnTo>
                    <a:pt x="8" y="18"/>
                  </a:lnTo>
                  <a:close/>
                </a:path>
              </a:pathLst>
            </a:custGeom>
            <a:solidFill>
              <a:srgbClr val="FA96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1" name="iš1íḑè">
              <a:extLst>
                <a:ext uri="{FF2B5EF4-FFF2-40B4-BE49-F238E27FC236}">
                  <a16:creationId xmlns:a16="http://schemas.microsoft.com/office/drawing/2014/main" id="{8AEA5A99-2DDF-4C49-BEC0-6D3D728DA9ED}"/>
                </a:ext>
              </a:extLst>
            </p:cNvPr>
            <p:cNvSpPr/>
            <p:nvPr/>
          </p:nvSpPr>
          <p:spPr bwMode="auto">
            <a:xfrm>
              <a:off x="4360863" y="2446338"/>
              <a:ext cx="231775" cy="215900"/>
            </a:xfrm>
            <a:custGeom>
              <a:avLst/>
              <a:gdLst>
                <a:gd name="T0" fmla="*/ 42 w 43"/>
                <a:gd name="T1" fmla="*/ 17 h 40"/>
                <a:gd name="T2" fmla="*/ 41 w 43"/>
                <a:gd name="T3" fmla="*/ 15 h 40"/>
                <a:gd name="T4" fmla="*/ 41 w 43"/>
                <a:gd name="T5" fmla="*/ 14 h 40"/>
                <a:gd name="T6" fmla="*/ 40 w 43"/>
                <a:gd name="T7" fmla="*/ 13 h 40"/>
                <a:gd name="T8" fmla="*/ 39 w 43"/>
                <a:gd name="T9" fmla="*/ 14 h 40"/>
                <a:gd name="T10" fmla="*/ 34 w 43"/>
                <a:gd name="T11" fmla="*/ 22 h 40"/>
                <a:gd name="T12" fmla="*/ 17 w 43"/>
                <a:gd name="T13" fmla="*/ 15 h 40"/>
                <a:gd name="T14" fmla="*/ 13 w 43"/>
                <a:gd name="T15" fmla="*/ 11 h 40"/>
                <a:gd name="T16" fmla="*/ 8 w 43"/>
                <a:gd name="T17" fmla="*/ 6 h 40"/>
                <a:gd name="T18" fmla="*/ 8 w 43"/>
                <a:gd name="T19" fmla="*/ 6 h 40"/>
                <a:gd name="T20" fmla="*/ 3 w 43"/>
                <a:gd name="T21" fmla="*/ 1 h 40"/>
                <a:gd name="T22" fmla="*/ 2 w 43"/>
                <a:gd name="T23" fmla="*/ 0 h 40"/>
                <a:gd name="T24" fmla="*/ 0 w 43"/>
                <a:gd name="T25" fmla="*/ 2 h 40"/>
                <a:gd name="T26" fmla="*/ 1 w 43"/>
                <a:gd name="T27" fmla="*/ 13 h 40"/>
                <a:gd name="T28" fmla="*/ 2 w 43"/>
                <a:gd name="T29" fmla="*/ 24 h 40"/>
                <a:gd name="T30" fmla="*/ 8 w 43"/>
                <a:gd name="T31" fmla="*/ 28 h 40"/>
                <a:gd name="T32" fmla="*/ 14 w 43"/>
                <a:gd name="T33" fmla="*/ 34 h 40"/>
                <a:gd name="T34" fmla="*/ 21 w 43"/>
                <a:gd name="T35" fmla="*/ 39 h 40"/>
                <a:gd name="T36" fmla="*/ 29 w 43"/>
                <a:gd name="T37" fmla="*/ 35 h 40"/>
                <a:gd name="T38" fmla="*/ 32 w 43"/>
                <a:gd name="T39" fmla="*/ 33 h 40"/>
                <a:gd name="T40" fmla="*/ 37 w 43"/>
                <a:gd name="T41" fmla="*/ 28 h 40"/>
                <a:gd name="T42" fmla="*/ 37 w 43"/>
                <a:gd name="T43" fmla="*/ 28 h 40"/>
                <a:gd name="T44" fmla="*/ 42 w 43"/>
                <a:gd name="T45" fmla="*/ 23 h 40"/>
                <a:gd name="T46" fmla="*/ 42 w 43"/>
                <a:gd name="T47" fmla="*/ 17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3" h="40">
                  <a:moveTo>
                    <a:pt x="42" y="17"/>
                  </a:moveTo>
                  <a:cubicBezTo>
                    <a:pt x="41" y="16"/>
                    <a:pt x="41" y="15"/>
                    <a:pt x="41" y="15"/>
                  </a:cubicBezTo>
                  <a:cubicBezTo>
                    <a:pt x="41" y="14"/>
                    <a:pt x="41" y="14"/>
                    <a:pt x="41" y="14"/>
                  </a:cubicBezTo>
                  <a:cubicBezTo>
                    <a:pt x="40" y="13"/>
                    <a:pt x="40" y="13"/>
                    <a:pt x="40" y="13"/>
                  </a:cubicBezTo>
                  <a:cubicBezTo>
                    <a:pt x="39" y="13"/>
                    <a:pt x="39" y="13"/>
                    <a:pt x="39" y="14"/>
                  </a:cubicBezTo>
                  <a:cubicBezTo>
                    <a:pt x="39" y="17"/>
                    <a:pt x="39" y="22"/>
                    <a:pt x="34" y="22"/>
                  </a:cubicBezTo>
                  <a:cubicBezTo>
                    <a:pt x="27" y="22"/>
                    <a:pt x="18" y="17"/>
                    <a:pt x="17" y="15"/>
                  </a:cubicBezTo>
                  <a:cubicBezTo>
                    <a:pt x="16" y="13"/>
                    <a:pt x="15" y="12"/>
                    <a:pt x="13" y="11"/>
                  </a:cubicBezTo>
                  <a:cubicBezTo>
                    <a:pt x="11" y="10"/>
                    <a:pt x="9" y="8"/>
                    <a:pt x="8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7" y="3"/>
                    <a:pt x="6" y="1"/>
                    <a:pt x="3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1" y="5"/>
                    <a:pt x="2" y="10"/>
                    <a:pt x="1" y="13"/>
                  </a:cubicBezTo>
                  <a:cubicBezTo>
                    <a:pt x="0" y="17"/>
                    <a:pt x="1" y="21"/>
                    <a:pt x="2" y="24"/>
                  </a:cubicBezTo>
                  <a:cubicBezTo>
                    <a:pt x="3" y="25"/>
                    <a:pt x="6" y="27"/>
                    <a:pt x="8" y="28"/>
                  </a:cubicBezTo>
                  <a:cubicBezTo>
                    <a:pt x="11" y="29"/>
                    <a:pt x="13" y="31"/>
                    <a:pt x="14" y="34"/>
                  </a:cubicBezTo>
                  <a:cubicBezTo>
                    <a:pt x="15" y="36"/>
                    <a:pt x="17" y="38"/>
                    <a:pt x="21" y="39"/>
                  </a:cubicBezTo>
                  <a:cubicBezTo>
                    <a:pt x="24" y="40"/>
                    <a:pt x="28" y="39"/>
                    <a:pt x="29" y="35"/>
                  </a:cubicBezTo>
                  <a:cubicBezTo>
                    <a:pt x="29" y="34"/>
                    <a:pt x="30" y="34"/>
                    <a:pt x="32" y="33"/>
                  </a:cubicBezTo>
                  <a:cubicBezTo>
                    <a:pt x="34" y="32"/>
                    <a:pt x="36" y="30"/>
                    <a:pt x="37" y="28"/>
                  </a:cubicBezTo>
                  <a:cubicBezTo>
                    <a:pt x="37" y="28"/>
                    <a:pt x="37" y="28"/>
                    <a:pt x="37" y="28"/>
                  </a:cubicBezTo>
                  <a:cubicBezTo>
                    <a:pt x="37" y="28"/>
                    <a:pt x="40" y="29"/>
                    <a:pt x="42" y="23"/>
                  </a:cubicBezTo>
                  <a:cubicBezTo>
                    <a:pt x="43" y="20"/>
                    <a:pt x="43" y="18"/>
                    <a:pt x="42" y="17"/>
                  </a:cubicBezTo>
                  <a:close/>
                </a:path>
              </a:pathLst>
            </a:custGeom>
            <a:solidFill>
              <a:srgbClr val="3B3B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2" name="îṥḻíḑè">
              <a:extLst>
                <a:ext uri="{FF2B5EF4-FFF2-40B4-BE49-F238E27FC236}">
                  <a16:creationId xmlns:a16="http://schemas.microsoft.com/office/drawing/2014/main" id="{CD8AA5E1-6744-4942-AEDB-9FEDF229CE57}"/>
                </a:ext>
              </a:extLst>
            </p:cNvPr>
            <p:cNvSpPr/>
            <p:nvPr/>
          </p:nvSpPr>
          <p:spPr bwMode="auto">
            <a:xfrm>
              <a:off x="3367088" y="5810251"/>
              <a:ext cx="5030788" cy="76200"/>
            </a:xfrm>
            <a:custGeom>
              <a:avLst/>
              <a:gdLst>
                <a:gd name="T0" fmla="*/ 925 w 931"/>
                <a:gd name="T1" fmla="*/ 14 h 14"/>
                <a:gd name="T2" fmla="*/ 7 w 931"/>
                <a:gd name="T3" fmla="*/ 14 h 14"/>
                <a:gd name="T4" fmla="*/ 0 w 931"/>
                <a:gd name="T5" fmla="*/ 7 h 14"/>
                <a:gd name="T6" fmla="*/ 0 w 931"/>
                <a:gd name="T7" fmla="*/ 7 h 14"/>
                <a:gd name="T8" fmla="*/ 7 w 931"/>
                <a:gd name="T9" fmla="*/ 0 h 14"/>
                <a:gd name="T10" fmla="*/ 925 w 931"/>
                <a:gd name="T11" fmla="*/ 0 h 14"/>
                <a:gd name="T12" fmla="*/ 931 w 931"/>
                <a:gd name="T13" fmla="*/ 7 h 14"/>
                <a:gd name="T14" fmla="*/ 931 w 931"/>
                <a:gd name="T15" fmla="*/ 7 h 14"/>
                <a:gd name="T16" fmla="*/ 925 w 931"/>
                <a:gd name="T1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31" h="14">
                  <a:moveTo>
                    <a:pt x="925" y="14"/>
                  </a:moveTo>
                  <a:cubicBezTo>
                    <a:pt x="7" y="14"/>
                    <a:pt x="7" y="14"/>
                    <a:pt x="7" y="14"/>
                  </a:cubicBezTo>
                  <a:cubicBezTo>
                    <a:pt x="3" y="14"/>
                    <a:pt x="0" y="11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925" y="0"/>
                    <a:pt x="925" y="0"/>
                    <a:pt x="925" y="0"/>
                  </a:cubicBezTo>
                  <a:cubicBezTo>
                    <a:pt x="928" y="0"/>
                    <a:pt x="931" y="3"/>
                    <a:pt x="931" y="7"/>
                  </a:cubicBezTo>
                  <a:cubicBezTo>
                    <a:pt x="931" y="7"/>
                    <a:pt x="931" y="7"/>
                    <a:pt x="931" y="7"/>
                  </a:cubicBezTo>
                  <a:cubicBezTo>
                    <a:pt x="931" y="11"/>
                    <a:pt x="928" y="14"/>
                    <a:pt x="925" y="14"/>
                  </a:cubicBezTo>
                  <a:close/>
                </a:path>
              </a:pathLst>
            </a:custGeom>
            <a:solidFill>
              <a:srgbClr val="D2F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ïšlídé">
            <a:extLst>
              <a:ext uri="{FF2B5EF4-FFF2-40B4-BE49-F238E27FC236}">
                <a16:creationId xmlns:a16="http://schemas.microsoft.com/office/drawing/2014/main" id="{8AFD1BBB-6A27-434D-803A-F20F46195716}"/>
              </a:ext>
            </a:extLst>
          </p:cNvPr>
          <p:cNvSpPr/>
          <p:nvPr/>
        </p:nvSpPr>
        <p:spPr>
          <a:xfrm>
            <a:off x="0" y="2947822"/>
            <a:ext cx="12192000" cy="35373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 rtlCol="0" anchor="ctr">
            <a:normAutofit/>
          </a:bodyPr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1" name="任意多边形: 形状 110">
            <a:extLst>
              <a:ext uri="{FF2B5EF4-FFF2-40B4-BE49-F238E27FC236}">
                <a16:creationId xmlns:a16="http://schemas.microsoft.com/office/drawing/2014/main" id="{E2A89A75-B3CA-4980-955B-A95F41919D80}"/>
              </a:ext>
            </a:extLst>
          </p:cNvPr>
          <p:cNvSpPr/>
          <p:nvPr/>
        </p:nvSpPr>
        <p:spPr>
          <a:xfrm>
            <a:off x="657907" y="2828372"/>
            <a:ext cx="4704350" cy="3687603"/>
          </a:xfrm>
          <a:custGeom>
            <a:avLst/>
            <a:gdLst>
              <a:gd name="connsiteX0" fmla="*/ 2352175 w 4704350"/>
              <a:gd name="connsiteY0" fmla="*/ 0 h 3687603"/>
              <a:gd name="connsiteX1" fmla="*/ 4704350 w 4704350"/>
              <a:gd name="connsiteY1" fmla="*/ 2352175 h 3687603"/>
              <a:gd name="connsiteX2" fmla="*/ 4302636 w 4704350"/>
              <a:gd name="connsiteY2" fmla="*/ 3667299 h 3687603"/>
              <a:gd name="connsiteX3" fmla="*/ 4287452 w 4704350"/>
              <a:gd name="connsiteY3" fmla="*/ 3687603 h 3687603"/>
              <a:gd name="connsiteX4" fmla="*/ 416898 w 4704350"/>
              <a:gd name="connsiteY4" fmla="*/ 3687603 h 3687603"/>
              <a:gd name="connsiteX5" fmla="*/ 401715 w 4704350"/>
              <a:gd name="connsiteY5" fmla="*/ 3667299 h 3687603"/>
              <a:gd name="connsiteX6" fmla="*/ 0 w 4704350"/>
              <a:gd name="connsiteY6" fmla="*/ 2352175 h 3687603"/>
              <a:gd name="connsiteX7" fmla="*/ 2352175 w 4704350"/>
              <a:gd name="connsiteY7" fmla="*/ 0 h 3687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704350" h="3687603">
                <a:moveTo>
                  <a:pt x="2352175" y="0"/>
                </a:moveTo>
                <a:cubicBezTo>
                  <a:pt x="3651245" y="0"/>
                  <a:pt x="4704350" y="1053105"/>
                  <a:pt x="4704350" y="2352175"/>
                </a:cubicBezTo>
                <a:cubicBezTo>
                  <a:pt x="4704350" y="2839327"/>
                  <a:pt x="4556257" y="3291889"/>
                  <a:pt x="4302636" y="3667299"/>
                </a:cubicBezTo>
                <a:lnTo>
                  <a:pt x="4287452" y="3687603"/>
                </a:lnTo>
                <a:lnTo>
                  <a:pt x="416898" y="3687603"/>
                </a:lnTo>
                <a:lnTo>
                  <a:pt x="401715" y="3667299"/>
                </a:lnTo>
                <a:cubicBezTo>
                  <a:pt x="148093" y="3291889"/>
                  <a:pt x="0" y="2839327"/>
                  <a:pt x="0" y="2352175"/>
                </a:cubicBezTo>
                <a:cubicBezTo>
                  <a:pt x="0" y="1053105"/>
                  <a:pt x="1053105" y="0"/>
                  <a:pt x="2352175" y="0"/>
                </a:cubicBezTo>
                <a:close/>
              </a:path>
            </a:pathLst>
          </a:custGeom>
          <a:gradFill>
            <a:gsLst>
              <a:gs pos="0">
                <a:srgbClr val="064EC4"/>
              </a:gs>
              <a:gs pos="100000">
                <a:srgbClr val="2CA2FA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219381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274022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0" name="ïṧḷiḍé">
            <a:extLst>
              <a:ext uri="{FF2B5EF4-FFF2-40B4-BE49-F238E27FC236}">
                <a16:creationId xmlns:a16="http://schemas.microsoft.com/office/drawing/2014/main" id="{22E1FFF5-B559-4DF7-9F49-DCBD28248C3B}"/>
              </a:ext>
            </a:extLst>
          </p:cNvPr>
          <p:cNvGrpSpPr/>
          <p:nvPr/>
        </p:nvGrpSpPr>
        <p:grpSpPr>
          <a:xfrm>
            <a:off x="1533448" y="4378526"/>
            <a:ext cx="3215271" cy="1794499"/>
            <a:chOff x="673101" y="3239128"/>
            <a:chExt cx="4103085" cy="1794499"/>
          </a:xfrm>
        </p:grpSpPr>
        <p:sp>
          <p:nvSpPr>
            <p:cNvPr id="52" name="íṥḷiďe">
              <a:extLst>
                <a:ext uri="{FF2B5EF4-FFF2-40B4-BE49-F238E27FC236}">
                  <a16:creationId xmlns:a16="http://schemas.microsoft.com/office/drawing/2014/main" id="{94AF5413-FD9E-4350-A827-8A04C82BC3C3}"/>
                </a:ext>
              </a:extLst>
            </p:cNvPr>
            <p:cNvSpPr txBox="1"/>
            <p:nvPr/>
          </p:nvSpPr>
          <p:spPr>
            <a:xfrm>
              <a:off x="673101" y="3239128"/>
              <a:ext cx="4103085" cy="5015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b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buSzPct val="25000"/>
              </a:pPr>
              <a:r>
                <a:rPr lang="en-US" altLang="zh-CN" sz="2400" b="1" dirty="0">
                  <a:solidFill>
                    <a:schemeClr val="bg1"/>
                  </a:solidFill>
                  <a:cs typeface="+mn-ea"/>
                  <a:sym typeface="+mn-lt"/>
                </a:rPr>
                <a:t>Add Title Text</a:t>
              </a:r>
              <a:endParaRPr lang="en-US" sz="2400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53" name="ïşḻïḍé">
              <a:extLst>
                <a:ext uri="{FF2B5EF4-FFF2-40B4-BE49-F238E27FC236}">
                  <a16:creationId xmlns:a16="http://schemas.microsoft.com/office/drawing/2014/main" id="{A5742049-3141-4190-9285-4E533EC057E2}"/>
                </a:ext>
              </a:extLst>
            </p:cNvPr>
            <p:cNvSpPr txBox="1"/>
            <p:nvPr/>
          </p:nvSpPr>
          <p:spPr>
            <a:xfrm>
              <a:off x="673101" y="3740668"/>
              <a:ext cx="3938783" cy="129295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1440" tIns="45720" rIns="91440" bIns="45720" anchor="t" anchorCtr="0">
              <a:norm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lnSpc>
                  <a:spcPct val="150000"/>
                </a:lnSpc>
                <a:buSzPct val="25000"/>
              </a:pPr>
              <a:r>
                <a:rPr lang="en-US" sz="1200" dirty="0">
                  <a:solidFill>
                    <a:schemeClr val="bg1"/>
                  </a:solidFill>
                  <a:cs typeface="+mn-ea"/>
                  <a:sym typeface="+mn-lt"/>
                </a:rPr>
                <a:t>Theme color makes PPT more convenient to change.</a:t>
              </a:r>
            </a:p>
            <a:p>
              <a:pPr>
                <a:lnSpc>
                  <a:spcPct val="150000"/>
                </a:lnSpc>
                <a:buSzPct val="25000"/>
              </a:pPr>
              <a:r>
                <a:rPr lang="en-US" sz="1200" dirty="0">
                  <a:solidFill>
                    <a:schemeClr val="bg1"/>
                  </a:solidFill>
                  <a:cs typeface="+mn-ea"/>
                  <a:sym typeface="+mn-lt"/>
                </a:rPr>
                <a:t>Click here to add content, content to match the title. </a:t>
              </a:r>
            </a:p>
          </p:txBody>
        </p:sp>
      </p:grpSp>
      <p:grpSp>
        <p:nvGrpSpPr>
          <p:cNvPr id="21" name="iṩ1îḓé">
            <a:extLst>
              <a:ext uri="{FF2B5EF4-FFF2-40B4-BE49-F238E27FC236}">
                <a16:creationId xmlns:a16="http://schemas.microsoft.com/office/drawing/2014/main" id="{0EEEAC42-F506-4657-A470-AE98AD76BCC5}"/>
              </a:ext>
            </a:extLst>
          </p:cNvPr>
          <p:cNvGrpSpPr/>
          <p:nvPr/>
        </p:nvGrpSpPr>
        <p:grpSpPr>
          <a:xfrm>
            <a:off x="6237183" y="3300942"/>
            <a:ext cx="5150234" cy="2813984"/>
            <a:chOff x="5078027" y="1948715"/>
            <a:chExt cx="6185571" cy="3379671"/>
          </a:xfrm>
        </p:grpSpPr>
        <p:grpSp>
          <p:nvGrpSpPr>
            <p:cNvPr id="22" name="iSļiḓê">
              <a:extLst>
                <a:ext uri="{FF2B5EF4-FFF2-40B4-BE49-F238E27FC236}">
                  <a16:creationId xmlns:a16="http://schemas.microsoft.com/office/drawing/2014/main" id="{6303C419-44EF-4FD4-B035-FE2AF2C24E4E}"/>
                </a:ext>
              </a:extLst>
            </p:cNvPr>
            <p:cNvGrpSpPr/>
            <p:nvPr/>
          </p:nvGrpSpPr>
          <p:grpSpPr>
            <a:xfrm>
              <a:off x="5078027" y="1948715"/>
              <a:ext cx="3779036" cy="3379671"/>
              <a:chOff x="4944862" y="1833500"/>
              <a:chExt cx="3779036" cy="3379671"/>
            </a:xfrm>
          </p:grpSpPr>
          <p:cxnSp>
            <p:nvCxnSpPr>
              <p:cNvPr id="29" name="直接连接符 28">
                <a:extLst>
                  <a:ext uri="{FF2B5EF4-FFF2-40B4-BE49-F238E27FC236}">
                    <a16:creationId xmlns:a16="http://schemas.microsoft.com/office/drawing/2014/main" id="{5795578F-E658-4AFD-B412-094F1C00B0C2}"/>
                  </a:ext>
                </a:extLst>
              </p:cNvPr>
              <p:cNvCxnSpPr/>
              <p:nvPr/>
            </p:nvCxnSpPr>
            <p:spPr>
              <a:xfrm>
                <a:off x="4944862" y="2901636"/>
                <a:ext cx="2902448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接连接符 29">
                <a:extLst>
                  <a:ext uri="{FF2B5EF4-FFF2-40B4-BE49-F238E27FC236}">
                    <a16:creationId xmlns:a16="http://schemas.microsoft.com/office/drawing/2014/main" id="{64E3AB09-DD72-4D24-B69C-DB397A35AA61}"/>
                  </a:ext>
                </a:extLst>
              </p:cNvPr>
              <p:cNvCxnSpPr/>
              <p:nvPr/>
            </p:nvCxnSpPr>
            <p:spPr>
              <a:xfrm>
                <a:off x="4944862" y="4145034"/>
                <a:ext cx="2902448" cy="0"/>
              </a:xfrm>
              <a:prstGeom prst="line">
                <a:avLst/>
              </a:prstGeom>
              <a:ln w="3175" cap="rnd">
                <a:solidFill>
                  <a:schemeClr val="bg1">
                    <a:lumMod val="75000"/>
                  </a:schemeClr>
                </a:solidFill>
                <a:round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íṥḻïḋe">
                <a:extLst>
                  <a:ext uri="{FF2B5EF4-FFF2-40B4-BE49-F238E27FC236}">
                    <a16:creationId xmlns:a16="http://schemas.microsoft.com/office/drawing/2014/main" id="{147E0A2B-DC7F-4614-8B0E-B6E93B579D2A}"/>
                  </a:ext>
                </a:extLst>
              </p:cNvPr>
              <p:cNvGrpSpPr/>
              <p:nvPr/>
            </p:nvGrpSpPr>
            <p:grpSpPr>
              <a:xfrm>
                <a:off x="4944862" y="3076898"/>
                <a:ext cx="3779036" cy="892875"/>
                <a:chOff x="4944862" y="3192112"/>
                <a:chExt cx="3779036" cy="892875"/>
              </a:xfrm>
            </p:grpSpPr>
            <p:grpSp>
              <p:nvGrpSpPr>
                <p:cNvPr id="46" name="îšlíḋê">
                  <a:extLst>
                    <a:ext uri="{FF2B5EF4-FFF2-40B4-BE49-F238E27FC236}">
                      <a16:creationId xmlns:a16="http://schemas.microsoft.com/office/drawing/2014/main" id="{E3DF6596-C6AB-4F32-8220-B97CD9331BB4}"/>
                    </a:ext>
                  </a:extLst>
                </p:cNvPr>
                <p:cNvGrpSpPr/>
                <p:nvPr/>
              </p:nvGrpSpPr>
              <p:grpSpPr>
                <a:xfrm>
                  <a:off x="4944862" y="3192112"/>
                  <a:ext cx="2996046" cy="892875"/>
                  <a:chOff x="4944862" y="3192112"/>
                  <a:chExt cx="2996046" cy="892875"/>
                </a:xfrm>
              </p:grpSpPr>
              <p:sp>
                <p:nvSpPr>
                  <p:cNvPr id="50" name="i$ḷiḓè">
                    <a:extLst>
                      <a:ext uri="{FF2B5EF4-FFF2-40B4-BE49-F238E27FC236}">
                        <a16:creationId xmlns:a16="http://schemas.microsoft.com/office/drawing/2014/main" id="{A81970FA-CF24-492B-A920-5F1294C21B27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944862" y="3579710"/>
                    <a:ext cx="2996046" cy="505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1440" tIns="45720" rIns="91440" bIns="45720" anchor="t" anchorCtr="0">
                    <a:normAutofit fontScale="92500" lnSpcReduction="10000"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9pPr>
                  </a:lstStyle>
                  <a:p>
                    <a:pPr algn="r">
                      <a:lnSpc>
                        <a:spcPct val="120000"/>
                      </a:lnSpc>
                    </a:pPr>
                    <a:r>
                      <a:rPr lang="en-US" altLang="zh-CN" sz="1100" dirty="0">
                        <a:cs typeface="+mn-ea"/>
                        <a:sym typeface="+mn-lt"/>
                      </a:rPr>
                      <a:t>Copy paste fonts. Choose the only option to retain text……</a:t>
                    </a:r>
                  </a:p>
                </p:txBody>
              </p:sp>
              <p:sp>
                <p:nvSpPr>
                  <p:cNvPr id="51" name="îṡḷïdè">
                    <a:extLst>
                      <a:ext uri="{FF2B5EF4-FFF2-40B4-BE49-F238E27FC236}">
                        <a16:creationId xmlns:a16="http://schemas.microsoft.com/office/drawing/2014/main" id="{02036004-499C-409D-9C5B-3206D477D8A7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944862" y="3192112"/>
                    <a:ext cx="2996046" cy="3875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1440" tIns="45720" rIns="91440" bIns="45720" anchor="b" anchorCtr="0">
                    <a:normAutofit fontScale="85000" lnSpcReduction="20000"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9pPr>
                  </a:lstStyle>
                  <a:p>
                    <a:pPr algn="r">
                      <a:spcBef>
                        <a:spcPct val="0"/>
                      </a:spcBef>
                    </a:pPr>
                    <a:r>
                      <a:rPr lang="en-US" altLang="zh-CN" sz="2000" b="1" dirty="0">
                        <a:cs typeface="+mn-ea"/>
                        <a:sym typeface="+mn-lt"/>
                      </a:rPr>
                      <a:t>Add Title Text</a:t>
                    </a:r>
                  </a:p>
                </p:txBody>
              </p:sp>
            </p:grpSp>
            <p:grpSp>
              <p:nvGrpSpPr>
                <p:cNvPr id="47" name="íSľidè">
                  <a:extLst>
                    <a:ext uri="{FF2B5EF4-FFF2-40B4-BE49-F238E27FC236}">
                      <a16:creationId xmlns:a16="http://schemas.microsoft.com/office/drawing/2014/main" id="{84E73FA7-5EB5-4948-ADE0-C152C8CAE759}"/>
                    </a:ext>
                  </a:extLst>
                </p:cNvPr>
                <p:cNvGrpSpPr/>
                <p:nvPr/>
              </p:nvGrpSpPr>
              <p:grpSpPr>
                <a:xfrm>
                  <a:off x="8134388" y="3343794"/>
                  <a:ext cx="589510" cy="589510"/>
                  <a:chOff x="8134388" y="3343794"/>
                  <a:chExt cx="589510" cy="589510"/>
                </a:xfrm>
              </p:grpSpPr>
              <p:sp>
                <p:nvSpPr>
                  <p:cNvPr id="48" name="íṩlïďê">
                    <a:extLst>
                      <a:ext uri="{FF2B5EF4-FFF2-40B4-BE49-F238E27FC236}">
                        <a16:creationId xmlns:a16="http://schemas.microsoft.com/office/drawing/2014/main" id="{3DFF9735-C815-496D-9EFA-66F7F00B4331}"/>
                      </a:ext>
                    </a:extLst>
                  </p:cNvPr>
                  <p:cNvSpPr/>
                  <p:nvPr/>
                </p:nvSpPr>
                <p:spPr>
                  <a:xfrm>
                    <a:off x="8134388" y="3343794"/>
                    <a:ext cx="589510" cy="589510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22225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9" name="ïṣḷíḓè">
                    <a:extLst>
                      <a:ext uri="{FF2B5EF4-FFF2-40B4-BE49-F238E27FC236}">
                        <a16:creationId xmlns:a16="http://schemas.microsoft.com/office/drawing/2014/main" id="{C37CA92A-25EF-421D-8E87-73E576933AE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52435" y="3481238"/>
                    <a:ext cx="353416" cy="314624"/>
                  </a:xfrm>
                  <a:custGeom>
                    <a:avLst/>
                    <a:gdLst>
                      <a:gd name="T0" fmla="*/ 742 w 942"/>
                      <a:gd name="T1" fmla="*/ 570 h 840"/>
                      <a:gd name="T2" fmla="*/ 755 w 942"/>
                      <a:gd name="T3" fmla="*/ 520 h 840"/>
                      <a:gd name="T4" fmla="*/ 645 w 942"/>
                      <a:gd name="T5" fmla="*/ 450 h 840"/>
                      <a:gd name="T6" fmla="*/ 600 w 942"/>
                      <a:gd name="T7" fmla="*/ 452 h 840"/>
                      <a:gd name="T8" fmla="*/ 600 w 942"/>
                      <a:gd name="T9" fmla="*/ 411 h 840"/>
                      <a:gd name="T10" fmla="*/ 722 w 942"/>
                      <a:gd name="T11" fmla="*/ 411 h 840"/>
                      <a:gd name="T12" fmla="*/ 722 w 942"/>
                      <a:gd name="T13" fmla="*/ 367 h 840"/>
                      <a:gd name="T14" fmla="*/ 608 w 942"/>
                      <a:gd name="T15" fmla="*/ 367 h 840"/>
                      <a:gd name="T16" fmla="*/ 650 w 942"/>
                      <a:gd name="T17" fmla="*/ 295 h 840"/>
                      <a:gd name="T18" fmla="*/ 733 w 942"/>
                      <a:gd name="T19" fmla="*/ 295 h 840"/>
                      <a:gd name="T20" fmla="*/ 733 w 942"/>
                      <a:gd name="T21" fmla="*/ 251 h 840"/>
                      <a:gd name="T22" fmla="*/ 676 w 942"/>
                      <a:gd name="T23" fmla="*/ 251 h 840"/>
                      <a:gd name="T24" fmla="*/ 762 w 942"/>
                      <a:gd name="T25" fmla="*/ 106 h 840"/>
                      <a:gd name="T26" fmla="*/ 689 w 942"/>
                      <a:gd name="T27" fmla="*/ 106 h 840"/>
                      <a:gd name="T28" fmla="*/ 569 w 942"/>
                      <a:gd name="T29" fmla="*/ 326 h 840"/>
                      <a:gd name="T30" fmla="*/ 450 w 942"/>
                      <a:gd name="T31" fmla="*/ 106 h 840"/>
                      <a:gd name="T32" fmla="*/ 377 w 942"/>
                      <a:gd name="T33" fmla="*/ 106 h 840"/>
                      <a:gd name="T34" fmla="*/ 463 w 942"/>
                      <a:gd name="T35" fmla="*/ 251 h 840"/>
                      <a:gd name="T36" fmla="*/ 404 w 942"/>
                      <a:gd name="T37" fmla="*/ 251 h 840"/>
                      <a:gd name="T38" fmla="*/ 404 w 942"/>
                      <a:gd name="T39" fmla="*/ 295 h 840"/>
                      <a:gd name="T40" fmla="*/ 489 w 942"/>
                      <a:gd name="T41" fmla="*/ 295 h 840"/>
                      <a:gd name="T42" fmla="*/ 531 w 942"/>
                      <a:gd name="T43" fmla="*/ 367 h 840"/>
                      <a:gd name="T44" fmla="*/ 420 w 942"/>
                      <a:gd name="T45" fmla="*/ 367 h 840"/>
                      <a:gd name="T46" fmla="*/ 420 w 942"/>
                      <a:gd name="T47" fmla="*/ 411 h 840"/>
                      <a:gd name="T48" fmla="*/ 538 w 942"/>
                      <a:gd name="T49" fmla="*/ 411 h 840"/>
                      <a:gd name="T50" fmla="*/ 538 w 942"/>
                      <a:gd name="T51" fmla="*/ 454 h 840"/>
                      <a:gd name="T52" fmla="*/ 535 w 942"/>
                      <a:gd name="T53" fmla="*/ 454 h 840"/>
                      <a:gd name="T54" fmla="*/ 440 w 942"/>
                      <a:gd name="T55" fmla="*/ 436 h 840"/>
                      <a:gd name="T56" fmla="*/ 307 w 942"/>
                      <a:gd name="T57" fmla="*/ 419 h 840"/>
                      <a:gd name="T58" fmla="*/ 249 w 942"/>
                      <a:gd name="T59" fmla="*/ 434 h 840"/>
                      <a:gd name="T60" fmla="*/ 234 w 942"/>
                      <a:gd name="T61" fmla="*/ 335 h 840"/>
                      <a:gd name="T62" fmla="*/ 570 w 942"/>
                      <a:gd name="T63" fmla="*/ 0 h 840"/>
                      <a:gd name="T64" fmla="*/ 905 w 942"/>
                      <a:gd name="T65" fmla="*/ 335 h 840"/>
                      <a:gd name="T66" fmla="*/ 872 w 942"/>
                      <a:gd name="T67" fmla="*/ 479 h 840"/>
                      <a:gd name="T68" fmla="*/ 858 w 942"/>
                      <a:gd name="T69" fmla="*/ 487 h 840"/>
                      <a:gd name="T70" fmla="*/ 798 w 942"/>
                      <a:gd name="T71" fmla="*/ 552 h 840"/>
                      <a:gd name="T72" fmla="*/ 718 w 942"/>
                      <a:gd name="T73" fmla="*/ 628 h 840"/>
                      <a:gd name="T74" fmla="*/ 644 w 942"/>
                      <a:gd name="T75" fmla="*/ 609 h 840"/>
                      <a:gd name="T76" fmla="*/ 742 w 942"/>
                      <a:gd name="T77" fmla="*/ 570 h 840"/>
                      <a:gd name="T78" fmla="*/ 154 w 942"/>
                      <a:gd name="T79" fmla="*/ 780 h 840"/>
                      <a:gd name="T80" fmla="*/ 779 w 942"/>
                      <a:gd name="T81" fmla="*/ 758 h 840"/>
                      <a:gd name="T82" fmla="*/ 932 w 942"/>
                      <a:gd name="T83" fmla="*/ 535 h 840"/>
                      <a:gd name="T84" fmla="*/ 870 w 942"/>
                      <a:gd name="T85" fmla="*/ 507 h 840"/>
                      <a:gd name="T86" fmla="*/ 724 w 942"/>
                      <a:gd name="T87" fmla="*/ 650 h 840"/>
                      <a:gd name="T88" fmla="*/ 545 w 942"/>
                      <a:gd name="T89" fmla="*/ 594 h 840"/>
                      <a:gd name="T90" fmla="*/ 732 w 942"/>
                      <a:gd name="T91" fmla="*/ 524 h 840"/>
                      <a:gd name="T92" fmla="*/ 533 w 942"/>
                      <a:gd name="T93" fmla="*/ 477 h 840"/>
                      <a:gd name="T94" fmla="*/ 310 w 942"/>
                      <a:gd name="T95" fmla="*/ 441 h 840"/>
                      <a:gd name="T96" fmla="*/ 0 w 942"/>
                      <a:gd name="T97" fmla="*/ 626 h 840"/>
                      <a:gd name="T98" fmla="*/ 154 w 942"/>
                      <a:gd name="T99" fmla="*/ 780 h 84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</a:cxnLst>
                    <a:rect l="0" t="0" r="r" b="b"/>
                    <a:pathLst>
                      <a:path w="942" h="840">
                        <a:moveTo>
                          <a:pt x="742" y="570"/>
                        </a:moveTo>
                        <a:cubicBezTo>
                          <a:pt x="753" y="556"/>
                          <a:pt x="758" y="539"/>
                          <a:pt x="755" y="520"/>
                        </a:cubicBezTo>
                        <a:cubicBezTo>
                          <a:pt x="745" y="450"/>
                          <a:pt x="670" y="450"/>
                          <a:pt x="645" y="450"/>
                        </a:cubicBezTo>
                        <a:cubicBezTo>
                          <a:pt x="631" y="450"/>
                          <a:pt x="615" y="451"/>
                          <a:pt x="600" y="452"/>
                        </a:cubicBezTo>
                        <a:lnTo>
                          <a:pt x="600" y="411"/>
                        </a:lnTo>
                        <a:lnTo>
                          <a:pt x="722" y="411"/>
                        </a:lnTo>
                        <a:lnTo>
                          <a:pt x="722" y="367"/>
                        </a:lnTo>
                        <a:lnTo>
                          <a:pt x="608" y="367"/>
                        </a:lnTo>
                        <a:lnTo>
                          <a:pt x="650" y="295"/>
                        </a:lnTo>
                        <a:lnTo>
                          <a:pt x="733" y="295"/>
                        </a:lnTo>
                        <a:lnTo>
                          <a:pt x="733" y="251"/>
                        </a:lnTo>
                        <a:lnTo>
                          <a:pt x="676" y="251"/>
                        </a:lnTo>
                        <a:lnTo>
                          <a:pt x="762" y="106"/>
                        </a:lnTo>
                        <a:lnTo>
                          <a:pt x="689" y="106"/>
                        </a:lnTo>
                        <a:lnTo>
                          <a:pt x="569" y="326"/>
                        </a:lnTo>
                        <a:lnTo>
                          <a:pt x="450" y="106"/>
                        </a:lnTo>
                        <a:lnTo>
                          <a:pt x="377" y="106"/>
                        </a:lnTo>
                        <a:lnTo>
                          <a:pt x="463" y="251"/>
                        </a:lnTo>
                        <a:lnTo>
                          <a:pt x="404" y="251"/>
                        </a:lnTo>
                        <a:lnTo>
                          <a:pt x="404" y="295"/>
                        </a:lnTo>
                        <a:lnTo>
                          <a:pt x="489" y="295"/>
                        </a:lnTo>
                        <a:lnTo>
                          <a:pt x="531" y="367"/>
                        </a:lnTo>
                        <a:lnTo>
                          <a:pt x="420" y="367"/>
                        </a:lnTo>
                        <a:lnTo>
                          <a:pt x="420" y="411"/>
                        </a:lnTo>
                        <a:lnTo>
                          <a:pt x="538" y="411"/>
                        </a:lnTo>
                        <a:lnTo>
                          <a:pt x="538" y="454"/>
                        </a:lnTo>
                        <a:cubicBezTo>
                          <a:pt x="537" y="454"/>
                          <a:pt x="536" y="454"/>
                          <a:pt x="535" y="454"/>
                        </a:cubicBezTo>
                        <a:cubicBezTo>
                          <a:pt x="504" y="451"/>
                          <a:pt x="472" y="443"/>
                          <a:pt x="440" y="436"/>
                        </a:cubicBezTo>
                        <a:cubicBezTo>
                          <a:pt x="393" y="424"/>
                          <a:pt x="348" y="413"/>
                          <a:pt x="307" y="419"/>
                        </a:cubicBezTo>
                        <a:cubicBezTo>
                          <a:pt x="287" y="421"/>
                          <a:pt x="268" y="427"/>
                          <a:pt x="249" y="434"/>
                        </a:cubicBezTo>
                        <a:cubicBezTo>
                          <a:pt x="239" y="403"/>
                          <a:pt x="234" y="370"/>
                          <a:pt x="234" y="335"/>
                        </a:cubicBezTo>
                        <a:cubicBezTo>
                          <a:pt x="234" y="150"/>
                          <a:pt x="384" y="0"/>
                          <a:pt x="570" y="0"/>
                        </a:cubicBezTo>
                        <a:cubicBezTo>
                          <a:pt x="755" y="0"/>
                          <a:pt x="905" y="150"/>
                          <a:pt x="905" y="335"/>
                        </a:cubicBezTo>
                        <a:cubicBezTo>
                          <a:pt x="905" y="387"/>
                          <a:pt x="893" y="436"/>
                          <a:pt x="872" y="479"/>
                        </a:cubicBezTo>
                        <a:cubicBezTo>
                          <a:pt x="867" y="482"/>
                          <a:pt x="863" y="484"/>
                          <a:pt x="858" y="487"/>
                        </a:cubicBezTo>
                        <a:cubicBezTo>
                          <a:pt x="835" y="501"/>
                          <a:pt x="817" y="526"/>
                          <a:pt x="798" y="552"/>
                        </a:cubicBezTo>
                        <a:cubicBezTo>
                          <a:pt x="774" y="585"/>
                          <a:pt x="749" y="619"/>
                          <a:pt x="718" y="628"/>
                        </a:cubicBezTo>
                        <a:cubicBezTo>
                          <a:pt x="700" y="633"/>
                          <a:pt x="673" y="623"/>
                          <a:pt x="644" y="609"/>
                        </a:cubicBezTo>
                        <a:cubicBezTo>
                          <a:pt x="686" y="604"/>
                          <a:pt x="723" y="594"/>
                          <a:pt x="742" y="570"/>
                        </a:cubicBezTo>
                        <a:close/>
                        <a:moveTo>
                          <a:pt x="154" y="780"/>
                        </a:moveTo>
                        <a:cubicBezTo>
                          <a:pt x="321" y="683"/>
                          <a:pt x="559" y="840"/>
                          <a:pt x="779" y="758"/>
                        </a:cubicBezTo>
                        <a:cubicBezTo>
                          <a:pt x="864" y="727"/>
                          <a:pt x="907" y="635"/>
                          <a:pt x="932" y="535"/>
                        </a:cubicBezTo>
                        <a:cubicBezTo>
                          <a:pt x="942" y="495"/>
                          <a:pt x="922" y="475"/>
                          <a:pt x="870" y="507"/>
                        </a:cubicBezTo>
                        <a:cubicBezTo>
                          <a:pt x="824" y="535"/>
                          <a:pt x="790" y="632"/>
                          <a:pt x="724" y="650"/>
                        </a:cubicBezTo>
                        <a:cubicBezTo>
                          <a:pt x="673" y="664"/>
                          <a:pt x="607" y="606"/>
                          <a:pt x="545" y="594"/>
                        </a:cubicBezTo>
                        <a:cubicBezTo>
                          <a:pt x="624" y="587"/>
                          <a:pt x="742" y="591"/>
                          <a:pt x="732" y="524"/>
                        </a:cubicBezTo>
                        <a:cubicBezTo>
                          <a:pt x="721" y="446"/>
                          <a:pt x="603" y="483"/>
                          <a:pt x="533" y="477"/>
                        </a:cubicBezTo>
                        <a:cubicBezTo>
                          <a:pt x="453" y="469"/>
                          <a:pt x="373" y="433"/>
                          <a:pt x="310" y="441"/>
                        </a:cubicBezTo>
                        <a:cubicBezTo>
                          <a:pt x="188" y="457"/>
                          <a:pt x="83" y="591"/>
                          <a:pt x="0" y="626"/>
                        </a:cubicBezTo>
                        <a:lnTo>
                          <a:pt x="154" y="78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/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9pPr>
                  </a:lstStyle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</p:grpSp>
          <p:grpSp>
            <p:nvGrpSpPr>
              <p:cNvPr id="32" name="îṩļíḋé">
                <a:extLst>
                  <a:ext uri="{FF2B5EF4-FFF2-40B4-BE49-F238E27FC236}">
                    <a16:creationId xmlns:a16="http://schemas.microsoft.com/office/drawing/2014/main" id="{21257CC3-9230-455A-BE8C-857BC89AD444}"/>
                  </a:ext>
                </a:extLst>
              </p:cNvPr>
              <p:cNvGrpSpPr/>
              <p:nvPr/>
            </p:nvGrpSpPr>
            <p:grpSpPr>
              <a:xfrm>
                <a:off x="4944862" y="1833500"/>
                <a:ext cx="3754232" cy="892875"/>
                <a:chOff x="4944862" y="1946387"/>
                <a:chExt cx="3754232" cy="892875"/>
              </a:xfrm>
            </p:grpSpPr>
            <p:grpSp>
              <p:nvGrpSpPr>
                <p:cNvPr id="40" name="islídè">
                  <a:extLst>
                    <a:ext uri="{FF2B5EF4-FFF2-40B4-BE49-F238E27FC236}">
                      <a16:creationId xmlns:a16="http://schemas.microsoft.com/office/drawing/2014/main" id="{35537156-0453-407F-9AD2-D3388B1316D4}"/>
                    </a:ext>
                  </a:extLst>
                </p:cNvPr>
                <p:cNvGrpSpPr/>
                <p:nvPr/>
              </p:nvGrpSpPr>
              <p:grpSpPr>
                <a:xfrm>
                  <a:off x="4944862" y="1946387"/>
                  <a:ext cx="2996046" cy="892875"/>
                  <a:chOff x="4944862" y="1946387"/>
                  <a:chExt cx="2996046" cy="892875"/>
                </a:xfrm>
              </p:grpSpPr>
              <p:sp>
                <p:nvSpPr>
                  <p:cNvPr id="44" name="isľîḑê">
                    <a:extLst>
                      <a:ext uri="{FF2B5EF4-FFF2-40B4-BE49-F238E27FC236}">
                        <a16:creationId xmlns:a16="http://schemas.microsoft.com/office/drawing/2014/main" id="{8465E146-725D-4282-BE4F-D040291889F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944862" y="2333985"/>
                    <a:ext cx="2996046" cy="505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1440" tIns="45720" rIns="91440" bIns="45720" anchor="t" anchorCtr="0">
                    <a:normAutofit fontScale="92500" lnSpcReduction="10000"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9pPr>
                  </a:lstStyle>
                  <a:p>
                    <a:pPr algn="r">
                      <a:lnSpc>
                        <a:spcPct val="120000"/>
                      </a:lnSpc>
                    </a:pPr>
                    <a:r>
                      <a:rPr lang="en-US" altLang="zh-CN" sz="1100" dirty="0">
                        <a:cs typeface="+mn-ea"/>
                        <a:sym typeface="+mn-lt"/>
                      </a:rPr>
                      <a:t>Copy paste fonts. Choose the only option to retain text……</a:t>
                    </a:r>
                  </a:p>
                </p:txBody>
              </p:sp>
              <p:sp>
                <p:nvSpPr>
                  <p:cNvPr id="45" name="ïṧḷíḍé">
                    <a:extLst>
                      <a:ext uri="{FF2B5EF4-FFF2-40B4-BE49-F238E27FC236}">
                        <a16:creationId xmlns:a16="http://schemas.microsoft.com/office/drawing/2014/main" id="{B5DFA3CC-1EE5-4F3C-B86E-793072EE33BF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944862" y="1946387"/>
                    <a:ext cx="2996046" cy="3875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1440" tIns="45720" rIns="91440" bIns="45720" anchor="b" anchorCtr="0">
                    <a:normAutofit fontScale="85000" lnSpcReduction="20000"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9pPr>
                  </a:lstStyle>
                  <a:p>
                    <a:pPr algn="r">
                      <a:spcBef>
                        <a:spcPct val="0"/>
                      </a:spcBef>
                    </a:pPr>
                    <a:r>
                      <a:rPr lang="en-US" altLang="zh-CN" sz="2000" b="1" dirty="0">
                        <a:cs typeface="+mn-ea"/>
                        <a:sym typeface="+mn-lt"/>
                      </a:rPr>
                      <a:t>Add Title Text</a:t>
                    </a:r>
                  </a:p>
                </p:txBody>
              </p:sp>
            </p:grpSp>
            <p:grpSp>
              <p:nvGrpSpPr>
                <p:cNvPr id="41" name="íşlíḓe">
                  <a:extLst>
                    <a:ext uri="{FF2B5EF4-FFF2-40B4-BE49-F238E27FC236}">
                      <a16:creationId xmlns:a16="http://schemas.microsoft.com/office/drawing/2014/main" id="{815CEA01-9568-4AA8-A9AD-53AE3CE987A7}"/>
                    </a:ext>
                  </a:extLst>
                </p:cNvPr>
                <p:cNvGrpSpPr/>
                <p:nvPr/>
              </p:nvGrpSpPr>
              <p:grpSpPr>
                <a:xfrm>
                  <a:off x="8109584" y="2098069"/>
                  <a:ext cx="589510" cy="589510"/>
                  <a:chOff x="8109584" y="2098069"/>
                  <a:chExt cx="589510" cy="589510"/>
                </a:xfrm>
              </p:grpSpPr>
              <p:sp>
                <p:nvSpPr>
                  <p:cNvPr id="42" name="îšlïḑê">
                    <a:extLst>
                      <a:ext uri="{FF2B5EF4-FFF2-40B4-BE49-F238E27FC236}">
                        <a16:creationId xmlns:a16="http://schemas.microsoft.com/office/drawing/2014/main" id="{5B6CF6A6-DAA3-47F9-8D35-D06D697B0CE5}"/>
                      </a:ext>
                    </a:extLst>
                  </p:cNvPr>
                  <p:cNvSpPr/>
                  <p:nvPr/>
                </p:nvSpPr>
                <p:spPr>
                  <a:xfrm>
                    <a:off x="8109584" y="2098069"/>
                    <a:ext cx="589510" cy="589510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22225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43" name="ïṣľíďè">
                    <a:extLst>
                      <a:ext uri="{FF2B5EF4-FFF2-40B4-BE49-F238E27FC236}">
                        <a16:creationId xmlns:a16="http://schemas.microsoft.com/office/drawing/2014/main" id="{943DBDD0-D405-4FD4-991C-700AE18B41EC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39280" y="2279801"/>
                    <a:ext cx="330118" cy="226046"/>
                  </a:xfrm>
                  <a:custGeom>
                    <a:avLst/>
                    <a:gdLst>
                      <a:gd name="connsiteX0" fmla="*/ 337989 w 606368"/>
                      <a:gd name="connsiteY0" fmla="*/ 156075 h 415207"/>
                      <a:gd name="connsiteX1" fmla="*/ 289432 w 606368"/>
                      <a:gd name="connsiteY1" fmla="*/ 204570 h 415207"/>
                      <a:gd name="connsiteX2" fmla="*/ 268913 w 606368"/>
                      <a:gd name="connsiteY2" fmla="*/ 183985 h 415207"/>
                      <a:gd name="connsiteX3" fmla="*/ 247095 w 606368"/>
                      <a:gd name="connsiteY3" fmla="*/ 205127 h 415207"/>
                      <a:gd name="connsiteX4" fmla="*/ 268263 w 606368"/>
                      <a:gd name="connsiteY4" fmla="*/ 225711 h 415207"/>
                      <a:gd name="connsiteX5" fmla="*/ 289432 w 606368"/>
                      <a:gd name="connsiteY5" fmla="*/ 246853 h 415207"/>
                      <a:gd name="connsiteX6" fmla="*/ 310600 w 606368"/>
                      <a:gd name="connsiteY6" fmla="*/ 225711 h 415207"/>
                      <a:gd name="connsiteX7" fmla="*/ 359158 w 606368"/>
                      <a:gd name="connsiteY7" fmla="*/ 177217 h 415207"/>
                      <a:gd name="connsiteX8" fmla="*/ 303173 w 606368"/>
                      <a:gd name="connsiteY8" fmla="*/ 92652 h 415207"/>
                      <a:gd name="connsiteX9" fmla="*/ 412172 w 606368"/>
                      <a:gd name="connsiteY9" fmla="*/ 201418 h 415207"/>
                      <a:gd name="connsiteX10" fmla="*/ 303173 w 606368"/>
                      <a:gd name="connsiteY10" fmla="*/ 310276 h 415207"/>
                      <a:gd name="connsiteX11" fmla="*/ 194266 w 606368"/>
                      <a:gd name="connsiteY11" fmla="*/ 201418 h 415207"/>
                      <a:gd name="connsiteX12" fmla="*/ 303173 w 606368"/>
                      <a:gd name="connsiteY12" fmla="*/ 92652 h 415207"/>
                      <a:gd name="connsiteX13" fmla="*/ 98322 w 606368"/>
                      <a:gd name="connsiteY13" fmla="*/ 57845 h 415207"/>
                      <a:gd name="connsiteX14" fmla="*/ 98322 w 606368"/>
                      <a:gd name="connsiteY14" fmla="*/ 340027 h 415207"/>
                      <a:gd name="connsiteX15" fmla="*/ 246502 w 606368"/>
                      <a:gd name="connsiteY15" fmla="*/ 340027 h 415207"/>
                      <a:gd name="connsiteX16" fmla="*/ 246502 w 606368"/>
                      <a:gd name="connsiteY16" fmla="*/ 343086 h 415207"/>
                      <a:gd name="connsiteX17" fmla="*/ 262657 w 606368"/>
                      <a:gd name="connsiteY17" fmla="*/ 359308 h 415207"/>
                      <a:gd name="connsiteX18" fmla="*/ 343618 w 606368"/>
                      <a:gd name="connsiteY18" fmla="*/ 359308 h 415207"/>
                      <a:gd name="connsiteX19" fmla="*/ 359866 w 606368"/>
                      <a:gd name="connsiteY19" fmla="*/ 343086 h 415207"/>
                      <a:gd name="connsiteX20" fmla="*/ 359866 w 606368"/>
                      <a:gd name="connsiteY20" fmla="*/ 340027 h 415207"/>
                      <a:gd name="connsiteX21" fmla="*/ 508046 w 606368"/>
                      <a:gd name="connsiteY21" fmla="*/ 340027 h 415207"/>
                      <a:gd name="connsiteX22" fmla="*/ 508696 w 606368"/>
                      <a:gd name="connsiteY22" fmla="*/ 340027 h 415207"/>
                      <a:gd name="connsiteX23" fmla="*/ 508696 w 606368"/>
                      <a:gd name="connsiteY23" fmla="*/ 57845 h 415207"/>
                      <a:gd name="connsiteX24" fmla="*/ 82817 w 606368"/>
                      <a:gd name="connsiteY24" fmla="*/ 0 h 415207"/>
                      <a:gd name="connsiteX25" fmla="*/ 524108 w 606368"/>
                      <a:gd name="connsiteY25" fmla="*/ 0 h 415207"/>
                      <a:gd name="connsiteX26" fmla="*/ 566445 w 606368"/>
                      <a:gd name="connsiteY26" fmla="*/ 42272 h 415207"/>
                      <a:gd name="connsiteX27" fmla="*/ 566445 w 606368"/>
                      <a:gd name="connsiteY27" fmla="*/ 340027 h 415207"/>
                      <a:gd name="connsiteX28" fmla="*/ 568302 w 606368"/>
                      <a:gd name="connsiteY28" fmla="*/ 340027 h 415207"/>
                      <a:gd name="connsiteX29" fmla="*/ 606368 w 606368"/>
                      <a:gd name="connsiteY29" fmla="*/ 340027 h 415207"/>
                      <a:gd name="connsiteX30" fmla="*/ 606368 w 606368"/>
                      <a:gd name="connsiteY30" fmla="*/ 368579 h 415207"/>
                      <a:gd name="connsiteX31" fmla="*/ 558460 w 606368"/>
                      <a:gd name="connsiteY31" fmla="*/ 415207 h 415207"/>
                      <a:gd name="connsiteX32" fmla="*/ 513616 w 606368"/>
                      <a:gd name="connsiteY32" fmla="*/ 415207 h 415207"/>
                      <a:gd name="connsiteX33" fmla="*/ 91452 w 606368"/>
                      <a:gd name="connsiteY33" fmla="*/ 415207 h 415207"/>
                      <a:gd name="connsiteX34" fmla="*/ 46701 w 606368"/>
                      <a:gd name="connsiteY34" fmla="*/ 415207 h 415207"/>
                      <a:gd name="connsiteX35" fmla="*/ 0 w 606368"/>
                      <a:gd name="connsiteY35" fmla="*/ 368579 h 415207"/>
                      <a:gd name="connsiteX36" fmla="*/ 0 w 606368"/>
                      <a:gd name="connsiteY36" fmla="*/ 340027 h 415207"/>
                      <a:gd name="connsiteX37" fmla="*/ 37973 w 606368"/>
                      <a:gd name="connsiteY37" fmla="*/ 340027 h 415207"/>
                      <a:gd name="connsiteX38" fmla="*/ 40480 w 606368"/>
                      <a:gd name="connsiteY38" fmla="*/ 340027 h 415207"/>
                      <a:gd name="connsiteX39" fmla="*/ 40480 w 606368"/>
                      <a:gd name="connsiteY39" fmla="*/ 42272 h 415207"/>
                      <a:gd name="connsiteX40" fmla="*/ 82817 w 606368"/>
                      <a:gd name="connsiteY40" fmla="*/ 0 h 41520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606368" h="415207">
                        <a:moveTo>
                          <a:pt x="337989" y="156075"/>
                        </a:moveTo>
                        <a:lnTo>
                          <a:pt x="289432" y="204570"/>
                        </a:lnTo>
                        <a:lnTo>
                          <a:pt x="268913" y="183985"/>
                        </a:lnTo>
                        <a:lnTo>
                          <a:pt x="247095" y="205127"/>
                        </a:lnTo>
                        <a:lnTo>
                          <a:pt x="268263" y="225711"/>
                        </a:lnTo>
                        <a:lnTo>
                          <a:pt x="289432" y="246853"/>
                        </a:lnTo>
                        <a:lnTo>
                          <a:pt x="310600" y="225711"/>
                        </a:lnTo>
                        <a:lnTo>
                          <a:pt x="359158" y="177217"/>
                        </a:lnTo>
                        <a:close/>
                        <a:moveTo>
                          <a:pt x="303173" y="92652"/>
                        </a:moveTo>
                        <a:cubicBezTo>
                          <a:pt x="362964" y="92652"/>
                          <a:pt x="412172" y="141147"/>
                          <a:pt x="412172" y="201418"/>
                        </a:cubicBezTo>
                        <a:cubicBezTo>
                          <a:pt x="412172" y="261132"/>
                          <a:pt x="363614" y="310276"/>
                          <a:pt x="303173" y="310276"/>
                        </a:cubicBezTo>
                        <a:cubicBezTo>
                          <a:pt x="242824" y="310276"/>
                          <a:pt x="194266" y="261039"/>
                          <a:pt x="194266" y="201418"/>
                        </a:cubicBezTo>
                        <a:cubicBezTo>
                          <a:pt x="194266" y="141703"/>
                          <a:pt x="242824" y="92652"/>
                          <a:pt x="303173" y="92652"/>
                        </a:cubicBezTo>
                        <a:close/>
                        <a:moveTo>
                          <a:pt x="98322" y="57845"/>
                        </a:moveTo>
                        <a:lnTo>
                          <a:pt x="98322" y="340027"/>
                        </a:lnTo>
                        <a:lnTo>
                          <a:pt x="246502" y="340027"/>
                        </a:lnTo>
                        <a:lnTo>
                          <a:pt x="246502" y="343086"/>
                        </a:lnTo>
                        <a:cubicBezTo>
                          <a:pt x="246502" y="351892"/>
                          <a:pt x="254023" y="359308"/>
                          <a:pt x="262657" y="359308"/>
                        </a:cubicBezTo>
                        <a:lnTo>
                          <a:pt x="343618" y="359308"/>
                        </a:lnTo>
                        <a:cubicBezTo>
                          <a:pt x="352438" y="359308"/>
                          <a:pt x="359866" y="351800"/>
                          <a:pt x="359866" y="343086"/>
                        </a:cubicBezTo>
                        <a:lnTo>
                          <a:pt x="359866" y="340027"/>
                        </a:lnTo>
                        <a:lnTo>
                          <a:pt x="508046" y="340027"/>
                        </a:lnTo>
                        <a:lnTo>
                          <a:pt x="508696" y="340027"/>
                        </a:lnTo>
                        <a:lnTo>
                          <a:pt x="508696" y="57845"/>
                        </a:lnTo>
                        <a:close/>
                        <a:moveTo>
                          <a:pt x="82817" y="0"/>
                        </a:moveTo>
                        <a:lnTo>
                          <a:pt x="524108" y="0"/>
                        </a:lnTo>
                        <a:cubicBezTo>
                          <a:pt x="547133" y="0"/>
                          <a:pt x="566445" y="18633"/>
                          <a:pt x="566445" y="42272"/>
                        </a:cubicBezTo>
                        <a:lnTo>
                          <a:pt x="566445" y="340027"/>
                        </a:lnTo>
                        <a:lnTo>
                          <a:pt x="568302" y="340027"/>
                        </a:lnTo>
                        <a:lnTo>
                          <a:pt x="606368" y="340027"/>
                        </a:lnTo>
                        <a:lnTo>
                          <a:pt x="606368" y="368579"/>
                        </a:lnTo>
                        <a:cubicBezTo>
                          <a:pt x="606368" y="394071"/>
                          <a:pt x="585199" y="415207"/>
                          <a:pt x="558460" y="415207"/>
                        </a:cubicBezTo>
                        <a:lnTo>
                          <a:pt x="513616" y="415207"/>
                        </a:lnTo>
                        <a:lnTo>
                          <a:pt x="91452" y="415207"/>
                        </a:lnTo>
                        <a:lnTo>
                          <a:pt x="46701" y="415207"/>
                        </a:lnTo>
                        <a:cubicBezTo>
                          <a:pt x="21169" y="415207"/>
                          <a:pt x="0" y="394627"/>
                          <a:pt x="0" y="368579"/>
                        </a:cubicBezTo>
                        <a:lnTo>
                          <a:pt x="0" y="340027"/>
                        </a:lnTo>
                        <a:lnTo>
                          <a:pt x="37973" y="340027"/>
                        </a:lnTo>
                        <a:lnTo>
                          <a:pt x="40480" y="340027"/>
                        </a:lnTo>
                        <a:lnTo>
                          <a:pt x="40480" y="42272"/>
                        </a:lnTo>
                        <a:cubicBezTo>
                          <a:pt x="40480" y="19282"/>
                          <a:pt x="59142" y="0"/>
                          <a:pt x="82817" y="0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/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9pPr>
                  </a:lstStyle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</p:grpSp>
          <p:grpSp>
            <p:nvGrpSpPr>
              <p:cNvPr id="33" name="îšľîḍé">
                <a:extLst>
                  <a:ext uri="{FF2B5EF4-FFF2-40B4-BE49-F238E27FC236}">
                    <a16:creationId xmlns:a16="http://schemas.microsoft.com/office/drawing/2014/main" id="{1BC33A45-B415-4FCF-9EE6-70CFA73B9E78}"/>
                  </a:ext>
                </a:extLst>
              </p:cNvPr>
              <p:cNvGrpSpPr/>
              <p:nvPr/>
            </p:nvGrpSpPr>
            <p:grpSpPr>
              <a:xfrm>
                <a:off x="4944862" y="4320296"/>
                <a:ext cx="3779036" cy="892875"/>
                <a:chOff x="4944862" y="4437838"/>
                <a:chExt cx="3779036" cy="892875"/>
              </a:xfrm>
            </p:grpSpPr>
            <p:grpSp>
              <p:nvGrpSpPr>
                <p:cNvPr id="34" name="íš1iḍé">
                  <a:extLst>
                    <a:ext uri="{FF2B5EF4-FFF2-40B4-BE49-F238E27FC236}">
                      <a16:creationId xmlns:a16="http://schemas.microsoft.com/office/drawing/2014/main" id="{316642DA-5F03-4015-960F-FE690750844B}"/>
                    </a:ext>
                  </a:extLst>
                </p:cNvPr>
                <p:cNvGrpSpPr/>
                <p:nvPr/>
              </p:nvGrpSpPr>
              <p:grpSpPr>
                <a:xfrm>
                  <a:off x="4944862" y="4437838"/>
                  <a:ext cx="2996046" cy="892875"/>
                  <a:chOff x="4944862" y="4437838"/>
                  <a:chExt cx="2996046" cy="892875"/>
                </a:xfrm>
              </p:grpSpPr>
              <p:sp>
                <p:nvSpPr>
                  <p:cNvPr id="38" name="iS1idé">
                    <a:extLst>
                      <a:ext uri="{FF2B5EF4-FFF2-40B4-BE49-F238E27FC236}">
                        <a16:creationId xmlns:a16="http://schemas.microsoft.com/office/drawing/2014/main" id="{4B863257-BA05-42C5-AD61-14D72F8F4DE1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4944862" y="4825436"/>
                    <a:ext cx="2996046" cy="50527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1440" tIns="45720" rIns="91440" bIns="45720" anchor="t" anchorCtr="0">
                    <a:normAutofit fontScale="92500" lnSpcReduction="10000"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9pPr>
                  </a:lstStyle>
                  <a:p>
                    <a:pPr algn="r">
                      <a:lnSpc>
                        <a:spcPct val="120000"/>
                      </a:lnSpc>
                    </a:pPr>
                    <a:r>
                      <a:rPr lang="en-US" altLang="zh-CN" sz="1100" dirty="0">
                        <a:cs typeface="+mn-ea"/>
                        <a:sym typeface="+mn-lt"/>
                      </a:rPr>
                      <a:t>Copy paste fonts. Choose the only option to retain text……</a:t>
                    </a:r>
                  </a:p>
                </p:txBody>
              </p:sp>
              <p:sp>
                <p:nvSpPr>
                  <p:cNvPr id="39" name="ïṧľíďé">
                    <a:extLst>
                      <a:ext uri="{FF2B5EF4-FFF2-40B4-BE49-F238E27FC236}">
                        <a16:creationId xmlns:a16="http://schemas.microsoft.com/office/drawing/2014/main" id="{18E8F5C5-EB81-4AAC-9344-2B3BF14F0533}"/>
                      </a:ext>
                    </a:extLst>
                  </p:cNvPr>
                  <p:cNvSpPr txBox="1"/>
                  <p:nvPr/>
                </p:nvSpPr>
                <p:spPr bwMode="auto">
                  <a:xfrm>
                    <a:off x="4944862" y="4437838"/>
                    <a:ext cx="2996046" cy="38759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square" lIns="91440" tIns="45720" rIns="91440" bIns="45720" anchor="b" anchorCtr="0">
                    <a:normAutofit fontScale="85000" lnSpcReduction="20000"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9pPr>
                  </a:lstStyle>
                  <a:p>
                    <a:pPr algn="r">
                      <a:spcBef>
                        <a:spcPct val="0"/>
                      </a:spcBef>
                    </a:pPr>
                    <a:r>
                      <a:rPr lang="en-US" altLang="zh-CN" sz="2000" b="1" dirty="0">
                        <a:cs typeface="+mn-ea"/>
                        <a:sym typeface="+mn-lt"/>
                      </a:rPr>
                      <a:t>Add Title Text</a:t>
                    </a:r>
                  </a:p>
                </p:txBody>
              </p:sp>
            </p:grpSp>
            <p:grpSp>
              <p:nvGrpSpPr>
                <p:cNvPr id="35" name="íš1íḑe">
                  <a:extLst>
                    <a:ext uri="{FF2B5EF4-FFF2-40B4-BE49-F238E27FC236}">
                      <a16:creationId xmlns:a16="http://schemas.microsoft.com/office/drawing/2014/main" id="{A179C3BD-B76B-474F-8823-874137593B89}"/>
                    </a:ext>
                  </a:extLst>
                </p:cNvPr>
                <p:cNvGrpSpPr/>
                <p:nvPr/>
              </p:nvGrpSpPr>
              <p:grpSpPr>
                <a:xfrm>
                  <a:off x="8134388" y="4589520"/>
                  <a:ext cx="589510" cy="589510"/>
                  <a:chOff x="8134388" y="4589520"/>
                  <a:chExt cx="589510" cy="589510"/>
                </a:xfrm>
              </p:grpSpPr>
              <p:sp>
                <p:nvSpPr>
                  <p:cNvPr id="36" name="iSḷïdè">
                    <a:extLst>
                      <a:ext uri="{FF2B5EF4-FFF2-40B4-BE49-F238E27FC236}">
                        <a16:creationId xmlns:a16="http://schemas.microsoft.com/office/drawing/2014/main" id="{2FA87176-C5B6-47CD-B400-B41F8758603B}"/>
                      </a:ext>
                    </a:extLst>
                  </p:cNvPr>
                  <p:cNvSpPr/>
                  <p:nvPr/>
                </p:nvSpPr>
                <p:spPr>
                  <a:xfrm>
                    <a:off x="8134388" y="4589520"/>
                    <a:ext cx="589510" cy="589510"/>
                  </a:xfrm>
                  <a:prstGeom prst="ellipse">
                    <a:avLst/>
                  </a:prstGeom>
                  <a:solidFill>
                    <a:schemeClr val="bg1">
                      <a:lumMod val="65000"/>
                    </a:schemeClr>
                  </a:solidFill>
                  <a:ln w="22225">
                    <a:solidFill>
                      <a:schemeClr val="bg1">
                        <a:lumMod val="8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  <p:sp>
                <p:nvSpPr>
                  <p:cNvPr id="37" name="îS1íde">
                    <a:extLst>
                      <a:ext uri="{FF2B5EF4-FFF2-40B4-BE49-F238E27FC236}">
                        <a16:creationId xmlns:a16="http://schemas.microsoft.com/office/drawing/2014/main" id="{71DE0617-351A-41DE-B975-76BF3E6113B8}"/>
                      </a:ext>
                    </a:extLst>
                  </p:cNvPr>
                  <p:cNvSpPr/>
                  <p:nvPr/>
                </p:nvSpPr>
                <p:spPr bwMode="auto">
                  <a:xfrm>
                    <a:off x="8271479" y="4742407"/>
                    <a:ext cx="315328" cy="283738"/>
                  </a:xfrm>
                  <a:custGeom>
                    <a:avLst/>
                    <a:gdLst>
                      <a:gd name="connsiteX0" fmla="*/ 465730 w 609191"/>
                      <a:gd name="connsiteY0" fmla="*/ 360460 h 548159"/>
                      <a:gd name="connsiteX1" fmla="*/ 465730 w 609191"/>
                      <a:gd name="connsiteY1" fmla="*/ 404898 h 548159"/>
                      <a:gd name="connsiteX2" fmla="*/ 421230 w 609191"/>
                      <a:gd name="connsiteY2" fmla="*/ 404898 h 548159"/>
                      <a:gd name="connsiteX3" fmla="*/ 421230 w 609191"/>
                      <a:gd name="connsiteY3" fmla="*/ 439197 h 548159"/>
                      <a:gd name="connsiteX4" fmla="*/ 465730 w 609191"/>
                      <a:gd name="connsiteY4" fmla="*/ 439197 h 548159"/>
                      <a:gd name="connsiteX5" fmla="*/ 465730 w 609191"/>
                      <a:gd name="connsiteY5" fmla="*/ 483635 h 548159"/>
                      <a:gd name="connsiteX6" fmla="*/ 499982 w 609191"/>
                      <a:gd name="connsiteY6" fmla="*/ 483635 h 548159"/>
                      <a:gd name="connsiteX7" fmla="*/ 499982 w 609191"/>
                      <a:gd name="connsiteY7" fmla="*/ 439197 h 548159"/>
                      <a:gd name="connsiteX8" fmla="*/ 544577 w 609191"/>
                      <a:gd name="connsiteY8" fmla="*/ 439197 h 548159"/>
                      <a:gd name="connsiteX9" fmla="*/ 544577 w 609191"/>
                      <a:gd name="connsiteY9" fmla="*/ 404898 h 548159"/>
                      <a:gd name="connsiteX10" fmla="*/ 499982 w 609191"/>
                      <a:gd name="connsiteY10" fmla="*/ 404898 h 548159"/>
                      <a:gd name="connsiteX11" fmla="*/ 499982 w 609191"/>
                      <a:gd name="connsiteY11" fmla="*/ 360460 h 548159"/>
                      <a:gd name="connsiteX12" fmla="*/ 482809 w 609191"/>
                      <a:gd name="connsiteY12" fmla="*/ 295746 h 548159"/>
                      <a:gd name="connsiteX13" fmla="*/ 609191 w 609191"/>
                      <a:gd name="connsiteY13" fmla="*/ 421953 h 548159"/>
                      <a:gd name="connsiteX14" fmla="*/ 482809 w 609191"/>
                      <a:gd name="connsiteY14" fmla="*/ 548159 h 548159"/>
                      <a:gd name="connsiteX15" fmla="*/ 356426 w 609191"/>
                      <a:gd name="connsiteY15" fmla="*/ 421953 h 548159"/>
                      <a:gd name="connsiteX16" fmla="*/ 482809 w 609191"/>
                      <a:gd name="connsiteY16" fmla="*/ 295746 h 548159"/>
                      <a:gd name="connsiteX17" fmla="*/ 256102 w 609191"/>
                      <a:gd name="connsiteY17" fmla="*/ 446 h 548159"/>
                      <a:gd name="connsiteX18" fmla="*/ 318064 w 609191"/>
                      <a:gd name="connsiteY18" fmla="*/ 13618 h 548159"/>
                      <a:gd name="connsiteX19" fmla="*/ 348333 w 609191"/>
                      <a:gd name="connsiteY19" fmla="*/ 41667 h 548159"/>
                      <a:gd name="connsiteX20" fmla="*/ 381544 w 609191"/>
                      <a:gd name="connsiteY20" fmla="*/ 146945 h 548159"/>
                      <a:gd name="connsiteX21" fmla="*/ 379267 w 609191"/>
                      <a:gd name="connsiteY21" fmla="*/ 156232 h 548159"/>
                      <a:gd name="connsiteX22" fmla="*/ 388186 w 609191"/>
                      <a:gd name="connsiteY22" fmla="*/ 200485 h 548159"/>
                      <a:gd name="connsiteX23" fmla="*/ 366742 w 609191"/>
                      <a:gd name="connsiteY23" fmla="*/ 237725 h 548159"/>
                      <a:gd name="connsiteX24" fmla="*/ 351749 w 609191"/>
                      <a:gd name="connsiteY24" fmla="*/ 278851 h 548159"/>
                      <a:gd name="connsiteX25" fmla="*/ 351749 w 609191"/>
                      <a:gd name="connsiteY25" fmla="*/ 322915 h 548159"/>
                      <a:gd name="connsiteX26" fmla="*/ 317969 w 609191"/>
                      <a:gd name="connsiteY26" fmla="*/ 422507 h 548159"/>
                      <a:gd name="connsiteX27" fmla="*/ 376800 w 609191"/>
                      <a:gd name="connsiteY27" fmla="*/ 548159 h 548159"/>
                      <a:gd name="connsiteX28" fmla="*/ 26853 w 609191"/>
                      <a:gd name="connsiteY28" fmla="*/ 548159 h 548159"/>
                      <a:gd name="connsiteX29" fmla="*/ 0 w 609191"/>
                      <a:gd name="connsiteY29" fmla="*/ 521437 h 548159"/>
                      <a:gd name="connsiteX30" fmla="*/ 0 w 609191"/>
                      <a:gd name="connsiteY30" fmla="*/ 473867 h 548159"/>
                      <a:gd name="connsiteX31" fmla="*/ 19452 w 609191"/>
                      <a:gd name="connsiteY31" fmla="*/ 433120 h 548159"/>
                      <a:gd name="connsiteX32" fmla="*/ 173740 w 609191"/>
                      <a:gd name="connsiteY32" fmla="*/ 334286 h 548159"/>
                      <a:gd name="connsiteX33" fmla="*/ 176586 w 609191"/>
                      <a:gd name="connsiteY33" fmla="*/ 330021 h 548159"/>
                      <a:gd name="connsiteX34" fmla="*/ 176586 w 609191"/>
                      <a:gd name="connsiteY34" fmla="*/ 278851 h 548159"/>
                      <a:gd name="connsiteX35" fmla="*/ 161594 w 609191"/>
                      <a:gd name="connsiteY35" fmla="*/ 237725 h 548159"/>
                      <a:gd name="connsiteX36" fmla="*/ 140149 w 609191"/>
                      <a:gd name="connsiteY36" fmla="*/ 200485 h 548159"/>
                      <a:gd name="connsiteX37" fmla="*/ 148499 w 609191"/>
                      <a:gd name="connsiteY37" fmla="*/ 156232 h 548159"/>
                      <a:gd name="connsiteX38" fmla="*/ 146222 w 609191"/>
                      <a:gd name="connsiteY38" fmla="*/ 146756 h 548159"/>
                      <a:gd name="connsiteX39" fmla="*/ 146032 w 609191"/>
                      <a:gd name="connsiteY39" fmla="*/ 95111 h 548159"/>
                      <a:gd name="connsiteX40" fmla="*/ 176207 w 609191"/>
                      <a:gd name="connsiteY40" fmla="*/ 42141 h 548159"/>
                      <a:gd name="connsiteX41" fmla="*/ 204199 w 609191"/>
                      <a:gd name="connsiteY41" fmla="*/ 19019 h 548159"/>
                      <a:gd name="connsiteX42" fmla="*/ 231431 w 609191"/>
                      <a:gd name="connsiteY42" fmla="*/ 5184 h 548159"/>
                      <a:gd name="connsiteX43" fmla="*/ 256102 w 609191"/>
                      <a:gd name="connsiteY43" fmla="*/ 446 h 54815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  <a:cxn ang="0">
                        <a:pos x="connsiteX41" y="connsiteY41"/>
                      </a:cxn>
                      <a:cxn ang="0">
                        <a:pos x="connsiteX42" y="connsiteY42"/>
                      </a:cxn>
                      <a:cxn ang="0">
                        <a:pos x="connsiteX43" y="connsiteY43"/>
                      </a:cxn>
                    </a:cxnLst>
                    <a:rect l="l" t="t" r="r" b="b"/>
                    <a:pathLst>
                      <a:path w="609191" h="548159">
                        <a:moveTo>
                          <a:pt x="465730" y="360460"/>
                        </a:moveTo>
                        <a:lnTo>
                          <a:pt x="465730" y="404898"/>
                        </a:lnTo>
                        <a:lnTo>
                          <a:pt x="421230" y="404898"/>
                        </a:lnTo>
                        <a:lnTo>
                          <a:pt x="421230" y="439197"/>
                        </a:lnTo>
                        <a:lnTo>
                          <a:pt x="465730" y="439197"/>
                        </a:lnTo>
                        <a:lnTo>
                          <a:pt x="465730" y="483635"/>
                        </a:lnTo>
                        <a:lnTo>
                          <a:pt x="499982" y="483635"/>
                        </a:lnTo>
                        <a:lnTo>
                          <a:pt x="499982" y="439197"/>
                        </a:lnTo>
                        <a:lnTo>
                          <a:pt x="544577" y="439197"/>
                        </a:lnTo>
                        <a:lnTo>
                          <a:pt x="544577" y="404898"/>
                        </a:lnTo>
                        <a:lnTo>
                          <a:pt x="499982" y="404898"/>
                        </a:lnTo>
                        <a:lnTo>
                          <a:pt x="499982" y="360460"/>
                        </a:lnTo>
                        <a:close/>
                        <a:moveTo>
                          <a:pt x="482809" y="295746"/>
                        </a:moveTo>
                        <a:cubicBezTo>
                          <a:pt x="552642" y="295746"/>
                          <a:pt x="609191" y="352217"/>
                          <a:pt x="609191" y="421953"/>
                        </a:cubicBezTo>
                        <a:cubicBezTo>
                          <a:pt x="609191" y="491688"/>
                          <a:pt x="552642" y="548159"/>
                          <a:pt x="482809" y="548159"/>
                        </a:cubicBezTo>
                        <a:cubicBezTo>
                          <a:pt x="413071" y="548159"/>
                          <a:pt x="356426" y="491688"/>
                          <a:pt x="356426" y="421953"/>
                        </a:cubicBezTo>
                        <a:cubicBezTo>
                          <a:pt x="356426" y="352217"/>
                          <a:pt x="412976" y="295746"/>
                          <a:pt x="482809" y="295746"/>
                        </a:cubicBezTo>
                        <a:close/>
                        <a:moveTo>
                          <a:pt x="256102" y="446"/>
                        </a:moveTo>
                        <a:cubicBezTo>
                          <a:pt x="283050" y="-1828"/>
                          <a:pt x="303356" y="4900"/>
                          <a:pt x="318064" y="13618"/>
                        </a:cubicBezTo>
                        <a:cubicBezTo>
                          <a:pt x="339983" y="25747"/>
                          <a:pt x="348333" y="41667"/>
                          <a:pt x="348333" y="41667"/>
                        </a:cubicBezTo>
                        <a:cubicBezTo>
                          <a:pt x="348333" y="41667"/>
                          <a:pt x="398434" y="45173"/>
                          <a:pt x="381544" y="146945"/>
                        </a:cubicBezTo>
                        <a:cubicBezTo>
                          <a:pt x="380975" y="149978"/>
                          <a:pt x="380216" y="153105"/>
                          <a:pt x="379267" y="156232"/>
                        </a:cubicBezTo>
                        <a:cubicBezTo>
                          <a:pt x="388946" y="156232"/>
                          <a:pt x="398624" y="163623"/>
                          <a:pt x="388186" y="200485"/>
                        </a:cubicBezTo>
                        <a:cubicBezTo>
                          <a:pt x="380026" y="229292"/>
                          <a:pt x="372435" y="237251"/>
                          <a:pt x="366742" y="237725"/>
                        </a:cubicBezTo>
                        <a:cubicBezTo>
                          <a:pt x="364749" y="250802"/>
                          <a:pt x="359530" y="265206"/>
                          <a:pt x="351749" y="278851"/>
                        </a:cubicBezTo>
                        <a:lnTo>
                          <a:pt x="351749" y="322915"/>
                        </a:lnTo>
                        <a:cubicBezTo>
                          <a:pt x="330589" y="350584"/>
                          <a:pt x="317969" y="385077"/>
                          <a:pt x="317969" y="422507"/>
                        </a:cubicBezTo>
                        <a:cubicBezTo>
                          <a:pt x="317969" y="472920"/>
                          <a:pt x="340837" y="518120"/>
                          <a:pt x="376800" y="548159"/>
                        </a:cubicBezTo>
                        <a:lnTo>
                          <a:pt x="26853" y="548159"/>
                        </a:lnTo>
                        <a:cubicBezTo>
                          <a:pt x="12051" y="548159"/>
                          <a:pt x="0" y="536219"/>
                          <a:pt x="0" y="521437"/>
                        </a:cubicBezTo>
                        <a:lnTo>
                          <a:pt x="0" y="473867"/>
                        </a:lnTo>
                        <a:cubicBezTo>
                          <a:pt x="0" y="458137"/>
                          <a:pt x="7211" y="443070"/>
                          <a:pt x="19452" y="433120"/>
                        </a:cubicBezTo>
                        <a:cubicBezTo>
                          <a:pt x="86633" y="377970"/>
                          <a:pt x="159032" y="341487"/>
                          <a:pt x="173740" y="334286"/>
                        </a:cubicBezTo>
                        <a:cubicBezTo>
                          <a:pt x="175353" y="333528"/>
                          <a:pt x="176396" y="331917"/>
                          <a:pt x="176586" y="330021"/>
                        </a:cubicBezTo>
                        <a:lnTo>
                          <a:pt x="176586" y="278851"/>
                        </a:lnTo>
                        <a:cubicBezTo>
                          <a:pt x="168616" y="265206"/>
                          <a:pt x="163587" y="250802"/>
                          <a:pt x="161594" y="237725"/>
                        </a:cubicBezTo>
                        <a:cubicBezTo>
                          <a:pt x="155901" y="237251"/>
                          <a:pt x="148310" y="229197"/>
                          <a:pt x="140149" y="200485"/>
                        </a:cubicBezTo>
                        <a:cubicBezTo>
                          <a:pt x="129806" y="164192"/>
                          <a:pt x="139200" y="156516"/>
                          <a:pt x="148499" y="156232"/>
                        </a:cubicBezTo>
                        <a:cubicBezTo>
                          <a:pt x="147645" y="153105"/>
                          <a:pt x="146886" y="149978"/>
                          <a:pt x="146222" y="146756"/>
                        </a:cubicBezTo>
                        <a:cubicBezTo>
                          <a:pt x="142711" y="128467"/>
                          <a:pt x="141667" y="111410"/>
                          <a:pt x="146032" y="95111"/>
                        </a:cubicBezTo>
                        <a:cubicBezTo>
                          <a:pt x="151061" y="73222"/>
                          <a:pt x="162922" y="55691"/>
                          <a:pt x="176207" y="42141"/>
                        </a:cubicBezTo>
                        <a:cubicBezTo>
                          <a:pt x="184557" y="33233"/>
                          <a:pt x="194046" y="25463"/>
                          <a:pt x="204199" y="19019"/>
                        </a:cubicBezTo>
                        <a:cubicBezTo>
                          <a:pt x="212454" y="13334"/>
                          <a:pt x="221563" y="8406"/>
                          <a:pt x="231431" y="5184"/>
                        </a:cubicBezTo>
                        <a:cubicBezTo>
                          <a:pt x="239117" y="2626"/>
                          <a:pt x="247373" y="825"/>
                          <a:pt x="256102" y="446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>
                    <a:noFill/>
                  </a:ln>
                </p:spPr>
                <p:txBody>
                  <a:bodyPr wrap="square" lIns="91440" tIns="45720" rIns="91440" bIns="45720">
                    <a:normAutofit fontScale="62500" lnSpcReduction="20000"/>
                  </a:bodyPr>
                  <a:lstStyle>
                    <a:defPPr>
                      <a:defRPr lang="zh-CN"/>
                    </a:defPPr>
                    <a:lvl1pPr marL="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1pPr>
                    <a:lvl2pPr marL="457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2pPr>
                    <a:lvl3pPr marL="914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3pPr>
                    <a:lvl4pPr marL="1371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4pPr>
                    <a:lvl5pPr marL="18288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5pPr>
                    <a:lvl6pPr marL="22860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6pPr>
                    <a:lvl7pPr marL="27432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7pPr>
                    <a:lvl8pPr marL="32004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8pPr>
                    <a:lvl9pPr marL="3657600" algn="l" defTabSz="914400" rtl="0" eaLnBrk="1" latinLnBrk="0" hangingPunct="1">
                      <a:defRPr sz="1800" kern="1200">
                        <a:solidFill>
                          <a:schemeClr val="tx1"/>
                        </a:solidFill>
                      </a:defRPr>
                    </a:lvl9pPr>
                  </a:lstStyle>
                  <a:p>
                    <a:endParaRPr lang="zh-CN" altLang="en-US">
                      <a:cs typeface="+mn-ea"/>
                      <a:sym typeface="+mn-lt"/>
                    </a:endParaRPr>
                  </a:p>
                </p:txBody>
              </p:sp>
            </p:grpSp>
          </p:grpSp>
        </p:grpSp>
        <p:grpSp>
          <p:nvGrpSpPr>
            <p:cNvPr id="23" name="íşliďe">
              <a:extLst>
                <a:ext uri="{FF2B5EF4-FFF2-40B4-BE49-F238E27FC236}">
                  <a16:creationId xmlns:a16="http://schemas.microsoft.com/office/drawing/2014/main" id="{61F602A3-74A3-478F-AFC1-2A443081313E}"/>
                </a:ext>
              </a:extLst>
            </p:cNvPr>
            <p:cNvGrpSpPr/>
            <p:nvPr/>
          </p:nvGrpSpPr>
          <p:grpSpPr>
            <a:xfrm>
              <a:off x="9704298" y="2858900"/>
              <a:ext cx="1559300" cy="1559300"/>
              <a:chOff x="9571133" y="2858900"/>
              <a:chExt cx="1559300" cy="1559300"/>
            </a:xfrm>
          </p:grpSpPr>
          <p:sp>
            <p:nvSpPr>
              <p:cNvPr id="27" name="îşḻiḍe">
                <a:extLst>
                  <a:ext uri="{FF2B5EF4-FFF2-40B4-BE49-F238E27FC236}">
                    <a16:creationId xmlns:a16="http://schemas.microsoft.com/office/drawing/2014/main" id="{FD0C93E2-82D5-47A6-8865-989457F4595F}"/>
                  </a:ext>
                </a:extLst>
              </p:cNvPr>
              <p:cNvSpPr/>
              <p:nvPr/>
            </p:nvSpPr>
            <p:spPr>
              <a:xfrm>
                <a:off x="9571133" y="2858900"/>
                <a:ext cx="1559300" cy="1559300"/>
              </a:xfrm>
              <a:prstGeom prst="ellipse">
                <a:avLst/>
              </a:prstGeom>
              <a:solidFill>
                <a:schemeClr val="bg1">
                  <a:lumMod val="85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anchor="ctr">
                <a:noAutofit/>
              </a:bodyPr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sp>
            <p:nvSpPr>
              <p:cNvPr id="28" name="ïšliḓé">
                <a:extLst>
                  <a:ext uri="{FF2B5EF4-FFF2-40B4-BE49-F238E27FC236}">
                    <a16:creationId xmlns:a16="http://schemas.microsoft.com/office/drawing/2014/main" id="{661540BF-F0A8-4A25-AA3F-A23E0E95F187}"/>
                  </a:ext>
                </a:extLst>
              </p:cNvPr>
              <p:cNvSpPr/>
              <p:nvPr/>
            </p:nvSpPr>
            <p:spPr>
              <a:xfrm>
                <a:off x="9681845" y="2914256"/>
                <a:ext cx="1448588" cy="1448588"/>
              </a:xfrm>
              <a:prstGeom prst="ellipse">
                <a:avLst/>
              </a:prstGeom>
              <a:gradFill>
                <a:gsLst>
                  <a:gs pos="0">
                    <a:srgbClr val="064EC4"/>
                  </a:gs>
                  <a:gs pos="100000">
                    <a:srgbClr val="2CA2FA"/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r>
                  <a:rPr lang="en-US" altLang="zh-CN" sz="2800" b="1" i="1" dirty="0">
                    <a:cs typeface="+mn-ea"/>
                    <a:sym typeface="+mn-lt"/>
                  </a:rPr>
                  <a:t>Title</a:t>
                </a:r>
                <a:endParaRPr lang="zh-CN" altLang="en-US" sz="2800" b="1" i="1" dirty="0">
                  <a:cs typeface="+mn-ea"/>
                  <a:sym typeface="+mn-lt"/>
                </a:endParaRPr>
              </a:p>
            </p:txBody>
          </p:sp>
        </p:grpSp>
        <p:cxnSp>
          <p:nvCxnSpPr>
            <p:cNvPr id="24" name="直接连接符 23">
              <a:extLst>
                <a:ext uri="{FF2B5EF4-FFF2-40B4-BE49-F238E27FC236}">
                  <a16:creationId xmlns:a16="http://schemas.microsoft.com/office/drawing/2014/main" id="{D69BE50E-2E18-4BEF-B28E-0FF90C51001F}"/>
                </a:ext>
              </a:extLst>
            </p:cNvPr>
            <p:cNvCxnSpPr>
              <a:stCxn id="27" idx="1"/>
              <a:endCxn id="42" idx="6"/>
            </p:cNvCxnSpPr>
            <p:nvPr/>
          </p:nvCxnSpPr>
          <p:spPr>
            <a:xfrm flipH="1" flipV="1">
              <a:off x="8832259" y="2395152"/>
              <a:ext cx="1100393" cy="692102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接连接符 24">
              <a:extLst>
                <a:ext uri="{FF2B5EF4-FFF2-40B4-BE49-F238E27FC236}">
                  <a16:creationId xmlns:a16="http://schemas.microsoft.com/office/drawing/2014/main" id="{40476D05-CA85-40E9-A64C-45577D428783}"/>
                </a:ext>
              </a:extLst>
            </p:cNvPr>
            <p:cNvCxnSpPr>
              <a:stCxn id="27" idx="3"/>
              <a:endCxn id="36" idx="7"/>
            </p:cNvCxnSpPr>
            <p:nvPr/>
          </p:nvCxnSpPr>
          <p:spPr>
            <a:xfrm flipH="1">
              <a:off x="8770731" y="4189846"/>
              <a:ext cx="1161921" cy="483679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>
              <a:extLst>
                <a:ext uri="{FF2B5EF4-FFF2-40B4-BE49-F238E27FC236}">
                  <a16:creationId xmlns:a16="http://schemas.microsoft.com/office/drawing/2014/main" id="{8C986BB0-FDCF-4B90-A605-FC812BAC4F4A}"/>
                </a:ext>
              </a:extLst>
            </p:cNvPr>
            <p:cNvCxnSpPr>
              <a:stCxn id="48" idx="6"/>
              <a:endCxn id="27" idx="2"/>
            </p:cNvCxnSpPr>
            <p:nvPr/>
          </p:nvCxnSpPr>
          <p:spPr>
            <a:xfrm>
              <a:off x="8857063" y="3638550"/>
              <a:ext cx="847235" cy="0"/>
            </a:xfrm>
            <a:prstGeom prst="line">
              <a:avLst/>
            </a:prstGeom>
            <a:ln w="3175" cap="rnd">
              <a:solidFill>
                <a:schemeClr val="bg1">
                  <a:lumMod val="75000"/>
                </a:schemeClr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67f3f905-f354-4e1b-9985-c3ab0ae7f5f7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16D5CCCA-DDBB-4E89-BE84-59FCA12125A3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1533448" y="1716602"/>
            <a:ext cx="3131638" cy="2357407"/>
            <a:chOff x="3013075" y="1106488"/>
            <a:chExt cx="6157913" cy="4635500"/>
          </a:xfrm>
        </p:grpSpPr>
        <p:sp>
          <p:nvSpPr>
            <p:cNvPr id="57" name="îš1íḋe">
              <a:extLst>
                <a:ext uri="{FF2B5EF4-FFF2-40B4-BE49-F238E27FC236}">
                  <a16:creationId xmlns:a16="http://schemas.microsoft.com/office/drawing/2014/main" id="{CF701602-EA12-4EED-9D85-7CE210792464}"/>
                </a:ext>
              </a:extLst>
            </p:cNvPr>
            <p:cNvSpPr/>
            <p:nvPr/>
          </p:nvSpPr>
          <p:spPr bwMode="auto">
            <a:xfrm>
              <a:off x="7778750" y="2563813"/>
              <a:ext cx="1377950" cy="1374775"/>
            </a:xfrm>
            <a:custGeom>
              <a:avLst/>
              <a:gdLst>
                <a:gd name="T0" fmla="*/ 299 w 314"/>
                <a:gd name="T1" fmla="*/ 232 h 313"/>
                <a:gd name="T2" fmla="*/ 314 w 314"/>
                <a:gd name="T3" fmla="*/ 185 h 313"/>
                <a:gd name="T4" fmla="*/ 283 w 314"/>
                <a:gd name="T5" fmla="*/ 164 h 313"/>
                <a:gd name="T6" fmla="*/ 281 w 314"/>
                <a:gd name="T7" fmla="*/ 137 h 313"/>
                <a:gd name="T8" fmla="*/ 309 w 314"/>
                <a:gd name="T9" fmla="*/ 111 h 313"/>
                <a:gd name="T10" fmla="*/ 287 w 314"/>
                <a:gd name="T11" fmla="*/ 67 h 313"/>
                <a:gd name="T12" fmla="*/ 250 w 314"/>
                <a:gd name="T13" fmla="*/ 74 h 313"/>
                <a:gd name="T14" fmla="*/ 230 w 314"/>
                <a:gd name="T15" fmla="*/ 55 h 313"/>
                <a:gd name="T16" fmla="*/ 232 w 314"/>
                <a:gd name="T17" fmla="*/ 15 h 313"/>
                <a:gd name="T18" fmla="*/ 185 w 314"/>
                <a:gd name="T19" fmla="*/ 0 h 313"/>
                <a:gd name="T20" fmla="*/ 163 w 314"/>
                <a:gd name="T21" fmla="*/ 33 h 313"/>
                <a:gd name="T22" fmla="*/ 136 w 314"/>
                <a:gd name="T23" fmla="*/ 36 h 313"/>
                <a:gd name="T24" fmla="*/ 110 w 314"/>
                <a:gd name="T25" fmla="*/ 8 h 313"/>
                <a:gd name="T26" fmla="*/ 66 w 314"/>
                <a:gd name="T27" fmla="*/ 30 h 313"/>
                <a:gd name="T28" fmla="*/ 73 w 314"/>
                <a:gd name="T29" fmla="*/ 68 h 313"/>
                <a:gd name="T30" fmla="*/ 55 w 314"/>
                <a:gd name="T31" fmla="*/ 88 h 313"/>
                <a:gd name="T32" fmla="*/ 16 w 314"/>
                <a:gd name="T33" fmla="*/ 87 h 313"/>
                <a:gd name="T34" fmla="*/ 0 w 314"/>
                <a:gd name="T35" fmla="*/ 133 h 313"/>
                <a:gd name="T36" fmla="*/ 33 w 314"/>
                <a:gd name="T37" fmla="*/ 155 h 313"/>
                <a:gd name="T38" fmla="*/ 35 w 314"/>
                <a:gd name="T39" fmla="*/ 182 h 313"/>
                <a:gd name="T40" fmla="*/ 7 w 314"/>
                <a:gd name="T41" fmla="*/ 208 h 313"/>
                <a:gd name="T42" fmla="*/ 29 w 314"/>
                <a:gd name="T43" fmla="*/ 252 h 313"/>
                <a:gd name="T44" fmla="*/ 67 w 314"/>
                <a:gd name="T45" fmla="*/ 245 h 313"/>
                <a:gd name="T46" fmla="*/ 88 w 314"/>
                <a:gd name="T47" fmla="*/ 261 h 313"/>
                <a:gd name="T48" fmla="*/ 87 w 314"/>
                <a:gd name="T49" fmla="*/ 298 h 313"/>
                <a:gd name="T50" fmla="*/ 134 w 314"/>
                <a:gd name="T51" fmla="*/ 313 h 313"/>
                <a:gd name="T52" fmla="*/ 155 w 314"/>
                <a:gd name="T53" fmla="*/ 283 h 313"/>
                <a:gd name="T54" fmla="*/ 181 w 314"/>
                <a:gd name="T55" fmla="*/ 282 h 313"/>
                <a:gd name="T56" fmla="*/ 207 w 314"/>
                <a:gd name="T57" fmla="*/ 310 h 313"/>
                <a:gd name="T58" fmla="*/ 251 w 314"/>
                <a:gd name="T59" fmla="*/ 288 h 313"/>
                <a:gd name="T60" fmla="*/ 244 w 314"/>
                <a:gd name="T61" fmla="*/ 251 h 313"/>
                <a:gd name="T62" fmla="*/ 261 w 314"/>
                <a:gd name="T63" fmla="*/ 230 h 313"/>
                <a:gd name="T64" fmla="*/ 299 w 314"/>
                <a:gd name="T65" fmla="*/ 232 h 313"/>
                <a:gd name="T66" fmla="*/ 139 w 314"/>
                <a:gd name="T67" fmla="*/ 218 h 313"/>
                <a:gd name="T68" fmla="*/ 100 w 314"/>
                <a:gd name="T69" fmla="*/ 140 h 313"/>
                <a:gd name="T70" fmla="*/ 178 w 314"/>
                <a:gd name="T71" fmla="*/ 101 h 313"/>
                <a:gd name="T72" fmla="*/ 217 w 314"/>
                <a:gd name="T73" fmla="*/ 179 h 313"/>
                <a:gd name="T74" fmla="*/ 139 w 314"/>
                <a:gd name="T75" fmla="*/ 218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14" h="313">
                  <a:moveTo>
                    <a:pt x="299" y="232"/>
                  </a:moveTo>
                  <a:cubicBezTo>
                    <a:pt x="314" y="185"/>
                    <a:pt x="314" y="185"/>
                    <a:pt x="314" y="185"/>
                  </a:cubicBezTo>
                  <a:cubicBezTo>
                    <a:pt x="283" y="164"/>
                    <a:pt x="283" y="164"/>
                    <a:pt x="283" y="164"/>
                  </a:cubicBezTo>
                  <a:cubicBezTo>
                    <a:pt x="283" y="155"/>
                    <a:pt x="283" y="146"/>
                    <a:pt x="281" y="137"/>
                  </a:cubicBezTo>
                  <a:cubicBezTo>
                    <a:pt x="309" y="111"/>
                    <a:pt x="309" y="111"/>
                    <a:pt x="309" y="111"/>
                  </a:cubicBezTo>
                  <a:cubicBezTo>
                    <a:pt x="287" y="67"/>
                    <a:pt x="287" y="67"/>
                    <a:pt x="287" y="67"/>
                  </a:cubicBezTo>
                  <a:cubicBezTo>
                    <a:pt x="250" y="74"/>
                    <a:pt x="250" y="74"/>
                    <a:pt x="250" y="74"/>
                  </a:cubicBezTo>
                  <a:cubicBezTo>
                    <a:pt x="244" y="68"/>
                    <a:pt x="237" y="60"/>
                    <a:pt x="230" y="55"/>
                  </a:cubicBezTo>
                  <a:cubicBezTo>
                    <a:pt x="232" y="15"/>
                    <a:pt x="232" y="15"/>
                    <a:pt x="232" y="15"/>
                  </a:cubicBezTo>
                  <a:cubicBezTo>
                    <a:pt x="185" y="0"/>
                    <a:pt x="185" y="0"/>
                    <a:pt x="185" y="0"/>
                  </a:cubicBezTo>
                  <a:cubicBezTo>
                    <a:pt x="163" y="33"/>
                    <a:pt x="163" y="33"/>
                    <a:pt x="163" y="33"/>
                  </a:cubicBezTo>
                  <a:cubicBezTo>
                    <a:pt x="154" y="33"/>
                    <a:pt x="145" y="34"/>
                    <a:pt x="136" y="36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73" y="68"/>
                    <a:pt x="73" y="68"/>
                    <a:pt x="73" y="68"/>
                  </a:cubicBezTo>
                  <a:cubicBezTo>
                    <a:pt x="66" y="74"/>
                    <a:pt x="60" y="81"/>
                    <a:pt x="55" y="88"/>
                  </a:cubicBezTo>
                  <a:cubicBezTo>
                    <a:pt x="16" y="87"/>
                    <a:pt x="16" y="87"/>
                    <a:pt x="16" y="87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33" y="155"/>
                    <a:pt x="33" y="155"/>
                    <a:pt x="33" y="155"/>
                  </a:cubicBezTo>
                  <a:cubicBezTo>
                    <a:pt x="32" y="164"/>
                    <a:pt x="33" y="173"/>
                    <a:pt x="35" y="182"/>
                  </a:cubicBezTo>
                  <a:cubicBezTo>
                    <a:pt x="7" y="208"/>
                    <a:pt x="7" y="208"/>
                    <a:pt x="7" y="208"/>
                  </a:cubicBezTo>
                  <a:cubicBezTo>
                    <a:pt x="29" y="252"/>
                    <a:pt x="29" y="252"/>
                    <a:pt x="29" y="252"/>
                  </a:cubicBezTo>
                  <a:cubicBezTo>
                    <a:pt x="67" y="245"/>
                    <a:pt x="67" y="245"/>
                    <a:pt x="67" y="245"/>
                  </a:cubicBezTo>
                  <a:cubicBezTo>
                    <a:pt x="73" y="252"/>
                    <a:pt x="80" y="256"/>
                    <a:pt x="88" y="261"/>
                  </a:cubicBezTo>
                  <a:cubicBezTo>
                    <a:pt x="87" y="298"/>
                    <a:pt x="87" y="298"/>
                    <a:pt x="87" y="298"/>
                  </a:cubicBezTo>
                  <a:cubicBezTo>
                    <a:pt x="134" y="313"/>
                    <a:pt x="134" y="313"/>
                    <a:pt x="134" y="313"/>
                  </a:cubicBezTo>
                  <a:cubicBezTo>
                    <a:pt x="155" y="283"/>
                    <a:pt x="155" y="283"/>
                    <a:pt x="155" y="283"/>
                  </a:cubicBezTo>
                  <a:cubicBezTo>
                    <a:pt x="164" y="284"/>
                    <a:pt x="173" y="284"/>
                    <a:pt x="181" y="282"/>
                  </a:cubicBezTo>
                  <a:cubicBezTo>
                    <a:pt x="207" y="310"/>
                    <a:pt x="207" y="310"/>
                    <a:pt x="207" y="310"/>
                  </a:cubicBezTo>
                  <a:cubicBezTo>
                    <a:pt x="251" y="288"/>
                    <a:pt x="251" y="288"/>
                    <a:pt x="251" y="288"/>
                  </a:cubicBezTo>
                  <a:cubicBezTo>
                    <a:pt x="244" y="251"/>
                    <a:pt x="244" y="251"/>
                    <a:pt x="244" y="251"/>
                  </a:cubicBezTo>
                  <a:cubicBezTo>
                    <a:pt x="250" y="245"/>
                    <a:pt x="256" y="238"/>
                    <a:pt x="261" y="230"/>
                  </a:cubicBezTo>
                  <a:lnTo>
                    <a:pt x="299" y="232"/>
                  </a:lnTo>
                  <a:close/>
                  <a:moveTo>
                    <a:pt x="139" y="218"/>
                  </a:moveTo>
                  <a:cubicBezTo>
                    <a:pt x="107" y="207"/>
                    <a:pt x="90" y="173"/>
                    <a:pt x="100" y="140"/>
                  </a:cubicBezTo>
                  <a:cubicBezTo>
                    <a:pt x="111" y="108"/>
                    <a:pt x="145" y="91"/>
                    <a:pt x="178" y="101"/>
                  </a:cubicBezTo>
                  <a:cubicBezTo>
                    <a:pt x="210" y="112"/>
                    <a:pt x="227" y="147"/>
                    <a:pt x="217" y="179"/>
                  </a:cubicBezTo>
                  <a:cubicBezTo>
                    <a:pt x="206" y="211"/>
                    <a:pt x="171" y="228"/>
                    <a:pt x="139" y="218"/>
                  </a:cubicBezTo>
                  <a:close/>
                </a:path>
              </a:pathLst>
            </a:custGeom>
            <a:solidFill>
              <a:srgbClr val="FFE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8" name="îṥḷíḍé">
              <a:extLst>
                <a:ext uri="{FF2B5EF4-FFF2-40B4-BE49-F238E27FC236}">
                  <a16:creationId xmlns:a16="http://schemas.microsoft.com/office/drawing/2014/main" id="{FBFE656C-2BDF-4C9F-8D37-F6FD86DF98D1}"/>
                </a:ext>
              </a:extLst>
            </p:cNvPr>
            <p:cNvSpPr/>
            <p:nvPr/>
          </p:nvSpPr>
          <p:spPr bwMode="auto">
            <a:xfrm>
              <a:off x="6086475" y="1120775"/>
              <a:ext cx="800100" cy="798513"/>
            </a:xfrm>
            <a:custGeom>
              <a:avLst/>
              <a:gdLst>
                <a:gd name="T0" fmla="*/ 163 w 182"/>
                <a:gd name="T1" fmla="*/ 147 h 182"/>
                <a:gd name="T2" fmla="*/ 177 w 182"/>
                <a:gd name="T3" fmla="*/ 121 h 182"/>
                <a:gd name="T4" fmla="*/ 161 w 182"/>
                <a:gd name="T5" fmla="*/ 106 h 182"/>
                <a:gd name="T6" fmla="*/ 163 w 182"/>
                <a:gd name="T7" fmla="*/ 91 h 182"/>
                <a:gd name="T8" fmla="*/ 182 w 182"/>
                <a:gd name="T9" fmla="*/ 79 h 182"/>
                <a:gd name="T10" fmla="*/ 174 w 182"/>
                <a:gd name="T11" fmla="*/ 52 h 182"/>
                <a:gd name="T12" fmla="*/ 152 w 182"/>
                <a:gd name="T13" fmla="*/ 52 h 182"/>
                <a:gd name="T14" fmla="*/ 142 w 182"/>
                <a:gd name="T15" fmla="*/ 39 h 182"/>
                <a:gd name="T16" fmla="*/ 147 w 182"/>
                <a:gd name="T17" fmla="*/ 16 h 182"/>
                <a:gd name="T18" fmla="*/ 122 w 182"/>
                <a:gd name="T19" fmla="*/ 3 h 182"/>
                <a:gd name="T20" fmla="*/ 106 w 182"/>
                <a:gd name="T21" fmla="*/ 20 h 182"/>
                <a:gd name="T22" fmla="*/ 90 w 182"/>
                <a:gd name="T23" fmla="*/ 19 h 182"/>
                <a:gd name="T24" fmla="*/ 78 w 182"/>
                <a:gd name="T25" fmla="*/ 0 h 182"/>
                <a:gd name="T26" fmla="*/ 51 w 182"/>
                <a:gd name="T27" fmla="*/ 9 h 182"/>
                <a:gd name="T28" fmla="*/ 51 w 182"/>
                <a:gd name="T29" fmla="*/ 31 h 182"/>
                <a:gd name="T30" fmla="*/ 39 w 182"/>
                <a:gd name="T31" fmla="*/ 40 h 182"/>
                <a:gd name="T32" fmla="*/ 17 w 182"/>
                <a:gd name="T33" fmla="*/ 36 h 182"/>
                <a:gd name="T34" fmla="*/ 3 w 182"/>
                <a:gd name="T35" fmla="*/ 61 h 182"/>
                <a:gd name="T36" fmla="*/ 20 w 182"/>
                <a:gd name="T37" fmla="*/ 76 h 182"/>
                <a:gd name="T38" fmla="*/ 18 w 182"/>
                <a:gd name="T39" fmla="*/ 92 h 182"/>
                <a:gd name="T40" fmla="*/ 0 w 182"/>
                <a:gd name="T41" fmla="*/ 104 h 182"/>
                <a:gd name="T42" fmla="*/ 8 w 182"/>
                <a:gd name="T43" fmla="*/ 131 h 182"/>
                <a:gd name="T44" fmla="*/ 30 w 182"/>
                <a:gd name="T45" fmla="*/ 131 h 182"/>
                <a:gd name="T46" fmla="*/ 40 w 182"/>
                <a:gd name="T47" fmla="*/ 142 h 182"/>
                <a:gd name="T48" fmla="*/ 36 w 182"/>
                <a:gd name="T49" fmla="*/ 163 h 182"/>
                <a:gd name="T50" fmla="*/ 61 w 182"/>
                <a:gd name="T51" fmla="*/ 177 h 182"/>
                <a:gd name="T52" fmla="*/ 76 w 182"/>
                <a:gd name="T53" fmla="*/ 161 h 182"/>
                <a:gd name="T54" fmla="*/ 92 w 182"/>
                <a:gd name="T55" fmla="*/ 163 h 182"/>
                <a:gd name="T56" fmla="*/ 103 w 182"/>
                <a:gd name="T57" fmla="*/ 182 h 182"/>
                <a:gd name="T58" fmla="*/ 131 w 182"/>
                <a:gd name="T59" fmla="*/ 174 h 182"/>
                <a:gd name="T60" fmla="*/ 130 w 182"/>
                <a:gd name="T61" fmla="*/ 152 h 182"/>
                <a:gd name="T62" fmla="*/ 142 w 182"/>
                <a:gd name="T63" fmla="*/ 142 h 182"/>
                <a:gd name="T64" fmla="*/ 163 w 182"/>
                <a:gd name="T65" fmla="*/ 147 h 182"/>
                <a:gd name="T66" fmla="*/ 74 w 182"/>
                <a:gd name="T67" fmla="*/ 123 h 182"/>
                <a:gd name="T68" fmla="*/ 60 w 182"/>
                <a:gd name="T69" fmla="*/ 75 h 182"/>
                <a:gd name="T70" fmla="*/ 108 w 182"/>
                <a:gd name="T71" fmla="*/ 60 h 182"/>
                <a:gd name="T72" fmla="*/ 122 w 182"/>
                <a:gd name="T73" fmla="*/ 108 h 182"/>
                <a:gd name="T74" fmla="*/ 74 w 182"/>
                <a:gd name="T75" fmla="*/ 123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82" h="182">
                  <a:moveTo>
                    <a:pt x="163" y="147"/>
                  </a:moveTo>
                  <a:cubicBezTo>
                    <a:pt x="177" y="121"/>
                    <a:pt x="177" y="121"/>
                    <a:pt x="177" y="121"/>
                  </a:cubicBezTo>
                  <a:cubicBezTo>
                    <a:pt x="161" y="106"/>
                    <a:pt x="161" y="106"/>
                    <a:pt x="161" y="106"/>
                  </a:cubicBezTo>
                  <a:cubicBezTo>
                    <a:pt x="162" y="101"/>
                    <a:pt x="163" y="96"/>
                    <a:pt x="163" y="91"/>
                  </a:cubicBezTo>
                  <a:cubicBezTo>
                    <a:pt x="182" y="79"/>
                    <a:pt x="182" y="79"/>
                    <a:pt x="182" y="79"/>
                  </a:cubicBezTo>
                  <a:cubicBezTo>
                    <a:pt x="174" y="52"/>
                    <a:pt x="174" y="52"/>
                    <a:pt x="174" y="52"/>
                  </a:cubicBezTo>
                  <a:cubicBezTo>
                    <a:pt x="152" y="52"/>
                    <a:pt x="152" y="52"/>
                    <a:pt x="152" y="52"/>
                  </a:cubicBezTo>
                  <a:cubicBezTo>
                    <a:pt x="149" y="48"/>
                    <a:pt x="146" y="43"/>
                    <a:pt x="142" y="39"/>
                  </a:cubicBezTo>
                  <a:cubicBezTo>
                    <a:pt x="147" y="16"/>
                    <a:pt x="147" y="16"/>
                    <a:pt x="147" y="16"/>
                  </a:cubicBezTo>
                  <a:cubicBezTo>
                    <a:pt x="122" y="3"/>
                    <a:pt x="122" y="3"/>
                    <a:pt x="122" y="3"/>
                  </a:cubicBezTo>
                  <a:cubicBezTo>
                    <a:pt x="106" y="20"/>
                    <a:pt x="106" y="20"/>
                    <a:pt x="106" y="20"/>
                  </a:cubicBezTo>
                  <a:cubicBezTo>
                    <a:pt x="101" y="19"/>
                    <a:pt x="96" y="19"/>
                    <a:pt x="90" y="19"/>
                  </a:cubicBezTo>
                  <a:cubicBezTo>
                    <a:pt x="78" y="0"/>
                    <a:pt x="78" y="0"/>
                    <a:pt x="78" y="0"/>
                  </a:cubicBezTo>
                  <a:cubicBezTo>
                    <a:pt x="51" y="9"/>
                    <a:pt x="51" y="9"/>
                    <a:pt x="51" y="9"/>
                  </a:cubicBezTo>
                  <a:cubicBezTo>
                    <a:pt x="51" y="31"/>
                    <a:pt x="51" y="31"/>
                    <a:pt x="51" y="31"/>
                  </a:cubicBezTo>
                  <a:cubicBezTo>
                    <a:pt x="47" y="34"/>
                    <a:pt x="43" y="37"/>
                    <a:pt x="39" y="40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3" y="61"/>
                    <a:pt x="3" y="61"/>
                    <a:pt x="3" y="61"/>
                  </a:cubicBezTo>
                  <a:cubicBezTo>
                    <a:pt x="20" y="76"/>
                    <a:pt x="20" y="76"/>
                    <a:pt x="20" y="76"/>
                  </a:cubicBezTo>
                  <a:cubicBezTo>
                    <a:pt x="19" y="81"/>
                    <a:pt x="18" y="87"/>
                    <a:pt x="18" y="92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8" y="131"/>
                    <a:pt x="8" y="131"/>
                    <a:pt x="8" y="131"/>
                  </a:cubicBezTo>
                  <a:cubicBezTo>
                    <a:pt x="30" y="131"/>
                    <a:pt x="30" y="131"/>
                    <a:pt x="30" y="131"/>
                  </a:cubicBezTo>
                  <a:cubicBezTo>
                    <a:pt x="33" y="135"/>
                    <a:pt x="37" y="139"/>
                    <a:pt x="40" y="142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61" y="177"/>
                    <a:pt x="61" y="177"/>
                    <a:pt x="61" y="177"/>
                  </a:cubicBezTo>
                  <a:cubicBezTo>
                    <a:pt x="76" y="161"/>
                    <a:pt x="76" y="161"/>
                    <a:pt x="76" y="161"/>
                  </a:cubicBezTo>
                  <a:cubicBezTo>
                    <a:pt x="81" y="163"/>
                    <a:pt x="86" y="164"/>
                    <a:pt x="92" y="16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31" y="174"/>
                    <a:pt x="131" y="174"/>
                    <a:pt x="131" y="174"/>
                  </a:cubicBezTo>
                  <a:cubicBezTo>
                    <a:pt x="130" y="152"/>
                    <a:pt x="130" y="152"/>
                    <a:pt x="130" y="152"/>
                  </a:cubicBezTo>
                  <a:cubicBezTo>
                    <a:pt x="135" y="149"/>
                    <a:pt x="138" y="146"/>
                    <a:pt x="142" y="142"/>
                  </a:cubicBezTo>
                  <a:lnTo>
                    <a:pt x="163" y="147"/>
                  </a:lnTo>
                  <a:close/>
                  <a:moveTo>
                    <a:pt x="74" y="123"/>
                  </a:moveTo>
                  <a:cubicBezTo>
                    <a:pt x="57" y="113"/>
                    <a:pt x="50" y="92"/>
                    <a:pt x="60" y="75"/>
                  </a:cubicBezTo>
                  <a:cubicBezTo>
                    <a:pt x="69" y="57"/>
                    <a:pt x="90" y="51"/>
                    <a:pt x="108" y="60"/>
                  </a:cubicBezTo>
                  <a:cubicBezTo>
                    <a:pt x="125" y="69"/>
                    <a:pt x="131" y="91"/>
                    <a:pt x="122" y="108"/>
                  </a:cubicBezTo>
                  <a:cubicBezTo>
                    <a:pt x="113" y="125"/>
                    <a:pt x="91" y="132"/>
                    <a:pt x="74" y="123"/>
                  </a:cubicBezTo>
                  <a:close/>
                </a:path>
              </a:pathLst>
            </a:custGeom>
            <a:solidFill>
              <a:srgbClr val="FFEC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9" name="ïś1îḋè">
              <a:extLst>
                <a:ext uri="{FF2B5EF4-FFF2-40B4-BE49-F238E27FC236}">
                  <a16:creationId xmlns:a16="http://schemas.microsoft.com/office/drawing/2014/main" id="{56CE034B-3CFD-45C2-8D90-27A14097E603}"/>
                </a:ext>
              </a:extLst>
            </p:cNvPr>
            <p:cNvSpPr/>
            <p:nvPr/>
          </p:nvSpPr>
          <p:spPr bwMode="auto">
            <a:xfrm>
              <a:off x="7694613" y="4965700"/>
              <a:ext cx="636588" cy="736600"/>
            </a:xfrm>
            <a:custGeom>
              <a:avLst/>
              <a:gdLst>
                <a:gd name="T0" fmla="*/ 0 w 145"/>
                <a:gd name="T1" fmla="*/ 0 h 168"/>
                <a:gd name="T2" fmla="*/ 145 w 145"/>
                <a:gd name="T3" fmla="*/ 168 h 168"/>
                <a:gd name="T4" fmla="*/ 145 w 145"/>
                <a:gd name="T5" fmla="*/ 168 h 168"/>
                <a:gd name="T6" fmla="*/ 88 w 145"/>
                <a:gd name="T7" fmla="*/ 34 h 168"/>
                <a:gd name="T8" fmla="*/ 61 w 145"/>
                <a:gd name="T9" fmla="*/ 23 h 168"/>
                <a:gd name="T10" fmla="*/ 57 w 145"/>
                <a:gd name="T11" fmla="*/ 24 h 168"/>
                <a:gd name="T12" fmla="*/ 2 w 145"/>
                <a:gd name="T13" fmla="*/ 0 h 168"/>
                <a:gd name="T14" fmla="*/ 0 w 145"/>
                <a:gd name="T15" fmla="*/ 0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5" h="168">
                  <a:moveTo>
                    <a:pt x="0" y="0"/>
                  </a:moveTo>
                  <a:cubicBezTo>
                    <a:pt x="145" y="168"/>
                    <a:pt x="145" y="168"/>
                    <a:pt x="145" y="168"/>
                  </a:cubicBezTo>
                  <a:cubicBezTo>
                    <a:pt x="145" y="168"/>
                    <a:pt x="145" y="168"/>
                    <a:pt x="145" y="168"/>
                  </a:cubicBezTo>
                  <a:cubicBezTo>
                    <a:pt x="145" y="168"/>
                    <a:pt x="127" y="87"/>
                    <a:pt x="88" y="34"/>
                  </a:cubicBezTo>
                  <a:cubicBezTo>
                    <a:pt x="61" y="23"/>
                    <a:pt x="61" y="23"/>
                    <a:pt x="61" y="23"/>
                  </a:cubicBezTo>
                  <a:cubicBezTo>
                    <a:pt x="60" y="24"/>
                    <a:pt x="58" y="24"/>
                    <a:pt x="57" y="24"/>
                  </a:cubicBezTo>
                  <a:cubicBezTo>
                    <a:pt x="36" y="24"/>
                    <a:pt x="17" y="17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0" name="ïSḷíḍe">
              <a:extLst>
                <a:ext uri="{FF2B5EF4-FFF2-40B4-BE49-F238E27FC236}">
                  <a16:creationId xmlns:a16="http://schemas.microsoft.com/office/drawing/2014/main" id="{030B8484-1C53-4B5C-AAD5-5E957DA656D7}"/>
                </a:ext>
              </a:extLst>
            </p:cNvPr>
            <p:cNvSpPr/>
            <p:nvPr/>
          </p:nvSpPr>
          <p:spPr bwMode="auto">
            <a:xfrm>
              <a:off x="7475538" y="4948238"/>
              <a:ext cx="855663" cy="754063"/>
            </a:xfrm>
            <a:custGeom>
              <a:avLst/>
              <a:gdLst>
                <a:gd name="T0" fmla="*/ 42 w 195"/>
                <a:gd name="T1" fmla="*/ 0 h 172"/>
                <a:gd name="T2" fmla="*/ 195 w 195"/>
                <a:gd name="T3" fmla="*/ 172 h 172"/>
                <a:gd name="T4" fmla="*/ 195 w 195"/>
                <a:gd name="T5" fmla="*/ 172 h 172"/>
                <a:gd name="T6" fmla="*/ 50 w 195"/>
                <a:gd name="T7" fmla="*/ 4 h 172"/>
                <a:gd name="T8" fmla="*/ 42 w 195"/>
                <a:gd name="T9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5" h="172">
                  <a:moveTo>
                    <a:pt x="42" y="0"/>
                  </a:moveTo>
                  <a:cubicBezTo>
                    <a:pt x="0" y="96"/>
                    <a:pt x="195" y="172"/>
                    <a:pt x="195" y="172"/>
                  </a:cubicBezTo>
                  <a:cubicBezTo>
                    <a:pt x="195" y="172"/>
                    <a:pt x="195" y="172"/>
                    <a:pt x="195" y="172"/>
                  </a:cubicBezTo>
                  <a:cubicBezTo>
                    <a:pt x="50" y="4"/>
                    <a:pt x="50" y="4"/>
                    <a:pt x="50" y="4"/>
                  </a:cubicBezTo>
                  <a:cubicBezTo>
                    <a:pt x="42" y="0"/>
                    <a:pt x="42" y="0"/>
                    <a:pt x="42" y="0"/>
                  </a:cubicBezTo>
                </a:path>
              </a:pathLst>
            </a:custGeom>
            <a:solidFill>
              <a:srgbClr val="CCD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1" name="íṥlïḑè">
              <a:extLst>
                <a:ext uri="{FF2B5EF4-FFF2-40B4-BE49-F238E27FC236}">
                  <a16:creationId xmlns:a16="http://schemas.microsoft.com/office/drawing/2014/main" id="{FB005D18-38BD-42E7-86F9-7B98E4492B25}"/>
                </a:ext>
              </a:extLst>
            </p:cNvPr>
            <p:cNvSpPr/>
            <p:nvPr/>
          </p:nvSpPr>
          <p:spPr bwMode="auto">
            <a:xfrm>
              <a:off x="7361238" y="4799013"/>
              <a:ext cx="842963" cy="355600"/>
            </a:xfrm>
            <a:custGeom>
              <a:avLst/>
              <a:gdLst>
                <a:gd name="T0" fmla="*/ 155 w 192"/>
                <a:gd name="T1" fmla="*/ 59 h 81"/>
                <a:gd name="T2" fmla="*/ 137 w 192"/>
                <a:gd name="T3" fmla="*/ 61 h 81"/>
                <a:gd name="T4" fmla="*/ 164 w 192"/>
                <a:gd name="T5" fmla="*/ 72 h 81"/>
                <a:gd name="T6" fmla="*/ 187 w 192"/>
                <a:gd name="T7" fmla="*/ 81 h 81"/>
                <a:gd name="T8" fmla="*/ 186 w 192"/>
                <a:gd name="T9" fmla="*/ 79 h 81"/>
                <a:gd name="T10" fmla="*/ 186 w 192"/>
                <a:gd name="T11" fmla="*/ 79 h 81"/>
                <a:gd name="T12" fmla="*/ 192 w 192"/>
                <a:gd name="T13" fmla="*/ 74 h 81"/>
                <a:gd name="T14" fmla="*/ 155 w 192"/>
                <a:gd name="T15" fmla="*/ 59 h 81"/>
                <a:gd name="T16" fmla="*/ 3 w 192"/>
                <a:gd name="T17" fmla="*/ 0 h 81"/>
                <a:gd name="T18" fmla="*/ 0 w 192"/>
                <a:gd name="T19" fmla="*/ 8 h 81"/>
                <a:gd name="T20" fmla="*/ 68 w 192"/>
                <a:gd name="T21" fmla="*/ 34 h 81"/>
                <a:gd name="T22" fmla="*/ 76 w 192"/>
                <a:gd name="T23" fmla="*/ 38 h 81"/>
                <a:gd name="T24" fmla="*/ 78 w 192"/>
                <a:gd name="T25" fmla="*/ 38 h 81"/>
                <a:gd name="T26" fmla="*/ 72 w 192"/>
                <a:gd name="T27" fmla="*/ 31 h 81"/>
                <a:gd name="T28" fmla="*/ 72 w 192"/>
                <a:gd name="T29" fmla="*/ 31 h 81"/>
                <a:gd name="T30" fmla="*/ 72 w 192"/>
                <a:gd name="T31" fmla="*/ 31 h 81"/>
                <a:gd name="T32" fmla="*/ 72 w 192"/>
                <a:gd name="T33" fmla="*/ 31 h 81"/>
                <a:gd name="T34" fmla="*/ 73 w 192"/>
                <a:gd name="T35" fmla="*/ 27 h 81"/>
                <a:gd name="T36" fmla="*/ 3 w 192"/>
                <a:gd name="T37" fmla="*/ 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92" h="81">
                  <a:moveTo>
                    <a:pt x="155" y="59"/>
                  </a:moveTo>
                  <a:cubicBezTo>
                    <a:pt x="149" y="61"/>
                    <a:pt x="143" y="61"/>
                    <a:pt x="137" y="61"/>
                  </a:cubicBezTo>
                  <a:cubicBezTo>
                    <a:pt x="164" y="72"/>
                    <a:pt x="164" y="72"/>
                    <a:pt x="164" y="72"/>
                  </a:cubicBezTo>
                  <a:cubicBezTo>
                    <a:pt x="187" y="81"/>
                    <a:pt x="187" y="81"/>
                    <a:pt x="187" y="81"/>
                  </a:cubicBezTo>
                  <a:cubicBezTo>
                    <a:pt x="186" y="80"/>
                    <a:pt x="186" y="80"/>
                    <a:pt x="186" y="79"/>
                  </a:cubicBezTo>
                  <a:cubicBezTo>
                    <a:pt x="186" y="79"/>
                    <a:pt x="186" y="79"/>
                    <a:pt x="186" y="79"/>
                  </a:cubicBezTo>
                  <a:cubicBezTo>
                    <a:pt x="188" y="77"/>
                    <a:pt x="190" y="75"/>
                    <a:pt x="192" y="74"/>
                  </a:cubicBezTo>
                  <a:cubicBezTo>
                    <a:pt x="155" y="59"/>
                    <a:pt x="155" y="59"/>
                    <a:pt x="155" y="59"/>
                  </a:cubicBezTo>
                  <a:moveTo>
                    <a:pt x="3" y="0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68" y="34"/>
                    <a:pt x="68" y="34"/>
                    <a:pt x="68" y="34"/>
                  </a:cubicBezTo>
                  <a:cubicBezTo>
                    <a:pt x="76" y="38"/>
                    <a:pt x="76" y="38"/>
                    <a:pt x="76" y="38"/>
                  </a:cubicBezTo>
                  <a:cubicBezTo>
                    <a:pt x="78" y="38"/>
                    <a:pt x="78" y="38"/>
                    <a:pt x="78" y="38"/>
                  </a:cubicBezTo>
                  <a:cubicBezTo>
                    <a:pt x="76" y="36"/>
                    <a:pt x="74" y="34"/>
                    <a:pt x="72" y="31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2" y="31"/>
                    <a:pt x="72" y="31"/>
                    <a:pt x="72" y="31"/>
                  </a:cubicBezTo>
                  <a:cubicBezTo>
                    <a:pt x="73" y="30"/>
                    <a:pt x="73" y="29"/>
                    <a:pt x="73" y="27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CCD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2" name="ïṧļidê">
              <a:extLst>
                <a:ext uri="{FF2B5EF4-FFF2-40B4-BE49-F238E27FC236}">
                  <a16:creationId xmlns:a16="http://schemas.microsoft.com/office/drawing/2014/main" id="{4CBD7008-73B4-4A93-85A6-ACFBCE0952D6}"/>
                </a:ext>
              </a:extLst>
            </p:cNvPr>
            <p:cNvSpPr/>
            <p:nvPr/>
          </p:nvSpPr>
          <p:spPr bwMode="auto">
            <a:xfrm>
              <a:off x="8177213" y="5030788"/>
              <a:ext cx="993775" cy="504825"/>
            </a:xfrm>
            <a:custGeom>
              <a:avLst/>
              <a:gdLst>
                <a:gd name="T0" fmla="*/ 57 w 226"/>
                <a:gd name="T1" fmla="*/ 0 h 115"/>
                <a:gd name="T2" fmla="*/ 6 w 226"/>
                <a:gd name="T3" fmla="*/ 21 h 115"/>
                <a:gd name="T4" fmla="*/ 0 w 226"/>
                <a:gd name="T5" fmla="*/ 26 h 115"/>
                <a:gd name="T6" fmla="*/ 0 w 226"/>
                <a:gd name="T7" fmla="*/ 26 h 115"/>
                <a:gd name="T8" fmla="*/ 0 w 226"/>
                <a:gd name="T9" fmla="*/ 26 h 115"/>
                <a:gd name="T10" fmla="*/ 226 w 226"/>
                <a:gd name="T11" fmla="*/ 115 h 115"/>
                <a:gd name="T12" fmla="*/ 57 w 226"/>
                <a:gd name="T13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115">
                  <a:moveTo>
                    <a:pt x="57" y="0"/>
                  </a:moveTo>
                  <a:cubicBezTo>
                    <a:pt x="39" y="0"/>
                    <a:pt x="21" y="6"/>
                    <a:pt x="6" y="21"/>
                  </a:cubicBezTo>
                  <a:cubicBezTo>
                    <a:pt x="4" y="22"/>
                    <a:pt x="2" y="24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26" y="115"/>
                    <a:pt x="226" y="115"/>
                    <a:pt x="226" y="115"/>
                  </a:cubicBezTo>
                  <a:cubicBezTo>
                    <a:pt x="226" y="115"/>
                    <a:pt x="136" y="0"/>
                    <a:pt x="57" y="0"/>
                  </a:cubicBezTo>
                </a:path>
              </a:pathLst>
            </a:custGeom>
            <a:solidFill>
              <a:srgbClr val="D2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3" name="işľïḍe">
              <a:extLst>
                <a:ext uri="{FF2B5EF4-FFF2-40B4-BE49-F238E27FC236}">
                  <a16:creationId xmlns:a16="http://schemas.microsoft.com/office/drawing/2014/main" id="{CB074138-D9B8-450C-A1AC-49422C4C7F10}"/>
                </a:ext>
              </a:extLst>
            </p:cNvPr>
            <p:cNvSpPr/>
            <p:nvPr/>
          </p:nvSpPr>
          <p:spPr bwMode="auto">
            <a:xfrm>
              <a:off x="8177213" y="5145088"/>
              <a:ext cx="993775" cy="395288"/>
            </a:xfrm>
            <a:custGeom>
              <a:avLst/>
              <a:gdLst>
                <a:gd name="T0" fmla="*/ 0 w 226"/>
                <a:gd name="T1" fmla="*/ 0 h 90"/>
                <a:gd name="T2" fmla="*/ 0 w 226"/>
                <a:gd name="T3" fmla="*/ 0 h 90"/>
                <a:gd name="T4" fmla="*/ 1 w 226"/>
                <a:gd name="T5" fmla="*/ 2 h 90"/>
                <a:gd name="T6" fmla="*/ 185 w 226"/>
                <a:gd name="T7" fmla="*/ 90 h 90"/>
                <a:gd name="T8" fmla="*/ 226 w 226"/>
                <a:gd name="T9" fmla="*/ 89 h 90"/>
                <a:gd name="T10" fmla="*/ 226 w 226"/>
                <a:gd name="T11" fmla="*/ 89 h 90"/>
                <a:gd name="T12" fmla="*/ 0 w 226"/>
                <a:gd name="T13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0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5" y="79"/>
                    <a:pt x="121" y="90"/>
                    <a:pt x="185" y="90"/>
                  </a:cubicBezTo>
                  <a:cubicBezTo>
                    <a:pt x="210" y="90"/>
                    <a:pt x="226" y="89"/>
                    <a:pt x="226" y="89"/>
                  </a:cubicBezTo>
                  <a:cubicBezTo>
                    <a:pt x="226" y="89"/>
                    <a:pt x="226" y="89"/>
                    <a:pt x="226" y="89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6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4" name="îŝľíḍe">
              <a:extLst>
                <a:ext uri="{FF2B5EF4-FFF2-40B4-BE49-F238E27FC236}">
                  <a16:creationId xmlns:a16="http://schemas.microsoft.com/office/drawing/2014/main" id="{CE6BE3F5-4D08-4B5C-8808-57EA07F3233D}"/>
                </a:ext>
              </a:extLst>
            </p:cNvPr>
            <p:cNvSpPr/>
            <p:nvPr/>
          </p:nvSpPr>
          <p:spPr bwMode="auto">
            <a:xfrm>
              <a:off x="7677150" y="4649788"/>
              <a:ext cx="996950" cy="285750"/>
            </a:xfrm>
            <a:custGeom>
              <a:avLst/>
              <a:gdLst>
                <a:gd name="T0" fmla="*/ 114 w 227"/>
                <a:gd name="T1" fmla="*/ 0 h 65"/>
                <a:gd name="T2" fmla="*/ 1 w 227"/>
                <a:gd name="T3" fmla="*/ 61 h 65"/>
                <a:gd name="T4" fmla="*/ 0 w 227"/>
                <a:gd name="T5" fmla="*/ 65 h 65"/>
                <a:gd name="T6" fmla="*/ 227 w 227"/>
                <a:gd name="T7" fmla="*/ 17 h 65"/>
                <a:gd name="T8" fmla="*/ 114 w 227"/>
                <a:gd name="T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7" h="65">
                  <a:moveTo>
                    <a:pt x="114" y="0"/>
                  </a:moveTo>
                  <a:cubicBezTo>
                    <a:pt x="63" y="0"/>
                    <a:pt x="13" y="13"/>
                    <a:pt x="1" y="61"/>
                  </a:cubicBezTo>
                  <a:cubicBezTo>
                    <a:pt x="1" y="63"/>
                    <a:pt x="1" y="64"/>
                    <a:pt x="0" y="65"/>
                  </a:cubicBezTo>
                  <a:cubicBezTo>
                    <a:pt x="227" y="17"/>
                    <a:pt x="227" y="17"/>
                    <a:pt x="227" y="17"/>
                  </a:cubicBezTo>
                  <a:cubicBezTo>
                    <a:pt x="227" y="17"/>
                    <a:pt x="171" y="0"/>
                    <a:pt x="114" y="0"/>
                  </a:cubicBezTo>
                </a:path>
              </a:pathLst>
            </a:custGeom>
            <a:solidFill>
              <a:srgbClr val="D2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5" name="iSlíḍé">
              <a:extLst>
                <a:ext uri="{FF2B5EF4-FFF2-40B4-BE49-F238E27FC236}">
                  <a16:creationId xmlns:a16="http://schemas.microsoft.com/office/drawing/2014/main" id="{F99264E6-E6A9-4934-9513-95C6D7A45FB9}"/>
                </a:ext>
              </a:extLst>
            </p:cNvPr>
            <p:cNvSpPr/>
            <p:nvPr/>
          </p:nvSpPr>
          <p:spPr bwMode="auto">
            <a:xfrm>
              <a:off x="7677150" y="4724400"/>
              <a:ext cx="996950" cy="346075"/>
            </a:xfrm>
            <a:custGeom>
              <a:avLst/>
              <a:gdLst>
                <a:gd name="T0" fmla="*/ 227 w 227"/>
                <a:gd name="T1" fmla="*/ 0 h 79"/>
                <a:gd name="T2" fmla="*/ 227 w 227"/>
                <a:gd name="T3" fmla="*/ 0 h 79"/>
                <a:gd name="T4" fmla="*/ 0 w 227"/>
                <a:gd name="T5" fmla="*/ 48 h 79"/>
                <a:gd name="T6" fmla="*/ 0 w 227"/>
                <a:gd name="T7" fmla="*/ 48 h 79"/>
                <a:gd name="T8" fmla="*/ 0 w 227"/>
                <a:gd name="T9" fmla="*/ 48 h 79"/>
                <a:gd name="T10" fmla="*/ 6 w 227"/>
                <a:gd name="T11" fmla="*/ 55 h 79"/>
                <a:gd name="T12" fmla="*/ 61 w 227"/>
                <a:gd name="T13" fmla="*/ 79 h 79"/>
                <a:gd name="T14" fmla="*/ 65 w 227"/>
                <a:gd name="T15" fmla="*/ 78 h 79"/>
                <a:gd name="T16" fmla="*/ 83 w 227"/>
                <a:gd name="T17" fmla="*/ 76 h 79"/>
                <a:gd name="T18" fmla="*/ 227 w 227"/>
                <a:gd name="T19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7" h="79">
                  <a:moveTo>
                    <a:pt x="227" y="0"/>
                  </a:moveTo>
                  <a:cubicBezTo>
                    <a:pt x="227" y="0"/>
                    <a:pt x="227" y="0"/>
                    <a:pt x="227" y="0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0" y="48"/>
                    <a:pt x="0" y="48"/>
                    <a:pt x="0" y="48"/>
                  </a:cubicBezTo>
                  <a:cubicBezTo>
                    <a:pt x="2" y="51"/>
                    <a:pt x="4" y="53"/>
                    <a:pt x="6" y="55"/>
                  </a:cubicBezTo>
                  <a:cubicBezTo>
                    <a:pt x="21" y="72"/>
                    <a:pt x="40" y="79"/>
                    <a:pt x="61" y="79"/>
                  </a:cubicBezTo>
                  <a:cubicBezTo>
                    <a:pt x="62" y="79"/>
                    <a:pt x="64" y="79"/>
                    <a:pt x="65" y="78"/>
                  </a:cubicBezTo>
                  <a:cubicBezTo>
                    <a:pt x="71" y="78"/>
                    <a:pt x="77" y="78"/>
                    <a:pt x="83" y="76"/>
                  </a:cubicBezTo>
                  <a:cubicBezTo>
                    <a:pt x="151" y="64"/>
                    <a:pt x="227" y="0"/>
                    <a:pt x="227" y="0"/>
                  </a:cubicBezTo>
                </a:path>
              </a:pathLst>
            </a:custGeom>
            <a:solidFill>
              <a:srgbClr val="E6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6" name="îSļïdé">
              <a:extLst>
                <a:ext uri="{FF2B5EF4-FFF2-40B4-BE49-F238E27FC236}">
                  <a16:creationId xmlns:a16="http://schemas.microsoft.com/office/drawing/2014/main" id="{0DD14904-5F83-4FCF-8AAA-9BCB421785D1}"/>
                </a:ext>
              </a:extLst>
            </p:cNvPr>
            <p:cNvSpPr/>
            <p:nvPr/>
          </p:nvSpPr>
          <p:spPr bwMode="auto">
            <a:xfrm>
              <a:off x="4997450" y="1123950"/>
              <a:ext cx="365125" cy="693738"/>
            </a:xfrm>
            <a:custGeom>
              <a:avLst/>
              <a:gdLst>
                <a:gd name="T0" fmla="*/ 1 w 83"/>
                <a:gd name="T1" fmla="*/ 0 h 158"/>
                <a:gd name="T2" fmla="*/ 21 w 83"/>
                <a:gd name="T3" fmla="*/ 115 h 158"/>
                <a:gd name="T4" fmla="*/ 40 w 83"/>
                <a:gd name="T5" fmla="*/ 128 h 158"/>
                <a:gd name="T6" fmla="*/ 82 w 83"/>
                <a:gd name="T7" fmla="*/ 157 h 158"/>
                <a:gd name="T8" fmla="*/ 83 w 83"/>
                <a:gd name="T9" fmla="*/ 158 h 158"/>
                <a:gd name="T10" fmla="*/ 1 w 83"/>
                <a:gd name="T11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58">
                  <a:moveTo>
                    <a:pt x="1" y="0"/>
                  </a:moveTo>
                  <a:cubicBezTo>
                    <a:pt x="1" y="0"/>
                    <a:pt x="0" y="67"/>
                    <a:pt x="21" y="115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58" y="131"/>
                    <a:pt x="73" y="140"/>
                    <a:pt x="82" y="157"/>
                  </a:cubicBezTo>
                  <a:cubicBezTo>
                    <a:pt x="83" y="158"/>
                    <a:pt x="83" y="158"/>
                    <a:pt x="83" y="158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BCC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ïŝḻíḍé">
              <a:extLst>
                <a:ext uri="{FF2B5EF4-FFF2-40B4-BE49-F238E27FC236}">
                  <a16:creationId xmlns:a16="http://schemas.microsoft.com/office/drawing/2014/main" id="{29A9F200-5035-4C82-A132-F9624F977A77}"/>
                </a:ext>
              </a:extLst>
            </p:cNvPr>
            <p:cNvSpPr/>
            <p:nvPr/>
          </p:nvSpPr>
          <p:spPr bwMode="auto">
            <a:xfrm>
              <a:off x="5002213" y="1123950"/>
              <a:ext cx="606425" cy="711200"/>
            </a:xfrm>
            <a:custGeom>
              <a:avLst/>
              <a:gdLst>
                <a:gd name="T0" fmla="*/ 0 w 138"/>
                <a:gd name="T1" fmla="*/ 0 h 162"/>
                <a:gd name="T2" fmla="*/ 82 w 138"/>
                <a:gd name="T3" fmla="*/ 158 h 162"/>
                <a:gd name="T4" fmla="*/ 88 w 138"/>
                <a:gd name="T5" fmla="*/ 162 h 162"/>
                <a:gd name="T6" fmla="*/ 0 w 138"/>
                <a:gd name="T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8" h="162">
                  <a:moveTo>
                    <a:pt x="0" y="0"/>
                  </a:moveTo>
                  <a:cubicBezTo>
                    <a:pt x="82" y="158"/>
                    <a:pt x="82" y="158"/>
                    <a:pt x="82" y="158"/>
                  </a:cubicBezTo>
                  <a:cubicBezTo>
                    <a:pt x="88" y="162"/>
                    <a:pt x="88" y="162"/>
                    <a:pt x="88" y="162"/>
                  </a:cubicBezTo>
                  <a:cubicBezTo>
                    <a:pt x="138" y="95"/>
                    <a:pt x="0" y="0"/>
                    <a:pt x="0" y="0"/>
                  </a:cubicBezTo>
                </a:path>
              </a:pathLst>
            </a:custGeom>
            <a:solidFill>
              <a:srgbClr val="CCD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8" name="ïṧ1iḋè">
              <a:extLst>
                <a:ext uri="{FF2B5EF4-FFF2-40B4-BE49-F238E27FC236}">
                  <a16:creationId xmlns:a16="http://schemas.microsoft.com/office/drawing/2014/main" id="{A2AA3635-1AEF-4866-9639-32C1699A00ED}"/>
                </a:ext>
              </a:extLst>
            </p:cNvPr>
            <p:cNvSpPr/>
            <p:nvPr/>
          </p:nvSpPr>
          <p:spPr bwMode="auto">
            <a:xfrm>
              <a:off x="4818063" y="1449388"/>
              <a:ext cx="781050" cy="552450"/>
            </a:xfrm>
            <a:custGeom>
              <a:avLst/>
              <a:gdLst>
                <a:gd name="T0" fmla="*/ 123 w 178"/>
                <a:gd name="T1" fmla="*/ 83 h 126"/>
                <a:gd name="T2" fmla="*/ 126 w 178"/>
                <a:gd name="T3" fmla="*/ 89 h 126"/>
                <a:gd name="T4" fmla="*/ 120 w 178"/>
                <a:gd name="T5" fmla="*/ 89 h 126"/>
                <a:gd name="T6" fmla="*/ 126 w 178"/>
                <a:gd name="T7" fmla="*/ 89 h 126"/>
                <a:gd name="T8" fmla="*/ 124 w 178"/>
                <a:gd name="T9" fmla="*/ 92 h 126"/>
                <a:gd name="T10" fmla="*/ 174 w 178"/>
                <a:gd name="T11" fmla="*/ 126 h 126"/>
                <a:gd name="T12" fmla="*/ 178 w 178"/>
                <a:gd name="T13" fmla="*/ 121 h 126"/>
                <a:gd name="T14" fmla="*/ 130 w 178"/>
                <a:gd name="T15" fmla="*/ 88 h 126"/>
                <a:gd name="T16" fmla="*/ 124 w 178"/>
                <a:gd name="T17" fmla="*/ 84 h 126"/>
                <a:gd name="T18" fmla="*/ 123 w 178"/>
                <a:gd name="T19" fmla="*/ 83 h 126"/>
                <a:gd name="T20" fmla="*/ 0 w 178"/>
                <a:gd name="T21" fmla="*/ 0 h 126"/>
                <a:gd name="T22" fmla="*/ 0 w 178"/>
                <a:gd name="T23" fmla="*/ 0 h 126"/>
                <a:gd name="T24" fmla="*/ 46 w 178"/>
                <a:gd name="T25" fmla="*/ 31 h 126"/>
                <a:gd name="T26" fmla="*/ 41 w 178"/>
                <a:gd name="T27" fmla="*/ 35 h 126"/>
                <a:gd name="T28" fmla="*/ 67 w 178"/>
                <a:gd name="T29" fmla="*/ 52 h 126"/>
                <a:gd name="T30" fmla="*/ 81 w 178"/>
                <a:gd name="T31" fmla="*/ 54 h 126"/>
                <a:gd name="T32" fmla="*/ 62 w 178"/>
                <a:gd name="T33" fmla="*/ 41 h 126"/>
                <a:gd name="T34" fmla="*/ 46 w 178"/>
                <a:gd name="T35" fmla="*/ 30 h 126"/>
                <a:gd name="T36" fmla="*/ 46 w 178"/>
                <a:gd name="T37" fmla="*/ 31 h 126"/>
                <a:gd name="T38" fmla="*/ 0 w 178"/>
                <a:gd name="T39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8" h="126">
                  <a:moveTo>
                    <a:pt x="123" y="83"/>
                  </a:moveTo>
                  <a:cubicBezTo>
                    <a:pt x="124" y="85"/>
                    <a:pt x="125" y="87"/>
                    <a:pt x="126" y="89"/>
                  </a:cubicBezTo>
                  <a:cubicBezTo>
                    <a:pt x="120" y="89"/>
                    <a:pt x="120" y="89"/>
                    <a:pt x="120" y="89"/>
                  </a:cubicBezTo>
                  <a:cubicBezTo>
                    <a:pt x="126" y="89"/>
                    <a:pt x="126" y="89"/>
                    <a:pt x="126" y="89"/>
                  </a:cubicBezTo>
                  <a:cubicBezTo>
                    <a:pt x="125" y="90"/>
                    <a:pt x="125" y="91"/>
                    <a:pt x="124" y="92"/>
                  </a:cubicBezTo>
                  <a:cubicBezTo>
                    <a:pt x="174" y="126"/>
                    <a:pt x="174" y="126"/>
                    <a:pt x="174" y="126"/>
                  </a:cubicBezTo>
                  <a:cubicBezTo>
                    <a:pt x="178" y="121"/>
                    <a:pt x="178" y="121"/>
                    <a:pt x="178" y="121"/>
                  </a:cubicBezTo>
                  <a:cubicBezTo>
                    <a:pt x="130" y="88"/>
                    <a:pt x="130" y="88"/>
                    <a:pt x="130" y="88"/>
                  </a:cubicBezTo>
                  <a:cubicBezTo>
                    <a:pt x="124" y="84"/>
                    <a:pt x="124" y="84"/>
                    <a:pt x="124" y="84"/>
                  </a:cubicBezTo>
                  <a:cubicBezTo>
                    <a:pt x="123" y="83"/>
                    <a:pt x="123" y="83"/>
                    <a:pt x="123" y="83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44" y="33"/>
                    <a:pt x="42" y="34"/>
                    <a:pt x="41" y="35"/>
                  </a:cubicBezTo>
                  <a:cubicBezTo>
                    <a:pt x="67" y="52"/>
                    <a:pt x="67" y="52"/>
                    <a:pt x="67" y="52"/>
                  </a:cubicBezTo>
                  <a:cubicBezTo>
                    <a:pt x="71" y="53"/>
                    <a:pt x="76" y="53"/>
                    <a:pt x="81" y="54"/>
                  </a:cubicBezTo>
                  <a:cubicBezTo>
                    <a:pt x="62" y="41"/>
                    <a:pt x="62" y="41"/>
                    <a:pt x="62" y="41"/>
                  </a:cubicBezTo>
                  <a:cubicBezTo>
                    <a:pt x="46" y="30"/>
                    <a:pt x="46" y="30"/>
                    <a:pt x="46" y="30"/>
                  </a:cubicBezTo>
                  <a:cubicBezTo>
                    <a:pt x="46" y="31"/>
                    <a:pt x="46" y="31"/>
                    <a:pt x="46" y="31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CCD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9" name="i$ļîďé">
              <a:extLst>
                <a:ext uri="{FF2B5EF4-FFF2-40B4-BE49-F238E27FC236}">
                  <a16:creationId xmlns:a16="http://schemas.microsoft.com/office/drawing/2014/main" id="{92FF5A1B-2491-4ACA-9ED3-4783BD9AF049}"/>
                </a:ext>
              </a:extLst>
            </p:cNvPr>
            <p:cNvSpPr/>
            <p:nvPr/>
          </p:nvSpPr>
          <p:spPr bwMode="auto">
            <a:xfrm>
              <a:off x="4316413" y="1106488"/>
              <a:ext cx="703263" cy="531813"/>
            </a:xfrm>
            <a:custGeom>
              <a:avLst/>
              <a:gdLst>
                <a:gd name="T0" fmla="*/ 0 w 160"/>
                <a:gd name="T1" fmla="*/ 0 h 121"/>
                <a:gd name="T2" fmla="*/ 125 w 160"/>
                <a:gd name="T3" fmla="*/ 121 h 121"/>
                <a:gd name="T4" fmla="*/ 155 w 160"/>
                <a:gd name="T5" fmla="*/ 113 h 121"/>
                <a:gd name="T6" fmla="*/ 160 w 160"/>
                <a:gd name="T7" fmla="*/ 109 h 121"/>
                <a:gd name="T8" fmla="*/ 114 w 160"/>
                <a:gd name="T9" fmla="*/ 78 h 121"/>
                <a:gd name="T10" fmla="*/ 0 w 160"/>
                <a:gd name="T11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121">
                  <a:moveTo>
                    <a:pt x="0" y="0"/>
                  </a:moveTo>
                  <a:cubicBezTo>
                    <a:pt x="0" y="0"/>
                    <a:pt x="57" y="121"/>
                    <a:pt x="125" y="121"/>
                  </a:cubicBezTo>
                  <a:cubicBezTo>
                    <a:pt x="135" y="121"/>
                    <a:pt x="145" y="119"/>
                    <a:pt x="155" y="113"/>
                  </a:cubicBezTo>
                  <a:cubicBezTo>
                    <a:pt x="156" y="112"/>
                    <a:pt x="158" y="111"/>
                    <a:pt x="160" y="109"/>
                  </a:cubicBezTo>
                  <a:cubicBezTo>
                    <a:pt x="114" y="78"/>
                    <a:pt x="114" y="78"/>
                    <a:pt x="114" y="78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2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0" name="îš1ïḓé">
              <a:extLst>
                <a:ext uri="{FF2B5EF4-FFF2-40B4-BE49-F238E27FC236}">
                  <a16:creationId xmlns:a16="http://schemas.microsoft.com/office/drawing/2014/main" id="{B6EDB93C-02B1-4DD3-95FF-6249A9FE0619}"/>
                </a:ext>
              </a:extLst>
            </p:cNvPr>
            <p:cNvSpPr/>
            <p:nvPr/>
          </p:nvSpPr>
          <p:spPr bwMode="auto">
            <a:xfrm>
              <a:off x="4316413" y="1106488"/>
              <a:ext cx="765175" cy="479425"/>
            </a:xfrm>
            <a:custGeom>
              <a:avLst/>
              <a:gdLst>
                <a:gd name="T0" fmla="*/ 0 w 174"/>
                <a:gd name="T1" fmla="*/ 0 h 109"/>
                <a:gd name="T2" fmla="*/ 114 w 174"/>
                <a:gd name="T3" fmla="*/ 78 h 109"/>
                <a:gd name="T4" fmla="*/ 160 w 174"/>
                <a:gd name="T5" fmla="*/ 109 h 109"/>
                <a:gd name="T6" fmla="*/ 160 w 174"/>
                <a:gd name="T7" fmla="*/ 108 h 109"/>
                <a:gd name="T8" fmla="*/ 0 w 174"/>
                <a:gd name="T9" fmla="*/ 0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4" h="109">
                  <a:moveTo>
                    <a:pt x="0" y="0"/>
                  </a:moveTo>
                  <a:cubicBezTo>
                    <a:pt x="114" y="78"/>
                    <a:pt x="114" y="78"/>
                    <a:pt x="114" y="78"/>
                  </a:cubicBezTo>
                  <a:cubicBezTo>
                    <a:pt x="160" y="109"/>
                    <a:pt x="160" y="109"/>
                    <a:pt x="160" y="109"/>
                  </a:cubicBezTo>
                  <a:cubicBezTo>
                    <a:pt x="160" y="109"/>
                    <a:pt x="160" y="109"/>
                    <a:pt x="160" y="108"/>
                  </a:cubicBezTo>
                  <a:cubicBezTo>
                    <a:pt x="174" y="23"/>
                    <a:pt x="0" y="0"/>
                    <a:pt x="0" y="0"/>
                  </a:cubicBezTo>
                </a:path>
              </a:pathLst>
            </a:custGeom>
            <a:solidFill>
              <a:srgbClr val="E6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1" name="iṩľiḍe">
              <a:extLst>
                <a:ext uri="{FF2B5EF4-FFF2-40B4-BE49-F238E27FC236}">
                  <a16:creationId xmlns:a16="http://schemas.microsoft.com/office/drawing/2014/main" id="{077CB937-98E5-4086-9F1D-7CB855AEA198}"/>
                </a:ext>
              </a:extLst>
            </p:cNvPr>
            <p:cNvSpPr/>
            <p:nvPr/>
          </p:nvSpPr>
          <p:spPr bwMode="auto">
            <a:xfrm>
              <a:off x="4559300" y="1827213"/>
              <a:ext cx="811213" cy="166688"/>
            </a:xfrm>
            <a:custGeom>
              <a:avLst/>
              <a:gdLst>
                <a:gd name="T0" fmla="*/ 0 w 185"/>
                <a:gd name="T1" fmla="*/ 0 h 38"/>
                <a:gd name="T2" fmla="*/ 123 w 185"/>
                <a:gd name="T3" fmla="*/ 38 h 38"/>
                <a:gd name="T4" fmla="*/ 183 w 185"/>
                <a:gd name="T5" fmla="*/ 6 h 38"/>
                <a:gd name="T6" fmla="*/ 185 w 185"/>
                <a:gd name="T7" fmla="*/ 3 h 38"/>
                <a:gd name="T8" fmla="*/ 179 w 185"/>
                <a:gd name="T9" fmla="*/ 3 h 38"/>
                <a:gd name="T10" fmla="*/ 0 w 185"/>
                <a:gd name="T11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5" h="38">
                  <a:moveTo>
                    <a:pt x="0" y="0"/>
                  </a:moveTo>
                  <a:cubicBezTo>
                    <a:pt x="0" y="0"/>
                    <a:pt x="68" y="38"/>
                    <a:pt x="123" y="38"/>
                  </a:cubicBezTo>
                  <a:cubicBezTo>
                    <a:pt x="149" y="38"/>
                    <a:pt x="171" y="30"/>
                    <a:pt x="183" y="6"/>
                  </a:cubicBezTo>
                  <a:cubicBezTo>
                    <a:pt x="184" y="5"/>
                    <a:pt x="184" y="4"/>
                    <a:pt x="185" y="3"/>
                  </a:cubicBezTo>
                  <a:cubicBezTo>
                    <a:pt x="179" y="3"/>
                    <a:pt x="179" y="3"/>
                    <a:pt x="179" y="3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D2DD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2" name="íśḻîďê">
              <a:extLst>
                <a:ext uri="{FF2B5EF4-FFF2-40B4-BE49-F238E27FC236}">
                  <a16:creationId xmlns:a16="http://schemas.microsoft.com/office/drawing/2014/main" id="{9AE93B23-B0C8-4194-AC5A-9600129DF5F3}"/>
                </a:ext>
              </a:extLst>
            </p:cNvPr>
            <p:cNvSpPr/>
            <p:nvPr/>
          </p:nvSpPr>
          <p:spPr bwMode="auto">
            <a:xfrm>
              <a:off x="4559300" y="1677988"/>
              <a:ext cx="811213" cy="161925"/>
            </a:xfrm>
            <a:custGeom>
              <a:avLst/>
              <a:gdLst>
                <a:gd name="T0" fmla="*/ 120 w 185"/>
                <a:gd name="T1" fmla="*/ 0 h 37"/>
                <a:gd name="T2" fmla="*/ 0 w 185"/>
                <a:gd name="T3" fmla="*/ 34 h 37"/>
                <a:gd name="T4" fmla="*/ 179 w 185"/>
                <a:gd name="T5" fmla="*/ 37 h 37"/>
                <a:gd name="T6" fmla="*/ 185 w 185"/>
                <a:gd name="T7" fmla="*/ 37 h 37"/>
                <a:gd name="T8" fmla="*/ 182 w 185"/>
                <a:gd name="T9" fmla="*/ 31 h 37"/>
                <a:gd name="T10" fmla="*/ 140 w 185"/>
                <a:gd name="T11" fmla="*/ 2 h 37"/>
                <a:gd name="T12" fmla="*/ 126 w 185"/>
                <a:gd name="T13" fmla="*/ 0 h 37"/>
                <a:gd name="T14" fmla="*/ 120 w 185"/>
                <a:gd name="T1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5" h="37">
                  <a:moveTo>
                    <a:pt x="120" y="0"/>
                  </a:moveTo>
                  <a:cubicBezTo>
                    <a:pt x="66" y="0"/>
                    <a:pt x="0" y="34"/>
                    <a:pt x="0" y="34"/>
                  </a:cubicBezTo>
                  <a:cubicBezTo>
                    <a:pt x="179" y="37"/>
                    <a:pt x="179" y="37"/>
                    <a:pt x="179" y="37"/>
                  </a:cubicBezTo>
                  <a:cubicBezTo>
                    <a:pt x="185" y="37"/>
                    <a:pt x="185" y="37"/>
                    <a:pt x="185" y="37"/>
                  </a:cubicBezTo>
                  <a:cubicBezTo>
                    <a:pt x="184" y="35"/>
                    <a:pt x="183" y="33"/>
                    <a:pt x="182" y="31"/>
                  </a:cubicBezTo>
                  <a:cubicBezTo>
                    <a:pt x="173" y="14"/>
                    <a:pt x="158" y="5"/>
                    <a:pt x="140" y="2"/>
                  </a:cubicBezTo>
                  <a:cubicBezTo>
                    <a:pt x="135" y="1"/>
                    <a:pt x="130" y="1"/>
                    <a:pt x="126" y="0"/>
                  </a:cubicBezTo>
                  <a:cubicBezTo>
                    <a:pt x="124" y="0"/>
                    <a:pt x="122" y="0"/>
                    <a:pt x="120" y="0"/>
                  </a:cubicBezTo>
                </a:path>
              </a:pathLst>
            </a:custGeom>
            <a:solidFill>
              <a:srgbClr val="E6EC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3" name="islîḍé">
              <a:extLst>
                <a:ext uri="{FF2B5EF4-FFF2-40B4-BE49-F238E27FC236}">
                  <a16:creationId xmlns:a16="http://schemas.microsoft.com/office/drawing/2014/main" id="{C51C2E5F-C710-4CDE-8644-34EF45C4D66F}"/>
                </a:ext>
              </a:extLst>
            </p:cNvPr>
            <p:cNvSpPr/>
            <p:nvPr/>
          </p:nvSpPr>
          <p:spPr bwMode="auto">
            <a:xfrm>
              <a:off x="4149725" y="1546225"/>
              <a:ext cx="4198938" cy="4195763"/>
            </a:xfrm>
            <a:prstGeom prst="ellipse">
              <a:avLst/>
            </a:prstGeom>
            <a:solidFill>
              <a:srgbClr val="C0D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4" name="isḷïḋe">
              <a:extLst>
                <a:ext uri="{FF2B5EF4-FFF2-40B4-BE49-F238E27FC236}">
                  <a16:creationId xmlns:a16="http://schemas.microsoft.com/office/drawing/2014/main" id="{0B454B61-927B-4BAD-BDE1-0A13394AF93A}"/>
                </a:ext>
              </a:extLst>
            </p:cNvPr>
            <p:cNvSpPr/>
            <p:nvPr/>
          </p:nvSpPr>
          <p:spPr bwMode="auto">
            <a:xfrm>
              <a:off x="4502150" y="1892300"/>
              <a:ext cx="3500438" cy="3498850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5" name="ïS1ïḋe">
              <a:extLst>
                <a:ext uri="{FF2B5EF4-FFF2-40B4-BE49-F238E27FC236}">
                  <a16:creationId xmlns:a16="http://schemas.microsoft.com/office/drawing/2014/main" id="{ABCE4EA7-36FF-4D07-970D-02B729458C5A}"/>
                </a:ext>
              </a:extLst>
            </p:cNvPr>
            <p:cNvSpPr/>
            <p:nvPr/>
          </p:nvSpPr>
          <p:spPr bwMode="auto">
            <a:xfrm>
              <a:off x="4852988" y="2243138"/>
              <a:ext cx="2794000" cy="2797175"/>
            </a:xfrm>
            <a:prstGeom prst="ellipse">
              <a:avLst/>
            </a:prstGeom>
            <a:solidFill>
              <a:srgbClr val="D7E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6" name="îşḻíḋe">
              <a:extLst>
                <a:ext uri="{FF2B5EF4-FFF2-40B4-BE49-F238E27FC236}">
                  <a16:creationId xmlns:a16="http://schemas.microsoft.com/office/drawing/2014/main" id="{4742AF52-D7AE-4DD7-B1C5-B9283F74CDF4}"/>
                </a:ext>
              </a:extLst>
            </p:cNvPr>
            <p:cNvSpPr/>
            <p:nvPr/>
          </p:nvSpPr>
          <p:spPr bwMode="auto">
            <a:xfrm>
              <a:off x="5178425" y="2573338"/>
              <a:ext cx="2143125" cy="2141538"/>
            </a:xfrm>
            <a:prstGeom prst="ellipse">
              <a:avLst/>
            </a:prstGeom>
            <a:solidFill>
              <a:srgbClr val="8CA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7" name="íşľiḓe">
              <a:extLst>
                <a:ext uri="{FF2B5EF4-FFF2-40B4-BE49-F238E27FC236}">
                  <a16:creationId xmlns:a16="http://schemas.microsoft.com/office/drawing/2014/main" id="{DADF5137-96AA-48F9-9CAF-6779E03C4715}"/>
                </a:ext>
              </a:extLst>
            </p:cNvPr>
            <p:cNvSpPr/>
            <p:nvPr/>
          </p:nvSpPr>
          <p:spPr bwMode="auto">
            <a:xfrm>
              <a:off x="5573713" y="2963863"/>
              <a:ext cx="1352550" cy="1355725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8" name="íṡlïḍê">
              <a:extLst>
                <a:ext uri="{FF2B5EF4-FFF2-40B4-BE49-F238E27FC236}">
                  <a16:creationId xmlns:a16="http://schemas.microsoft.com/office/drawing/2014/main" id="{3A16E156-EB48-4BDD-BACF-7A12D26BF21B}"/>
                </a:ext>
              </a:extLst>
            </p:cNvPr>
            <p:cNvSpPr/>
            <p:nvPr/>
          </p:nvSpPr>
          <p:spPr bwMode="auto">
            <a:xfrm>
              <a:off x="5872163" y="3267075"/>
              <a:ext cx="755650" cy="754063"/>
            </a:xfrm>
            <a:prstGeom prst="ellipse">
              <a:avLst/>
            </a:pr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9" name="íşľíďé">
              <a:extLst>
                <a:ext uri="{FF2B5EF4-FFF2-40B4-BE49-F238E27FC236}">
                  <a16:creationId xmlns:a16="http://schemas.microsoft.com/office/drawing/2014/main" id="{5F914F52-16F5-467F-A46B-3F96015460E0}"/>
                </a:ext>
              </a:extLst>
            </p:cNvPr>
            <p:cNvSpPr/>
            <p:nvPr/>
          </p:nvSpPr>
          <p:spPr bwMode="auto">
            <a:xfrm>
              <a:off x="6157913" y="3548063"/>
              <a:ext cx="188913" cy="188913"/>
            </a:xfrm>
            <a:prstGeom prst="ellipse">
              <a:avLst/>
            </a:prstGeom>
            <a:solidFill>
              <a:srgbClr val="E34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0" name="ïslidè">
              <a:extLst>
                <a:ext uri="{FF2B5EF4-FFF2-40B4-BE49-F238E27FC236}">
                  <a16:creationId xmlns:a16="http://schemas.microsoft.com/office/drawing/2014/main" id="{9BEDBE06-785B-4CE5-BDF8-33BA1FD92DBC}"/>
                </a:ext>
              </a:extLst>
            </p:cNvPr>
            <p:cNvSpPr/>
            <p:nvPr/>
          </p:nvSpPr>
          <p:spPr bwMode="auto">
            <a:xfrm>
              <a:off x="7993063" y="1339850"/>
              <a:ext cx="561975" cy="557213"/>
            </a:xfrm>
            <a:custGeom>
              <a:avLst/>
              <a:gdLst>
                <a:gd name="T0" fmla="*/ 105 w 128"/>
                <a:gd name="T1" fmla="*/ 23 h 127"/>
                <a:gd name="T2" fmla="*/ 105 w 128"/>
                <a:gd name="T3" fmla="*/ 105 h 127"/>
                <a:gd name="T4" fmla="*/ 23 w 128"/>
                <a:gd name="T5" fmla="*/ 105 h 127"/>
                <a:gd name="T6" fmla="*/ 23 w 128"/>
                <a:gd name="T7" fmla="*/ 23 h 127"/>
                <a:gd name="T8" fmla="*/ 105 w 128"/>
                <a:gd name="T9" fmla="*/ 23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8" h="127">
                  <a:moveTo>
                    <a:pt x="105" y="23"/>
                  </a:moveTo>
                  <a:cubicBezTo>
                    <a:pt x="128" y="45"/>
                    <a:pt x="128" y="82"/>
                    <a:pt x="105" y="105"/>
                  </a:cubicBezTo>
                  <a:cubicBezTo>
                    <a:pt x="82" y="127"/>
                    <a:pt x="45" y="127"/>
                    <a:pt x="23" y="105"/>
                  </a:cubicBezTo>
                  <a:cubicBezTo>
                    <a:pt x="0" y="82"/>
                    <a:pt x="0" y="45"/>
                    <a:pt x="23" y="23"/>
                  </a:cubicBezTo>
                  <a:cubicBezTo>
                    <a:pt x="45" y="0"/>
                    <a:pt x="82" y="0"/>
                    <a:pt x="105" y="23"/>
                  </a:cubicBezTo>
                  <a:close/>
                </a:path>
              </a:pathLst>
            </a:custGeom>
            <a:solidFill>
              <a:srgbClr val="E3407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1" name="ïṡ1ïďê">
              <a:extLst>
                <a:ext uri="{FF2B5EF4-FFF2-40B4-BE49-F238E27FC236}">
                  <a16:creationId xmlns:a16="http://schemas.microsoft.com/office/drawing/2014/main" id="{43DAEB07-FA38-4A8C-BD73-54FC0064832E}"/>
                </a:ext>
              </a:extLst>
            </p:cNvPr>
            <p:cNvSpPr/>
            <p:nvPr/>
          </p:nvSpPr>
          <p:spPr bwMode="auto">
            <a:xfrm>
              <a:off x="7707313" y="1160463"/>
              <a:ext cx="541338" cy="855663"/>
            </a:xfrm>
            <a:custGeom>
              <a:avLst/>
              <a:gdLst>
                <a:gd name="T0" fmla="*/ 123 w 123"/>
                <a:gd name="T1" fmla="*/ 90 h 195"/>
                <a:gd name="T2" fmla="*/ 121 w 123"/>
                <a:gd name="T3" fmla="*/ 59 h 195"/>
                <a:gd name="T4" fmla="*/ 53 w 123"/>
                <a:gd name="T5" fmla="*/ 9 h 195"/>
                <a:gd name="T6" fmla="*/ 15 w 123"/>
                <a:gd name="T7" fmla="*/ 47 h 195"/>
                <a:gd name="T8" fmla="*/ 14 w 123"/>
                <a:gd name="T9" fmla="*/ 49 h 195"/>
                <a:gd name="T10" fmla="*/ 42 w 123"/>
                <a:gd name="T11" fmla="*/ 195 h 195"/>
                <a:gd name="T12" fmla="*/ 123 w 123"/>
                <a:gd name="T13" fmla="*/ 90 h 1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195">
                  <a:moveTo>
                    <a:pt x="123" y="90"/>
                  </a:moveTo>
                  <a:cubicBezTo>
                    <a:pt x="121" y="59"/>
                    <a:pt x="121" y="59"/>
                    <a:pt x="121" y="59"/>
                  </a:cubicBezTo>
                  <a:cubicBezTo>
                    <a:pt x="119" y="24"/>
                    <a:pt x="86" y="0"/>
                    <a:pt x="53" y="9"/>
                  </a:cubicBezTo>
                  <a:cubicBezTo>
                    <a:pt x="35" y="14"/>
                    <a:pt x="20" y="29"/>
                    <a:pt x="15" y="47"/>
                  </a:cubicBezTo>
                  <a:cubicBezTo>
                    <a:pt x="14" y="49"/>
                    <a:pt x="14" y="49"/>
                    <a:pt x="14" y="49"/>
                  </a:cubicBezTo>
                  <a:cubicBezTo>
                    <a:pt x="0" y="100"/>
                    <a:pt x="11" y="153"/>
                    <a:pt x="42" y="195"/>
                  </a:cubicBezTo>
                  <a:lnTo>
                    <a:pt x="123" y="90"/>
                  </a:ln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2" name="ïṧḻiḍè">
              <a:extLst>
                <a:ext uri="{FF2B5EF4-FFF2-40B4-BE49-F238E27FC236}">
                  <a16:creationId xmlns:a16="http://schemas.microsoft.com/office/drawing/2014/main" id="{3E454637-A9FC-499C-801C-B2FF412A6186}"/>
                </a:ext>
              </a:extLst>
            </p:cNvPr>
            <p:cNvSpPr/>
            <p:nvPr/>
          </p:nvSpPr>
          <p:spPr bwMode="auto">
            <a:xfrm>
              <a:off x="7878763" y="1643063"/>
              <a:ext cx="852488" cy="539750"/>
            </a:xfrm>
            <a:custGeom>
              <a:avLst/>
              <a:gdLst>
                <a:gd name="T0" fmla="*/ 104 w 194"/>
                <a:gd name="T1" fmla="*/ 0 h 123"/>
                <a:gd name="T2" fmla="*/ 136 w 194"/>
                <a:gd name="T3" fmla="*/ 2 h 123"/>
                <a:gd name="T4" fmla="*/ 185 w 194"/>
                <a:gd name="T5" fmla="*/ 71 h 123"/>
                <a:gd name="T6" fmla="*/ 148 w 194"/>
                <a:gd name="T7" fmla="*/ 108 h 123"/>
                <a:gd name="T8" fmla="*/ 145 w 194"/>
                <a:gd name="T9" fmla="*/ 109 h 123"/>
                <a:gd name="T10" fmla="*/ 0 w 194"/>
                <a:gd name="T11" fmla="*/ 81 h 123"/>
                <a:gd name="T12" fmla="*/ 104 w 194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4" h="123">
                  <a:moveTo>
                    <a:pt x="104" y="0"/>
                  </a:moveTo>
                  <a:cubicBezTo>
                    <a:pt x="136" y="2"/>
                    <a:pt x="136" y="2"/>
                    <a:pt x="136" y="2"/>
                  </a:cubicBezTo>
                  <a:cubicBezTo>
                    <a:pt x="170" y="4"/>
                    <a:pt x="194" y="37"/>
                    <a:pt x="185" y="71"/>
                  </a:cubicBezTo>
                  <a:cubicBezTo>
                    <a:pt x="180" y="89"/>
                    <a:pt x="166" y="103"/>
                    <a:pt x="148" y="108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95" y="123"/>
                    <a:pt x="41" y="113"/>
                    <a:pt x="0" y="81"/>
                  </a:cubicBezTo>
                  <a:lnTo>
                    <a:pt x="104" y="0"/>
                  </a:ln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3" name="íSlîḍê">
              <a:extLst>
                <a:ext uri="{FF2B5EF4-FFF2-40B4-BE49-F238E27FC236}">
                  <a16:creationId xmlns:a16="http://schemas.microsoft.com/office/drawing/2014/main" id="{13B7848A-28D1-415D-919E-697C1BF9FBF4}"/>
                </a:ext>
              </a:extLst>
            </p:cNvPr>
            <p:cNvSpPr/>
            <p:nvPr/>
          </p:nvSpPr>
          <p:spPr bwMode="auto">
            <a:xfrm>
              <a:off x="6223000" y="3143250"/>
              <a:ext cx="522288" cy="522288"/>
            </a:xfrm>
            <a:custGeom>
              <a:avLst/>
              <a:gdLst>
                <a:gd name="T0" fmla="*/ 329 w 329"/>
                <a:gd name="T1" fmla="*/ 39 h 329"/>
                <a:gd name="T2" fmla="*/ 25 w 329"/>
                <a:gd name="T3" fmla="*/ 329 h 329"/>
                <a:gd name="T4" fmla="*/ 0 w 329"/>
                <a:gd name="T5" fmla="*/ 307 h 329"/>
                <a:gd name="T6" fmla="*/ 291 w 329"/>
                <a:gd name="T7" fmla="*/ 0 h 329"/>
                <a:gd name="T8" fmla="*/ 329 w 329"/>
                <a:gd name="T9" fmla="*/ 3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9" h="329">
                  <a:moveTo>
                    <a:pt x="329" y="39"/>
                  </a:moveTo>
                  <a:lnTo>
                    <a:pt x="25" y="329"/>
                  </a:lnTo>
                  <a:lnTo>
                    <a:pt x="0" y="307"/>
                  </a:lnTo>
                  <a:lnTo>
                    <a:pt x="291" y="0"/>
                  </a:lnTo>
                  <a:lnTo>
                    <a:pt x="329" y="39"/>
                  </a:lnTo>
                  <a:close/>
                </a:path>
              </a:pathLst>
            </a:custGeom>
            <a:solidFill>
              <a:srgbClr val="E2E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4" name="ï$ḷíḑè">
              <a:extLst>
                <a:ext uri="{FF2B5EF4-FFF2-40B4-BE49-F238E27FC236}">
                  <a16:creationId xmlns:a16="http://schemas.microsoft.com/office/drawing/2014/main" id="{7CC3B7CE-9927-4A1E-9E89-266AD25B3DB0}"/>
                </a:ext>
              </a:extLst>
            </p:cNvPr>
            <p:cNvSpPr/>
            <p:nvPr/>
          </p:nvSpPr>
          <p:spPr bwMode="auto">
            <a:xfrm>
              <a:off x="6578600" y="1554163"/>
              <a:ext cx="1757363" cy="1760538"/>
            </a:xfrm>
            <a:custGeom>
              <a:avLst/>
              <a:gdLst>
                <a:gd name="T0" fmla="*/ 1107 w 1107"/>
                <a:gd name="T1" fmla="*/ 56 h 1109"/>
                <a:gd name="T2" fmla="*/ 105 w 1107"/>
                <a:gd name="T3" fmla="*/ 1109 h 1109"/>
                <a:gd name="T4" fmla="*/ 0 w 1107"/>
                <a:gd name="T5" fmla="*/ 1004 h 1109"/>
                <a:gd name="T6" fmla="*/ 1052 w 1107"/>
                <a:gd name="T7" fmla="*/ 0 h 1109"/>
                <a:gd name="T8" fmla="*/ 1107 w 1107"/>
                <a:gd name="T9" fmla="*/ 56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7" h="1109">
                  <a:moveTo>
                    <a:pt x="1107" y="56"/>
                  </a:moveTo>
                  <a:lnTo>
                    <a:pt x="105" y="1109"/>
                  </a:lnTo>
                  <a:lnTo>
                    <a:pt x="0" y="1004"/>
                  </a:lnTo>
                  <a:lnTo>
                    <a:pt x="1052" y="0"/>
                  </a:lnTo>
                  <a:lnTo>
                    <a:pt x="1107" y="56"/>
                  </a:lnTo>
                  <a:close/>
                </a:path>
              </a:pathLst>
            </a:custGeom>
            <a:solidFill>
              <a:srgbClr val="E2E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5" name="îṡ1íḑe">
              <a:extLst>
                <a:ext uri="{FF2B5EF4-FFF2-40B4-BE49-F238E27FC236}">
                  <a16:creationId xmlns:a16="http://schemas.microsoft.com/office/drawing/2014/main" id="{50CCB4F5-70F6-4575-ADAE-2DB85F40D25B}"/>
                </a:ext>
              </a:extLst>
            </p:cNvPr>
            <p:cNvSpPr/>
            <p:nvPr/>
          </p:nvSpPr>
          <p:spPr bwMode="auto">
            <a:xfrm>
              <a:off x="6342063" y="3090863"/>
              <a:ext cx="457200" cy="457200"/>
            </a:xfrm>
            <a:custGeom>
              <a:avLst/>
              <a:gdLst>
                <a:gd name="T0" fmla="*/ 288 w 288"/>
                <a:gd name="T1" fmla="*/ 105 h 288"/>
                <a:gd name="T2" fmla="*/ 105 w 288"/>
                <a:gd name="T3" fmla="*/ 288 h 288"/>
                <a:gd name="T4" fmla="*/ 0 w 288"/>
                <a:gd name="T5" fmla="*/ 183 h 288"/>
                <a:gd name="T6" fmla="*/ 182 w 288"/>
                <a:gd name="T7" fmla="*/ 0 h 288"/>
                <a:gd name="T8" fmla="*/ 288 w 288"/>
                <a:gd name="T9" fmla="*/ 105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8" h="288">
                  <a:moveTo>
                    <a:pt x="288" y="105"/>
                  </a:moveTo>
                  <a:lnTo>
                    <a:pt x="105" y="288"/>
                  </a:lnTo>
                  <a:lnTo>
                    <a:pt x="0" y="183"/>
                  </a:lnTo>
                  <a:lnTo>
                    <a:pt x="182" y="0"/>
                  </a:lnTo>
                  <a:lnTo>
                    <a:pt x="288" y="105"/>
                  </a:lnTo>
                  <a:close/>
                </a:path>
              </a:pathLst>
            </a:custGeom>
            <a:solidFill>
              <a:srgbClr val="4B7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6" name="ïSḻidè">
              <a:extLst>
                <a:ext uri="{FF2B5EF4-FFF2-40B4-BE49-F238E27FC236}">
                  <a16:creationId xmlns:a16="http://schemas.microsoft.com/office/drawing/2014/main" id="{F75309B0-2F15-4C41-ABC2-374E75B5348C}"/>
                </a:ext>
              </a:extLst>
            </p:cNvPr>
            <p:cNvSpPr/>
            <p:nvPr/>
          </p:nvSpPr>
          <p:spPr bwMode="auto">
            <a:xfrm>
              <a:off x="3184525" y="5057775"/>
              <a:ext cx="723900" cy="684213"/>
            </a:xfrm>
            <a:prstGeom prst="rect">
              <a:avLst/>
            </a:prstGeom>
            <a:solidFill>
              <a:srgbClr val="FFE0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7" name="iṣľídé">
              <a:extLst>
                <a:ext uri="{FF2B5EF4-FFF2-40B4-BE49-F238E27FC236}">
                  <a16:creationId xmlns:a16="http://schemas.microsoft.com/office/drawing/2014/main" id="{C52130BD-3171-4EAC-A8AE-0A476D836F89}"/>
                </a:ext>
              </a:extLst>
            </p:cNvPr>
            <p:cNvSpPr/>
            <p:nvPr/>
          </p:nvSpPr>
          <p:spPr bwMode="auto">
            <a:xfrm>
              <a:off x="4184650" y="4227513"/>
              <a:ext cx="730250" cy="1514475"/>
            </a:xfrm>
            <a:prstGeom prst="rect">
              <a:avLst/>
            </a:prstGeom>
            <a:solidFill>
              <a:srgbClr val="FFCC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8" name="ïsļïdê">
              <a:extLst>
                <a:ext uri="{FF2B5EF4-FFF2-40B4-BE49-F238E27FC236}">
                  <a16:creationId xmlns:a16="http://schemas.microsoft.com/office/drawing/2014/main" id="{46E6227B-886A-4DE4-A429-91B230CBA4B0}"/>
                </a:ext>
              </a:extLst>
            </p:cNvPr>
            <p:cNvSpPr/>
            <p:nvPr/>
          </p:nvSpPr>
          <p:spPr bwMode="auto">
            <a:xfrm>
              <a:off x="4233863" y="1941513"/>
              <a:ext cx="206375" cy="149225"/>
            </a:xfrm>
            <a:custGeom>
              <a:avLst/>
              <a:gdLst>
                <a:gd name="T0" fmla="*/ 47 w 47"/>
                <a:gd name="T1" fmla="*/ 0 h 34"/>
                <a:gd name="T2" fmla="*/ 47 w 47"/>
                <a:gd name="T3" fmla="*/ 16 h 34"/>
                <a:gd name="T4" fmla="*/ 44 w 47"/>
                <a:gd name="T5" fmla="*/ 30 h 34"/>
                <a:gd name="T6" fmla="*/ 42 w 47"/>
                <a:gd name="T7" fmla="*/ 33 h 34"/>
                <a:gd name="T8" fmla="*/ 12 w 47"/>
                <a:gd name="T9" fmla="*/ 34 h 34"/>
                <a:gd name="T10" fmla="*/ 11 w 47"/>
                <a:gd name="T11" fmla="*/ 33 h 34"/>
                <a:gd name="T12" fmla="*/ 0 w 47"/>
                <a:gd name="T13" fmla="*/ 7 h 34"/>
                <a:gd name="T14" fmla="*/ 0 w 47"/>
                <a:gd name="T15" fmla="*/ 3 h 34"/>
                <a:gd name="T16" fmla="*/ 47 w 47"/>
                <a:gd name="T1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" h="34">
                  <a:moveTo>
                    <a:pt x="47" y="0"/>
                  </a:moveTo>
                  <a:cubicBezTo>
                    <a:pt x="47" y="16"/>
                    <a:pt x="47" y="16"/>
                    <a:pt x="47" y="16"/>
                  </a:cubicBezTo>
                  <a:cubicBezTo>
                    <a:pt x="47" y="21"/>
                    <a:pt x="46" y="26"/>
                    <a:pt x="44" y="30"/>
                  </a:cubicBezTo>
                  <a:cubicBezTo>
                    <a:pt x="42" y="33"/>
                    <a:pt x="42" y="33"/>
                    <a:pt x="42" y="33"/>
                  </a:cubicBezTo>
                  <a:cubicBezTo>
                    <a:pt x="12" y="34"/>
                    <a:pt x="12" y="34"/>
                    <a:pt x="12" y="34"/>
                  </a:cubicBezTo>
                  <a:cubicBezTo>
                    <a:pt x="11" y="33"/>
                    <a:pt x="11" y="33"/>
                    <a:pt x="11" y="33"/>
                  </a:cubicBezTo>
                  <a:cubicBezTo>
                    <a:pt x="4" y="27"/>
                    <a:pt x="0" y="17"/>
                    <a:pt x="0" y="7"/>
                  </a:cubicBezTo>
                  <a:cubicBezTo>
                    <a:pt x="0" y="3"/>
                    <a:pt x="0" y="3"/>
                    <a:pt x="0" y="3"/>
                  </a:cubicBezTo>
                  <a:lnTo>
                    <a:pt x="47" y="0"/>
                  </a:ln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9" name="ísḷíḍê">
              <a:extLst>
                <a:ext uri="{FF2B5EF4-FFF2-40B4-BE49-F238E27FC236}">
                  <a16:creationId xmlns:a16="http://schemas.microsoft.com/office/drawing/2014/main" id="{FFC131E0-23C4-4BD6-AD79-E61DA2AD139F}"/>
                </a:ext>
              </a:extLst>
            </p:cNvPr>
            <p:cNvSpPr/>
            <p:nvPr/>
          </p:nvSpPr>
          <p:spPr bwMode="auto">
            <a:xfrm>
              <a:off x="4221163" y="1931988"/>
              <a:ext cx="52388" cy="101600"/>
            </a:xfrm>
            <a:custGeom>
              <a:avLst/>
              <a:gdLst>
                <a:gd name="T0" fmla="*/ 6 w 12"/>
                <a:gd name="T1" fmla="*/ 0 h 23"/>
                <a:gd name="T2" fmla="*/ 6 w 12"/>
                <a:gd name="T3" fmla="*/ 0 h 23"/>
                <a:gd name="T4" fmla="*/ 0 w 12"/>
                <a:gd name="T5" fmla="*/ 5 h 23"/>
                <a:gd name="T6" fmla="*/ 0 w 12"/>
                <a:gd name="T7" fmla="*/ 15 h 23"/>
                <a:gd name="T8" fmla="*/ 8 w 12"/>
                <a:gd name="T9" fmla="*/ 23 h 23"/>
                <a:gd name="T10" fmla="*/ 12 w 12"/>
                <a:gd name="T11" fmla="*/ 20 h 23"/>
                <a:gd name="T12" fmla="*/ 12 w 12"/>
                <a:gd name="T13" fmla="*/ 5 h 23"/>
                <a:gd name="T14" fmla="*/ 6 w 12"/>
                <a:gd name="T1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3">
                  <a:moveTo>
                    <a:pt x="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9"/>
                    <a:pt x="4" y="23"/>
                    <a:pt x="8" y="23"/>
                  </a:cubicBezTo>
                  <a:cubicBezTo>
                    <a:pt x="10" y="23"/>
                    <a:pt x="11" y="22"/>
                    <a:pt x="12" y="20"/>
                  </a:cubicBezTo>
                  <a:cubicBezTo>
                    <a:pt x="12" y="5"/>
                    <a:pt x="12" y="5"/>
                    <a:pt x="12" y="5"/>
                  </a:cubicBezTo>
                  <a:cubicBezTo>
                    <a:pt x="12" y="2"/>
                    <a:pt x="9" y="0"/>
                    <a:pt x="6" y="0"/>
                  </a:cubicBez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0" name="îṥḷïdé">
              <a:extLst>
                <a:ext uri="{FF2B5EF4-FFF2-40B4-BE49-F238E27FC236}">
                  <a16:creationId xmlns:a16="http://schemas.microsoft.com/office/drawing/2014/main" id="{C5364A97-D95C-4CD3-A9E6-AAB8E733D81B}"/>
                </a:ext>
              </a:extLst>
            </p:cNvPr>
            <p:cNvSpPr/>
            <p:nvPr/>
          </p:nvSpPr>
          <p:spPr bwMode="auto">
            <a:xfrm>
              <a:off x="4233863" y="1884363"/>
              <a:ext cx="52388" cy="104775"/>
            </a:xfrm>
            <a:custGeom>
              <a:avLst/>
              <a:gdLst>
                <a:gd name="T0" fmla="*/ 6 w 12"/>
                <a:gd name="T1" fmla="*/ 0 h 24"/>
                <a:gd name="T2" fmla="*/ 6 w 12"/>
                <a:gd name="T3" fmla="*/ 0 h 24"/>
                <a:gd name="T4" fmla="*/ 0 w 12"/>
                <a:gd name="T5" fmla="*/ 6 h 24"/>
                <a:gd name="T6" fmla="*/ 0 w 12"/>
                <a:gd name="T7" fmla="*/ 18 h 24"/>
                <a:gd name="T8" fmla="*/ 6 w 12"/>
                <a:gd name="T9" fmla="*/ 24 h 24"/>
                <a:gd name="T10" fmla="*/ 12 w 12"/>
                <a:gd name="T11" fmla="*/ 18 h 24"/>
                <a:gd name="T12" fmla="*/ 12 w 12"/>
                <a:gd name="T13" fmla="*/ 6 h 24"/>
                <a:gd name="T14" fmla="*/ 6 w 12"/>
                <a:gd name="T1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4">
                  <a:moveTo>
                    <a:pt x="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3" y="24"/>
                    <a:pt x="6" y="24"/>
                  </a:cubicBezTo>
                  <a:cubicBezTo>
                    <a:pt x="9" y="24"/>
                    <a:pt x="12" y="21"/>
                    <a:pt x="12" y="18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1" name="ïṡ1îḍè">
              <a:extLst>
                <a:ext uri="{FF2B5EF4-FFF2-40B4-BE49-F238E27FC236}">
                  <a16:creationId xmlns:a16="http://schemas.microsoft.com/office/drawing/2014/main" id="{9DC999D5-AD01-4F0A-A2A1-D2802125A944}"/>
                </a:ext>
              </a:extLst>
            </p:cNvPr>
            <p:cNvSpPr/>
            <p:nvPr/>
          </p:nvSpPr>
          <p:spPr bwMode="auto">
            <a:xfrm>
              <a:off x="4281488" y="1862138"/>
              <a:ext cx="57150" cy="127000"/>
            </a:xfrm>
            <a:custGeom>
              <a:avLst/>
              <a:gdLst>
                <a:gd name="T0" fmla="*/ 7 w 13"/>
                <a:gd name="T1" fmla="*/ 0 h 29"/>
                <a:gd name="T2" fmla="*/ 7 w 13"/>
                <a:gd name="T3" fmla="*/ 0 h 29"/>
                <a:gd name="T4" fmla="*/ 1 w 13"/>
                <a:gd name="T5" fmla="*/ 6 h 29"/>
                <a:gd name="T6" fmla="*/ 1 w 13"/>
                <a:gd name="T7" fmla="*/ 23 h 29"/>
                <a:gd name="T8" fmla="*/ 7 w 13"/>
                <a:gd name="T9" fmla="*/ 29 h 29"/>
                <a:gd name="T10" fmla="*/ 13 w 13"/>
                <a:gd name="T11" fmla="*/ 23 h 29"/>
                <a:gd name="T12" fmla="*/ 13 w 13"/>
                <a:gd name="T13" fmla="*/ 6 h 29"/>
                <a:gd name="T14" fmla="*/ 7 w 13"/>
                <a:gd name="T15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" h="29"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4" y="0"/>
                    <a:pt x="1" y="3"/>
                    <a:pt x="1" y="6"/>
                  </a:cubicBezTo>
                  <a:cubicBezTo>
                    <a:pt x="1" y="23"/>
                    <a:pt x="1" y="23"/>
                    <a:pt x="1" y="23"/>
                  </a:cubicBezTo>
                  <a:cubicBezTo>
                    <a:pt x="0" y="26"/>
                    <a:pt x="3" y="29"/>
                    <a:pt x="7" y="29"/>
                  </a:cubicBezTo>
                  <a:cubicBezTo>
                    <a:pt x="10" y="29"/>
                    <a:pt x="13" y="26"/>
                    <a:pt x="13" y="23"/>
                  </a:cubicBezTo>
                  <a:cubicBezTo>
                    <a:pt x="13" y="6"/>
                    <a:pt x="13" y="6"/>
                    <a:pt x="13" y="6"/>
                  </a:cubicBezTo>
                  <a:cubicBezTo>
                    <a:pt x="13" y="3"/>
                    <a:pt x="10" y="0"/>
                    <a:pt x="7" y="0"/>
                  </a:cubicBez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2" name="î$ḻïḓê">
              <a:extLst>
                <a:ext uri="{FF2B5EF4-FFF2-40B4-BE49-F238E27FC236}">
                  <a16:creationId xmlns:a16="http://schemas.microsoft.com/office/drawing/2014/main" id="{8002EE1F-72E6-4B07-B066-B19BC4F74D90}"/>
                </a:ext>
              </a:extLst>
            </p:cNvPr>
            <p:cNvSpPr/>
            <p:nvPr/>
          </p:nvSpPr>
          <p:spPr bwMode="auto">
            <a:xfrm>
              <a:off x="4338638" y="1866900"/>
              <a:ext cx="49213" cy="122238"/>
            </a:xfrm>
            <a:custGeom>
              <a:avLst/>
              <a:gdLst>
                <a:gd name="T0" fmla="*/ 5 w 11"/>
                <a:gd name="T1" fmla="*/ 0 h 28"/>
                <a:gd name="T2" fmla="*/ 5 w 11"/>
                <a:gd name="T3" fmla="*/ 0 h 28"/>
                <a:gd name="T4" fmla="*/ 0 w 11"/>
                <a:gd name="T5" fmla="*/ 6 h 28"/>
                <a:gd name="T6" fmla="*/ 0 w 11"/>
                <a:gd name="T7" fmla="*/ 22 h 28"/>
                <a:gd name="T8" fmla="*/ 5 w 11"/>
                <a:gd name="T9" fmla="*/ 28 h 28"/>
                <a:gd name="T10" fmla="*/ 11 w 11"/>
                <a:gd name="T11" fmla="*/ 22 h 28"/>
                <a:gd name="T12" fmla="*/ 11 w 11"/>
                <a:gd name="T13" fmla="*/ 6 h 28"/>
                <a:gd name="T14" fmla="*/ 5 w 11"/>
                <a:gd name="T15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28">
                  <a:moveTo>
                    <a:pt x="5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25"/>
                    <a:pt x="2" y="28"/>
                    <a:pt x="5" y="28"/>
                  </a:cubicBezTo>
                  <a:cubicBezTo>
                    <a:pt x="9" y="28"/>
                    <a:pt x="11" y="25"/>
                    <a:pt x="11" y="22"/>
                  </a:cubicBezTo>
                  <a:cubicBezTo>
                    <a:pt x="11" y="6"/>
                    <a:pt x="11" y="6"/>
                    <a:pt x="11" y="6"/>
                  </a:cubicBezTo>
                  <a:cubicBezTo>
                    <a:pt x="11" y="3"/>
                    <a:pt x="9" y="0"/>
                    <a:pt x="5" y="0"/>
                  </a:cubicBez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3" name="îṥliḍè">
              <a:extLst>
                <a:ext uri="{FF2B5EF4-FFF2-40B4-BE49-F238E27FC236}">
                  <a16:creationId xmlns:a16="http://schemas.microsoft.com/office/drawing/2014/main" id="{D401DB6A-B15B-4D94-BB40-069311342E93}"/>
                </a:ext>
              </a:extLst>
            </p:cNvPr>
            <p:cNvSpPr/>
            <p:nvPr/>
          </p:nvSpPr>
          <p:spPr bwMode="auto">
            <a:xfrm>
              <a:off x="4387850" y="1884363"/>
              <a:ext cx="52388" cy="104775"/>
            </a:xfrm>
            <a:custGeom>
              <a:avLst/>
              <a:gdLst>
                <a:gd name="T0" fmla="*/ 6 w 12"/>
                <a:gd name="T1" fmla="*/ 0 h 24"/>
                <a:gd name="T2" fmla="*/ 6 w 12"/>
                <a:gd name="T3" fmla="*/ 0 h 24"/>
                <a:gd name="T4" fmla="*/ 0 w 12"/>
                <a:gd name="T5" fmla="*/ 6 h 24"/>
                <a:gd name="T6" fmla="*/ 0 w 12"/>
                <a:gd name="T7" fmla="*/ 18 h 24"/>
                <a:gd name="T8" fmla="*/ 6 w 12"/>
                <a:gd name="T9" fmla="*/ 24 h 24"/>
                <a:gd name="T10" fmla="*/ 12 w 12"/>
                <a:gd name="T11" fmla="*/ 18 h 24"/>
                <a:gd name="T12" fmla="*/ 12 w 12"/>
                <a:gd name="T13" fmla="*/ 6 h 24"/>
                <a:gd name="T14" fmla="*/ 6 w 12"/>
                <a:gd name="T15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24">
                  <a:moveTo>
                    <a:pt x="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18"/>
                    <a:pt x="0" y="18"/>
                    <a:pt x="0" y="18"/>
                  </a:cubicBezTo>
                  <a:cubicBezTo>
                    <a:pt x="0" y="21"/>
                    <a:pt x="3" y="24"/>
                    <a:pt x="6" y="24"/>
                  </a:cubicBezTo>
                  <a:cubicBezTo>
                    <a:pt x="9" y="24"/>
                    <a:pt x="12" y="21"/>
                    <a:pt x="12" y="18"/>
                  </a:cubicBezTo>
                  <a:cubicBezTo>
                    <a:pt x="12" y="6"/>
                    <a:pt x="12" y="6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4" name="ïŝlidè">
              <a:extLst>
                <a:ext uri="{FF2B5EF4-FFF2-40B4-BE49-F238E27FC236}">
                  <a16:creationId xmlns:a16="http://schemas.microsoft.com/office/drawing/2014/main" id="{A7F00747-299C-4FF9-9A7C-A6FD804C877C}"/>
                </a:ext>
              </a:extLst>
            </p:cNvPr>
            <p:cNvSpPr/>
            <p:nvPr/>
          </p:nvSpPr>
          <p:spPr bwMode="auto">
            <a:xfrm>
              <a:off x="3386138" y="4960938"/>
              <a:ext cx="303213" cy="96838"/>
            </a:xfrm>
            <a:custGeom>
              <a:avLst/>
              <a:gdLst>
                <a:gd name="T0" fmla="*/ 11 w 69"/>
                <a:gd name="T1" fmla="*/ 0 h 22"/>
                <a:gd name="T2" fmla="*/ 0 w 69"/>
                <a:gd name="T3" fmla="*/ 22 h 22"/>
                <a:gd name="T4" fmla="*/ 69 w 69"/>
                <a:gd name="T5" fmla="*/ 22 h 22"/>
                <a:gd name="T6" fmla="*/ 50 w 69"/>
                <a:gd name="T7" fmla="*/ 9 h 22"/>
                <a:gd name="T8" fmla="*/ 42 w 69"/>
                <a:gd name="T9" fmla="*/ 11 h 22"/>
                <a:gd name="T10" fmla="*/ 34 w 69"/>
                <a:gd name="T11" fmla="*/ 0 h 22"/>
                <a:gd name="T12" fmla="*/ 11 w 69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9" h="22">
                  <a:moveTo>
                    <a:pt x="11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69" y="22"/>
                    <a:pt x="69" y="22"/>
                    <a:pt x="69" y="22"/>
                  </a:cubicBezTo>
                  <a:cubicBezTo>
                    <a:pt x="66" y="13"/>
                    <a:pt x="58" y="8"/>
                    <a:pt x="50" y="9"/>
                  </a:cubicBezTo>
                  <a:cubicBezTo>
                    <a:pt x="42" y="11"/>
                    <a:pt x="42" y="11"/>
                    <a:pt x="42" y="11"/>
                  </a:cubicBezTo>
                  <a:cubicBezTo>
                    <a:pt x="36" y="11"/>
                    <a:pt x="32" y="5"/>
                    <a:pt x="34" y="0"/>
                  </a:cubicBezTo>
                  <a:lnTo>
                    <a:pt x="11" y="0"/>
                  </a:ln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5" name="íṥḷiḍé">
              <a:extLst>
                <a:ext uri="{FF2B5EF4-FFF2-40B4-BE49-F238E27FC236}">
                  <a16:creationId xmlns:a16="http://schemas.microsoft.com/office/drawing/2014/main" id="{DABAA45F-F185-4005-8F5C-370EF9B95BAA}"/>
                </a:ext>
              </a:extLst>
            </p:cNvPr>
            <p:cNvSpPr/>
            <p:nvPr/>
          </p:nvSpPr>
          <p:spPr bwMode="auto">
            <a:xfrm>
              <a:off x="4418013" y="4132263"/>
              <a:ext cx="298450" cy="95250"/>
            </a:xfrm>
            <a:custGeom>
              <a:avLst/>
              <a:gdLst>
                <a:gd name="T0" fmla="*/ 7 w 68"/>
                <a:gd name="T1" fmla="*/ 0 h 22"/>
                <a:gd name="T2" fmla="*/ 0 w 68"/>
                <a:gd name="T3" fmla="*/ 22 h 22"/>
                <a:gd name="T4" fmla="*/ 68 w 68"/>
                <a:gd name="T5" fmla="*/ 22 h 22"/>
                <a:gd name="T6" fmla="*/ 49 w 68"/>
                <a:gd name="T7" fmla="*/ 10 h 22"/>
                <a:gd name="T8" fmla="*/ 37 w 68"/>
                <a:gd name="T9" fmla="*/ 11 h 22"/>
                <a:gd name="T10" fmla="*/ 30 w 68"/>
                <a:gd name="T11" fmla="*/ 0 h 22"/>
                <a:gd name="T12" fmla="*/ 7 w 68"/>
                <a:gd name="T13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8" h="22">
                  <a:moveTo>
                    <a:pt x="7" y="0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68" y="22"/>
                    <a:pt x="68" y="22"/>
                    <a:pt x="68" y="22"/>
                  </a:cubicBezTo>
                  <a:cubicBezTo>
                    <a:pt x="66" y="14"/>
                    <a:pt x="58" y="9"/>
                    <a:pt x="49" y="10"/>
                  </a:cubicBezTo>
                  <a:cubicBezTo>
                    <a:pt x="37" y="11"/>
                    <a:pt x="37" y="11"/>
                    <a:pt x="37" y="11"/>
                  </a:cubicBezTo>
                  <a:cubicBezTo>
                    <a:pt x="31" y="11"/>
                    <a:pt x="28" y="5"/>
                    <a:pt x="30" y="0"/>
                  </a:cubicBezTo>
                  <a:lnTo>
                    <a:pt x="7" y="0"/>
                  </a:ln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6" name="î$ľîḍé">
              <a:extLst>
                <a:ext uri="{FF2B5EF4-FFF2-40B4-BE49-F238E27FC236}">
                  <a16:creationId xmlns:a16="http://schemas.microsoft.com/office/drawing/2014/main" id="{66C00B58-2684-4458-8E1C-BE0D62A21D26}"/>
                </a:ext>
              </a:extLst>
            </p:cNvPr>
            <p:cNvSpPr/>
            <p:nvPr/>
          </p:nvSpPr>
          <p:spPr bwMode="auto">
            <a:xfrm>
              <a:off x="3373438" y="3271838"/>
              <a:ext cx="407988" cy="1689100"/>
            </a:xfrm>
            <a:custGeom>
              <a:avLst/>
              <a:gdLst>
                <a:gd name="T0" fmla="*/ 93 w 93"/>
                <a:gd name="T1" fmla="*/ 0 h 385"/>
                <a:gd name="T2" fmla="*/ 22 w 93"/>
                <a:gd name="T3" fmla="*/ 0 h 385"/>
                <a:gd name="T4" fmla="*/ 12 w 93"/>
                <a:gd name="T5" fmla="*/ 30 h 385"/>
                <a:gd name="T6" fmla="*/ 3 w 93"/>
                <a:gd name="T7" fmla="*/ 92 h 385"/>
                <a:gd name="T8" fmla="*/ 14 w 93"/>
                <a:gd name="T9" fmla="*/ 171 h 385"/>
                <a:gd name="T10" fmla="*/ 8 w 93"/>
                <a:gd name="T11" fmla="*/ 202 h 385"/>
                <a:gd name="T12" fmla="*/ 6 w 93"/>
                <a:gd name="T13" fmla="*/ 310 h 385"/>
                <a:gd name="T14" fmla="*/ 14 w 93"/>
                <a:gd name="T15" fmla="*/ 385 h 385"/>
                <a:gd name="T16" fmla="*/ 38 w 93"/>
                <a:gd name="T17" fmla="*/ 385 h 385"/>
                <a:gd name="T18" fmla="*/ 81 w 93"/>
                <a:gd name="T19" fmla="*/ 79 h 385"/>
                <a:gd name="T20" fmla="*/ 93 w 93"/>
                <a:gd name="T21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3" h="385">
                  <a:moveTo>
                    <a:pt x="93" y="0"/>
                  </a:moveTo>
                  <a:cubicBezTo>
                    <a:pt x="22" y="0"/>
                    <a:pt x="22" y="0"/>
                    <a:pt x="22" y="0"/>
                  </a:cubicBezTo>
                  <a:cubicBezTo>
                    <a:pt x="12" y="30"/>
                    <a:pt x="12" y="30"/>
                    <a:pt x="12" y="30"/>
                  </a:cubicBezTo>
                  <a:cubicBezTo>
                    <a:pt x="3" y="50"/>
                    <a:pt x="0" y="71"/>
                    <a:pt x="3" y="92"/>
                  </a:cubicBezTo>
                  <a:cubicBezTo>
                    <a:pt x="14" y="171"/>
                    <a:pt x="14" y="171"/>
                    <a:pt x="14" y="171"/>
                  </a:cubicBezTo>
                  <a:cubicBezTo>
                    <a:pt x="8" y="202"/>
                    <a:pt x="8" y="202"/>
                    <a:pt x="8" y="202"/>
                  </a:cubicBezTo>
                  <a:cubicBezTo>
                    <a:pt x="3" y="229"/>
                    <a:pt x="2" y="282"/>
                    <a:pt x="6" y="310"/>
                  </a:cubicBezTo>
                  <a:cubicBezTo>
                    <a:pt x="14" y="385"/>
                    <a:pt x="14" y="385"/>
                    <a:pt x="14" y="385"/>
                  </a:cubicBezTo>
                  <a:cubicBezTo>
                    <a:pt x="38" y="385"/>
                    <a:pt x="38" y="385"/>
                    <a:pt x="38" y="385"/>
                  </a:cubicBezTo>
                  <a:cubicBezTo>
                    <a:pt x="81" y="79"/>
                    <a:pt x="81" y="79"/>
                    <a:pt x="81" y="79"/>
                  </a:cubicBezTo>
                  <a:lnTo>
                    <a:pt x="93" y="0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7" name="í$ḷiḍê">
              <a:extLst>
                <a:ext uri="{FF2B5EF4-FFF2-40B4-BE49-F238E27FC236}">
                  <a16:creationId xmlns:a16="http://schemas.microsoft.com/office/drawing/2014/main" id="{1FF0C516-FEBE-44F2-9D85-3EE2B9F337B8}"/>
                </a:ext>
              </a:extLst>
            </p:cNvPr>
            <p:cNvSpPr/>
            <p:nvPr/>
          </p:nvSpPr>
          <p:spPr bwMode="auto">
            <a:xfrm>
              <a:off x="3662363" y="3271838"/>
              <a:ext cx="900113" cy="863600"/>
            </a:xfrm>
            <a:custGeom>
              <a:avLst/>
              <a:gdLst>
                <a:gd name="T0" fmla="*/ 21 w 205"/>
                <a:gd name="T1" fmla="*/ 0 h 197"/>
                <a:gd name="T2" fmla="*/ 55 w 205"/>
                <a:gd name="T3" fmla="*/ 22 h 197"/>
                <a:gd name="T4" fmla="*/ 177 w 205"/>
                <a:gd name="T5" fmla="*/ 18 h 197"/>
                <a:gd name="T6" fmla="*/ 189 w 205"/>
                <a:gd name="T7" fmla="*/ 28 h 197"/>
                <a:gd name="T8" fmla="*/ 205 w 205"/>
                <a:gd name="T9" fmla="*/ 196 h 197"/>
                <a:gd name="T10" fmla="*/ 176 w 205"/>
                <a:gd name="T11" fmla="*/ 197 h 197"/>
                <a:gd name="T12" fmla="*/ 148 w 205"/>
                <a:gd name="T13" fmla="*/ 85 h 197"/>
                <a:gd name="T14" fmla="*/ 0 w 205"/>
                <a:gd name="T15" fmla="*/ 106 h 197"/>
                <a:gd name="T16" fmla="*/ 21 w 205"/>
                <a:gd name="T17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5" h="197">
                  <a:moveTo>
                    <a:pt x="21" y="0"/>
                  </a:moveTo>
                  <a:cubicBezTo>
                    <a:pt x="55" y="22"/>
                    <a:pt x="55" y="22"/>
                    <a:pt x="55" y="22"/>
                  </a:cubicBezTo>
                  <a:cubicBezTo>
                    <a:pt x="177" y="18"/>
                    <a:pt x="177" y="18"/>
                    <a:pt x="177" y="18"/>
                  </a:cubicBezTo>
                  <a:cubicBezTo>
                    <a:pt x="183" y="18"/>
                    <a:pt x="188" y="22"/>
                    <a:pt x="189" y="28"/>
                  </a:cubicBezTo>
                  <a:cubicBezTo>
                    <a:pt x="205" y="196"/>
                    <a:pt x="205" y="196"/>
                    <a:pt x="205" y="196"/>
                  </a:cubicBezTo>
                  <a:cubicBezTo>
                    <a:pt x="176" y="197"/>
                    <a:pt x="176" y="197"/>
                    <a:pt x="176" y="197"/>
                  </a:cubicBezTo>
                  <a:cubicBezTo>
                    <a:pt x="176" y="197"/>
                    <a:pt x="148" y="119"/>
                    <a:pt x="148" y="85"/>
                  </a:cubicBezTo>
                  <a:cubicBezTo>
                    <a:pt x="120" y="97"/>
                    <a:pt x="0" y="106"/>
                    <a:pt x="0" y="106"/>
                  </a:cubicBezTo>
                  <a:lnTo>
                    <a:pt x="21" y="0"/>
                  </a:lnTo>
                  <a:close/>
                </a:path>
              </a:pathLst>
            </a:custGeom>
            <a:solidFill>
              <a:srgbClr val="1D262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8" name="ïśľïḓê">
              <a:extLst>
                <a:ext uri="{FF2B5EF4-FFF2-40B4-BE49-F238E27FC236}">
                  <a16:creationId xmlns:a16="http://schemas.microsoft.com/office/drawing/2014/main" id="{59FF9DDE-5C57-4F94-9798-911D8F993E44}"/>
                </a:ext>
              </a:extLst>
            </p:cNvPr>
            <p:cNvSpPr/>
            <p:nvPr/>
          </p:nvSpPr>
          <p:spPr bwMode="auto">
            <a:xfrm>
              <a:off x="3013075" y="2063750"/>
              <a:ext cx="1422400" cy="1395413"/>
            </a:xfrm>
            <a:custGeom>
              <a:avLst/>
              <a:gdLst>
                <a:gd name="T0" fmla="*/ 120 w 324"/>
                <a:gd name="T1" fmla="*/ 106 h 318"/>
                <a:gd name="T2" fmla="*/ 69 w 324"/>
                <a:gd name="T3" fmla="*/ 135 h 318"/>
                <a:gd name="T4" fmla="*/ 9 w 324"/>
                <a:gd name="T5" fmla="*/ 226 h 318"/>
                <a:gd name="T6" fmla="*/ 20 w 324"/>
                <a:gd name="T7" fmla="*/ 264 h 318"/>
                <a:gd name="T8" fmla="*/ 88 w 324"/>
                <a:gd name="T9" fmla="*/ 318 h 318"/>
                <a:gd name="T10" fmla="*/ 121 w 324"/>
                <a:gd name="T11" fmla="*/ 314 h 318"/>
                <a:gd name="T12" fmla="*/ 206 w 324"/>
                <a:gd name="T13" fmla="*/ 297 h 318"/>
                <a:gd name="T14" fmla="*/ 209 w 324"/>
                <a:gd name="T15" fmla="*/ 152 h 318"/>
                <a:gd name="T16" fmla="*/ 300 w 324"/>
                <a:gd name="T17" fmla="*/ 142 h 318"/>
                <a:gd name="T18" fmla="*/ 324 w 324"/>
                <a:gd name="T19" fmla="*/ 115 h 318"/>
                <a:gd name="T20" fmla="*/ 324 w 324"/>
                <a:gd name="T21" fmla="*/ 115 h 318"/>
                <a:gd name="T22" fmla="*/ 323 w 324"/>
                <a:gd name="T23" fmla="*/ 0 h 318"/>
                <a:gd name="T24" fmla="*/ 286 w 324"/>
                <a:gd name="T25" fmla="*/ 0 h 318"/>
                <a:gd name="T26" fmla="*/ 282 w 324"/>
                <a:gd name="T27" fmla="*/ 95 h 318"/>
                <a:gd name="T28" fmla="*/ 120 w 324"/>
                <a:gd name="T29" fmla="*/ 106 h 318"/>
                <a:gd name="T30" fmla="*/ 80 w 324"/>
                <a:gd name="T31" fmla="*/ 265 h 318"/>
                <a:gd name="T32" fmla="*/ 51 w 324"/>
                <a:gd name="T33" fmla="*/ 242 h 318"/>
                <a:gd name="T34" fmla="*/ 80 w 324"/>
                <a:gd name="T35" fmla="*/ 200 h 318"/>
                <a:gd name="T36" fmla="*/ 80 w 324"/>
                <a:gd name="T37" fmla="*/ 265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4" h="318">
                  <a:moveTo>
                    <a:pt x="120" y="106"/>
                  </a:moveTo>
                  <a:cubicBezTo>
                    <a:pt x="98" y="106"/>
                    <a:pt x="79" y="117"/>
                    <a:pt x="69" y="135"/>
                  </a:cubicBezTo>
                  <a:cubicBezTo>
                    <a:pt x="9" y="226"/>
                    <a:pt x="9" y="226"/>
                    <a:pt x="9" y="226"/>
                  </a:cubicBezTo>
                  <a:cubicBezTo>
                    <a:pt x="0" y="239"/>
                    <a:pt x="4" y="254"/>
                    <a:pt x="20" y="264"/>
                  </a:cubicBezTo>
                  <a:cubicBezTo>
                    <a:pt x="88" y="318"/>
                    <a:pt x="88" y="318"/>
                    <a:pt x="88" y="318"/>
                  </a:cubicBezTo>
                  <a:cubicBezTo>
                    <a:pt x="121" y="314"/>
                    <a:pt x="121" y="314"/>
                    <a:pt x="121" y="314"/>
                  </a:cubicBezTo>
                  <a:cubicBezTo>
                    <a:pt x="206" y="297"/>
                    <a:pt x="206" y="297"/>
                    <a:pt x="206" y="297"/>
                  </a:cubicBezTo>
                  <a:cubicBezTo>
                    <a:pt x="209" y="152"/>
                    <a:pt x="209" y="152"/>
                    <a:pt x="209" y="152"/>
                  </a:cubicBezTo>
                  <a:cubicBezTo>
                    <a:pt x="300" y="142"/>
                    <a:pt x="300" y="142"/>
                    <a:pt x="300" y="142"/>
                  </a:cubicBezTo>
                  <a:cubicBezTo>
                    <a:pt x="313" y="141"/>
                    <a:pt x="324" y="129"/>
                    <a:pt x="324" y="115"/>
                  </a:cubicBezTo>
                  <a:cubicBezTo>
                    <a:pt x="324" y="115"/>
                    <a:pt x="324" y="115"/>
                    <a:pt x="324" y="115"/>
                  </a:cubicBezTo>
                  <a:cubicBezTo>
                    <a:pt x="323" y="0"/>
                    <a:pt x="323" y="0"/>
                    <a:pt x="323" y="0"/>
                  </a:cubicBezTo>
                  <a:cubicBezTo>
                    <a:pt x="286" y="0"/>
                    <a:pt x="286" y="0"/>
                    <a:pt x="286" y="0"/>
                  </a:cubicBezTo>
                  <a:cubicBezTo>
                    <a:pt x="282" y="95"/>
                    <a:pt x="282" y="95"/>
                    <a:pt x="282" y="95"/>
                  </a:cubicBezTo>
                  <a:lnTo>
                    <a:pt x="120" y="106"/>
                  </a:lnTo>
                  <a:close/>
                  <a:moveTo>
                    <a:pt x="80" y="265"/>
                  </a:moveTo>
                  <a:cubicBezTo>
                    <a:pt x="51" y="242"/>
                    <a:pt x="51" y="242"/>
                    <a:pt x="51" y="242"/>
                  </a:cubicBezTo>
                  <a:cubicBezTo>
                    <a:pt x="80" y="200"/>
                    <a:pt x="80" y="200"/>
                    <a:pt x="80" y="200"/>
                  </a:cubicBezTo>
                  <a:lnTo>
                    <a:pt x="80" y="265"/>
                  </a:lnTo>
                  <a:close/>
                </a:path>
              </a:pathLst>
            </a:custGeom>
            <a:solidFill>
              <a:srgbClr val="4B7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9" name="îṣ1ídè">
              <a:extLst>
                <a:ext uri="{FF2B5EF4-FFF2-40B4-BE49-F238E27FC236}">
                  <a16:creationId xmlns:a16="http://schemas.microsoft.com/office/drawing/2014/main" id="{C3231E33-32D1-4C9E-ACFD-6B53F012D7D9}"/>
                </a:ext>
              </a:extLst>
            </p:cNvPr>
            <p:cNvSpPr/>
            <p:nvPr/>
          </p:nvSpPr>
          <p:spPr bwMode="auto">
            <a:xfrm>
              <a:off x="3468688" y="1857375"/>
              <a:ext cx="506413" cy="755650"/>
            </a:xfrm>
            <a:custGeom>
              <a:avLst/>
              <a:gdLst>
                <a:gd name="T0" fmla="*/ 115 w 115"/>
                <a:gd name="T1" fmla="*/ 54 h 172"/>
                <a:gd name="T2" fmla="*/ 74 w 115"/>
                <a:gd name="T3" fmla="*/ 6 h 172"/>
                <a:gd name="T4" fmla="*/ 13 w 115"/>
                <a:gd name="T5" fmla="*/ 30 h 172"/>
                <a:gd name="T6" fmla="*/ 11 w 115"/>
                <a:gd name="T7" fmla="*/ 34 h 172"/>
                <a:gd name="T8" fmla="*/ 5 w 115"/>
                <a:gd name="T9" fmla="*/ 79 h 172"/>
                <a:gd name="T10" fmla="*/ 21 w 115"/>
                <a:gd name="T11" fmla="*/ 126 h 172"/>
                <a:gd name="T12" fmla="*/ 21 w 115"/>
                <a:gd name="T13" fmla="*/ 153 h 172"/>
                <a:gd name="T14" fmla="*/ 23 w 115"/>
                <a:gd name="T15" fmla="*/ 156 h 172"/>
                <a:gd name="T16" fmla="*/ 68 w 115"/>
                <a:gd name="T17" fmla="*/ 151 h 172"/>
                <a:gd name="T18" fmla="*/ 68 w 115"/>
                <a:gd name="T19" fmla="*/ 123 h 172"/>
                <a:gd name="T20" fmla="*/ 88 w 115"/>
                <a:gd name="T21" fmla="*/ 124 h 172"/>
                <a:gd name="T22" fmla="*/ 115 w 115"/>
                <a:gd name="T23" fmla="*/ 97 h 172"/>
                <a:gd name="T24" fmla="*/ 115 w 115"/>
                <a:gd name="T25" fmla="*/ 96 h 172"/>
                <a:gd name="T26" fmla="*/ 115 w 115"/>
                <a:gd name="T27" fmla="*/ 76 h 172"/>
                <a:gd name="T28" fmla="*/ 115 w 115"/>
                <a:gd name="T29" fmla="*/ 54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5" h="172">
                  <a:moveTo>
                    <a:pt x="115" y="54"/>
                  </a:moveTo>
                  <a:cubicBezTo>
                    <a:pt x="115" y="35"/>
                    <a:pt x="98" y="13"/>
                    <a:pt x="74" y="6"/>
                  </a:cubicBezTo>
                  <a:cubicBezTo>
                    <a:pt x="50" y="0"/>
                    <a:pt x="26" y="10"/>
                    <a:pt x="13" y="30"/>
                  </a:cubicBezTo>
                  <a:cubicBezTo>
                    <a:pt x="11" y="34"/>
                    <a:pt x="11" y="34"/>
                    <a:pt x="11" y="34"/>
                  </a:cubicBezTo>
                  <a:cubicBezTo>
                    <a:pt x="2" y="47"/>
                    <a:pt x="0" y="63"/>
                    <a:pt x="5" y="79"/>
                  </a:cubicBezTo>
                  <a:cubicBezTo>
                    <a:pt x="21" y="126"/>
                    <a:pt x="21" y="126"/>
                    <a:pt x="21" y="126"/>
                  </a:cubicBezTo>
                  <a:cubicBezTo>
                    <a:pt x="21" y="153"/>
                    <a:pt x="21" y="153"/>
                    <a:pt x="21" y="153"/>
                  </a:cubicBezTo>
                  <a:cubicBezTo>
                    <a:pt x="23" y="156"/>
                    <a:pt x="23" y="156"/>
                    <a:pt x="23" y="156"/>
                  </a:cubicBezTo>
                  <a:cubicBezTo>
                    <a:pt x="35" y="172"/>
                    <a:pt x="59" y="169"/>
                    <a:pt x="68" y="151"/>
                  </a:cubicBezTo>
                  <a:cubicBezTo>
                    <a:pt x="68" y="123"/>
                    <a:pt x="68" y="123"/>
                    <a:pt x="68" y="123"/>
                  </a:cubicBezTo>
                  <a:cubicBezTo>
                    <a:pt x="88" y="124"/>
                    <a:pt x="88" y="124"/>
                    <a:pt x="88" y="124"/>
                  </a:cubicBezTo>
                  <a:cubicBezTo>
                    <a:pt x="103" y="124"/>
                    <a:pt x="115" y="111"/>
                    <a:pt x="115" y="97"/>
                  </a:cubicBezTo>
                  <a:cubicBezTo>
                    <a:pt x="115" y="96"/>
                    <a:pt x="115" y="96"/>
                    <a:pt x="115" y="96"/>
                  </a:cubicBezTo>
                  <a:cubicBezTo>
                    <a:pt x="115" y="76"/>
                    <a:pt x="115" y="76"/>
                    <a:pt x="115" y="76"/>
                  </a:cubicBezTo>
                  <a:lnTo>
                    <a:pt x="115" y="54"/>
                  </a:ln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0" name="íṣlîḋê">
              <a:extLst>
                <a:ext uri="{FF2B5EF4-FFF2-40B4-BE49-F238E27FC236}">
                  <a16:creationId xmlns:a16="http://schemas.microsoft.com/office/drawing/2014/main" id="{FD6D0438-259F-4100-850F-AD7CBF6A080A}"/>
                </a:ext>
              </a:extLst>
            </p:cNvPr>
            <p:cNvSpPr/>
            <p:nvPr/>
          </p:nvSpPr>
          <p:spPr bwMode="auto">
            <a:xfrm>
              <a:off x="3768725" y="2274888"/>
              <a:ext cx="104775" cy="52388"/>
            </a:xfrm>
            <a:custGeom>
              <a:avLst/>
              <a:gdLst>
                <a:gd name="T0" fmla="*/ 24 w 24"/>
                <a:gd name="T1" fmla="*/ 0 h 12"/>
                <a:gd name="T2" fmla="*/ 12 w 24"/>
                <a:gd name="T3" fmla="*/ 12 h 12"/>
                <a:gd name="T4" fmla="*/ 0 w 24"/>
                <a:gd name="T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2">
                  <a:moveTo>
                    <a:pt x="24" y="0"/>
                  </a:moveTo>
                  <a:cubicBezTo>
                    <a:pt x="24" y="6"/>
                    <a:pt x="19" y="12"/>
                    <a:pt x="12" y="12"/>
                  </a:cubicBezTo>
                  <a:cubicBezTo>
                    <a:pt x="6" y="12"/>
                    <a:pt x="0" y="6"/>
                    <a:pt x="0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1" name="îṩḷíḍè">
              <a:extLst>
                <a:ext uri="{FF2B5EF4-FFF2-40B4-BE49-F238E27FC236}">
                  <a16:creationId xmlns:a16="http://schemas.microsoft.com/office/drawing/2014/main" id="{BD33B4E2-C827-49A1-879D-561F3191321F}"/>
                </a:ext>
              </a:extLst>
            </p:cNvPr>
            <p:cNvSpPr/>
            <p:nvPr/>
          </p:nvSpPr>
          <p:spPr bwMode="auto">
            <a:xfrm>
              <a:off x="3522663" y="3354388"/>
              <a:ext cx="171450" cy="104775"/>
            </a:xfrm>
            <a:custGeom>
              <a:avLst/>
              <a:gdLst>
                <a:gd name="T0" fmla="*/ 38 w 39"/>
                <a:gd name="T1" fmla="*/ 20 h 24"/>
                <a:gd name="T2" fmla="*/ 38 w 39"/>
                <a:gd name="T3" fmla="*/ 20 h 24"/>
                <a:gd name="T4" fmla="*/ 35 w 39"/>
                <a:gd name="T5" fmla="*/ 12 h 24"/>
                <a:gd name="T6" fmla="*/ 13 w 39"/>
                <a:gd name="T7" fmla="*/ 0 h 24"/>
                <a:gd name="T8" fmla="*/ 0 w 39"/>
                <a:gd name="T9" fmla="*/ 5 h 24"/>
                <a:gd name="T10" fmla="*/ 30 w 39"/>
                <a:gd name="T11" fmla="*/ 22 h 24"/>
                <a:gd name="T12" fmla="*/ 38 w 39"/>
                <a:gd name="T13" fmla="*/ 2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4">
                  <a:moveTo>
                    <a:pt x="38" y="20"/>
                  </a:moveTo>
                  <a:cubicBezTo>
                    <a:pt x="38" y="20"/>
                    <a:pt x="38" y="20"/>
                    <a:pt x="38" y="20"/>
                  </a:cubicBezTo>
                  <a:cubicBezTo>
                    <a:pt x="39" y="17"/>
                    <a:pt x="38" y="14"/>
                    <a:pt x="35" y="12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32" y="24"/>
                    <a:pt x="36" y="23"/>
                    <a:pt x="38" y="20"/>
                  </a:cubicBez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2" name="íš1îḑe">
              <a:extLst>
                <a:ext uri="{FF2B5EF4-FFF2-40B4-BE49-F238E27FC236}">
                  <a16:creationId xmlns:a16="http://schemas.microsoft.com/office/drawing/2014/main" id="{88EA2C8D-150A-439C-AF2F-B727BE251313}"/>
                </a:ext>
              </a:extLst>
            </p:cNvPr>
            <p:cNvSpPr/>
            <p:nvPr/>
          </p:nvSpPr>
          <p:spPr bwMode="auto">
            <a:xfrm>
              <a:off x="3500438" y="3376613"/>
              <a:ext cx="188913" cy="139700"/>
            </a:xfrm>
            <a:custGeom>
              <a:avLst/>
              <a:gdLst>
                <a:gd name="T0" fmla="*/ 41 w 43"/>
                <a:gd name="T1" fmla="*/ 28 h 32"/>
                <a:gd name="T2" fmla="*/ 41 w 43"/>
                <a:gd name="T3" fmla="*/ 28 h 32"/>
                <a:gd name="T4" fmla="*/ 39 w 43"/>
                <a:gd name="T5" fmla="*/ 20 h 32"/>
                <a:gd name="T6" fmla="*/ 6 w 43"/>
                <a:gd name="T7" fmla="*/ 0 h 32"/>
                <a:gd name="T8" fmla="*/ 0 w 43"/>
                <a:gd name="T9" fmla="*/ 10 h 32"/>
                <a:gd name="T10" fmla="*/ 33 w 43"/>
                <a:gd name="T11" fmla="*/ 30 h 32"/>
                <a:gd name="T12" fmla="*/ 41 w 43"/>
                <a:gd name="T13" fmla="*/ 2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" h="32">
                  <a:moveTo>
                    <a:pt x="41" y="28"/>
                  </a:moveTo>
                  <a:cubicBezTo>
                    <a:pt x="41" y="28"/>
                    <a:pt x="41" y="28"/>
                    <a:pt x="41" y="28"/>
                  </a:cubicBezTo>
                  <a:cubicBezTo>
                    <a:pt x="43" y="25"/>
                    <a:pt x="42" y="22"/>
                    <a:pt x="39" y="2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6" y="32"/>
                    <a:pt x="40" y="31"/>
                    <a:pt x="41" y="28"/>
                  </a:cubicBez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3" name="îṣľíḋê">
              <a:extLst>
                <a:ext uri="{FF2B5EF4-FFF2-40B4-BE49-F238E27FC236}">
                  <a16:creationId xmlns:a16="http://schemas.microsoft.com/office/drawing/2014/main" id="{6B1BD458-C832-423E-B4A7-7B66606E814D}"/>
                </a:ext>
              </a:extLst>
            </p:cNvPr>
            <p:cNvSpPr/>
            <p:nvPr/>
          </p:nvSpPr>
          <p:spPr bwMode="auto">
            <a:xfrm>
              <a:off x="3473450" y="3421063"/>
              <a:ext cx="171450" cy="127000"/>
            </a:xfrm>
            <a:custGeom>
              <a:avLst/>
              <a:gdLst>
                <a:gd name="T0" fmla="*/ 37 w 39"/>
                <a:gd name="T1" fmla="*/ 25 h 29"/>
                <a:gd name="T2" fmla="*/ 37 w 39"/>
                <a:gd name="T3" fmla="*/ 25 h 29"/>
                <a:gd name="T4" fmla="*/ 35 w 39"/>
                <a:gd name="T5" fmla="*/ 17 h 29"/>
                <a:gd name="T6" fmla="*/ 6 w 39"/>
                <a:gd name="T7" fmla="*/ 0 h 29"/>
                <a:gd name="T8" fmla="*/ 0 w 39"/>
                <a:gd name="T9" fmla="*/ 10 h 29"/>
                <a:gd name="T10" fmla="*/ 29 w 39"/>
                <a:gd name="T11" fmla="*/ 27 h 29"/>
                <a:gd name="T12" fmla="*/ 37 w 39"/>
                <a:gd name="T13" fmla="*/ 25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" h="29">
                  <a:moveTo>
                    <a:pt x="37" y="25"/>
                  </a:moveTo>
                  <a:cubicBezTo>
                    <a:pt x="37" y="25"/>
                    <a:pt x="37" y="25"/>
                    <a:pt x="37" y="25"/>
                  </a:cubicBezTo>
                  <a:cubicBezTo>
                    <a:pt x="39" y="23"/>
                    <a:pt x="38" y="19"/>
                    <a:pt x="35" y="17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29" y="27"/>
                    <a:pt x="29" y="27"/>
                    <a:pt x="29" y="27"/>
                  </a:cubicBezTo>
                  <a:cubicBezTo>
                    <a:pt x="32" y="29"/>
                    <a:pt x="35" y="28"/>
                    <a:pt x="37" y="25"/>
                  </a:cubicBez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4" name="iṣḻïḍê">
              <a:extLst>
                <a:ext uri="{FF2B5EF4-FFF2-40B4-BE49-F238E27FC236}">
                  <a16:creationId xmlns:a16="http://schemas.microsoft.com/office/drawing/2014/main" id="{2BDB64A8-AC8D-4EC5-93C6-F8C0F4762AF1}"/>
                </a:ext>
              </a:extLst>
            </p:cNvPr>
            <p:cNvSpPr/>
            <p:nvPr/>
          </p:nvSpPr>
          <p:spPr bwMode="auto">
            <a:xfrm>
              <a:off x="3451225" y="3468688"/>
              <a:ext cx="106363" cy="87313"/>
            </a:xfrm>
            <a:custGeom>
              <a:avLst/>
              <a:gdLst>
                <a:gd name="T0" fmla="*/ 22 w 24"/>
                <a:gd name="T1" fmla="*/ 16 h 20"/>
                <a:gd name="T2" fmla="*/ 22 w 24"/>
                <a:gd name="T3" fmla="*/ 16 h 20"/>
                <a:gd name="T4" fmla="*/ 20 w 24"/>
                <a:gd name="T5" fmla="*/ 8 h 20"/>
                <a:gd name="T6" fmla="*/ 7 w 24"/>
                <a:gd name="T7" fmla="*/ 1 h 20"/>
                <a:gd name="T8" fmla="*/ 3 w 24"/>
                <a:gd name="T9" fmla="*/ 2 h 20"/>
                <a:gd name="T10" fmla="*/ 0 w 24"/>
                <a:gd name="T11" fmla="*/ 7 h 20"/>
                <a:gd name="T12" fmla="*/ 2 w 24"/>
                <a:gd name="T13" fmla="*/ 11 h 20"/>
                <a:gd name="T14" fmla="*/ 14 w 24"/>
                <a:gd name="T15" fmla="*/ 18 h 20"/>
                <a:gd name="T16" fmla="*/ 22 w 24"/>
                <a:gd name="T17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" h="20">
                  <a:moveTo>
                    <a:pt x="22" y="16"/>
                  </a:moveTo>
                  <a:cubicBezTo>
                    <a:pt x="22" y="16"/>
                    <a:pt x="22" y="16"/>
                    <a:pt x="22" y="16"/>
                  </a:cubicBezTo>
                  <a:cubicBezTo>
                    <a:pt x="24" y="14"/>
                    <a:pt x="23" y="10"/>
                    <a:pt x="20" y="8"/>
                  </a:cubicBezTo>
                  <a:cubicBezTo>
                    <a:pt x="7" y="1"/>
                    <a:pt x="7" y="1"/>
                    <a:pt x="7" y="1"/>
                  </a:cubicBezTo>
                  <a:cubicBezTo>
                    <a:pt x="6" y="0"/>
                    <a:pt x="4" y="1"/>
                    <a:pt x="3" y="2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8"/>
                    <a:pt x="0" y="10"/>
                    <a:pt x="2" y="11"/>
                  </a:cubicBezTo>
                  <a:cubicBezTo>
                    <a:pt x="14" y="18"/>
                    <a:pt x="14" y="18"/>
                    <a:pt x="14" y="18"/>
                  </a:cubicBezTo>
                  <a:cubicBezTo>
                    <a:pt x="17" y="20"/>
                    <a:pt x="21" y="19"/>
                    <a:pt x="22" y="16"/>
                  </a:cubicBez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5" name="ísliḍê">
              <a:extLst>
                <a:ext uri="{FF2B5EF4-FFF2-40B4-BE49-F238E27FC236}">
                  <a16:creationId xmlns:a16="http://schemas.microsoft.com/office/drawing/2014/main" id="{F7B912C3-7E27-471E-9125-46742A04A677}"/>
                </a:ext>
              </a:extLst>
            </p:cNvPr>
            <p:cNvSpPr/>
            <p:nvPr/>
          </p:nvSpPr>
          <p:spPr bwMode="auto">
            <a:xfrm>
              <a:off x="3398838" y="3327400"/>
              <a:ext cx="193675" cy="198438"/>
            </a:xfrm>
            <a:custGeom>
              <a:avLst/>
              <a:gdLst>
                <a:gd name="T0" fmla="*/ 17 w 44"/>
                <a:gd name="T1" fmla="*/ 45 h 45"/>
                <a:gd name="T2" fmla="*/ 7 w 44"/>
                <a:gd name="T3" fmla="*/ 39 h 45"/>
                <a:gd name="T4" fmla="*/ 0 w 44"/>
                <a:gd name="T5" fmla="*/ 30 h 45"/>
                <a:gd name="T6" fmla="*/ 15 w 44"/>
                <a:gd name="T7" fmla="*/ 3 h 45"/>
                <a:gd name="T8" fmla="*/ 16 w 44"/>
                <a:gd name="T9" fmla="*/ 3 h 45"/>
                <a:gd name="T10" fmla="*/ 44 w 44"/>
                <a:gd name="T11" fmla="*/ 7 h 45"/>
                <a:gd name="T12" fmla="*/ 44 w 44"/>
                <a:gd name="T13" fmla="*/ 6 h 45"/>
                <a:gd name="T14" fmla="*/ 17 w 44"/>
                <a:gd name="T1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4" h="45">
                  <a:moveTo>
                    <a:pt x="17" y="45"/>
                  </a:moveTo>
                  <a:cubicBezTo>
                    <a:pt x="7" y="39"/>
                    <a:pt x="7" y="39"/>
                    <a:pt x="7" y="39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25" y="0"/>
                    <a:pt x="35" y="2"/>
                    <a:pt x="44" y="7"/>
                  </a:cubicBezTo>
                  <a:cubicBezTo>
                    <a:pt x="44" y="6"/>
                    <a:pt x="44" y="6"/>
                    <a:pt x="44" y="6"/>
                  </a:cubicBezTo>
                  <a:lnTo>
                    <a:pt x="17" y="45"/>
                  </a:lnTo>
                  <a:close/>
                </a:path>
              </a:pathLst>
            </a:cu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6" name="íṧ1ïḍê">
              <a:extLst>
                <a:ext uri="{FF2B5EF4-FFF2-40B4-BE49-F238E27FC236}">
                  <a16:creationId xmlns:a16="http://schemas.microsoft.com/office/drawing/2014/main" id="{8689E23A-1EE7-49E3-96A4-4B4872D14C5D}"/>
                </a:ext>
              </a:extLst>
            </p:cNvPr>
            <p:cNvSpPr/>
            <p:nvPr/>
          </p:nvSpPr>
          <p:spPr bwMode="auto">
            <a:xfrm>
              <a:off x="3411538" y="1795463"/>
              <a:ext cx="563563" cy="558800"/>
            </a:xfrm>
            <a:custGeom>
              <a:avLst/>
              <a:gdLst>
                <a:gd name="T0" fmla="*/ 55 w 128"/>
                <a:gd name="T1" fmla="*/ 7 h 127"/>
                <a:gd name="T2" fmla="*/ 55 w 128"/>
                <a:gd name="T3" fmla="*/ 7 h 127"/>
                <a:gd name="T4" fmla="*/ 126 w 128"/>
                <a:gd name="T5" fmla="*/ 44 h 127"/>
                <a:gd name="T6" fmla="*/ 128 w 128"/>
                <a:gd name="T7" fmla="*/ 55 h 127"/>
                <a:gd name="T8" fmla="*/ 128 w 128"/>
                <a:gd name="T9" fmla="*/ 56 h 127"/>
                <a:gd name="T10" fmla="*/ 54 w 128"/>
                <a:gd name="T11" fmla="*/ 79 h 127"/>
                <a:gd name="T12" fmla="*/ 39 w 128"/>
                <a:gd name="T13" fmla="*/ 83 h 127"/>
                <a:gd name="T14" fmla="*/ 29 w 128"/>
                <a:gd name="T15" fmla="*/ 127 h 127"/>
                <a:gd name="T16" fmla="*/ 13 w 128"/>
                <a:gd name="T17" fmla="*/ 87 h 127"/>
                <a:gd name="T18" fmla="*/ 55 w 128"/>
                <a:gd name="T19" fmla="*/ 7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7">
                  <a:moveTo>
                    <a:pt x="55" y="7"/>
                  </a:moveTo>
                  <a:cubicBezTo>
                    <a:pt x="55" y="7"/>
                    <a:pt x="55" y="7"/>
                    <a:pt x="55" y="7"/>
                  </a:cubicBezTo>
                  <a:cubicBezTo>
                    <a:pt x="85" y="0"/>
                    <a:pt x="115" y="14"/>
                    <a:pt x="126" y="44"/>
                  </a:cubicBezTo>
                  <a:cubicBezTo>
                    <a:pt x="128" y="52"/>
                    <a:pt x="128" y="55"/>
                    <a:pt x="128" y="55"/>
                  </a:cubicBezTo>
                  <a:cubicBezTo>
                    <a:pt x="128" y="56"/>
                    <a:pt x="128" y="56"/>
                    <a:pt x="128" y="56"/>
                  </a:cubicBezTo>
                  <a:cubicBezTo>
                    <a:pt x="105" y="67"/>
                    <a:pt x="80" y="75"/>
                    <a:pt x="54" y="79"/>
                  </a:cubicBezTo>
                  <a:cubicBezTo>
                    <a:pt x="39" y="83"/>
                    <a:pt x="39" y="83"/>
                    <a:pt x="39" y="83"/>
                  </a:cubicBezTo>
                  <a:cubicBezTo>
                    <a:pt x="29" y="127"/>
                    <a:pt x="29" y="127"/>
                    <a:pt x="29" y="127"/>
                  </a:cubicBezTo>
                  <a:cubicBezTo>
                    <a:pt x="29" y="127"/>
                    <a:pt x="18" y="98"/>
                    <a:pt x="13" y="87"/>
                  </a:cubicBezTo>
                  <a:cubicBezTo>
                    <a:pt x="0" y="53"/>
                    <a:pt x="20" y="16"/>
                    <a:pt x="55" y="7"/>
                  </a:cubicBezTo>
                  <a:close/>
                </a:path>
              </a:pathLst>
            </a:custGeom>
            <a:solidFill>
              <a:srgbClr val="FFCC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7" name="iṣḻïḍê">
              <a:extLst>
                <a:ext uri="{FF2B5EF4-FFF2-40B4-BE49-F238E27FC236}">
                  <a16:creationId xmlns:a16="http://schemas.microsoft.com/office/drawing/2014/main" id="{3C5E68FF-E8CB-472A-8310-14E58C3B01C1}"/>
                </a:ext>
              </a:extLst>
            </p:cNvPr>
            <p:cNvSpPr/>
            <p:nvPr/>
          </p:nvSpPr>
          <p:spPr bwMode="auto">
            <a:xfrm>
              <a:off x="3548063" y="2143125"/>
              <a:ext cx="96838" cy="96838"/>
            </a:xfrm>
            <a:prstGeom prst="ellipse">
              <a:avLst/>
            </a:prstGeom>
            <a:solidFill>
              <a:srgbClr val="FF6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8" name="îSḻïḑè">
              <a:extLst>
                <a:ext uri="{FF2B5EF4-FFF2-40B4-BE49-F238E27FC236}">
                  <a16:creationId xmlns:a16="http://schemas.microsoft.com/office/drawing/2014/main" id="{50F479D1-6598-4D97-BB66-206A0CC4197E}"/>
                </a:ext>
              </a:extLst>
            </p:cNvPr>
            <p:cNvSpPr/>
            <p:nvPr/>
          </p:nvSpPr>
          <p:spPr bwMode="auto">
            <a:xfrm>
              <a:off x="3609975" y="2063750"/>
              <a:ext cx="69850" cy="179388"/>
            </a:xfrm>
            <a:custGeom>
              <a:avLst/>
              <a:gdLst>
                <a:gd name="T0" fmla="*/ 0 w 16"/>
                <a:gd name="T1" fmla="*/ 2 h 41"/>
                <a:gd name="T2" fmla="*/ 0 w 16"/>
                <a:gd name="T3" fmla="*/ 41 h 41"/>
                <a:gd name="T4" fmla="*/ 16 w 16"/>
                <a:gd name="T5" fmla="*/ 16 h 41"/>
                <a:gd name="T6" fmla="*/ 16 w 16"/>
                <a:gd name="T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41">
                  <a:moveTo>
                    <a:pt x="0" y="2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10" y="36"/>
                    <a:pt x="16" y="27"/>
                    <a:pt x="16" y="16"/>
                  </a:cubicBezTo>
                  <a:cubicBezTo>
                    <a:pt x="16" y="0"/>
                    <a:pt x="16" y="0"/>
                    <a:pt x="16" y="0"/>
                  </a:cubicBezTo>
                </a:path>
              </a:pathLst>
            </a:custGeom>
            <a:solidFill>
              <a:srgbClr val="FFCC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12" name="îš1íḋe">
            <a:extLst>
              <a:ext uri="{FF2B5EF4-FFF2-40B4-BE49-F238E27FC236}">
                <a16:creationId xmlns:a16="http://schemas.microsoft.com/office/drawing/2014/main" id="{D2D32C66-8F35-4BA2-AC7D-17C768B65D56}"/>
              </a:ext>
            </a:extLst>
          </p:cNvPr>
          <p:cNvSpPr/>
          <p:nvPr/>
        </p:nvSpPr>
        <p:spPr bwMode="auto">
          <a:xfrm>
            <a:off x="9024395" y="1657662"/>
            <a:ext cx="447484" cy="446453"/>
          </a:xfrm>
          <a:custGeom>
            <a:avLst/>
            <a:gdLst>
              <a:gd name="T0" fmla="*/ 299 w 314"/>
              <a:gd name="T1" fmla="*/ 232 h 313"/>
              <a:gd name="T2" fmla="*/ 314 w 314"/>
              <a:gd name="T3" fmla="*/ 185 h 313"/>
              <a:gd name="T4" fmla="*/ 283 w 314"/>
              <a:gd name="T5" fmla="*/ 164 h 313"/>
              <a:gd name="T6" fmla="*/ 281 w 314"/>
              <a:gd name="T7" fmla="*/ 137 h 313"/>
              <a:gd name="T8" fmla="*/ 309 w 314"/>
              <a:gd name="T9" fmla="*/ 111 h 313"/>
              <a:gd name="T10" fmla="*/ 287 w 314"/>
              <a:gd name="T11" fmla="*/ 67 h 313"/>
              <a:gd name="T12" fmla="*/ 250 w 314"/>
              <a:gd name="T13" fmla="*/ 74 h 313"/>
              <a:gd name="T14" fmla="*/ 230 w 314"/>
              <a:gd name="T15" fmla="*/ 55 h 313"/>
              <a:gd name="T16" fmla="*/ 232 w 314"/>
              <a:gd name="T17" fmla="*/ 15 h 313"/>
              <a:gd name="T18" fmla="*/ 185 w 314"/>
              <a:gd name="T19" fmla="*/ 0 h 313"/>
              <a:gd name="T20" fmla="*/ 163 w 314"/>
              <a:gd name="T21" fmla="*/ 33 h 313"/>
              <a:gd name="T22" fmla="*/ 136 w 314"/>
              <a:gd name="T23" fmla="*/ 36 h 313"/>
              <a:gd name="T24" fmla="*/ 110 w 314"/>
              <a:gd name="T25" fmla="*/ 8 h 313"/>
              <a:gd name="T26" fmla="*/ 66 w 314"/>
              <a:gd name="T27" fmla="*/ 30 h 313"/>
              <a:gd name="T28" fmla="*/ 73 w 314"/>
              <a:gd name="T29" fmla="*/ 68 h 313"/>
              <a:gd name="T30" fmla="*/ 55 w 314"/>
              <a:gd name="T31" fmla="*/ 88 h 313"/>
              <a:gd name="T32" fmla="*/ 16 w 314"/>
              <a:gd name="T33" fmla="*/ 87 h 313"/>
              <a:gd name="T34" fmla="*/ 0 w 314"/>
              <a:gd name="T35" fmla="*/ 133 h 313"/>
              <a:gd name="T36" fmla="*/ 33 w 314"/>
              <a:gd name="T37" fmla="*/ 155 h 313"/>
              <a:gd name="T38" fmla="*/ 35 w 314"/>
              <a:gd name="T39" fmla="*/ 182 h 313"/>
              <a:gd name="T40" fmla="*/ 7 w 314"/>
              <a:gd name="T41" fmla="*/ 208 h 313"/>
              <a:gd name="T42" fmla="*/ 29 w 314"/>
              <a:gd name="T43" fmla="*/ 252 h 313"/>
              <a:gd name="T44" fmla="*/ 67 w 314"/>
              <a:gd name="T45" fmla="*/ 245 h 313"/>
              <a:gd name="T46" fmla="*/ 88 w 314"/>
              <a:gd name="T47" fmla="*/ 261 h 313"/>
              <a:gd name="T48" fmla="*/ 87 w 314"/>
              <a:gd name="T49" fmla="*/ 298 h 313"/>
              <a:gd name="T50" fmla="*/ 134 w 314"/>
              <a:gd name="T51" fmla="*/ 313 h 313"/>
              <a:gd name="T52" fmla="*/ 155 w 314"/>
              <a:gd name="T53" fmla="*/ 283 h 313"/>
              <a:gd name="T54" fmla="*/ 181 w 314"/>
              <a:gd name="T55" fmla="*/ 282 h 313"/>
              <a:gd name="T56" fmla="*/ 207 w 314"/>
              <a:gd name="T57" fmla="*/ 310 h 313"/>
              <a:gd name="T58" fmla="*/ 251 w 314"/>
              <a:gd name="T59" fmla="*/ 288 h 313"/>
              <a:gd name="T60" fmla="*/ 244 w 314"/>
              <a:gd name="T61" fmla="*/ 251 h 313"/>
              <a:gd name="T62" fmla="*/ 261 w 314"/>
              <a:gd name="T63" fmla="*/ 230 h 313"/>
              <a:gd name="T64" fmla="*/ 299 w 314"/>
              <a:gd name="T65" fmla="*/ 232 h 313"/>
              <a:gd name="T66" fmla="*/ 139 w 314"/>
              <a:gd name="T67" fmla="*/ 218 h 313"/>
              <a:gd name="T68" fmla="*/ 100 w 314"/>
              <a:gd name="T69" fmla="*/ 140 h 313"/>
              <a:gd name="T70" fmla="*/ 178 w 314"/>
              <a:gd name="T71" fmla="*/ 101 h 313"/>
              <a:gd name="T72" fmla="*/ 217 w 314"/>
              <a:gd name="T73" fmla="*/ 179 h 313"/>
              <a:gd name="T74" fmla="*/ 139 w 314"/>
              <a:gd name="T75" fmla="*/ 218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14" h="313">
                <a:moveTo>
                  <a:pt x="299" y="232"/>
                </a:moveTo>
                <a:cubicBezTo>
                  <a:pt x="314" y="185"/>
                  <a:pt x="314" y="185"/>
                  <a:pt x="314" y="185"/>
                </a:cubicBezTo>
                <a:cubicBezTo>
                  <a:pt x="283" y="164"/>
                  <a:pt x="283" y="164"/>
                  <a:pt x="283" y="164"/>
                </a:cubicBezTo>
                <a:cubicBezTo>
                  <a:pt x="283" y="155"/>
                  <a:pt x="283" y="146"/>
                  <a:pt x="281" y="137"/>
                </a:cubicBezTo>
                <a:cubicBezTo>
                  <a:pt x="309" y="111"/>
                  <a:pt x="309" y="111"/>
                  <a:pt x="309" y="111"/>
                </a:cubicBezTo>
                <a:cubicBezTo>
                  <a:pt x="287" y="67"/>
                  <a:pt x="287" y="67"/>
                  <a:pt x="287" y="67"/>
                </a:cubicBezTo>
                <a:cubicBezTo>
                  <a:pt x="250" y="74"/>
                  <a:pt x="250" y="74"/>
                  <a:pt x="250" y="74"/>
                </a:cubicBezTo>
                <a:cubicBezTo>
                  <a:pt x="244" y="68"/>
                  <a:pt x="237" y="60"/>
                  <a:pt x="230" y="55"/>
                </a:cubicBezTo>
                <a:cubicBezTo>
                  <a:pt x="232" y="15"/>
                  <a:pt x="232" y="15"/>
                  <a:pt x="232" y="15"/>
                </a:cubicBezTo>
                <a:cubicBezTo>
                  <a:pt x="185" y="0"/>
                  <a:pt x="185" y="0"/>
                  <a:pt x="185" y="0"/>
                </a:cubicBezTo>
                <a:cubicBezTo>
                  <a:pt x="163" y="33"/>
                  <a:pt x="163" y="33"/>
                  <a:pt x="163" y="33"/>
                </a:cubicBezTo>
                <a:cubicBezTo>
                  <a:pt x="154" y="33"/>
                  <a:pt x="145" y="34"/>
                  <a:pt x="136" y="36"/>
                </a:cubicBezTo>
                <a:cubicBezTo>
                  <a:pt x="110" y="8"/>
                  <a:pt x="110" y="8"/>
                  <a:pt x="110" y="8"/>
                </a:cubicBezTo>
                <a:cubicBezTo>
                  <a:pt x="66" y="30"/>
                  <a:pt x="66" y="30"/>
                  <a:pt x="66" y="30"/>
                </a:cubicBezTo>
                <a:cubicBezTo>
                  <a:pt x="73" y="68"/>
                  <a:pt x="73" y="68"/>
                  <a:pt x="73" y="68"/>
                </a:cubicBezTo>
                <a:cubicBezTo>
                  <a:pt x="66" y="74"/>
                  <a:pt x="60" y="81"/>
                  <a:pt x="55" y="88"/>
                </a:cubicBezTo>
                <a:cubicBezTo>
                  <a:pt x="16" y="87"/>
                  <a:pt x="16" y="87"/>
                  <a:pt x="16" y="87"/>
                </a:cubicBezTo>
                <a:cubicBezTo>
                  <a:pt x="0" y="133"/>
                  <a:pt x="0" y="133"/>
                  <a:pt x="0" y="133"/>
                </a:cubicBezTo>
                <a:cubicBezTo>
                  <a:pt x="33" y="155"/>
                  <a:pt x="33" y="155"/>
                  <a:pt x="33" y="155"/>
                </a:cubicBezTo>
                <a:cubicBezTo>
                  <a:pt x="32" y="164"/>
                  <a:pt x="33" y="173"/>
                  <a:pt x="35" y="182"/>
                </a:cubicBezTo>
                <a:cubicBezTo>
                  <a:pt x="7" y="208"/>
                  <a:pt x="7" y="208"/>
                  <a:pt x="7" y="208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67" y="245"/>
                  <a:pt x="67" y="245"/>
                  <a:pt x="67" y="245"/>
                </a:cubicBezTo>
                <a:cubicBezTo>
                  <a:pt x="73" y="252"/>
                  <a:pt x="80" y="256"/>
                  <a:pt x="88" y="261"/>
                </a:cubicBezTo>
                <a:cubicBezTo>
                  <a:pt x="87" y="298"/>
                  <a:pt x="87" y="298"/>
                  <a:pt x="87" y="298"/>
                </a:cubicBezTo>
                <a:cubicBezTo>
                  <a:pt x="134" y="313"/>
                  <a:pt x="134" y="313"/>
                  <a:pt x="134" y="313"/>
                </a:cubicBezTo>
                <a:cubicBezTo>
                  <a:pt x="155" y="283"/>
                  <a:pt x="155" y="283"/>
                  <a:pt x="155" y="283"/>
                </a:cubicBezTo>
                <a:cubicBezTo>
                  <a:pt x="164" y="284"/>
                  <a:pt x="173" y="284"/>
                  <a:pt x="181" y="282"/>
                </a:cubicBezTo>
                <a:cubicBezTo>
                  <a:pt x="207" y="310"/>
                  <a:pt x="207" y="310"/>
                  <a:pt x="207" y="310"/>
                </a:cubicBezTo>
                <a:cubicBezTo>
                  <a:pt x="251" y="288"/>
                  <a:pt x="251" y="288"/>
                  <a:pt x="251" y="288"/>
                </a:cubicBezTo>
                <a:cubicBezTo>
                  <a:pt x="244" y="251"/>
                  <a:pt x="244" y="251"/>
                  <a:pt x="244" y="251"/>
                </a:cubicBezTo>
                <a:cubicBezTo>
                  <a:pt x="250" y="245"/>
                  <a:pt x="256" y="238"/>
                  <a:pt x="261" y="230"/>
                </a:cubicBezTo>
                <a:lnTo>
                  <a:pt x="299" y="232"/>
                </a:lnTo>
                <a:close/>
                <a:moveTo>
                  <a:pt x="139" y="218"/>
                </a:moveTo>
                <a:cubicBezTo>
                  <a:pt x="107" y="207"/>
                  <a:pt x="90" y="173"/>
                  <a:pt x="100" y="140"/>
                </a:cubicBezTo>
                <a:cubicBezTo>
                  <a:pt x="111" y="108"/>
                  <a:pt x="145" y="91"/>
                  <a:pt x="178" y="101"/>
                </a:cubicBezTo>
                <a:cubicBezTo>
                  <a:pt x="210" y="112"/>
                  <a:pt x="227" y="147"/>
                  <a:pt x="217" y="179"/>
                </a:cubicBezTo>
                <a:cubicBezTo>
                  <a:pt x="206" y="211"/>
                  <a:pt x="171" y="228"/>
                  <a:pt x="139" y="218"/>
                </a:cubicBezTo>
                <a:close/>
              </a:path>
            </a:pathLst>
          </a:custGeom>
          <a:solidFill>
            <a:srgbClr val="FFE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13" name="îš1íḋe">
            <a:extLst>
              <a:ext uri="{FF2B5EF4-FFF2-40B4-BE49-F238E27FC236}">
                <a16:creationId xmlns:a16="http://schemas.microsoft.com/office/drawing/2014/main" id="{DFA94FA4-C69F-495A-9481-F9D750B91BEE}"/>
              </a:ext>
            </a:extLst>
          </p:cNvPr>
          <p:cNvSpPr/>
          <p:nvPr/>
        </p:nvSpPr>
        <p:spPr bwMode="auto">
          <a:xfrm>
            <a:off x="9761180" y="1103466"/>
            <a:ext cx="733503" cy="731813"/>
          </a:xfrm>
          <a:custGeom>
            <a:avLst/>
            <a:gdLst>
              <a:gd name="T0" fmla="*/ 299 w 314"/>
              <a:gd name="T1" fmla="*/ 232 h 313"/>
              <a:gd name="T2" fmla="*/ 314 w 314"/>
              <a:gd name="T3" fmla="*/ 185 h 313"/>
              <a:gd name="T4" fmla="*/ 283 w 314"/>
              <a:gd name="T5" fmla="*/ 164 h 313"/>
              <a:gd name="T6" fmla="*/ 281 w 314"/>
              <a:gd name="T7" fmla="*/ 137 h 313"/>
              <a:gd name="T8" fmla="*/ 309 w 314"/>
              <a:gd name="T9" fmla="*/ 111 h 313"/>
              <a:gd name="T10" fmla="*/ 287 w 314"/>
              <a:gd name="T11" fmla="*/ 67 h 313"/>
              <a:gd name="T12" fmla="*/ 250 w 314"/>
              <a:gd name="T13" fmla="*/ 74 h 313"/>
              <a:gd name="T14" fmla="*/ 230 w 314"/>
              <a:gd name="T15" fmla="*/ 55 h 313"/>
              <a:gd name="T16" fmla="*/ 232 w 314"/>
              <a:gd name="T17" fmla="*/ 15 h 313"/>
              <a:gd name="T18" fmla="*/ 185 w 314"/>
              <a:gd name="T19" fmla="*/ 0 h 313"/>
              <a:gd name="T20" fmla="*/ 163 w 314"/>
              <a:gd name="T21" fmla="*/ 33 h 313"/>
              <a:gd name="T22" fmla="*/ 136 w 314"/>
              <a:gd name="T23" fmla="*/ 36 h 313"/>
              <a:gd name="T24" fmla="*/ 110 w 314"/>
              <a:gd name="T25" fmla="*/ 8 h 313"/>
              <a:gd name="T26" fmla="*/ 66 w 314"/>
              <a:gd name="T27" fmla="*/ 30 h 313"/>
              <a:gd name="T28" fmla="*/ 73 w 314"/>
              <a:gd name="T29" fmla="*/ 68 h 313"/>
              <a:gd name="T30" fmla="*/ 55 w 314"/>
              <a:gd name="T31" fmla="*/ 88 h 313"/>
              <a:gd name="T32" fmla="*/ 16 w 314"/>
              <a:gd name="T33" fmla="*/ 87 h 313"/>
              <a:gd name="T34" fmla="*/ 0 w 314"/>
              <a:gd name="T35" fmla="*/ 133 h 313"/>
              <a:gd name="T36" fmla="*/ 33 w 314"/>
              <a:gd name="T37" fmla="*/ 155 h 313"/>
              <a:gd name="T38" fmla="*/ 35 w 314"/>
              <a:gd name="T39" fmla="*/ 182 h 313"/>
              <a:gd name="T40" fmla="*/ 7 w 314"/>
              <a:gd name="T41" fmla="*/ 208 h 313"/>
              <a:gd name="T42" fmla="*/ 29 w 314"/>
              <a:gd name="T43" fmla="*/ 252 h 313"/>
              <a:gd name="T44" fmla="*/ 67 w 314"/>
              <a:gd name="T45" fmla="*/ 245 h 313"/>
              <a:gd name="T46" fmla="*/ 88 w 314"/>
              <a:gd name="T47" fmla="*/ 261 h 313"/>
              <a:gd name="T48" fmla="*/ 87 w 314"/>
              <a:gd name="T49" fmla="*/ 298 h 313"/>
              <a:gd name="T50" fmla="*/ 134 w 314"/>
              <a:gd name="T51" fmla="*/ 313 h 313"/>
              <a:gd name="T52" fmla="*/ 155 w 314"/>
              <a:gd name="T53" fmla="*/ 283 h 313"/>
              <a:gd name="T54" fmla="*/ 181 w 314"/>
              <a:gd name="T55" fmla="*/ 282 h 313"/>
              <a:gd name="T56" fmla="*/ 207 w 314"/>
              <a:gd name="T57" fmla="*/ 310 h 313"/>
              <a:gd name="T58" fmla="*/ 251 w 314"/>
              <a:gd name="T59" fmla="*/ 288 h 313"/>
              <a:gd name="T60" fmla="*/ 244 w 314"/>
              <a:gd name="T61" fmla="*/ 251 h 313"/>
              <a:gd name="T62" fmla="*/ 261 w 314"/>
              <a:gd name="T63" fmla="*/ 230 h 313"/>
              <a:gd name="T64" fmla="*/ 299 w 314"/>
              <a:gd name="T65" fmla="*/ 232 h 313"/>
              <a:gd name="T66" fmla="*/ 139 w 314"/>
              <a:gd name="T67" fmla="*/ 218 h 313"/>
              <a:gd name="T68" fmla="*/ 100 w 314"/>
              <a:gd name="T69" fmla="*/ 140 h 313"/>
              <a:gd name="T70" fmla="*/ 178 w 314"/>
              <a:gd name="T71" fmla="*/ 101 h 313"/>
              <a:gd name="T72" fmla="*/ 217 w 314"/>
              <a:gd name="T73" fmla="*/ 179 h 313"/>
              <a:gd name="T74" fmla="*/ 139 w 314"/>
              <a:gd name="T75" fmla="*/ 218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14" h="313">
                <a:moveTo>
                  <a:pt x="299" y="232"/>
                </a:moveTo>
                <a:cubicBezTo>
                  <a:pt x="314" y="185"/>
                  <a:pt x="314" y="185"/>
                  <a:pt x="314" y="185"/>
                </a:cubicBezTo>
                <a:cubicBezTo>
                  <a:pt x="283" y="164"/>
                  <a:pt x="283" y="164"/>
                  <a:pt x="283" y="164"/>
                </a:cubicBezTo>
                <a:cubicBezTo>
                  <a:pt x="283" y="155"/>
                  <a:pt x="283" y="146"/>
                  <a:pt x="281" y="137"/>
                </a:cubicBezTo>
                <a:cubicBezTo>
                  <a:pt x="309" y="111"/>
                  <a:pt x="309" y="111"/>
                  <a:pt x="309" y="111"/>
                </a:cubicBezTo>
                <a:cubicBezTo>
                  <a:pt x="287" y="67"/>
                  <a:pt x="287" y="67"/>
                  <a:pt x="287" y="67"/>
                </a:cubicBezTo>
                <a:cubicBezTo>
                  <a:pt x="250" y="74"/>
                  <a:pt x="250" y="74"/>
                  <a:pt x="250" y="74"/>
                </a:cubicBezTo>
                <a:cubicBezTo>
                  <a:pt x="244" y="68"/>
                  <a:pt x="237" y="60"/>
                  <a:pt x="230" y="55"/>
                </a:cubicBezTo>
                <a:cubicBezTo>
                  <a:pt x="232" y="15"/>
                  <a:pt x="232" y="15"/>
                  <a:pt x="232" y="15"/>
                </a:cubicBezTo>
                <a:cubicBezTo>
                  <a:pt x="185" y="0"/>
                  <a:pt x="185" y="0"/>
                  <a:pt x="185" y="0"/>
                </a:cubicBezTo>
                <a:cubicBezTo>
                  <a:pt x="163" y="33"/>
                  <a:pt x="163" y="33"/>
                  <a:pt x="163" y="33"/>
                </a:cubicBezTo>
                <a:cubicBezTo>
                  <a:pt x="154" y="33"/>
                  <a:pt x="145" y="34"/>
                  <a:pt x="136" y="36"/>
                </a:cubicBezTo>
                <a:cubicBezTo>
                  <a:pt x="110" y="8"/>
                  <a:pt x="110" y="8"/>
                  <a:pt x="110" y="8"/>
                </a:cubicBezTo>
                <a:cubicBezTo>
                  <a:pt x="66" y="30"/>
                  <a:pt x="66" y="30"/>
                  <a:pt x="66" y="30"/>
                </a:cubicBezTo>
                <a:cubicBezTo>
                  <a:pt x="73" y="68"/>
                  <a:pt x="73" y="68"/>
                  <a:pt x="73" y="68"/>
                </a:cubicBezTo>
                <a:cubicBezTo>
                  <a:pt x="66" y="74"/>
                  <a:pt x="60" y="81"/>
                  <a:pt x="55" y="88"/>
                </a:cubicBezTo>
                <a:cubicBezTo>
                  <a:pt x="16" y="87"/>
                  <a:pt x="16" y="87"/>
                  <a:pt x="16" y="87"/>
                </a:cubicBezTo>
                <a:cubicBezTo>
                  <a:pt x="0" y="133"/>
                  <a:pt x="0" y="133"/>
                  <a:pt x="0" y="133"/>
                </a:cubicBezTo>
                <a:cubicBezTo>
                  <a:pt x="33" y="155"/>
                  <a:pt x="33" y="155"/>
                  <a:pt x="33" y="155"/>
                </a:cubicBezTo>
                <a:cubicBezTo>
                  <a:pt x="32" y="164"/>
                  <a:pt x="33" y="173"/>
                  <a:pt x="35" y="182"/>
                </a:cubicBezTo>
                <a:cubicBezTo>
                  <a:pt x="7" y="208"/>
                  <a:pt x="7" y="208"/>
                  <a:pt x="7" y="208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67" y="245"/>
                  <a:pt x="67" y="245"/>
                  <a:pt x="67" y="245"/>
                </a:cubicBezTo>
                <a:cubicBezTo>
                  <a:pt x="73" y="252"/>
                  <a:pt x="80" y="256"/>
                  <a:pt x="88" y="261"/>
                </a:cubicBezTo>
                <a:cubicBezTo>
                  <a:pt x="87" y="298"/>
                  <a:pt x="87" y="298"/>
                  <a:pt x="87" y="298"/>
                </a:cubicBezTo>
                <a:cubicBezTo>
                  <a:pt x="134" y="313"/>
                  <a:pt x="134" y="313"/>
                  <a:pt x="134" y="313"/>
                </a:cubicBezTo>
                <a:cubicBezTo>
                  <a:pt x="155" y="283"/>
                  <a:pt x="155" y="283"/>
                  <a:pt x="155" y="283"/>
                </a:cubicBezTo>
                <a:cubicBezTo>
                  <a:pt x="164" y="284"/>
                  <a:pt x="173" y="284"/>
                  <a:pt x="181" y="282"/>
                </a:cubicBezTo>
                <a:cubicBezTo>
                  <a:pt x="207" y="310"/>
                  <a:pt x="207" y="310"/>
                  <a:pt x="207" y="310"/>
                </a:cubicBezTo>
                <a:cubicBezTo>
                  <a:pt x="251" y="288"/>
                  <a:pt x="251" y="288"/>
                  <a:pt x="251" y="288"/>
                </a:cubicBezTo>
                <a:cubicBezTo>
                  <a:pt x="244" y="251"/>
                  <a:pt x="244" y="251"/>
                  <a:pt x="244" y="251"/>
                </a:cubicBezTo>
                <a:cubicBezTo>
                  <a:pt x="250" y="245"/>
                  <a:pt x="256" y="238"/>
                  <a:pt x="261" y="230"/>
                </a:cubicBezTo>
                <a:lnTo>
                  <a:pt x="299" y="232"/>
                </a:lnTo>
                <a:close/>
                <a:moveTo>
                  <a:pt x="139" y="218"/>
                </a:moveTo>
                <a:cubicBezTo>
                  <a:pt x="107" y="207"/>
                  <a:pt x="90" y="173"/>
                  <a:pt x="100" y="140"/>
                </a:cubicBezTo>
                <a:cubicBezTo>
                  <a:pt x="111" y="108"/>
                  <a:pt x="145" y="91"/>
                  <a:pt x="178" y="101"/>
                </a:cubicBezTo>
                <a:cubicBezTo>
                  <a:pt x="210" y="112"/>
                  <a:pt x="227" y="147"/>
                  <a:pt x="217" y="179"/>
                </a:cubicBezTo>
                <a:cubicBezTo>
                  <a:pt x="206" y="211"/>
                  <a:pt x="171" y="228"/>
                  <a:pt x="139" y="218"/>
                </a:cubicBezTo>
                <a:close/>
              </a:path>
            </a:pathLst>
          </a:custGeom>
          <a:solidFill>
            <a:srgbClr val="FFE08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2360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" grpId="0" animBg="1"/>
      <p:bldP spid="176" grpId="0" animBg="1"/>
      <p:bldP spid="184" grpId="0" animBg="1"/>
      <p:bldP spid="8" grpId="0" animBg="1"/>
      <p:bldP spid="8" grpId="1" animBg="1"/>
      <p:bldP spid="112" grpId="0" animBg="1"/>
      <p:bldP spid="1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2" name="组合 1">
            <a:extLst>
              <a:ext uri="{FF2B5EF4-FFF2-40B4-BE49-F238E27FC236}">
                <a16:creationId xmlns:a16="http://schemas.microsoft.com/office/drawing/2014/main" id="{FEF6FED3-3A28-4E7A-8D9C-6CA0F3D48313}"/>
              </a:ext>
            </a:extLst>
          </p:cNvPr>
          <p:cNvGrpSpPr/>
          <p:nvPr/>
        </p:nvGrpSpPr>
        <p:grpSpPr>
          <a:xfrm>
            <a:off x="1814131" y="2282190"/>
            <a:ext cx="4049777" cy="1821413"/>
            <a:chOff x="1814131" y="2282190"/>
            <a:chExt cx="4049777" cy="1821413"/>
          </a:xfrm>
        </p:grpSpPr>
        <p:sp>
          <p:nvSpPr>
            <p:cNvPr id="3" name="标注: 弯曲线形 2">
              <a:extLst>
                <a:ext uri="{FF2B5EF4-FFF2-40B4-BE49-F238E27FC236}">
                  <a16:creationId xmlns:a16="http://schemas.microsoft.com/office/drawing/2014/main" id="{0D4DD188-5CCB-4823-A4DF-6CBCB75A5296}"/>
                </a:ext>
              </a:extLst>
            </p:cNvPr>
            <p:cNvSpPr/>
            <p:nvPr/>
          </p:nvSpPr>
          <p:spPr>
            <a:xfrm>
              <a:off x="1814131" y="2623484"/>
              <a:ext cx="3928301" cy="1480119"/>
            </a:xfrm>
            <a:prstGeom prst="borderCallout2">
              <a:avLst/>
            </a:prstGeom>
            <a:gradFill>
              <a:gsLst>
                <a:gs pos="0">
                  <a:srgbClr val="064EC4"/>
                </a:gs>
                <a:gs pos="100000">
                  <a:srgbClr val="2CA2FA"/>
                </a:gs>
              </a:gsLst>
              <a:lin ang="0" scaled="0"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8" name="ïśľiḍê">
              <a:extLst>
                <a:ext uri="{FF2B5EF4-FFF2-40B4-BE49-F238E27FC236}">
                  <a16:creationId xmlns:a16="http://schemas.microsoft.com/office/drawing/2014/main" id="{384C556D-27E1-49BE-B784-4B5F696D944A}"/>
                </a:ext>
              </a:extLst>
            </p:cNvPr>
            <p:cNvGrpSpPr/>
            <p:nvPr/>
          </p:nvGrpSpPr>
          <p:grpSpPr>
            <a:xfrm>
              <a:off x="1935607" y="2863115"/>
              <a:ext cx="3806825" cy="1045924"/>
              <a:chOff x="660399" y="2610762"/>
              <a:chExt cx="3806825" cy="1045924"/>
            </a:xfrm>
          </p:grpSpPr>
          <p:sp>
            <p:nvSpPr>
              <p:cNvPr id="49" name="íšļíḋe">
                <a:extLst>
                  <a:ext uri="{FF2B5EF4-FFF2-40B4-BE49-F238E27FC236}">
                    <a16:creationId xmlns:a16="http://schemas.microsoft.com/office/drawing/2014/main" id="{430982EE-C3D1-4D16-8D02-0D1778476F44}"/>
                  </a:ext>
                </a:extLst>
              </p:cNvPr>
              <p:cNvSpPr txBox="1"/>
              <p:nvPr/>
            </p:nvSpPr>
            <p:spPr bwMode="auto">
              <a:xfrm>
                <a:off x="660399" y="2610762"/>
                <a:ext cx="3806825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01.Add Title Text</a:t>
                </a:r>
              </a:p>
            </p:txBody>
          </p:sp>
          <p:sp>
            <p:nvSpPr>
              <p:cNvPr id="50" name="ïṡļîďê">
                <a:extLst>
                  <a:ext uri="{FF2B5EF4-FFF2-40B4-BE49-F238E27FC236}">
                    <a16:creationId xmlns:a16="http://schemas.microsoft.com/office/drawing/2014/main" id="{6B969E54-0615-405F-8C05-5AE633CC12FB}"/>
                  </a:ext>
                </a:extLst>
              </p:cNvPr>
              <p:cNvSpPr/>
              <p:nvPr/>
            </p:nvSpPr>
            <p:spPr bwMode="auto">
              <a:xfrm>
                <a:off x="660399" y="3052568"/>
                <a:ext cx="3806825" cy="604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Copy paste fonts. Choose the only option to retain text.</a:t>
                </a: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……</a:t>
                </a:r>
              </a:p>
            </p:txBody>
          </p:sp>
        </p:grpSp>
        <p:grpSp>
          <p:nvGrpSpPr>
            <p:cNvPr id="65" name="dc6a7020-5ce2-4d36-912b-3ce567eb4ef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  <a:extLst>
                <a:ext uri="{FF2B5EF4-FFF2-40B4-BE49-F238E27FC236}">
                  <a16:creationId xmlns:a16="http://schemas.microsoft.com/office/drawing/2014/main" id="{D715DAD9-CBBB-48B7-9FC5-24ABBACE85A1}"/>
                </a:ext>
              </a:extLst>
            </p:cNvPr>
            <p:cNvGrpSpPr>
              <a:grpSpLocks noChangeAspect="1"/>
            </p:cNvGrpSpPr>
            <p:nvPr>
              <p:custDataLst>
                <p:tags r:id="rId4"/>
              </p:custDataLst>
            </p:nvPr>
          </p:nvGrpSpPr>
          <p:grpSpPr>
            <a:xfrm>
              <a:off x="5078779" y="2282190"/>
              <a:ext cx="785129" cy="784052"/>
              <a:chOff x="3781425" y="1128713"/>
              <a:chExt cx="4629151" cy="4622800"/>
            </a:xfrm>
          </p:grpSpPr>
          <p:sp>
            <p:nvSpPr>
              <p:cNvPr id="66" name="işľíḑé">
                <a:extLst>
                  <a:ext uri="{FF2B5EF4-FFF2-40B4-BE49-F238E27FC236}">
                    <a16:creationId xmlns:a16="http://schemas.microsoft.com/office/drawing/2014/main" id="{560A0013-5217-4DF5-95EC-496B45CB113A}"/>
                  </a:ext>
                </a:extLst>
              </p:cNvPr>
              <p:cNvSpPr/>
              <p:nvPr/>
            </p:nvSpPr>
            <p:spPr bwMode="auto">
              <a:xfrm>
                <a:off x="3781425" y="1128713"/>
                <a:ext cx="4629150" cy="4622800"/>
              </a:xfrm>
              <a:prstGeom prst="ellipse">
                <a:avLst/>
              </a:prstGeom>
              <a:solidFill>
                <a:srgbClr val="52A0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7" name="iŝ1ïďè">
                <a:extLst>
                  <a:ext uri="{FF2B5EF4-FFF2-40B4-BE49-F238E27FC236}">
                    <a16:creationId xmlns:a16="http://schemas.microsoft.com/office/drawing/2014/main" id="{1A7E5DFB-979B-4EA7-A0C7-B0933EDD4F44}"/>
                  </a:ext>
                </a:extLst>
              </p:cNvPr>
              <p:cNvSpPr/>
              <p:nvPr/>
            </p:nvSpPr>
            <p:spPr bwMode="auto">
              <a:xfrm>
                <a:off x="6045200" y="3411538"/>
                <a:ext cx="2365375" cy="2339975"/>
              </a:xfrm>
              <a:custGeom>
                <a:avLst/>
                <a:gdLst>
                  <a:gd name="T0" fmla="*/ 4 w 210"/>
                  <a:gd name="T1" fmla="*/ 208 h 208"/>
                  <a:gd name="T2" fmla="*/ 4 w 210"/>
                  <a:gd name="T3" fmla="*/ 208 h 208"/>
                  <a:gd name="T4" fmla="*/ 4 w 210"/>
                  <a:gd name="T5" fmla="*/ 208 h 208"/>
                  <a:gd name="T6" fmla="*/ 3 w 210"/>
                  <a:gd name="T7" fmla="*/ 208 h 208"/>
                  <a:gd name="T8" fmla="*/ 4 w 210"/>
                  <a:gd name="T9" fmla="*/ 208 h 208"/>
                  <a:gd name="T10" fmla="*/ 3 w 210"/>
                  <a:gd name="T11" fmla="*/ 208 h 208"/>
                  <a:gd name="T12" fmla="*/ 3 w 210"/>
                  <a:gd name="T13" fmla="*/ 208 h 208"/>
                  <a:gd name="T14" fmla="*/ 3 w 210"/>
                  <a:gd name="T15" fmla="*/ 208 h 208"/>
                  <a:gd name="T16" fmla="*/ 3 w 210"/>
                  <a:gd name="T17" fmla="*/ 208 h 208"/>
                  <a:gd name="T18" fmla="*/ 3 w 210"/>
                  <a:gd name="T19" fmla="*/ 208 h 208"/>
                  <a:gd name="T20" fmla="*/ 3 w 210"/>
                  <a:gd name="T21" fmla="*/ 208 h 208"/>
                  <a:gd name="T22" fmla="*/ 3 w 210"/>
                  <a:gd name="T23" fmla="*/ 208 h 208"/>
                  <a:gd name="T24" fmla="*/ 2 w 210"/>
                  <a:gd name="T25" fmla="*/ 208 h 208"/>
                  <a:gd name="T26" fmla="*/ 2 w 210"/>
                  <a:gd name="T27" fmla="*/ 208 h 208"/>
                  <a:gd name="T28" fmla="*/ 2 w 210"/>
                  <a:gd name="T29" fmla="*/ 208 h 208"/>
                  <a:gd name="T30" fmla="*/ 2 w 210"/>
                  <a:gd name="T31" fmla="*/ 208 h 208"/>
                  <a:gd name="T32" fmla="*/ 2 w 210"/>
                  <a:gd name="T33" fmla="*/ 208 h 208"/>
                  <a:gd name="T34" fmla="*/ 2 w 210"/>
                  <a:gd name="T35" fmla="*/ 208 h 208"/>
                  <a:gd name="T36" fmla="*/ 1 w 210"/>
                  <a:gd name="T37" fmla="*/ 208 h 208"/>
                  <a:gd name="T38" fmla="*/ 1 w 210"/>
                  <a:gd name="T39" fmla="*/ 208 h 208"/>
                  <a:gd name="T40" fmla="*/ 1 w 210"/>
                  <a:gd name="T41" fmla="*/ 208 h 208"/>
                  <a:gd name="T42" fmla="*/ 1 w 210"/>
                  <a:gd name="T43" fmla="*/ 208 h 208"/>
                  <a:gd name="T44" fmla="*/ 1 w 210"/>
                  <a:gd name="T45" fmla="*/ 208 h 208"/>
                  <a:gd name="T46" fmla="*/ 1 w 210"/>
                  <a:gd name="T47" fmla="*/ 208 h 208"/>
                  <a:gd name="T48" fmla="*/ 0 w 210"/>
                  <a:gd name="T49" fmla="*/ 208 h 208"/>
                  <a:gd name="T50" fmla="*/ 0 w 210"/>
                  <a:gd name="T51" fmla="*/ 208 h 208"/>
                  <a:gd name="T52" fmla="*/ 0 w 210"/>
                  <a:gd name="T53" fmla="*/ 208 h 208"/>
                  <a:gd name="T54" fmla="*/ 210 w 210"/>
                  <a:gd name="T55" fmla="*/ 2 h 208"/>
                  <a:gd name="T56" fmla="*/ 210 w 210"/>
                  <a:gd name="T57" fmla="*/ 3 h 208"/>
                  <a:gd name="T58" fmla="*/ 210 w 210"/>
                  <a:gd name="T59" fmla="*/ 3 h 208"/>
                  <a:gd name="T60" fmla="*/ 210 w 210"/>
                  <a:gd name="T61" fmla="*/ 2 h 208"/>
                  <a:gd name="T62" fmla="*/ 210 w 210"/>
                  <a:gd name="T63" fmla="*/ 2 h 208"/>
                  <a:gd name="T64" fmla="*/ 210 w 210"/>
                  <a:gd name="T65" fmla="*/ 2 h 208"/>
                  <a:gd name="T66" fmla="*/ 210 w 210"/>
                  <a:gd name="T67" fmla="*/ 2 h 208"/>
                  <a:gd name="T68" fmla="*/ 210 w 210"/>
                  <a:gd name="T69" fmla="*/ 2 h 208"/>
                  <a:gd name="T70" fmla="*/ 210 w 210"/>
                  <a:gd name="T71" fmla="*/ 2 h 208"/>
                  <a:gd name="T72" fmla="*/ 210 w 210"/>
                  <a:gd name="T73" fmla="*/ 2 h 208"/>
                  <a:gd name="T74" fmla="*/ 210 w 210"/>
                  <a:gd name="T75" fmla="*/ 1 h 208"/>
                  <a:gd name="T76" fmla="*/ 210 w 210"/>
                  <a:gd name="T77" fmla="*/ 1 h 208"/>
                  <a:gd name="T78" fmla="*/ 210 w 210"/>
                  <a:gd name="T79" fmla="*/ 1 h 208"/>
                  <a:gd name="T80" fmla="*/ 210 w 210"/>
                  <a:gd name="T81" fmla="*/ 1 h 208"/>
                  <a:gd name="T82" fmla="*/ 210 w 210"/>
                  <a:gd name="T83" fmla="*/ 1 h 208"/>
                  <a:gd name="T84" fmla="*/ 210 w 210"/>
                  <a:gd name="T85" fmla="*/ 1 h 208"/>
                  <a:gd name="T86" fmla="*/ 210 w 210"/>
                  <a:gd name="T87" fmla="*/ 1 h 208"/>
                  <a:gd name="T88" fmla="*/ 210 w 210"/>
                  <a:gd name="T89" fmla="*/ 1 h 208"/>
                  <a:gd name="T90" fmla="*/ 210 w 210"/>
                  <a:gd name="T91" fmla="*/ 1 h 208"/>
                  <a:gd name="T92" fmla="*/ 210 w 210"/>
                  <a:gd name="T93" fmla="*/ 0 h 208"/>
                  <a:gd name="T94" fmla="*/ 210 w 210"/>
                  <a:gd name="T95" fmla="*/ 0 h 208"/>
                  <a:gd name="T96" fmla="*/ 210 w 210"/>
                  <a:gd name="T97" fmla="*/ 0 h 208"/>
                  <a:gd name="T98" fmla="*/ 210 w 210"/>
                  <a:gd name="T99" fmla="*/ 0 h 208"/>
                  <a:gd name="T100" fmla="*/ 210 w 210"/>
                  <a:gd name="T101" fmla="*/ 0 h 208"/>
                  <a:gd name="T102" fmla="*/ 210 w 210"/>
                  <a:gd name="T103" fmla="*/ 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10" h="208">
                    <a:moveTo>
                      <a:pt x="4" y="208"/>
                    </a:moveTo>
                    <a:cubicBezTo>
                      <a:pt x="4" y="208"/>
                      <a:pt x="4" y="208"/>
                      <a:pt x="4" y="208"/>
                    </a:cubicBezTo>
                    <a:cubicBezTo>
                      <a:pt x="4" y="208"/>
                      <a:pt x="4" y="208"/>
                      <a:pt x="4" y="208"/>
                    </a:cubicBezTo>
                    <a:moveTo>
                      <a:pt x="3" y="208"/>
                    </a:moveTo>
                    <a:cubicBezTo>
                      <a:pt x="3" y="208"/>
                      <a:pt x="4" y="208"/>
                      <a:pt x="4" y="208"/>
                    </a:cubicBezTo>
                    <a:cubicBezTo>
                      <a:pt x="4" y="208"/>
                      <a:pt x="3" y="208"/>
                      <a:pt x="3" y="208"/>
                    </a:cubicBezTo>
                    <a:moveTo>
                      <a:pt x="3" y="208"/>
                    </a:moveTo>
                    <a:cubicBezTo>
                      <a:pt x="3" y="208"/>
                      <a:pt x="3" y="208"/>
                      <a:pt x="3" y="208"/>
                    </a:cubicBezTo>
                    <a:cubicBezTo>
                      <a:pt x="3" y="208"/>
                      <a:pt x="3" y="208"/>
                      <a:pt x="3" y="208"/>
                    </a:cubicBezTo>
                    <a:moveTo>
                      <a:pt x="3" y="208"/>
                    </a:moveTo>
                    <a:cubicBezTo>
                      <a:pt x="3" y="208"/>
                      <a:pt x="3" y="208"/>
                      <a:pt x="3" y="208"/>
                    </a:cubicBezTo>
                    <a:cubicBezTo>
                      <a:pt x="3" y="208"/>
                      <a:pt x="3" y="208"/>
                      <a:pt x="3" y="208"/>
                    </a:cubicBezTo>
                    <a:moveTo>
                      <a:pt x="2" y="208"/>
                    </a:moveTo>
                    <a:cubicBezTo>
                      <a:pt x="2" y="208"/>
                      <a:pt x="2" y="208"/>
                      <a:pt x="2" y="208"/>
                    </a:cubicBezTo>
                    <a:cubicBezTo>
                      <a:pt x="2" y="208"/>
                      <a:pt x="2" y="208"/>
                      <a:pt x="2" y="208"/>
                    </a:cubicBezTo>
                    <a:moveTo>
                      <a:pt x="2" y="208"/>
                    </a:moveTo>
                    <a:cubicBezTo>
                      <a:pt x="2" y="208"/>
                      <a:pt x="2" y="208"/>
                      <a:pt x="2" y="208"/>
                    </a:cubicBezTo>
                    <a:cubicBezTo>
                      <a:pt x="2" y="208"/>
                      <a:pt x="2" y="208"/>
                      <a:pt x="2" y="208"/>
                    </a:cubicBezTo>
                    <a:moveTo>
                      <a:pt x="1" y="208"/>
                    </a:moveTo>
                    <a:cubicBezTo>
                      <a:pt x="1" y="208"/>
                      <a:pt x="1" y="208"/>
                      <a:pt x="1" y="208"/>
                    </a:cubicBezTo>
                    <a:cubicBezTo>
                      <a:pt x="1" y="208"/>
                      <a:pt x="1" y="208"/>
                      <a:pt x="1" y="208"/>
                    </a:cubicBezTo>
                    <a:moveTo>
                      <a:pt x="1" y="208"/>
                    </a:moveTo>
                    <a:cubicBezTo>
                      <a:pt x="1" y="208"/>
                      <a:pt x="1" y="208"/>
                      <a:pt x="1" y="208"/>
                    </a:cubicBezTo>
                    <a:cubicBezTo>
                      <a:pt x="1" y="208"/>
                      <a:pt x="1" y="208"/>
                      <a:pt x="1" y="208"/>
                    </a:cubicBezTo>
                    <a:moveTo>
                      <a:pt x="0" y="208"/>
                    </a:moveTo>
                    <a:cubicBezTo>
                      <a:pt x="0" y="208"/>
                      <a:pt x="0" y="208"/>
                      <a:pt x="0" y="208"/>
                    </a:cubicBezTo>
                    <a:cubicBezTo>
                      <a:pt x="0" y="208"/>
                      <a:pt x="0" y="208"/>
                      <a:pt x="0" y="208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3"/>
                    </a:cubicBezTo>
                    <a:cubicBezTo>
                      <a:pt x="210" y="3"/>
                      <a:pt x="210" y="3"/>
                      <a:pt x="210" y="3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2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2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10" y="0"/>
                      <a:pt x="210" y="0"/>
                      <a:pt x="210" y="0"/>
                    </a:cubicBezTo>
                    <a:moveTo>
                      <a:pt x="210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10" y="0"/>
                      <a:pt x="210" y="0"/>
                      <a:pt x="210" y="0"/>
                    </a:cubicBezTo>
                  </a:path>
                </a:pathLst>
              </a:cu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8" name="iṡľíḋê">
                <a:extLst>
                  <a:ext uri="{FF2B5EF4-FFF2-40B4-BE49-F238E27FC236}">
                    <a16:creationId xmlns:a16="http://schemas.microsoft.com/office/drawing/2014/main" id="{9D72A0DB-F731-4415-A322-EE182747452B}"/>
                  </a:ext>
                </a:extLst>
              </p:cNvPr>
              <p:cNvSpPr/>
              <p:nvPr/>
            </p:nvSpPr>
            <p:spPr bwMode="auto">
              <a:xfrm>
                <a:off x="4265613" y="2106613"/>
                <a:ext cx="4144963" cy="3644900"/>
              </a:xfrm>
              <a:custGeom>
                <a:avLst/>
                <a:gdLst>
                  <a:gd name="T0" fmla="*/ 330 w 368"/>
                  <a:gd name="T1" fmla="*/ 0 h 324"/>
                  <a:gd name="T2" fmla="*/ 306 w 368"/>
                  <a:gd name="T3" fmla="*/ 18 h 324"/>
                  <a:gd name="T4" fmla="*/ 337 w 368"/>
                  <a:gd name="T5" fmla="*/ 119 h 324"/>
                  <a:gd name="T6" fmla="*/ 337 w 368"/>
                  <a:gd name="T7" fmla="*/ 119 h 324"/>
                  <a:gd name="T8" fmla="*/ 337 w 368"/>
                  <a:gd name="T9" fmla="*/ 119 h 324"/>
                  <a:gd name="T10" fmla="*/ 162 w 368"/>
                  <a:gd name="T11" fmla="*/ 294 h 324"/>
                  <a:gd name="T12" fmla="*/ 24 w 368"/>
                  <a:gd name="T13" fmla="*/ 226 h 324"/>
                  <a:gd name="T14" fmla="*/ 0 w 368"/>
                  <a:gd name="T15" fmla="*/ 244 h 324"/>
                  <a:gd name="T16" fmla="*/ 158 w 368"/>
                  <a:gd name="T17" fmla="*/ 324 h 324"/>
                  <a:gd name="T18" fmla="*/ 158 w 368"/>
                  <a:gd name="T19" fmla="*/ 324 h 324"/>
                  <a:gd name="T20" fmla="*/ 159 w 368"/>
                  <a:gd name="T21" fmla="*/ 324 h 324"/>
                  <a:gd name="T22" fmla="*/ 159 w 368"/>
                  <a:gd name="T23" fmla="*/ 324 h 324"/>
                  <a:gd name="T24" fmla="*/ 159 w 368"/>
                  <a:gd name="T25" fmla="*/ 324 h 324"/>
                  <a:gd name="T26" fmla="*/ 159 w 368"/>
                  <a:gd name="T27" fmla="*/ 324 h 324"/>
                  <a:gd name="T28" fmla="*/ 160 w 368"/>
                  <a:gd name="T29" fmla="*/ 324 h 324"/>
                  <a:gd name="T30" fmla="*/ 160 w 368"/>
                  <a:gd name="T31" fmla="*/ 324 h 324"/>
                  <a:gd name="T32" fmla="*/ 160 w 368"/>
                  <a:gd name="T33" fmla="*/ 324 h 324"/>
                  <a:gd name="T34" fmla="*/ 160 w 368"/>
                  <a:gd name="T35" fmla="*/ 324 h 324"/>
                  <a:gd name="T36" fmla="*/ 161 w 368"/>
                  <a:gd name="T37" fmla="*/ 324 h 324"/>
                  <a:gd name="T38" fmla="*/ 161 w 368"/>
                  <a:gd name="T39" fmla="*/ 324 h 324"/>
                  <a:gd name="T40" fmla="*/ 161 w 368"/>
                  <a:gd name="T41" fmla="*/ 324 h 324"/>
                  <a:gd name="T42" fmla="*/ 161 w 368"/>
                  <a:gd name="T43" fmla="*/ 324 h 324"/>
                  <a:gd name="T44" fmla="*/ 161 w 368"/>
                  <a:gd name="T45" fmla="*/ 324 h 324"/>
                  <a:gd name="T46" fmla="*/ 162 w 368"/>
                  <a:gd name="T47" fmla="*/ 324 h 324"/>
                  <a:gd name="T48" fmla="*/ 162 w 368"/>
                  <a:gd name="T49" fmla="*/ 324 h 324"/>
                  <a:gd name="T50" fmla="*/ 162 w 368"/>
                  <a:gd name="T51" fmla="*/ 324 h 324"/>
                  <a:gd name="T52" fmla="*/ 162 w 368"/>
                  <a:gd name="T53" fmla="*/ 324 h 324"/>
                  <a:gd name="T54" fmla="*/ 368 w 368"/>
                  <a:gd name="T55" fmla="*/ 119 h 324"/>
                  <a:gd name="T56" fmla="*/ 368 w 368"/>
                  <a:gd name="T57" fmla="*/ 118 h 324"/>
                  <a:gd name="T58" fmla="*/ 368 w 368"/>
                  <a:gd name="T59" fmla="*/ 118 h 324"/>
                  <a:gd name="T60" fmla="*/ 368 w 368"/>
                  <a:gd name="T61" fmla="*/ 118 h 324"/>
                  <a:gd name="T62" fmla="*/ 368 w 368"/>
                  <a:gd name="T63" fmla="*/ 118 h 324"/>
                  <a:gd name="T64" fmla="*/ 368 w 368"/>
                  <a:gd name="T65" fmla="*/ 118 h 324"/>
                  <a:gd name="T66" fmla="*/ 368 w 368"/>
                  <a:gd name="T67" fmla="*/ 117 h 324"/>
                  <a:gd name="T68" fmla="*/ 368 w 368"/>
                  <a:gd name="T69" fmla="*/ 117 h 324"/>
                  <a:gd name="T70" fmla="*/ 368 w 368"/>
                  <a:gd name="T71" fmla="*/ 117 h 324"/>
                  <a:gd name="T72" fmla="*/ 368 w 368"/>
                  <a:gd name="T73" fmla="*/ 117 h 324"/>
                  <a:gd name="T74" fmla="*/ 368 w 368"/>
                  <a:gd name="T75" fmla="*/ 117 h 324"/>
                  <a:gd name="T76" fmla="*/ 368 w 368"/>
                  <a:gd name="T77" fmla="*/ 117 h 324"/>
                  <a:gd name="T78" fmla="*/ 368 w 368"/>
                  <a:gd name="T79" fmla="*/ 116 h 324"/>
                  <a:gd name="T80" fmla="*/ 368 w 368"/>
                  <a:gd name="T81" fmla="*/ 116 h 324"/>
                  <a:gd name="T82" fmla="*/ 368 w 368"/>
                  <a:gd name="T83" fmla="*/ 116 h 324"/>
                  <a:gd name="T84" fmla="*/ 368 w 368"/>
                  <a:gd name="T85" fmla="*/ 116 h 324"/>
                  <a:gd name="T86" fmla="*/ 330 w 368"/>
                  <a:gd name="T8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68" h="324">
                    <a:moveTo>
                      <a:pt x="330" y="0"/>
                    </a:moveTo>
                    <a:cubicBezTo>
                      <a:pt x="322" y="5"/>
                      <a:pt x="314" y="11"/>
                      <a:pt x="306" y="18"/>
                    </a:cubicBezTo>
                    <a:cubicBezTo>
                      <a:pt x="326" y="46"/>
                      <a:pt x="337" y="81"/>
                      <a:pt x="337" y="119"/>
                    </a:cubicBezTo>
                    <a:cubicBezTo>
                      <a:pt x="337" y="119"/>
                      <a:pt x="337" y="119"/>
                      <a:pt x="337" y="119"/>
                    </a:cubicBezTo>
                    <a:cubicBezTo>
                      <a:pt x="337" y="119"/>
                      <a:pt x="337" y="119"/>
                      <a:pt x="337" y="119"/>
                    </a:cubicBezTo>
                    <a:cubicBezTo>
                      <a:pt x="337" y="215"/>
                      <a:pt x="259" y="294"/>
                      <a:pt x="162" y="294"/>
                    </a:cubicBezTo>
                    <a:cubicBezTo>
                      <a:pt x="106" y="294"/>
                      <a:pt x="56" y="267"/>
                      <a:pt x="24" y="226"/>
                    </a:cubicBezTo>
                    <a:cubicBezTo>
                      <a:pt x="15" y="232"/>
                      <a:pt x="7" y="238"/>
                      <a:pt x="0" y="244"/>
                    </a:cubicBezTo>
                    <a:cubicBezTo>
                      <a:pt x="36" y="292"/>
                      <a:pt x="94" y="323"/>
                      <a:pt x="158" y="324"/>
                    </a:cubicBezTo>
                    <a:cubicBezTo>
                      <a:pt x="158" y="324"/>
                      <a:pt x="158" y="324"/>
                      <a:pt x="158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276" y="324"/>
                      <a:pt x="368" y="232"/>
                      <a:pt x="368" y="119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7" y="72"/>
                      <a:pt x="353" y="32"/>
                      <a:pt x="330" y="0"/>
                    </a:cubicBezTo>
                  </a:path>
                </a:pathLst>
              </a:custGeom>
              <a:solidFill>
                <a:srgbClr val="478B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69" name="iš1íḋé">
                <a:extLst>
                  <a:ext uri="{FF2B5EF4-FFF2-40B4-BE49-F238E27FC236}">
                    <a16:creationId xmlns:a16="http://schemas.microsoft.com/office/drawing/2014/main" id="{A046B164-5B8A-4B4A-AED2-07F78F0B96A7}"/>
                  </a:ext>
                </a:extLst>
              </p:cNvPr>
              <p:cNvSpPr/>
              <p:nvPr/>
            </p:nvSpPr>
            <p:spPr bwMode="auto">
              <a:xfrm>
                <a:off x="4164013" y="1511300"/>
                <a:ext cx="3852863" cy="385762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0" name="ïS1iḋè">
                <a:extLst>
                  <a:ext uri="{FF2B5EF4-FFF2-40B4-BE49-F238E27FC236}">
                    <a16:creationId xmlns:a16="http://schemas.microsoft.com/office/drawing/2014/main" id="{3F343EA0-4AC4-449C-B023-E5B39E03FBAF}"/>
                  </a:ext>
                </a:extLst>
              </p:cNvPr>
              <p:cNvSpPr/>
              <p:nvPr/>
            </p:nvSpPr>
            <p:spPr bwMode="auto">
              <a:xfrm>
                <a:off x="4119563" y="1465263"/>
                <a:ext cx="3941763" cy="3948113"/>
              </a:xfrm>
              <a:custGeom>
                <a:avLst/>
                <a:gdLst>
                  <a:gd name="T0" fmla="*/ 346 w 350"/>
                  <a:gd name="T1" fmla="*/ 176 h 351"/>
                  <a:gd name="T2" fmla="*/ 342 w 350"/>
                  <a:gd name="T3" fmla="*/ 176 h 351"/>
                  <a:gd name="T4" fmla="*/ 293 w 350"/>
                  <a:gd name="T5" fmla="*/ 294 h 351"/>
                  <a:gd name="T6" fmla="*/ 175 w 350"/>
                  <a:gd name="T7" fmla="*/ 343 h 351"/>
                  <a:gd name="T8" fmla="*/ 57 w 350"/>
                  <a:gd name="T9" fmla="*/ 294 h 351"/>
                  <a:gd name="T10" fmla="*/ 8 w 350"/>
                  <a:gd name="T11" fmla="*/ 176 h 351"/>
                  <a:gd name="T12" fmla="*/ 57 w 350"/>
                  <a:gd name="T13" fmla="*/ 57 h 351"/>
                  <a:gd name="T14" fmla="*/ 175 w 350"/>
                  <a:gd name="T15" fmla="*/ 8 h 351"/>
                  <a:gd name="T16" fmla="*/ 293 w 350"/>
                  <a:gd name="T17" fmla="*/ 57 h 351"/>
                  <a:gd name="T18" fmla="*/ 342 w 350"/>
                  <a:gd name="T19" fmla="*/ 176 h 351"/>
                  <a:gd name="T20" fmla="*/ 346 w 350"/>
                  <a:gd name="T21" fmla="*/ 176 h 351"/>
                  <a:gd name="T22" fmla="*/ 350 w 350"/>
                  <a:gd name="T23" fmla="*/ 176 h 351"/>
                  <a:gd name="T24" fmla="*/ 175 w 350"/>
                  <a:gd name="T25" fmla="*/ 0 h 351"/>
                  <a:gd name="T26" fmla="*/ 0 w 350"/>
                  <a:gd name="T27" fmla="*/ 176 h 351"/>
                  <a:gd name="T28" fmla="*/ 175 w 350"/>
                  <a:gd name="T29" fmla="*/ 351 h 351"/>
                  <a:gd name="T30" fmla="*/ 350 w 350"/>
                  <a:gd name="T31" fmla="*/ 176 h 351"/>
                  <a:gd name="T32" fmla="*/ 346 w 350"/>
                  <a:gd name="T33" fmla="*/ 176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0" h="351">
                    <a:moveTo>
                      <a:pt x="346" y="176"/>
                    </a:moveTo>
                    <a:cubicBezTo>
                      <a:pt x="342" y="176"/>
                      <a:pt x="342" y="176"/>
                      <a:pt x="342" y="176"/>
                    </a:cubicBezTo>
                    <a:cubicBezTo>
                      <a:pt x="342" y="222"/>
                      <a:pt x="324" y="263"/>
                      <a:pt x="293" y="294"/>
                    </a:cubicBezTo>
                    <a:cubicBezTo>
                      <a:pt x="263" y="324"/>
                      <a:pt x="221" y="343"/>
                      <a:pt x="175" y="343"/>
                    </a:cubicBezTo>
                    <a:cubicBezTo>
                      <a:pt x="129" y="343"/>
                      <a:pt x="87" y="324"/>
                      <a:pt x="57" y="294"/>
                    </a:cubicBezTo>
                    <a:cubicBezTo>
                      <a:pt x="27" y="263"/>
                      <a:pt x="8" y="222"/>
                      <a:pt x="8" y="176"/>
                    </a:cubicBezTo>
                    <a:cubicBezTo>
                      <a:pt x="8" y="129"/>
                      <a:pt x="27" y="88"/>
                      <a:pt x="57" y="57"/>
                    </a:cubicBezTo>
                    <a:cubicBezTo>
                      <a:pt x="87" y="27"/>
                      <a:pt x="129" y="8"/>
                      <a:pt x="175" y="8"/>
                    </a:cubicBezTo>
                    <a:cubicBezTo>
                      <a:pt x="221" y="8"/>
                      <a:pt x="263" y="27"/>
                      <a:pt x="293" y="57"/>
                    </a:cubicBezTo>
                    <a:cubicBezTo>
                      <a:pt x="324" y="88"/>
                      <a:pt x="342" y="129"/>
                      <a:pt x="342" y="176"/>
                    </a:cubicBezTo>
                    <a:cubicBezTo>
                      <a:pt x="346" y="176"/>
                      <a:pt x="346" y="176"/>
                      <a:pt x="346" y="176"/>
                    </a:cubicBezTo>
                    <a:cubicBezTo>
                      <a:pt x="350" y="176"/>
                      <a:pt x="350" y="176"/>
                      <a:pt x="350" y="176"/>
                    </a:cubicBezTo>
                    <a:cubicBezTo>
                      <a:pt x="350" y="79"/>
                      <a:pt x="272" y="0"/>
                      <a:pt x="175" y="0"/>
                    </a:cubicBezTo>
                    <a:cubicBezTo>
                      <a:pt x="79" y="0"/>
                      <a:pt x="0" y="79"/>
                      <a:pt x="0" y="176"/>
                    </a:cubicBezTo>
                    <a:cubicBezTo>
                      <a:pt x="0" y="272"/>
                      <a:pt x="79" y="351"/>
                      <a:pt x="175" y="351"/>
                    </a:cubicBezTo>
                    <a:cubicBezTo>
                      <a:pt x="272" y="351"/>
                      <a:pt x="350" y="272"/>
                      <a:pt x="350" y="176"/>
                    </a:cubicBezTo>
                    <a:cubicBezTo>
                      <a:pt x="346" y="176"/>
                      <a:pt x="346" y="176"/>
                      <a:pt x="346" y="176"/>
                    </a:cubicBezTo>
                  </a:path>
                </a:pathLst>
              </a:custGeom>
              <a:solidFill>
                <a:srgbClr val="264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1" name="ïṥľïďè">
                <a:extLst>
                  <a:ext uri="{FF2B5EF4-FFF2-40B4-BE49-F238E27FC236}">
                    <a16:creationId xmlns:a16="http://schemas.microsoft.com/office/drawing/2014/main" id="{D7CD422A-E62D-4429-B973-C9BE6A65BC30}"/>
                  </a:ext>
                </a:extLst>
              </p:cNvPr>
              <p:cNvSpPr/>
              <p:nvPr/>
            </p:nvSpPr>
            <p:spPr bwMode="auto">
              <a:xfrm>
                <a:off x="6022975" y="3433763"/>
                <a:ext cx="134938" cy="1304925"/>
              </a:xfrm>
              <a:custGeom>
                <a:avLst/>
                <a:gdLst>
                  <a:gd name="T0" fmla="*/ 6 w 12"/>
                  <a:gd name="T1" fmla="*/ 115 h 116"/>
                  <a:gd name="T2" fmla="*/ 4 w 12"/>
                  <a:gd name="T3" fmla="*/ 87 h 116"/>
                  <a:gd name="T4" fmla="*/ 2 w 12"/>
                  <a:gd name="T5" fmla="*/ 58 h 116"/>
                  <a:gd name="T6" fmla="*/ 1 w 12"/>
                  <a:gd name="T7" fmla="*/ 29 h 116"/>
                  <a:gd name="T8" fmla="*/ 6 w 12"/>
                  <a:gd name="T9" fmla="*/ 1 h 116"/>
                  <a:gd name="T10" fmla="*/ 6 w 12"/>
                  <a:gd name="T11" fmla="*/ 0 h 116"/>
                  <a:gd name="T12" fmla="*/ 7 w 12"/>
                  <a:gd name="T13" fmla="*/ 1 h 116"/>
                  <a:gd name="T14" fmla="*/ 12 w 12"/>
                  <a:gd name="T15" fmla="*/ 29 h 116"/>
                  <a:gd name="T16" fmla="*/ 10 w 12"/>
                  <a:gd name="T17" fmla="*/ 58 h 116"/>
                  <a:gd name="T18" fmla="*/ 9 w 12"/>
                  <a:gd name="T19" fmla="*/ 87 h 116"/>
                  <a:gd name="T20" fmla="*/ 7 w 12"/>
                  <a:gd name="T21" fmla="*/ 115 h 116"/>
                  <a:gd name="T22" fmla="*/ 6 w 12"/>
                  <a:gd name="T23" fmla="*/ 116 h 116"/>
                  <a:gd name="T24" fmla="*/ 6 w 12"/>
                  <a:gd name="T2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116">
                    <a:moveTo>
                      <a:pt x="6" y="115"/>
                    </a:moveTo>
                    <a:cubicBezTo>
                      <a:pt x="5" y="106"/>
                      <a:pt x="4" y="96"/>
                      <a:pt x="4" y="87"/>
                    </a:cubicBezTo>
                    <a:cubicBezTo>
                      <a:pt x="2" y="58"/>
                      <a:pt x="2" y="58"/>
                      <a:pt x="2" y="58"/>
                    </a:cubicBezTo>
                    <a:cubicBezTo>
                      <a:pt x="2" y="48"/>
                      <a:pt x="0" y="39"/>
                      <a:pt x="1" y="29"/>
                    </a:cubicBezTo>
                    <a:cubicBezTo>
                      <a:pt x="2" y="20"/>
                      <a:pt x="3" y="10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10" y="10"/>
                      <a:pt x="11" y="20"/>
                      <a:pt x="12" y="29"/>
                    </a:cubicBezTo>
                    <a:cubicBezTo>
                      <a:pt x="12" y="39"/>
                      <a:pt x="11" y="48"/>
                      <a:pt x="10" y="58"/>
                    </a:cubicBezTo>
                    <a:cubicBezTo>
                      <a:pt x="9" y="87"/>
                      <a:pt x="9" y="87"/>
                      <a:pt x="9" y="87"/>
                    </a:cubicBezTo>
                    <a:cubicBezTo>
                      <a:pt x="8" y="96"/>
                      <a:pt x="8" y="106"/>
                      <a:pt x="7" y="115"/>
                    </a:cubicBezTo>
                    <a:cubicBezTo>
                      <a:pt x="6" y="116"/>
                      <a:pt x="6" y="116"/>
                      <a:pt x="6" y="116"/>
                    </a:cubicBezTo>
                    <a:lnTo>
                      <a:pt x="6" y="115"/>
                    </a:lnTo>
                    <a:close/>
                  </a:path>
                </a:pathLst>
              </a:custGeom>
              <a:solidFill>
                <a:srgbClr val="1E1E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2" name="íšlíḓé">
                <a:extLst>
                  <a:ext uri="{FF2B5EF4-FFF2-40B4-BE49-F238E27FC236}">
                    <a16:creationId xmlns:a16="http://schemas.microsoft.com/office/drawing/2014/main" id="{BB5016AD-5364-4ACC-BDE6-EAFA21344FA3}"/>
                  </a:ext>
                </a:extLst>
              </p:cNvPr>
              <p:cNvSpPr/>
              <p:nvPr/>
            </p:nvSpPr>
            <p:spPr bwMode="auto">
              <a:xfrm>
                <a:off x="6078538" y="2646363"/>
                <a:ext cx="485775" cy="798513"/>
              </a:xfrm>
              <a:custGeom>
                <a:avLst/>
                <a:gdLst>
                  <a:gd name="T0" fmla="*/ 43 w 43"/>
                  <a:gd name="T1" fmla="*/ 1 h 71"/>
                  <a:gd name="T2" fmla="*/ 34 w 43"/>
                  <a:gd name="T3" fmla="*/ 19 h 71"/>
                  <a:gd name="T4" fmla="*/ 25 w 43"/>
                  <a:gd name="T5" fmla="*/ 38 h 71"/>
                  <a:gd name="T6" fmla="*/ 16 w 43"/>
                  <a:gd name="T7" fmla="*/ 56 h 71"/>
                  <a:gd name="T8" fmla="*/ 1 w 43"/>
                  <a:gd name="T9" fmla="*/ 71 h 71"/>
                  <a:gd name="T10" fmla="*/ 0 w 43"/>
                  <a:gd name="T11" fmla="*/ 71 h 71"/>
                  <a:gd name="T12" fmla="*/ 0 w 43"/>
                  <a:gd name="T13" fmla="*/ 70 h 71"/>
                  <a:gd name="T14" fmla="*/ 7 w 43"/>
                  <a:gd name="T15" fmla="*/ 50 h 71"/>
                  <a:gd name="T16" fmla="*/ 18 w 43"/>
                  <a:gd name="T17" fmla="*/ 33 h 71"/>
                  <a:gd name="T18" fmla="*/ 30 w 43"/>
                  <a:gd name="T19" fmla="*/ 17 h 71"/>
                  <a:gd name="T20" fmla="*/ 42 w 43"/>
                  <a:gd name="T21" fmla="*/ 0 h 71"/>
                  <a:gd name="T22" fmla="*/ 42 w 43"/>
                  <a:gd name="T23" fmla="*/ 0 h 71"/>
                  <a:gd name="T24" fmla="*/ 43 w 43"/>
                  <a:gd name="T25" fmla="*/ 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71">
                    <a:moveTo>
                      <a:pt x="43" y="1"/>
                    </a:moveTo>
                    <a:cubicBezTo>
                      <a:pt x="40" y="7"/>
                      <a:pt x="37" y="13"/>
                      <a:pt x="34" y="19"/>
                    </a:cubicBezTo>
                    <a:cubicBezTo>
                      <a:pt x="31" y="25"/>
                      <a:pt x="28" y="32"/>
                      <a:pt x="25" y="38"/>
                    </a:cubicBezTo>
                    <a:cubicBezTo>
                      <a:pt x="22" y="44"/>
                      <a:pt x="20" y="50"/>
                      <a:pt x="16" y="56"/>
                    </a:cubicBezTo>
                    <a:cubicBezTo>
                      <a:pt x="12" y="61"/>
                      <a:pt x="7" y="66"/>
                      <a:pt x="1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1" y="63"/>
                      <a:pt x="4" y="57"/>
                      <a:pt x="7" y="50"/>
                    </a:cubicBezTo>
                    <a:cubicBezTo>
                      <a:pt x="9" y="44"/>
                      <a:pt x="14" y="39"/>
                      <a:pt x="18" y="33"/>
                    </a:cubicBezTo>
                    <a:cubicBezTo>
                      <a:pt x="22" y="28"/>
                      <a:pt x="26" y="22"/>
                      <a:pt x="30" y="17"/>
                    </a:cubicBezTo>
                    <a:cubicBezTo>
                      <a:pt x="34" y="11"/>
                      <a:pt x="38" y="6"/>
                      <a:pt x="42" y="0"/>
                    </a:cubicBezTo>
                    <a:cubicBezTo>
                      <a:pt x="42" y="0"/>
                      <a:pt x="42" y="0"/>
                      <a:pt x="42" y="0"/>
                    </a:cubicBezTo>
                    <a:lnTo>
                      <a:pt x="43" y="1"/>
                    </a:ln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3" name="ïśḷîḓe">
                <a:extLst>
                  <a:ext uri="{FF2B5EF4-FFF2-40B4-BE49-F238E27FC236}">
                    <a16:creationId xmlns:a16="http://schemas.microsoft.com/office/drawing/2014/main" id="{25265468-B601-499D-BCA6-5F40D08C4E4D}"/>
                  </a:ext>
                </a:extLst>
              </p:cNvPr>
              <p:cNvSpPr/>
              <p:nvPr/>
            </p:nvSpPr>
            <p:spPr bwMode="auto">
              <a:xfrm>
                <a:off x="6000750" y="1701800"/>
                <a:ext cx="168275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4" name="íṡḻiḓê">
                <a:extLst>
                  <a:ext uri="{FF2B5EF4-FFF2-40B4-BE49-F238E27FC236}">
                    <a16:creationId xmlns:a16="http://schemas.microsoft.com/office/drawing/2014/main" id="{6B14C729-0D44-47F5-A660-FA7E8EE6F5C4}"/>
                  </a:ext>
                </a:extLst>
              </p:cNvPr>
              <p:cNvSpPr/>
              <p:nvPr/>
            </p:nvSpPr>
            <p:spPr bwMode="auto">
              <a:xfrm>
                <a:off x="6856413" y="1960563"/>
                <a:ext cx="112713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5" name="iŝḷîḑé">
                <a:extLst>
                  <a:ext uri="{FF2B5EF4-FFF2-40B4-BE49-F238E27FC236}">
                    <a16:creationId xmlns:a16="http://schemas.microsoft.com/office/drawing/2014/main" id="{647FF176-5C6B-4E61-A2E6-D12F3B9723F2}"/>
                  </a:ext>
                </a:extLst>
              </p:cNvPr>
              <p:cNvSpPr/>
              <p:nvPr/>
            </p:nvSpPr>
            <p:spPr bwMode="auto">
              <a:xfrm>
                <a:off x="6000750" y="5008563"/>
                <a:ext cx="168275" cy="1809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6" name="íSļîdè">
                <a:extLst>
                  <a:ext uri="{FF2B5EF4-FFF2-40B4-BE49-F238E27FC236}">
                    <a16:creationId xmlns:a16="http://schemas.microsoft.com/office/drawing/2014/main" id="{B381E96F-D05E-416F-A2B6-994ADCB2C440}"/>
                  </a:ext>
                </a:extLst>
              </p:cNvPr>
              <p:cNvSpPr/>
              <p:nvPr/>
            </p:nvSpPr>
            <p:spPr bwMode="auto">
              <a:xfrm>
                <a:off x="4344988" y="3355975"/>
                <a:ext cx="168275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7" name="ïṡľiďè">
                <a:extLst>
                  <a:ext uri="{FF2B5EF4-FFF2-40B4-BE49-F238E27FC236}">
                    <a16:creationId xmlns:a16="http://schemas.microsoft.com/office/drawing/2014/main" id="{93930B6E-6FD5-42F0-803D-95190B42A49A}"/>
                  </a:ext>
                </a:extLst>
              </p:cNvPr>
              <p:cNvSpPr/>
              <p:nvPr/>
            </p:nvSpPr>
            <p:spPr bwMode="auto">
              <a:xfrm>
                <a:off x="7656513" y="3355975"/>
                <a:ext cx="179388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8" name="îṧ1íḑê">
                <a:extLst>
                  <a:ext uri="{FF2B5EF4-FFF2-40B4-BE49-F238E27FC236}">
                    <a16:creationId xmlns:a16="http://schemas.microsoft.com/office/drawing/2014/main" id="{7CED8733-6B68-4B20-B2C8-3F4CE6F2812D}"/>
                  </a:ext>
                </a:extLst>
              </p:cNvPr>
              <p:cNvSpPr/>
              <p:nvPr/>
            </p:nvSpPr>
            <p:spPr bwMode="auto">
              <a:xfrm>
                <a:off x="7464425" y="2546350"/>
                <a:ext cx="112713" cy="1000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79" name="ïṡliḑê">
                <a:extLst>
                  <a:ext uri="{FF2B5EF4-FFF2-40B4-BE49-F238E27FC236}">
                    <a16:creationId xmlns:a16="http://schemas.microsoft.com/office/drawing/2014/main" id="{C2637EC1-BCE8-4E53-9FB8-19CF54CD91C5}"/>
                  </a:ext>
                </a:extLst>
              </p:cNvPr>
              <p:cNvSpPr/>
              <p:nvPr/>
            </p:nvSpPr>
            <p:spPr bwMode="auto">
              <a:xfrm>
                <a:off x="5245100" y="1960563"/>
                <a:ext cx="101600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0" name="îṣḷîḑe">
                <a:extLst>
                  <a:ext uri="{FF2B5EF4-FFF2-40B4-BE49-F238E27FC236}">
                    <a16:creationId xmlns:a16="http://schemas.microsoft.com/office/drawing/2014/main" id="{15D27BE2-7334-45C8-A662-8C6CBDE62E74}"/>
                  </a:ext>
                </a:extLst>
              </p:cNvPr>
              <p:cNvSpPr/>
              <p:nvPr/>
            </p:nvSpPr>
            <p:spPr bwMode="auto">
              <a:xfrm>
                <a:off x="4625975" y="2546350"/>
                <a:ext cx="112713" cy="1000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1" name="îṧľîďê">
                <a:extLst>
                  <a:ext uri="{FF2B5EF4-FFF2-40B4-BE49-F238E27FC236}">
                    <a16:creationId xmlns:a16="http://schemas.microsoft.com/office/drawing/2014/main" id="{38CDB271-476A-44B5-B42E-6E3EA28723CD}"/>
                  </a:ext>
                </a:extLst>
              </p:cNvPr>
              <p:cNvSpPr/>
              <p:nvPr/>
            </p:nvSpPr>
            <p:spPr bwMode="auto">
              <a:xfrm>
                <a:off x="5245100" y="4851400"/>
                <a:ext cx="101600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2" name="iślíḓè">
                <a:extLst>
                  <a:ext uri="{FF2B5EF4-FFF2-40B4-BE49-F238E27FC236}">
                    <a16:creationId xmlns:a16="http://schemas.microsoft.com/office/drawing/2014/main" id="{A7779EA6-FEC3-4A4D-964B-517A5F55FEF6}"/>
                  </a:ext>
                </a:extLst>
              </p:cNvPr>
              <p:cNvSpPr/>
              <p:nvPr/>
            </p:nvSpPr>
            <p:spPr bwMode="auto">
              <a:xfrm>
                <a:off x="4625975" y="4278313"/>
                <a:ext cx="112713" cy="101600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3" name="îśļîḑê">
                <a:extLst>
                  <a:ext uri="{FF2B5EF4-FFF2-40B4-BE49-F238E27FC236}">
                    <a16:creationId xmlns:a16="http://schemas.microsoft.com/office/drawing/2014/main" id="{E62648E6-43BC-4A3B-9C91-F78452470C5D}"/>
                  </a:ext>
                </a:extLst>
              </p:cNvPr>
              <p:cNvSpPr/>
              <p:nvPr/>
            </p:nvSpPr>
            <p:spPr bwMode="auto">
              <a:xfrm>
                <a:off x="6856413" y="4851400"/>
                <a:ext cx="112713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4" name="îṧ1ïḓe">
                <a:extLst>
                  <a:ext uri="{FF2B5EF4-FFF2-40B4-BE49-F238E27FC236}">
                    <a16:creationId xmlns:a16="http://schemas.microsoft.com/office/drawing/2014/main" id="{F44A0465-910C-4D92-BB46-770C8DB43A30}"/>
                  </a:ext>
                </a:extLst>
              </p:cNvPr>
              <p:cNvSpPr/>
              <p:nvPr/>
            </p:nvSpPr>
            <p:spPr bwMode="auto">
              <a:xfrm>
                <a:off x="7464425" y="4278313"/>
                <a:ext cx="112713" cy="101600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5" name="íṡľîdè">
                <a:extLst>
                  <a:ext uri="{FF2B5EF4-FFF2-40B4-BE49-F238E27FC236}">
                    <a16:creationId xmlns:a16="http://schemas.microsoft.com/office/drawing/2014/main" id="{D17784A1-36CC-414A-9954-61E4D1BC9687}"/>
                  </a:ext>
                </a:extLst>
              </p:cNvPr>
              <p:cNvSpPr/>
              <p:nvPr/>
            </p:nvSpPr>
            <p:spPr bwMode="auto">
              <a:xfrm>
                <a:off x="4772025" y="2533650"/>
                <a:ext cx="3244850" cy="2790825"/>
              </a:xfrm>
              <a:custGeom>
                <a:avLst/>
                <a:gdLst>
                  <a:gd name="T0" fmla="*/ 117 w 288"/>
                  <a:gd name="T1" fmla="*/ 236 h 248"/>
                  <a:gd name="T2" fmla="*/ 109 w 288"/>
                  <a:gd name="T3" fmla="*/ 228 h 248"/>
                  <a:gd name="T4" fmla="*/ 117 w 288"/>
                  <a:gd name="T5" fmla="*/ 220 h 248"/>
                  <a:gd name="T6" fmla="*/ 124 w 288"/>
                  <a:gd name="T7" fmla="*/ 228 h 248"/>
                  <a:gd name="T8" fmla="*/ 117 w 288"/>
                  <a:gd name="T9" fmla="*/ 236 h 248"/>
                  <a:gd name="T10" fmla="*/ 190 w 288"/>
                  <a:gd name="T11" fmla="*/ 216 h 248"/>
                  <a:gd name="T12" fmla="*/ 185 w 288"/>
                  <a:gd name="T13" fmla="*/ 211 h 248"/>
                  <a:gd name="T14" fmla="*/ 190 w 288"/>
                  <a:gd name="T15" fmla="*/ 206 h 248"/>
                  <a:gd name="T16" fmla="*/ 195 w 288"/>
                  <a:gd name="T17" fmla="*/ 211 h 248"/>
                  <a:gd name="T18" fmla="*/ 190 w 288"/>
                  <a:gd name="T19" fmla="*/ 216 h 248"/>
                  <a:gd name="T20" fmla="*/ 244 w 288"/>
                  <a:gd name="T21" fmla="*/ 164 h 248"/>
                  <a:gd name="T22" fmla="*/ 239 w 288"/>
                  <a:gd name="T23" fmla="*/ 159 h 248"/>
                  <a:gd name="T24" fmla="*/ 244 w 288"/>
                  <a:gd name="T25" fmla="*/ 155 h 248"/>
                  <a:gd name="T26" fmla="*/ 249 w 288"/>
                  <a:gd name="T27" fmla="*/ 159 h 248"/>
                  <a:gd name="T28" fmla="*/ 244 w 288"/>
                  <a:gd name="T29" fmla="*/ 164 h 248"/>
                  <a:gd name="T30" fmla="*/ 264 w 288"/>
                  <a:gd name="T31" fmla="*/ 88 h 248"/>
                  <a:gd name="T32" fmla="*/ 256 w 288"/>
                  <a:gd name="T33" fmla="*/ 81 h 248"/>
                  <a:gd name="T34" fmla="*/ 264 w 288"/>
                  <a:gd name="T35" fmla="*/ 73 h 248"/>
                  <a:gd name="T36" fmla="*/ 272 w 288"/>
                  <a:gd name="T37" fmla="*/ 81 h 248"/>
                  <a:gd name="T38" fmla="*/ 264 w 288"/>
                  <a:gd name="T39" fmla="*/ 88 h 248"/>
                  <a:gd name="T40" fmla="*/ 263 w 288"/>
                  <a:gd name="T41" fmla="*/ 0 h 248"/>
                  <a:gd name="T42" fmla="*/ 264 w 288"/>
                  <a:gd name="T43" fmla="*/ 14 h 248"/>
                  <a:gd name="T44" fmla="*/ 67 w 288"/>
                  <a:gd name="T45" fmla="*/ 211 h 248"/>
                  <a:gd name="T46" fmla="*/ 51 w 288"/>
                  <a:gd name="T47" fmla="*/ 211 h 248"/>
                  <a:gd name="T48" fmla="*/ 51 w 288"/>
                  <a:gd name="T49" fmla="*/ 211 h 248"/>
                  <a:gd name="T50" fmla="*/ 47 w 288"/>
                  <a:gd name="T51" fmla="*/ 216 h 248"/>
                  <a:gd name="T52" fmla="*/ 42 w 288"/>
                  <a:gd name="T53" fmla="*/ 211 h 248"/>
                  <a:gd name="T54" fmla="*/ 42 w 288"/>
                  <a:gd name="T55" fmla="*/ 210 h 248"/>
                  <a:gd name="T56" fmla="*/ 0 w 288"/>
                  <a:gd name="T57" fmla="*/ 199 h 248"/>
                  <a:gd name="T58" fmla="*/ 117 w 288"/>
                  <a:gd name="T59" fmla="*/ 248 h 248"/>
                  <a:gd name="T60" fmla="*/ 235 w 288"/>
                  <a:gd name="T61" fmla="*/ 199 h 248"/>
                  <a:gd name="T62" fmla="*/ 284 w 288"/>
                  <a:gd name="T63" fmla="*/ 81 h 248"/>
                  <a:gd name="T64" fmla="*/ 288 w 288"/>
                  <a:gd name="T65" fmla="*/ 81 h 248"/>
                  <a:gd name="T66" fmla="*/ 288 w 288"/>
                  <a:gd name="T67" fmla="*/ 81 h 248"/>
                  <a:gd name="T68" fmla="*/ 284 w 288"/>
                  <a:gd name="T69" fmla="*/ 81 h 248"/>
                  <a:gd name="T70" fmla="*/ 263 w 288"/>
                  <a:gd name="T71" fmla="*/ 0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88" h="248">
                    <a:moveTo>
                      <a:pt x="117" y="236"/>
                    </a:moveTo>
                    <a:cubicBezTo>
                      <a:pt x="112" y="236"/>
                      <a:pt x="109" y="232"/>
                      <a:pt x="109" y="228"/>
                    </a:cubicBezTo>
                    <a:cubicBezTo>
                      <a:pt x="109" y="224"/>
                      <a:pt x="112" y="220"/>
                      <a:pt x="117" y="220"/>
                    </a:cubicBezTo>
                    <a:cubicBezTo>
                      <a:pt x="121" y="220"/>
                      <a:pt x="124" y="224"/>
                      <a:pt x="124" y="228"/>
                    </a:cubicBezTo>
                    <a:cubicBezTo>
                      <a:pt x="124" y="232"/>
                      <a:pt x="121" y="236"/>
                      <a:pt x="117" y="236"/>
                    </a:cubicBezTo>
                    <a:moveTo>
                      <a:pt x="190" y="216"/>
                    </a:moveTo>
                    <a:cubicBezTo>
                      <a:pt x="187" y="216"/>
                      <a:pt x="185" y="214"/>
                      <a:pt x="185" y="211"/>
                    </a:cubicBezTo>
                    <a:cubicBezTo>
                      <a:pt x="185" y="209"/>
                      <a:pt x="187" y="206"/>
                      <a:pt x="190" y="206"/>
                    </a:cubicBezTo>
                    <a:cubicBezTo>
                      <a:pt x="192" y="206"/>
                      <a:pt x="195" y="209"/>
                      <a:pt x="195" y="211"/>
                    </a:cubicBezTo>
                    <a:cubicBezTo>
                      <a:pt x="195" y="214"/>
                      <a:pt x="192" y="216"/>
                      <a:pt x="190" y="216"/>
                    </a:cubicBezTo>
                    <a:moveTo>
                      <a:pt x="244" y="164"/>
                    </a:moveTo>
                    <a:cubicBezTo>
                      <a:pt x="241" y="164"/>
                      <a:pt x="239" y="162"/>
                      <a:pt x="239" y="159"/>
                    </a:cubicBezTo>
                    <a:cubicBezTo>
                      <a:pt x="239" y="157"/>
                      <a:pt x="241" y="155"/>
                      <a:pt x="244" y="155"/>
                    </a:cubicBezTo>
                    <a:cubicBezTo>
                      <a:pt x="247" y="155"/>
                      <a:pt x="249" y="157"/>
                      <a:pt x="249" y="159"/>
                    </a:cubicBezTo>
                    <a:cubicBezTo>
                      <a:pt x="249" y="162"/>
                      <a:pt x="247" y="164"/>
                      <a:pt x="244" y="164"/>
                    </a:cubicBezTo>
                    <a:moveTo>
                      <a:pt x="264" y="88"/>
                    </a:moveTo>
                    <a:cubicBezTo>
                      <a:pt x="260" y="88"/>
                      <a:pt x="256" y="85"/>
                      <a:pt x="256" y="81"/>
                    </a:cubicBezTo>
                    <a:cubicBezTo>
                      <a:pt x="256" y="76"/>
                      <a:pt x="260" y="73"/>
                      <a:pt x="264" y="73"/>
                    </a:cubicBezTo>
                    <a:cubicBezTo>
                      <a:pt x="268" y="73"/>
                      <a:pt x="272" y="76"/>
                      <a:pt x="272" y="81"/>
                    </a:cubicBezTo>
                    <a:cubicBezTo>
                      <a:pt x="272" y="85"/>
                      <a:pt x="268" y="88"/>
                      <a:pt x="264" y="88"/>
                    </a:cubicBezTo>
                    <a:moveTo>
                      <a:pt x="263" y="0"/>
                    </a:moveTo>
                    <a:cubicBezTo>
                      <a:pt x="264" y="4"/>
                      <a:pt x="264" y="9"/>
                      <a:pt x="264" y="14"/>
                    </a:cubicBezTo>
                    <a:cubicBezTo>
                      <a:pt x="264" y="123"/>
                      <a:pt x="176" y="211"/>
                      <a:pt x="67" y="211"/>
                    </a:cubicBezTo>
                    <a:cubicBezTo>
                      <a:pt x="62" y="211"/>
                      <a:pt x="57" y="211"/>
                      <a:pt x="51" y="211"/>
                    </a:cubicBezTo>
                    <a:cubicBezTo>
                      <a:pt x="51" y="211"/>
                      <a:pt x="51" y="211"/>
                      <a:pt x="51" y="211"/>
                    </a:cubicBezTo>
                    <a:cubicBezTo>
                      <a:pt x="51" y="214"/>
                      <a:pt x="49" y="216"/>
                      <a:pt x="47" y="216"/>
                    </a:cubicBezTo>
                    <a:cubicBezTo>
                      <a:pt x="44" y="216"/>
                      <a:pt x="42" y="214"/>
                      <a:pt x="42" y="211"/>
                    </a:cubicBezTo>
                    <a:cubicBezTo>
                      <a:pt x="42" y="211"/>
                      <a:pt x="42" y="210"/>
                      <a:pt x="42" y="210"/>
                    </a:cubicBezTo>
                    <a:cubicBezTo>
                      <a:pt x="27" y="208"/>
                      <a:pt x="13" y="204"/>
                      <a:pt x="0" y="199"/>
                    </a:cubicBezTo>
                    <a:cubicBezTo>
                      <a:pt x="30" y="229"/>
                      <a:pt x="72" y="248"/>
                      <a:pt x="117" y="248"/>
                    </a:cubicBezTo>
                    <a:cubicBezTo>
                      <a:pt x="163" y="248"/>
                      <a:pt x="205" y="229"/>
                      <a:pt x="235" y="199"/>
                    </a:cubicBezTo>
                    <a:cubicBezTo>
                      <a:pt x="266" y="168"/>
                      <a:pt x="284" y="127"/>
                      <a:pt x="284" y="81"/>
                    </a:cubicBezTo>
                    <a:cubicBezTo>
                      <a:pt x="288" y="81"/>
                      <a:pt x="288" y="81"/>
                      <a:pt x="288" y="81"/>
                    </a:cubicBezTo>
                    <a:cubicBezTo>
                      <a:pt x="288" y="81"/>
                      <a:pt x="288" y="81"/>
                      <a:pt x="288" y="81"/>
                    </a:cubicBezTo>
                    <a:cubicBezTo>
                      <a:pt x="284" y="81"/>
                      <a:pt x="284" y="81"/>
                      <a:pt x="284" y="81"/>
                    </a:cubicBezTo>
                    <a:cubicBezTo>
                      <a:pt x="284" y="51"/>
                      <a:pt x="277" y="24"/>
                      <a:pt x="263" y="0"/>
                    </a:cubicBezTo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6" name="îSḷiḑe">
                <a:extLst>
                  <a:ext uri="{FF2B5EF4-FFF2-40B4-BE49-F238E27FC236}">
                    <a16:creationId xmlns:a16="http://schemas.microsoft.com/office/drawing/2014/main" id="{1EF058B0-A968-4C65-93B5-9F31CE2EDA6C}"/>
                  </a:ext>
                </a:extLst>
              </p:cNvPr>
              <p:cNvSpPr/>
              <p:nvPr/>
            </p:nvSpPr>
            <p:spPr bwMode="auto">
              <a:xfrm>
                <a:off x="4672013" y="2422525"/>
                <a:ext cx="3344863" cy="2946400"/>
              </a:xfrm>
              <a:custGeom>
                <a:avLst/>
                <a:gdLst>
                  <a:gd name="T0" fmla="*/ 297 w 297"/>
                  <a:gd name="T1" fmla="*/ 91 h 262"/>
                  <a:gd name="T2" fmla="*/ 293 w 297"/>
                  <a:gd name="T3" fmla="*/ 91 h 262"/>
                  <a:gd name="T4" fmla="*/ 244 w 297"/>
                  <a:gd name="T5" fmla="*/ 209 h 262"/>
                  <a:gd name="T6" fmla="*/ 126 w 297"/>
                  <a:gd name="T7" fmla="*/ 258 h 262"/>
                  <a:gd name="T8" fmla="*/ 9 w 297"/>
                  <a:gd name="T9" fmla="*/ 209 h 262"/>
                  <a:gd name="T10" fmla="*/ 0 w 297"/>
                  <a:gd name="T11" fmla="*/ 206 h 262"/>
                  <a:gd name="T12" fmla="*/ 126 w 297"/>
                  <a:gd name="T13" fmla="*/ 262 h 262"/>
                  <a:gd name="T14" fmla="*/ 297 w 297"/>
                  <a:gd name="T15" fmla="*/ 91 h 262"/>
                  <a:gd name="T16" fmla="*/ 272 w 297"/>
                  <a:gd name="T17" fmla="*/ 0 h 262"/>
                  <a:gd name="T18" fmla="*/ 272 w 297"/>
                  <a:gd name="T19" fmla="*/ 10 h 262"/>
                  <a:gd name="T20" fmla="*/ 293 w 297"/>
                  <a:gd name="T21" fmla="*/ 91 h 262"/>
                  <a:gd name="T22" fmla="*/ 297 w 297"/>
                  <a:gd name="T23" fmla="*/ 91 h 262"/>
                  <a:gd name="T24" fmla="*/ 297 w 297"/>
                  <a:gd name="T25" fmla="*/ 91 h 262"/>
                  <a:gd name="T26" fmla="*/ 272 w 297"/>
                  <a:gd name="T27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7" h="262">
                    <a:moveTo>
                      <a:pt x="297" y="91"/>
                    </a:moveTo>
                    <a:cubicBezTo>
                      <a:pt x="293" y="91"/>
                      <a:pt x="293" y="91"/>
                      <a:pt x="293" y="91"/>
                    </a:cubicBezTo>
                    <a:cubicBezTo>
                      <a:pt x="293" y="137"/>
                      <a:pt x="275" y="178"/>
                      <a:pt x="244" y="209"/>
                    </a:cubicBezTo>
                    <a:cubicBezTo>
                      <a:pt x="214" y="239"/>
                      <a:pt x="172" y="258"/>
                      <a:pt x="126" y="258"/>
                    </a:cubicBezTo>
                    <a:cubicBezTo>
                      <a:pt x="81" y="258"/>
                      <a:pt x="39" y="239"/>
                      <a:pt x="9" y="209"/>
                    </a:cubicBezTo>
                    <a:cubicBezTo>
                      <a:pt x="6" y="208"/>
                      <a:pt x="3" y="207"/>
                      <a:pt x="0" y="206"/>
                    </a:cubicBezTo>
                    <a:cubicBezTo>
                      <a:pt x="31" y="240"/>
                      <a:pt x="76" y="262"/>
                      <a:pt x="126" y="262"/>
                    </a:cubicBezTo>
                    <a:cubicBezTo>
                      <a:pt x="221" y="262"/>
                      <a:pt x="297" y="185"/>
                      <a:pt x="297" y="91"/>
                    </a:cubicBezTo>
                    <a:moveTo>
                      <a:pt x="272" y="0"/>
                    </a:moveTo>
                    <a:cubicBezTo>
                      <a:pt x="272" y="3"/>
                      <a:pt x="272" y="6"/>
                      <a:pt x="272" y="10"/>
                    </a:cubicBezTo>
                    <a:cubicBezTo>
                      <a:pt x="286" y="34"/>
                      <a:pt x="293" y="61"/>
                      <a:pt x="293" y="91"/>
                    </a:cubicBezTo>
                    <a:cubicBezTo>
                      <a:pt x="297" y="91"/>
                      <a:pt x="297" y="91"/>
                      <a:pt x="297" y="91"/>
                    </a:cubicBezTo>
                    <a:cubicBezTo>
                      <a:pt x="297" y="91"/>
                      <a:pt x="297" y="91"/>
                      <a:pt x="297" y="91"/>
                    </a:cubicBezTo>
                    <a:cubicBezTo>
                      <a:pt x="297" y="57"/>
                      <a:pt x="288" y="26"/>
                      <a:pt x="272" y="0"/>
                    </a:cubicBezTo>
                  </a:path>
                </a:pathLst>
              </a:custGeom>
              <a:solidFill>
                <a:srgbClr val="2345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7" name="ïşḻíḋè">
                <a:extLst>
                  <a:ext uri="{FF2B5EF4-FFF2-40B4-BE49-F238E27FC236}">
                    <a16:creationId xmlns:a16="http://schemas.microsoft.com/office/drawing/2014/main" id="{F7F1DA4A-0066-495E-ABD3-BA39E66B854F}"/>
                  </a:ext>
                </a:extLst>
              </p:cNvPr>
              <p:cNvSpPr/>
              <p:nvPr/>
            </p:nvSpPr>
            <p:spPr bwMode="auto">
              <a:xfrm>
                <a:off x="6000750" y="5008563"/>
                <a:ext cx="168275" cy="180975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8" name="îṡļïḍè">
                <a:extLst>
                  <a:ext uri="{FF2B5EF4-FFF2-40B4-BE49-F238E27FC236}">
                    <a16:creationId xmlns:a16="http://schemas.microsoft.com/office/drawing/2014/main" id="{D1C36D62-927E-4DFF-B62C-E04CDAFD5FA9}"/>
                  </a:ext>
                </a:extLst>
              </p:cNvPr>
              <p:cNvSpPr/>
              <p:nvPr/>
            </p:nvSpPr>
            <p:spPr bwMode="auto">
              <a:xfrm>
                <a:off x="7656513" y="3355975"/>
                <a:ext cx="179388" cy="168275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9" name="íş1ïdê">
                <a:extLst>
                  <a:ext uri="{FF2B5EF4-FFF2-40B4-BE49-F238E27FC236}">
                    <a16:creationId xmlns:a16="http://schemas.microsoft.com/office/drawing/2014/main" id="{78A6E1D3-1696-42EE-A2EE-E25F0CADBC17}"/>
                  </a:ext>
                </a:extLst>
              </p:cNvPr>
              <p:cNvSpPr/>
              <p:nvPr/>
            </p:nvSpPr>
            <p:spPr bwMode="auto">
              <a:xfrm>
                <a:off x="5245100" y="4895850"/>
                <a:ext cx="101600" cy="68263"/>
              </a:xfrm>
              <a:custGeom>
                <a:avLst/>
                <a:gdLst>
                  <a:gd name="T0" fmla="*/ 0 w 9"/>
                  <a:gd name="T1" fmla="*/ 0 h 6"/>
                  <a:gd name="T2" fmla="*/ 0 w 9"/>
                  <a:gd name="T3" fmla="*/ 1 h 6"/>
                  <a:gd name="T4" fmla="*/ 5 w 9"/>
                  <a:gd name="T5" fmla="*/ 6 h 6"/>
                  <a:gd name="T6" fmla="*/ 9 w 9"/>
                  <a:gd name="T7" fmla="*/ 1 h 6"/>
                  <a:gd name="T8" fmla="*/ 9 w 9"/>
                  <a:gd name="T9" fmla="*/ 1 h 6"/>
                  <a:gd name="T10" fmla="*/ 0 w 9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6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4"/>
                      <a:pt x="2" y="6"/>
                      <a:pt x="5" y="6"/>
                    </a:cubicBezTo>
                    <a:cubicBezTo>
                      <a:pt x="7" y="6"/>
                      <a:pt x="9" y="4"/>
                      <a:pt x="9" y="1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6" y="0"/>
                      <a:pt x="3" y="0"/>
                      <a:pt x="0" y="0"/>
                    </a:cubicBezTo>
                  </a:path>
                </a:pathLst>
              </a:cu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0" name="iṣḻiḋé">
                <a:extLst>
                  <a:ext uri="{FF2B5EF4-FFF2-40B4-BE49-F238E27FC236}">
                    <a16:creationId xmlns:a16="http://schemas.microsoft.com/office/drawing/2014/main" id="{4A7EB810-A763-48A8-A85D-ACA503589118}"/>
                  </a:ext>
                </a:extLst>
              </p:cNvPr>
              <p:cNvSpPr/>
              <p:nvPr/>
            </p:nvSpPr>
            <p:spPr bwMode="auto">
              <a:xfrm>
                <a:off x="6856413" y="4851400"/>
                <a:ext cx="112713" cy="112713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1" name="íṥ1ïďé">
                <a:extLst>
                  <a:ext uri="{FF2B5EF4-FFF2-40B4-BE49-F238E27FC236}">
                    <a16:creationId xmlns:a16="http://schemas.microsoft.com/office/drawing/2014/main" id="{0A0C48A3-AE36-4FE1-99D3-8B425AFB8F56}"/>
                  </a:ext>
                </a:extLst>
              </p:cNvPr>
              <p:cNvSpPr/>
              <p:nvPr/>
            </p:nvSpPr>
            <p:spPr bwMode="auto">
              <a:xfrm>
                <a:off x="7464425" y="4278313"/>
                <a:ext cx="112713" cy="101600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2" name="îṡḷíḑé">
                <a:extLst>
                  <a:ext uri="{FF2B5EF4-FFF2-40B4-BE49-F238E27FC236}">
                    <a16:creationId xmlns:a16="http://schemas.microsoft.com/office/drawing/2014/main" id="{355D217E-3B79-480E-9B17-64565CA0A24D}"/>
                  </a:ext>
                </a:extLst>
              </p:cNvPr>
              <p:cNvSpPr/>
              <p:nvPr/>
            </p:nvSpPr>
            <p:spPr bwMode="auto">
              <a:xfrm>
                <a:off x="6034088" y="3389313"/>
                <a:ext cx="112713" cy="101600"/>
              </a:xfrm>
              <a:prstGeom prst="ellipse">
                <a:avLst/>
              </a:prstGeom>
              <a:solidFill>
                <a:srgbClr val="EF1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0F5EB855-2A4E-41BD-97D1-1856ADFFC69B}"/>
              </a:ext>
            </a:extLst>
          </p:cNvPr>
          <p:cNvGrpSpPr/>
          <p:nvPr/>
        </p:nvGrpSpPr>
        <p:grpSpPr>
          <a:xfrm>
            <a:off x="6424984" y="2273574"/>
            <a:ext cx="4126404" cy="1830029"/>
            <a:chOff x="6424984" y="2273574"/>
            <a:chExt cx="4126404" cy="1830029"/>
          </a:xfrm>
        </p:grpSpPr>
        <p:sp>
          <p:nvSpPr>
            <p:cNvPr id="57" name="标注: 弯曲线形 56">
              <a:extLst>
                <a:ext uri="{FF2B5EF4-FFF2-40B4-BE49-F238E27FC236}">
                  <a16:creationId xmlns:a16="http://schemas.microsoft.com/office/drawing/2014/main" id="{602F8BFC-38D6-40FE-BAF0-B5EFAFCD29BB}"/>
                </a:ext>
              </a:extLst>
            </p:cNvPr>
            <p:cNvSpPr/>
            <p:nvPr/>
          </p:nvSpPr>
          <p:spPr>
            <a:xfrm flipH="1">
              <a:off x="6424984" y="2623484"/>
              <a:ext cx="3928301" cy="1480119"/>
            </a:xfrm>
            <a:prstGeom prst="borderCallout2">
              <a:avLst/>
            </a:prstGeom>
            <a:gradFill>
              <a:gsLst>
                <a:gs pos="0">
                  <a:srgbClr val="064EC4"/>
                </a:gs>
                <a:gs pos="100000">
                  <a:srgbClr val="2CA2FA"/>
                </a:gs>
              </a:gsLst>
              <a:lin ang="0" scaled="0"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9" name="íṥḷíďê">
              <a:extLst>
                <a:ext uri="{FF2B5EF4-FFF2-40B4-BE49-F238E27FC236}">
                  <a16:creationId xmlns:a16="http://schemas.microsoft.com/office/drawing/2014/main" id="{30045339-9DE1-4717-BB31-1C93C6A06075}"/>
                </a:ext>
              </a:extLst>
            </p:cNvPr>
            <p:cNvGrpSpPr/>
            <p:nvPr/>
          </p:nvGrpSpPr>
          <p:grpSpPr>
            <a:xfrm>
              <a:off x="6572921" y="2863115"/>
              <a:ext cx="3806825" cy="1045924"/>
              <a:chOff x="8371435" y="2611035"/>
              <a:chExt cx="3806825" cy="1045924"/>
            </a:xfrm>
          </p:grpSpPr>
          <p:sp>
            <p:nvSpPr>
              <p:cNvPr id="60" name="ïṣḷîḍe">
                <a:extLst>
                  <a:ext uri="{FF2B5EF4-FFF2-40B4-BE49-F238E27FC236}">
                    <a16:creationId xmlns:a16="http://schemas.microsoft.com/office/drawing/2014/main" id="{A0C62B58-B17C-4BE0-8FA1-18369F4D1078}"/>
                  </a:ext>
                </a:extLst>
              </p:cNvPr>
              <p:cNvSpPr txBox="1"/>
              <p:nvPr/>
            </p:nvSpPr>
            <p:spPr bwMode="auto">
              <a:xfrm>
                <a:off x="8371435" y="2611035"/>
                <a:ext cx="3806825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03.Add Title Text</a:t>
                </a:r>
              </a:p>
            </p:txBody>
          </p:sp>
          <p:sp>
            <p:nvSpPr>
              <p:cNvPr id="61" name="íṩḻiḍé">
                <a:extLst>
                  <a:ext uri="{FF2B5EF4-FFF2-40B4-BE49-F238E27FC236}">
                    <a16:creationId xmlns:a16="http://schemas.microsoft.com/office/drawing/2014/main" id="{D5FC4430-273A-49D9-B6B7-C8032E41FC1D}"/>
                  </a:ext>
                </a:extLst>
              </p:cNvPr>
              <p:cNvSpPr/>
              <p:nvPr/>
            </p:nvSpPr>
            <p:spPr bwMode="auto">
              <a:xfrm>
                <a:off x="8371435" y="3052841"/>
                <a:ext cx="3806825" cy="604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Copy paste fonts. Choose the only option to retain text.</a:t>
                </a: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……</a:t>
                </a:r>
              </a:p>
            </p:txBody>
          </p:sp>
        </p:grpSp>
        <p:grpSp>
          <p:nvGrpSpPr>
            <p:cNvPr id="93" name="dc6a7020-5ce2-4d36-912b-3ce567eb4ef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  <a:extLst>
                <a:ext uri="{FF2B5EF4-FFF2-40B4-BE49-F238E27FC236}">
                  <a16:creationId xmlns:a16="http://schemas.microsoft.com/office/drawing/2014/main" id="{CB737C05-A581-4420-B62B-B5D3A9798A65}"/>
                </a:ext>
              </a:extLst>
            </p:cNvPr>
            <p:cNvGrpSpPr>
              <a:grpSpLocks noChangeAspect="1"/>
            </p:cNvGrpSpPr>
            <p:nvPr>
              <p:custDataLst>
                <p:tags r:id="rId3"/>
              </p:custDataLst>
            </p:nvPr>
          </p:nvGrpSpPr>
          <p:grpSpPr>
            <a:xfrm>
              <a:off x="9766259" y="2273574"/>
              <a:ext cx="785129" cy="784052"/>
              <a:chOff x="3781425" y="1128713"/>
              <a:chExt cx="4629151" cy="4622800"/>
            </a:xfrm>
          </p:grpSpPr>
          <p:sp>
            <p:nvSpPr>
              <p:cNvPr id="94" name="işľíḑé">
                <a:extLst>
                  <a:ext uri="{FF2B5EF4-FFF2-40B4-BE49-F238E27FC236}">
                    <a16:creationId xmlns:a16="http://schemas.microsoft.com/office/drawing/2014/main" id="{542AF738-33B3-4544-AAB5-D28F64289037}"/>
                  </a:ext>
                </a:extLst>
              </p:cNvPr>
              <p:cNvSpPr/>
              <p:nvPr/>
            </p:nvSpPr>
            <p:spPr bwMode="auto">
              <a:xfrm>
                <a:off x="3781425" y="1128713"/>
                <a:ext cx="4629150" cy="4622800"/>
              </a:xfrm>
              <a:prstGeom prst="ellipse">
                <a:avLst/>
              </a:prstGeom>
              <a:solidFill>
                <a:srgbClr val="52A0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5" name="iŝ1ïďè">
                <a:extLst>
                  <a:ext uri="{FF2B5EF4-FFF2-40B4-BE49-F238E27FC236}">
                    <a16:creationId xmlns:a16="http://schemas.microsoft.com/office/drawing/2014/main" id="{D72C149A-1919-4223-A122-26F59194F675}"/>
                  </a:ext>
                </a:extLst>
              </p:cNvPr>
              <p:cNvSpPr/>
              <p:nvPr/>
            </p:nvSpPr>
            <p:spPr bwMode="auto">
              <a:xfrm>
                <a:off x="6045200" y="3411538"/>
                <a:ext cx="2365375" cy="2339975"/>
              </a:xfrm>
              <a:custGeom>
                <a:avLst/>
                <a:gdLst>
                  <a:gd name="T0" fmla="*/ 4 w 210"/>
                  <a:gd name="T1" fmla="*/ 208 h 208"/>
                  <a:gd name="T2" fmla="*/ 4 w 210"/>
                  <a:gd name="T3" fmla="*/ 208 h 208"/>
                  <a:gd name="T4" fmla="*/ 4 w 210"/>
                  <a:gd name="T5" fmla="*/ 208 h 208"/>
                  <a:gd name="T6" fmla="*/ 3 w 210"/>
                  <a:gd name="T7" fmla="*/ 208 h 208"/>
                  <a:gd name="T8" fmla="*/ 4 w 210"/>
                  <a:gd name="T9" fmla="*/ 208 h 208"/>
                  <a:gd name="T10" fmla="*/ 3 w 210"/>
                  <a:gd name="T11" fmla="*/ 208 h 208"/>
                  <a:gd name="T12" fmla="*/ 3 w 210"/>
                  <a:gd name="T13" fmla="*/ 208 h 208"/>
                  <a:gd name="T14" fmla="*/ 3 w 210"/>
                  <a:gd name="T15" fmla="*/ 208 h 208"/>
                  <a:gd name="T16" fmla="*/ 3 w 210"/>
                  <a:gd name="T17" fmla="*/ 208 h 208"/>
                  <a:gd name="T18" fmla="*/ 3 w 210"/>
                  <a:gd name="T19" fmla="*/ 208 h 208"/>
                  <a:gd name="T20" fmla="*/ 3 w 210"/>
                  <a:gd name="T21" fmla="*/ 208 h 208"/>
                  <a:gd name="T22" fmla="*/ 3 w 210"/>
                  <a:gd name="T23" fmla="*/ 208 h 208"/>
                  <a:gd name="T24" fmla="*/ 2 w 210"/>
                  <a:gd name="T25" fmla="*/ 208 h 208"/>
                  <a:gd name="T26" fmla="*/ 2 w 210"/>
                  <a:gd name="T27" fmla="*/ 208 h 208"/>
                  <a:gd name="T28" fmla="*/ 2 w 210"/>
                  <a:gd name="T29" fmla="*/ 208 h 208"/>
                  <a:gd name="T30" fmla="*/ 2 w 210"/>
                  <a:gd name="T31" fmla="*/ 208 h 208"/>
                  <a:gd name="T32" fmla="*/ 2 w 210"/>
                  <a:gd name="T33" fmla="*/ 208 h 208"/>
                  <a:gd name="T34" fmla="*/ 2 w 210"/>
                  <a:gd name="T35" fmla="*/ 208 h 208"/>
                  <a:gd name="T36" fmla="*/ 1 w 210"/>
                  <a:gd name="T37" fmla="*/ 208 h 208"/>
                  <a:gd name="T38" fmla="*/ 1 w 210"/>
                  <a:gd name="T39" fmla="*/ 208 h 208"/>
                  <a:gd name="T40" fmla="*/ 1 w 210"/>
                  <a:gd name="T41" fmla="*/ 208 h 208"/>
                  <a:gd name="T42" fmla="*/ 1 w 210"/>
                  <a:gd name="T43" fmla="*/ 208 h 208"/>
                  <a:gd name="T44" fmla="*/ 1 w 210"/>
                  <a:gd name="T45" fmla="*/ 208 h 208"/>
                  <a:gd name="T46" fmla="*/ 1 w 210"/>
                  <a:gd name="T47" fmla="*/ 208 h 208"/>
                  <a:gd name="T48" fmla="*/ 0 w 210"/>
                  <a:gd name="T49" fmla="*/ 208 h 208"/>
                  <a:gd name="T50" fmla="*/ 0 w 210"/>
                  <a:gd name="T51" fmla="*/ 208 h 208"/>
                  <a:gd name="T52" fmla="*/ 0 w 210"/>
                  <a:gd name="T53" fmla="*/ 208 h 208"/>
                  <a:gd name="T54" fmla="*/ 210 w 210"/>
                  <a:gd name="T55" fmla="*/ 2 h 208"/>
                  <a:gd name="T56" fmla="*/ 210 w 210"/>
                  <a:gd name="T57" fmla="*/ 3 h 208"/>
                  <a:gd name="T58" fmla="*/ 210 w 210"/>
                  <a:gd name="T59" fmla="*/ 3 h 208"/>
                  <a:gd name="T60" fmla="*/ 210 w 210"/>
                  <a:gd name="T61" fmla="*/ 2 h 208"/>
                  <a:gd name="T62" fmla="*/ 210 w 210"/>
                  <a:gd name="T63" fmla="*/ 2 h 208"/>
                  <a:gd name="T64" fmla="*/ 210 w 210"/>
                  <a:gd name="T65" fmla="*/ 2 h 208"/>
                  <a:gd name="T66" fmla="*/ 210 w 210"/>
                  <a:gd name="T67" fmla="*/ 2 h 208"/>
                  <a:gd name="T68" fmla="*/ 210 w 210"/>
                  <a:gd name="T69" fmla="*/ 2 h 208"/>
                  <a:gd name="T70" fmla="*/ 210 w 210"/>
                  <a:gd name="T71" fmla="*/ 2 h 208"/>
                  <a:gd name="T72" fmla="*/ 210 w 210"/>
                  <a:gd name="T73" fmla="*/ 2 h 208"/>
                  <a:gd name="T74" fmla="*/ 210 w 210"/>
                  <a:gd name="T75" fmla="*/ 1 h 208"/>
                  <a:gd name="T76" fmla="*/ 210 w 210"/>
                  <a:gd name="T77" fmla="*/ 1 h 208"/>
                  <a:gd name="T78" fmla="*/ 210 w 210"/>
                  <a:gd name="T79" fmla="*/ 1 h 208"/>
                  <a:gd name="T80" fmla="*/ 210 w 210"/>
                  <a:gd name="T81" fmla="*/ 1 h 208"/>
                  <a:gd name="T82" fmla="*/ 210 w 210"/>
                  <a:gd name="T83" fmla="*/ 1 h 208"/>
                  <a:gd name="T84" fmla="*/ 210 w 210"/>
                  <a:gd name="T85" fmla="*/ 1 h 208"/>
                  <a:gd name="T86" fmla="*/ 210 w 210"/>
                  <a:gd name="T87" fmla="*/ 1 h 208"/>
                  <a:gd name="T88" fmla="*/ 210 w 210"/>
                  <a:gd name="T89" fmla="*/ 1 h 208"/>
                  <a:gd name="T90" fmla="*/ 210 w 210"/>
                  <a:gd name="T91" fmla="*/ 1 h 208"/>
                  <a:gd name="T92" fmla="*/ 210 w 210"/>
                  <a:gd name="T93" fmla="*/ 0 h 208"/>
                  <a:gd name="T94" fmla="*/ 210 w 210"/>
                  <a:gd name="T95" fmla="*/ 0 h 208"/>
                  <a:gd name="T96" fmla="*/ 210 w 210"/>
                  <a:gd name="T97" fmla="*/ 0 h 208"/>
                  <a:gd name="T98" fmla="*/ 210 w 210"/>
                  <a:gd name="T99" fmla="*/ 0 h 208"/>
                  <a:gd name="T100" fmla="*/ 210 w 210"/>
                  <a:gd name="T101" fmla="*/ 0 h 208"/>
                  <a:gd name="T102" fmla="*/ 210 w 210"/>
                  <a:gd name="T103" fmla="*/ 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10" h="208">
                    <a:moveTo>
                      <a:pt x="4" y="208"/>
                    </a:moveTo>
                    <a:cubicBezTo>
                      <a:pt x="4" y="208"/>
                      <a:pt x="4" y="208"/>
                      <a:pt x="4" y="208"/>
                    </a:cubicBezTo>
                    <a:cubicBezTo>
                      <a:pt x="4" y="208"/>
                      <a:pt x="4" y="208"/>
                      <a:pt x="4" y="208"/>
                    </a:cubicBezTo>
                    <a:moveTo>
                      <a:pt x="3" y="208"/>
                    </a:moveTo>
                    <a:cubicBezTo>
                      <a:pt x="3" y="208"/>
                      <a:pt x="4" y="208"/>
                      <a:pt x="4" y="208"/>
                    </a:cubicBezTo>
                    <a:cubicBezTo>
                      <a:pt x="4" y="208"/>
                      <a:pt x="3" y="208"/>
                      <a:pt x="3" y="208"/>
                    </a:cubicBezTo>
                    <a:moveTo>
                      <a:pt x="3" y="208"/>
                    </a:moveTo>
                    <a:cubicBezTo>
                      <a:pt x="3" y="208"/>
                      <a:pt x="3" y="208"/>
                      <a:pt x="3" y="208"/>
                    </a:cubicBezTo>
                    <a:cubicBezTo>
                      <a:pt x="3" y="208"/>
                      <a:pt x="3" y="208"/>
                      <a:pt x="3" y="208"/>
                    </a:cubicBezTo>
                    <a:moveTo>
                      <a:pt x="3" y="208"/>
                    </a:moveTo>
                    <a:cubicBezTo>
                      <a:pt x="3" y="208"/>
                      <a:pt x="3" y="208"/>
                      <a:pt x="3" y="208"/>
                    </a:cubicBezTo>
                    <a:cubicBezTo>
                      <a:pt x="3" y="208"/>
                      <a:pt x="3" y="208"/>
                      <a:pt x="3" y="208"/>
                    </a:cubicBezTo>
                    <a:moveTo>
                      <a:pt x="2" y="208"/>
                    </a:moveTo>
                    <a:cubicBezTo>
                      <a:pt x="2" y="208"/>
                      <a:pt x="2" y="208"/>
                      <a:pt x="2" y="208"/>
                    </a:cubicBezTo>
                    <a:cubicBezTo>
                      <a:pt x="2" y="208"/>
                      <a:pt x="2" y="208"/>
                      <a:pt x="2" y="208"/>
                    </a:cubicBezTo>
                    <a:moveTo>
                      <a:pt x="2" y="208"/>
                    </a:moveTo>
                    <a:cubicBezTo>
                      <a:pt x="2" y="208"/>
                      <a:pt x="2" y="208"/>
                      <a:pt x="2" y="208"/>
                    </a:cubicBezTo>
                    <a:cubicBezTo>
                      <a:pt x="2" y="208"/>
                      <a:pt x="2" y="208"/>
                      <a:pt x="2" y="208"/>
                    </a:cubicBezTo>
                    <a:moveTo>
                      <a:pt x="1" y="208"/>
                    </a:moveTo>
                    <a:cubicBezTo>
                      <a:pt x="1" y="208"/>
                      <a:pt x="1" y="208"/>
                      <a:pt x="1" y="208"/>
                    </a:cubicBezTo>
                    <a:cubicBezTo>
                      <a:pt x="1" y="208"/>
                      <a:pt x="1" y="208"/>
                      <a:pt x="1" y="208"/>
                    </a:cubicBezTo>
                    <a:moveTo>
                      <a:pt x="1" y="208"/>
                    </a:moveTo>
                    <a:cubicBezTo>
                      <a:pt x="1" y="208"/>
                      <a:pt x="1" y="208"/>
                      <a:pt x="1" y="208"/>
                    </a:cubicBezTo>
                    <a:cubicBezTo>
                      <a:pt x="1" y="208"/>
                      <a:pt x="1" y="208"/>
                      <a:pt x="1" y="208"/>
                    </a:cubicBezTo>
                    <a:moveTo>
                      <a:pt x="0" y="208"/>
                    </a:moveTo>
                    <a:cubicBezTo>
                      <a:pt x="0" y="208"/>
                      <a:pt x="0" y="208"/>
                      <a:pt x="0" y="208"/>
                    </a:cubicBezTo>
                    <a:cubicBezTo>
                      <a:pt x="0" y="208"/>
                      <a:pt x="0" y="208"/>
                      <a:pt x="0" y="208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3"/>
                    </a:cubicBezTo>
                    <a:cubicBezTo>
                      <a:pt x="210" y="3"/>
                      <a:pt x="210" y="3"/>
                      <a:pt x="210" y="3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2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2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10" y="0"/>
                      <a:pt x="210" y="0"/>
                      <a:pt x="210" y="0"/>
                    </a:cubicBezTo>
                    <a:moveTo>
                      <a:pt x="210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10" y="0"/>
                      <a:pt x="210" y="0"/>
                      <a:pt x="210" y="0"/>
                    </a:cubicBezTo>
                  </a:path>
                </a:pathLst>
              </a:cu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6" name="iṡľíḋê">
                <a:extLst>
                  <a:ext uri="{FF2B5EF4-FFF2-40B4-BE49-F238E27FC236}">
                    <a16:creationId xmlns:a16="http://schemas.microsoft.com/office/drawing/2014/main" id="{971E431F-AA1F-46B0-96E4-D9BA83854DDC}"/>
                  </a:ext>
                </a:extLst>
              </p:cNvPr>
              <p:cNvSpPr/>
              <p:nvPr/>
            </p:nvSpPr>
            <p:spPr bwMode="auto">
              <a:xfrm>
                <a:off x="4265613" y="2106613"/>
                <a:ext cx="4144963" cy="3644900"/>
              </a:xfrm>
              <a:custGeom>
                <a:avLst/>
                <a:gdLst>
                  <a:gd name="T0" fmla="*/ 330 w 368"/>
                  <a:gd name="T1" fmla="*/ 0 h 324"/>
                  <a:gd name="T2" fmla="*/ 306 w 368"/>
                  <a:gd name="T3" fmla="*/ 18 h 324"/>
                  <a:gd name="T4" fmla="*/ 337 w 368"/>
                  <a:gd name="T5" fmla="*/ 119 h 324"/>
                  <a:gd name="T6" fmla="*/ 337 w 368"/>
                  <a:gd name="T7" fmla="*/ 119 h 324"/>
                  <a:gd name="T8" fmla="*/ 337 w 368"/>
                  <a:gd name="T9" fmla="*/ 119 h 324"/>
                  <a:gd name="T10" fmla="*/ 162 w 368"/>
                  <a:gd name="T11" fmla="*/ 294 h 324"/>
                  <a:gd name="T12" fmla="*/ 24 w 368"/>
                  <a:gd name="T13" fmla="*/ 226 h 324"/>
                  <a:gd name="T14" fmla="*/ 0 w 368"/>
                  <a:gd name="T15" fmla="*/ 244 h 324"/>
                  <a:gd name="T16" fmla="*/ 158 w 368"/>
                  <a:gd name="T17" fmla="*/ 324 h 324"/>
                  <a:gd name="T18" fmla="*/ 158 w 368"/>
                  <a:gd name="T19" fmla="*/ 324 h 324"/>
                  <a:gd name="T20" fmla="*/ 159 w 368"/>
                  <a:gd name="T21" fmla="*/ 324 h 324"/>
                  <a:gd name="T22" fmla="*/ 159 w 368"/>
                  <a:gd name="T23" fmla="*/ 324 h 324"/>
                  <a:gd name="T24" fmla="*/ 159 w 368"/>
                  <a:gd name="T25" fmla="*/ 324 h 324"/>
                  <a:gd name="T26" fmla="*/ 159 w 368"/>
                  <a:gd name="T27" fmla="*/ 324 h 324"/>
                  <a:gd name="T28" fmla="*/ 160 w 368"/>
                  <a:gd name="T29" fmla="*/ 324 h 324"/>
                  <a:gd name="T30" fmla="*/ 160 w 368"/>
                  <a:gd name="T31" fmla="*/ 324 h 324"/>
                  <a:gd name="T32" fmla="*/ 160 w 368"/>
                  <a:gd name="T33" fmla="*/ 324 h 324"/>
                  <a:gd name="T34" fmla="*/ 160 w 368"/>
                  <a:gd name="T35" fmla="*/ 324 h 324"/>
                  <a:gd name="T36" fmla="*/ 161 w 368"/>
                  <a:gd name="T37" fmla="*/ 324 h 324"/>
                  <a:gd name="T38" fmla="*/ 161 w 368"/>
                  <a:gd name="T39" fmla="*/ 324 h 324"/>
                  <a:gd name="T40" fmla="*/ 161 w 368"/>
                  <a:gd name="T41" fmla="*/ 324 h 324"/>
                  <a:gd name="T42" fmla="*/ 161 w 368"/>
                  <a:gd name="T43" fmla="*/ 324 h 324"/>
                  <a:gd name="T44" fmla="*/ 161 w 368"/>
                  <a:gd name="T45" fmla="*/ 324 h 324"/>
                  <a:gd name="T46" fmla="*/ 162 w 368"/>
                  <a:gd name="T47" fmla="*/ 324 h 324"/>
                  <a:gd name="T48" fmla="*/ 162 w 368"/>
                  <a:gd name="T49" fmla="*/ 324 h 324"/>
                  <a:gd name="T50" fmla="*/ 162 w 368"/>
                  <a:gd name="T51" fmla="*/ 324 h 324"/>
                  <a:gd name="T52" fmla="*/ 162 w 368"/>
                  <a:gd name="T53" fmla="*/ 324 h 324"/>
                  <a:gd name="T54" fmla="*/ 368 w 368"/>
                  <a:gd name="T55" fmla="*/ 119 h 324"/>
                  <a:gd name="T56" fmla="*/ 368 w 368"/>
                  <a:gd name="T57" fmla="*/ 118 h 324"/>
                  <a:gd name="T58" fmla="*/ 368 w 368"/>
                  <a:gd name="T59" fmla="*/ 118 h 324"/>
                  <a:gd name="T60" fmla="*/ 368 w 368"/>
                  <a:gd name="T61" fmla="*/ 118 h 324"/>
                  <a:gd name="T62" fmla="*/ 368 w 368"/>
                  <a:gd name="T63" fmla="*/ 118 h 324"/>
                  <a:gd name="T64" fmla="*/ 368 w 368"/>
                  <a:gd name="T65" fmla="*/ 118 h 324"/>
                  <a:gd name="T66" fmla="*/ 368 w 368"/>
                  <a:gd name="T67" fmla="*/ 117 h 324"/>
                  <a:gd name="T68" fmla="*/ 368 w 368"/>
                  <a:gd name="T69" fmla="*/ 117 h 324"/>
                  <a:gd name="T70" fmla="*/ 368 w 368"/>
                  <a:gd name="T71" fmla="*/ 117 h 324"/>
                  <a:gd name="T72" fmla="*/ 368 w 368"/>
                  <a:gd name="T73" fmla="*/ 117 h 324"/>
                  <a:gd name="T74" fmla="*/ 368 w 368"/>
                  <a:gd name="T75" fmla="*/ 117 h 324"/>
                  <a:gd name="T76" fmla="*/ 368 w 368"/>
                  <a:gd name="T77" fmla="*/ 117 h 324"/>
                  <a:gd name="T78" fmla="*/ 368 w 368"/>
                  <a:gd name="T79" fmla="*/ 116 h 324"/>
                  <a:gd name="T80" fmla="*/ 368 w 368"/>
                  <a:gd name="T81" fmla="*/ 116 h 324"/>
                  <a:gd name="T82" fmla="*/ 368 w 368"/>
                  <a:gd name="T83" fmla="*/ 116 h 324"/>
                  <a:gd name="T84" fmla="*/ 368 w 368"/>
                  <a:gd name="T85" fmla="*/ 116 h 324"/>
                  <a:gd name="T86" fmla="*/ 330 w 368"/>
                  <a:gd name="T8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68" h="324">
                    <a:moveTo>
                      <a:pt x="330" y="0"/>
                    </a:moveTo>
                    <a:cubicBezTo>
                      <a:pt x="322" y="5"/>
                      <a:pt x="314" y="11"/>
                      <a:pt x="306" y="18"/>
                    </a:cubicBezTo>
                    <a:cubicBezTo>
                      <a:pt x="326" y="46"/>
                      <a:pt x="337" y="81"/>
                      <a:pt x="337" y="119"/>
                    </a:cubicBezTo>
                    <a:cubicBezTo>
                      <a:pt x="337" y="119"/>
                      <a:pt x="337" y="119"/>
                      <a:pt x="337" y="119"/>
                    </a:cubicBezTo>
                    <a:cubicBezTo>
                      <a:pt x="337" y="119"/>
                      <a:pt x="337" y="119"/>
                      <a:pt x="337" y="119"/>
                    </a:cubicBezTo>
                    <a:cubicBezTo>
                      <a:pt x="337" y="215"/>
                      <a:pt x="259" y="294"/>
                      <a:pt x="162" y="294"/>
                    </a:cubicBezTo>
                    <a:cubicBezTo>
                      <a:pt x="106" y="294"/>
                      <a:pt x="56" y="267"/>
                      <a:pt x="24" y="226"/>
                    </a:cubicBezTo>
                    <a:cubicBezTo>
                      <a:pt x="15" y="232"/>
                      <a:pt x="7" y="238"/>
                      <a:pt x="0" y="244"/>
                    </a:cubicBezTo>
                    <a:cubicBezTo>
                      <a:pt x="36" y="292"/>
                      <a:pt x="94" y="323"/>
                      <a:pt x="158" y="324"/>
                    </a:cubicBezTo>
                    <a:cubicBezTo>
                      <a:pt x="158" y="324"/>
                      <a:pt x="158" y="324"/>
                      <a:pt x="158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276" y="324"/>
                      <a:pt x="368" y="232"/>
                      <a:pt x="368" y="119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7" y="72"/>
                      <a:pt x="353" y="32"/>
                      <a:pt x="330" y="0"/>
                    </a:cubicBezTo>
                  </a:path>
                </a:pathLst>
              </a:custGeom>
              <a:solidFill>
                <a:srgbClr val="478B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7" name="iš1íḋé">
                <a:extLst>
                  <a:ext uri="{FF2B5EF4-FFF2-40B4-BE49-F238E27FC236}">
                    <a16:creationId xmlns:a16="http://schemas.microsoft.com/office/drawing/2014/main" id="{804973F0-64D5-429B-B01F-268EADE105FF}"/>
                  </a:ext>
                </a:extLst>
              </p:cNvPr>
              <p:cNvSpPr/>
              <p:nvPr/>
            </p:nvSpPr>
            <p:spPr bwMode="auto">
              <a:xfrm>
                <a:off x="4164013" y="1511300"/>
                <a:ext cx="3852863" cy="385762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8" name="ïS1iḋè">
                <a:extLst>
                  <a:ext uri="{FF2B5EF4-FFF2-40B4-BE49-F238E27FC236}">
                    <a16:creationId xmlns:a16="http://schemas.microsoft.com/office/drawing/2014/main" id="{0E6953E4-B849-4E1B-B32B-7CF1AC303BC9}"/>
                  </a:ext>
                </a:extLst>
              </p:cNvPr>
              <p:cNvSpPr/>
              <p:nvPr/>
            </p:nvSpPr>
            <p:spPr bwMode="auto">
              <a:xfrm>
                <a:off x="4119563" y="1465263"/>
                <a:ext cx="3941763" cy="3948113"/>
              </a:xfrm>
              <a:custGeom>
                <a:avLst/>
                <a:gdLst>
                  <a:gd name="T0" fmla="*/ 346 w 350"/>
                  <a:gd name="T1" fmla="*/ 176 h 351"/>
                  <a:gd name="T2" fmla="*/ 342 w 350"/>
                  <a:gd name="T3" fmla="*/ 176 h 351"/>
                  <a:gd name="T4" fmla="*/ 293 w 350"/>
                  <a:gd name="T5" fmla="*/ 294 h 351"/>
                  <a:gd name="T6" fmla="*/ 175 w 350"/>
                  <a:gd name="T7" fmla="*/ 343 h 351"/>
                  <a:gd name="T8" fmla="*/ 57 w 350"/>
                  <a:gd name="T9" fmla="*/ 294 h 351"/>
                  <a:gd name="T10" fmla="*/ 8 w 350"/>
                  <a:gd name="T11" fmla="*/ 176 h 351"/>
                  <a:gd name="T12" fmla="*/ 57 w 350"/>
                  <a:gd name="T13" fmla="*/ 57 h 351"/>
                  <a:gd name="T14" fmla="*/ 175 w 350"/>
                  <a:gd name="T15" fmla="*/ 8 h 351"/>
                  <a:gd name="T16" fmla="*/ 293 w 350"/>
                  <a:gd name="T17" fmla="*/ 57 h 351"/>
                  <a:gd name="T18" fmla="*/ 342 w 350"/>
                  <a:gd name="T19" fmla="*/ 176 h 351"/>
                  <a:gd name="T20" fmla="*/ 346 w 350"/>
                  <a:gd name="T21" fmla="*/ 176 h 351"/>
                  <a:gd name="T22" fmla="*/ 350 w 350"/>
                  <a:gd name="T23" fmla="*/ 176 h 351"/>
                  <a:gd name="T24" fmla="*/ 175 w 350"/>
                  <a:gd name="T25" fmla="*/ 0 h 351"/>
                  <a:gd name="T26" fmla="*/ 0 w 350"/>
                  <a:gd name="T27" fmla="*/ 176 h 351"/>
                  <a:gd name="T28" fmla="*/ 175 w 350"/>
                  <a:gd name="T29" fmla="*/ 351 h 351"/>
                  <a:gd name="T30" fmla="*/ 350 w 350"/>
                  <a:gd name="T31" fmla="*/ 176 h 351"/>
                  <a:gd name="T32" fmla="*/ 346 w 350"/>
                  <a:gd name="T33" fmla="*/ 176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0" h="351">
                    <a:moveTo>
                      <a:pt x="346" y="176"/>
                    </a:moveTo>
                    <a:cubicBezTo>
                      <a:pt x="342" y="176"/>
                      <a:pt x="342" y="176"/>
                      <a:pt x="342" y="176"/>
                    </a:cubicBezTo>
                    <a:cubicBezTo>
                      <a:pt x="342" y="222"/>
                      <a:pt x="324" y="263"/>
                      <a:pt x="293" y="294"/>
                    </a:cubicBezTo>
                    <a:cubicBezTo>
                      <a:pt x="263" y="324"/>
                      <a:pt x="221" y="343"/>
                      <a:pt x="175" y="343"/>
                    </a:cubicBezTo>
                    <a:cubicBezTo>
                      <a:pt x="129" y="343"/>
                      <a:pt x="87" y="324"/>
                      <a:pt x="57" y="294"/>
                    </a:cubicBezTo>
                    <a:cubicBezTo>
                      <a:pt x="27" y="263"/>
                      <a:pt x="8" y="222"/>
                      <a:pt x="8" y="176"/>
                    </a:cubicBezTo>
                    <a:cubicBezTo>
                      <a:pt x="8" y="129"/>
                      <a:pt x="27" y="88"/>
                      <a:pt x="57" y="57"/>
                    </a:cubicBezTo>
                    <a:cubicBezTo>
                      <a:pt x="87" y="27"/>
                      <a:pt x="129" y="8"/>
                      <a:pt x="175" y="8"/>
                    </a:cubicBezTo>
                    <a:cubicBezTo>
                      <a:pt x="221" y="8"/>
                      <a:pt x="263" y="27"/>
                      <a:pt x="293" y="57"/>
                    </a:cubicBezTo>
                    <a:cubicBezTo>
                      <a:pt x="324" y="88"/>
                      <a:pt x="342" y="129"/>
                      <a:pt x="342" y="176"/>
                    </a:cubicBezTo>
                    <a:cubicBezTo>
                      <a:pt x="346" y="176"/>
                      <a:pt x="346" y="176"/>
                      <a:pt x="346" y="176"/>
                    </a:cubicBezTo>
                    <a:cubicBezTo>
                      <a:pt x="350" y="176"/>
                      <a:pt x="350" y="176"/>
                      <a:pt x="350" y="176"/>
                    </a:cubicBezTo>
                    <a:cubicBezTo>
                      <a:pt x="350" y="79"/>
                      <a:pt x="272" y="0"/>
                      <a:pt x="175" y="0"/>
                    </a:cubicBezTo>
                    <a:cubicBezTo>
                      <a:pt x="79" y="0"/>
                      <a:pt x="0" y="79"/>
                      <a:pt x="0" y="176"/>
                    </a:cubicBezTo>
                    <a:cubicBezTo>
                      <a:pt x="0" y="272"/>
                      <a:pt x="79" y="351"/>
                      <a:pt x="175" y="351"/>
                    </a:cubicBezTo>
                    <a:cubicBezTo>
                      <a:pt x="272" y="351"/>
                      <a:pt x="350" y="272"/>
                      <a:pt x="350" y="176"/>
                    </a:cubicBezTo>
                    <a:cubicBezTo>
                      <a:pt x="346" y="176"/>
                      <a:pt x="346" y="176"/>
                      <a:pt x="346" y="176"/>
                    </a:cubicBezTo>
                  </a:path>
                </a:pathLst>
              </a:custGeom>
              <a:solidFill>
                <a:srgbClr val="264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9" name="ïṥľïďè">
                <a:extLst>
                  <a:ext uri="{FF2B5EF4-FFF2-40B4-BE49-F238E27FC236}">
                    <a16:creationId xmlns:a16="http://schemas.microsoft.com/office/drawing/2014/main" id="{6387AB3E-9892-412B-8D8D-FF655D124FCE}"/>
                  </a:ext>
                </a:extLst>
              </p:cNvPr>
              <p:cNvSpPr/>
              <p:nvPr/>
            </p:nvSpPr>
            <p:spPr bwMode="auto">
              <a:xfrm>
                <a:off x="6022975" y="3433763"/>
                <a:ext cx="134938" cy="1304925"/>
              </a:xfrm>
              <a:custGeom>
                <a:avLst/>
                <a:gdLst>
                  <a:gd name="T0" fmla="*/ 6 w 12"/>
                  <a:gd name="T1" fmla="*/ 115 h 116"/>
                  <a:gd name="T2" fmla="*/ 4 w 12"/>
                  <a:gd name="T3" fmla="*/ 87 h 116"/>
                  <a:gd name="T4" fmla="*/ 2 w 12"/>
                  <a:gd name="T5" fmla="*/ 58 h 116"/>
                  <a:gd name="T6" fmla="*/ 1 w 12"/>
                  <a:gd name="T7" fmla="*/ 29 h 116"/>
                  <a:gd name="T8" fmla="*/ 6 w 12"/>
                  <a:gd name="T9" fmla="*/ 1 h 116"/>
                  <a:gd name="T10" fmla="*/ 6 w 12"/>
                  <a:gd name="T11" fmla="*/ 0 h 116"/>
                  <a:gd name="T12" fmla="*/ 7 w 12"/>
                  <a:gd name="T13" fmla="*/ 1 h 116"/>
                  <a:gd name="T14" fmla="*/ 12 w 12"/>
                  <a:gd name="T15" fmla="*/ 29 h 116"/>
                  <a:gd name="T16" fmla="*/ 10 w 12"/>
                  <a:gd name="T17" fmla="*/ 58 h 116"/>
                  <a:gd name="T18" fmla="*/ 9 w 12"/>
                  <a:gd name="T19" fmla="*/ 87 h 116"/>
                  <a:gd name="T20" fmla="*/ 7 w 12"/>
                  <a:gd name="T21" fmla="*/ 115 h 116"/>
                  <a:gd name="T22" fmla="*/ 6 w 12"/>
                  <a:gd name="T23" fmla="*/ 116 h 116"/>
                  <a:gd name="T24" fmla="*/ 6 w 12"/>
                  <a:gd name="T2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116">
                    <a:moveTo>
                      <a:pt x="6" y="115"/>
                    </a:moveTo>
                    <a:cubicBezTo>
                      <a:pt x="5" y="106"/>
                      <a:pt x="4" y="96"/>
                      <a:pt x="4" y="87"/>
                    </a:cubicBezTo>
                    <a:cubicBezTo>
                      <a:pt x="2" y="58"/>
                      <a:pt x="2" y="58"/>
                      <a:pt x="2" y="58"/>
                    </a:cubicBezTo>
                    <a:cubicBezTo>
                      <a:pt x="2" y="48"/>
                      <a:pt x="0" y="39"/>
                      <a:pt x="1" y="29"/>
                    </a:cubicBezTo>
                    <a:cubicBezTo>
                      <a:pt x="2" y="20"/>
                      <a:pt x="3" y="10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10" y="10"/>
                      <a:pt x="11" y="20"/>
                      <a:pt x="12" y="29"/>
                    </a:cubicBezTo>
                    <a:cubicBezTo>
                      <a:pt x="12" y="39"/>
                      <a:pt x="11" y="48"/>
                      <a:pt x="10" y="58"/>
                    </a:cubicBezTo>
                    <a:cubicBezTo>
                      <a:pt x="9" y="87"/>
                      <a:pt x="9" y="87"/>
                      <a:pt x="9" y="87"/>
                    </a:cubicBezTo>
                    <a:cubicBezTo>
                      <a:pt x="8" y="96"/>
                      <a:pt x="8" y="106"/>
                      <a:pt x="7" y="115"/>
                    </a:cubicBezTo>
                    <a:cubicBezTo>
                      <a:pt x="6" y="116"/>
                      <a:pt x="6" y="116"/>
                      <a:pt x="6" y="116"/>
                    </a:cubicBezTo>
                    <a:lnTo>
                      <a:pt x="6" y="115"/>
                    </a:lnTo>
                    <a:close/>
                  </a:path>
                </a:pathLst>
              </a:custGeom>
              <a:solidFill>
                <a:srgbClr val="1E1E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0" name="íšlíḓé">
                <a:extLst>
                  <a:ext uri="{FF2B5EF4-FFF2-40B4-BE49-F238E27FC236}">
                    <a16:creationId xmlns:a16="http://schemas.microsoft.com/office/drawing/2014/main" id="{BDEA63A9-B129-4D37-8041-A2BAFCA91CDF}"/>
                  </a:ext>
                </a:extLst>
              </p:cNvPr>
              <p:cNvSpPr/>
              <p:nvPr/>
            </p:nvSpPr>
            <p:spPr bwMode="auto">
              <a:xfrm>
                <a:off x="6078538" y="2646363"/>
                <a:ext cx="485775" cy="798513"/>
              </a:xfrm>
              <a:custGeom>
                <a:avLst/>
                <a:gdLst>
                  <a:gd name="T0" fmla="*/ 43 w 43"/>
                  <a:gd name="T1" fmla="*/ 1 h 71"/>
                  <a:gd name="T2" fmla="*/ 34 w 43"/>
                  <a:gd name="T3" fmla="*/ 19 h 71"/>
                  <a:gd name="T4" fmla="*/ 25 w 43"/>
                  <a:gd name="T5" fmla="*/ 38 h 71"/>
                  <a:gd name="T6" fmla="*/ 16 w 43"/>
                  <a:gd name="T7" fmla="*/ 56 h 71"/>
                  <a:gd name="T8" fmla="*/ 1 w 43"/>
                  <a:gd name="T9" fmla="*/ 71 h 71"/>
                  <a:gd name="T10" fmla="*/ 0 w 43"/>
                  <a:gd name="T11" fmla="*/ 71 h 71"/>
                  <a:gd name="T12" fmla="*/ 0 w 43"/>
                  <a:gd name="T13" fmla="*/ 70 h 71"/>
                  <a:gd name="T14" fmla="*/ 7 w 43"/>
                  <a:gd name="T15" fmla="*/ 50 h 71"/>
                  <a:gd name="T16" fmla="*/ 18 w 43"/>
                  <a:gd name="T17" fmla="*/ 33 h 71"/>
                  <a:gd name="T18" fmla="*/ 30 w 43"/>
                  <a:gd name="T19" fmla="*/ 17 h 71"/>
                  <a:gd name="T20" fmla="*/ 42 w 43"/>
                  <a:gd name="T21" fmla="*/ 0 h 71"/>
                  <a:gd name="T22" fmla="*/ 42 w 43"/>
                  <a:gd name="T23" fmla="*/ 0 h 71"/>
                  <a:gd name="T24" fmla="*/ 43 w 43"/>
                  <a:gd name="T25" fmla="*/ 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71">
                    <a:moveTo>
                      <a:pt x="43" y="1"/>
                    </a:moveTo>
                    <a:cubicBezTo>
                      <a:pt x="40" y="7"/>
                      <a:pt x="37" y="13"/>
                      <a:pt x="34" y="19"/>
                    </a:cubicBezTo>
                    <a:cubicBezTo>
                      <a:pt x="31" y="25"/>
                      <a:pt x="28" y="32"/>
                      <a:pt x="25" y="38"/>
                    </a:cubicBezTo>
                    <a:cubicBezTo>
                      <a:pt x="22" y="44"/>
                      <a:pt x="20" y="50"/>
                      <a:pt x="16" y="56"/>
                    </a:cubicBezTo>
                    <a:cubicBezTo>
                      <a:pt x="12" y="61"/>
                      <a:pt x="7" y="66"/>
                      <a:pt x="1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1" y="63"/>
                      <a:pt x="4" y="57"/>
                      <a:pt x="7" y="50"/>
                    </a:cubicBezTo>
                    <a:cubicBezTo>
                      <a:pt x="9" y="44"/>
                      <a:pt x="14" y="39"/>
                      <a:pt x="18" y="33"/>
                    </a:cubicBezTo>
                    <a:cubicBezTo>
                      <a:pt x="22" y="28"/>
                      <a:pt x="26" y="22"/>
                      <a:pt x="30" y="17"/>
                    </a:cubicBezTo>
                    <a:cubicBezTo>
                      <a:pt x="34" y="11"/>
                      <a:pt x="38" y="6"/>
                      <a:pt x="42" y="0"/>
                    </a:cubicBezTo>
                    <a:cubicBezTo>
                      <a:pt x="42" y="0"/>
                      <a:pt x="42" y="0"/>
                      <a:pt x="42" y="0"/>
                    </a:cubicBezTo>
                    <a:lnTo>
                      <a:pt x="43" y="1"/>
                    </a:ln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1" name="ïśḷîḓe">
                <a:extLst>
                  <a:ext uri="{FF2B5EF4-FFF2-40B4-BE49-F238E27FC236}">
                    <a16:creationId xmlns:a16="http://schemas.microsoft.com/office/drawing/2014/main" id="{5916C569-68D7-47FD-80BC-3A50FAB80B5B}"/>
                  </a:ext>
                </a:extLst>
              </p:cNvPr>
              <p:cNvSpPr/>
              <p:nvPr/>
            </p:nvSpPr>
            <p:spPr bwMode="auto">
              <a:xfrm>
                <a:off x="6000750" y="1701800"/>
                <a:ext cx="168275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2" name="íṡḻiḓê">
                <a:extLst>
                  <a:ext uri="{FF2B5EF4-FFF2-40B4-BE49-F238E27FC236}">
                    <a16:creationId xmlns:a16="http://schemas.microsoft.com/office/drawing/2014/main" id="{8A395C01-4F94-4CA9-AD29-EA1029ACA1EF}"/>
                  </a:ext>
                </a:extLst>
              </p:cNvPr>
              <p:cNvSpPr/>
              <p:nvPr/>
            </p:nvSpPr>
            <p:spPr bwMode="auto">
              <a:xfrm>
                <a:off x="6856413" y="1960563"/>
                <a:ext cx="112713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3" name="iŝḷîḑé">
                <a:extLst>
                  <a:ext uri="{FF2B5EF4-FFF2-40B4-BE49-F238E27FC236}">
                    <a16:creationId xmlns:a16="http://schemas.microsoft.com/office/drawing/2014/main" id="{380DBEE1-AE67-4752-A02B-4DFFF51F4241}"/>
                  </a:ext>
                </a:extLst>
              </p:cNvPr>
              <p:cNvSpPr/>
              <p:nvPr/>
            </p:nvSpPr>
            <p:spPr bwMode="auto">
              <a:xfrm>
                <a:off x="6000750" y="5008563"/>
                <a:ext cx="168275" cy="1809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4" name="íSļîdè">
                <a:extLst>
                  <a:ext uri="{FF2B5EF4-FFF2-40B4-BE49-F238E27FC236}">
                    <a16:creationId xmlns:a16="http://schemas.microsoft.com/office/drawing/2014/main" id="{B80F8CFC-3983-4EEF-AEB9-C37DC3E1FCFD}"/>
                  </a:ext>
                </a:extLst>
              </p:cNvPr>
              <p:cNvSpPr/>
              <p:nvPr/>
            </p:nvSpPr>
            <p:spPr bwMode="auto">
              <a:xfrm>
                <a:off x="4344988" y="3355975"/>
                <a:ext cx="168275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5" name="ïṡľiďè">
                <a:extLst>
                  <a:ext uri="{FF2B5EF4-FFF2-40B4-BE49-F238E27FC236}">
                    <a16:creationId xmlns:a16="http://schemas.microsoft.com/office/drawing/2014/main" id="{4CB49A63-D690-464D-9257-3BBB7D7C669C}"/>
                  </a:ext>
                </a:extLst>
              </p:cNvPr>
              <p:cNvSpPr/>
              <p:nvPr/>
            </p:nvSpPr>
            <p:spPr bwMode="auto">
              <a:xfrm>
                <a:off x="7656513" y="3355975"/>
                <a:ext cx="179388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6" name="îṧ1íḑê">
                <a:extLst>
                  <a:ext uri="{FF2B5EF4-FFF2-40B4-BE49-F238E27FC236}">
                    <a16:creationId xmlns:a16="http://schemas.microsoft.com/office/drawing/2014/main" id="{68BE0FD6-4855-49EC-8B6D-EA0E28355CD0}"/>
                  </a:ext>
                </a:extLst>
              </p:cNvPr>
              <p:cNvSpPr/>
              <p:nvPr/>
            </p:nvSpPr>
            <p:spPr bwMode="auto">
              <a:xfrm>
                <a:off x="7464425" y="2546350"/>
                <a:ext cx="112713" cy="1000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7" name="ïṡliḑê">
                <a:extLst>
                  <a:ext uri="{FF2B5EF4-FFF2-40B4-BE49-F238E27FC236}">
                    <a16:creationId xmlns:a16="http://schemas.microsoft.com/office/drawing/2014/main" id="{79807F64-160D-48A6-9F7A-3EE572F225E1}"/>
                  </a:ext>
                </a:extLst>
              </p:cNvPr>
              <p:cNvSpPr/>
              <p:nvPr/>
            </p:nvSpPr>
            <p:spPr bwMode="auto">
              <a:xfrm>
                <a:off x="5245100" y="1960563"/>
                <a:ext cx="101600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8" name="îṣḷîḑe">
                <a:extLst>
                  <a:ext uri="{FF2B5EF4-FFF2-40B4-BE49-F238E27FC236}">
                    <a16:creationId xmlns:a16="http://schemas.microsoft.com/office/drawing/2014/main" id="{CEFED98B-D5FA-4182-9B36-F5A35F0C5023}"/>
                  </a:ext>
                </a:extLst>
              </p:cNvPr>
              <p:cNvSpPr/>
              <p:nvPr/>
            </p:nvSpPr>
            <p:spPr bwMode="auto">
              <a:xfrm>
                <a:off x="4625975" y="2546350"/>
                <a:ext cx="112713" cy="1000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09" name="îṧľîďê">
                <a:extLst>
                  <a:ext uri="{FF2B5EF4-FFF2-40B4-BE49-F238E27FC236}">
                    <a16:creationId xmlns:a16="http://schemas.microsoft.com/office/drawing/2014/main" id="{D06D0C5D-FD4F-4990-9A3B-80B09CE392EE}"/>
                  </a:ext>
                </a:extLst>
              </p:cNvPr>
              <p:cNvSpPr/>
              <p:nvPr/>
            </p:nvSpPr>
            <p:spPr bwMode="auto">
              <a:xfrm>
                <a:off x="5245100" y="4851400"/>
                <a:ext cx="101600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0" name="iślíḓè">
                <a:extLst>
                  <a:ext uri="{FF2B5EF4-FFF2-40B4-BE49-F238E27FC236}">
                    <a16:creationId xmlns:a16="http://schemas.microsoft.com/office/drawing/2014/main" id="{2F6CD176-0AB7-43D5-B687-0D5F919A8131}"/>
                  </a:ext>
                </a:extLst>
              </p:cNvPr>
              <p:cNvSpPr/>
              <p:nvPr/>
            </p:nvSpPr>
            <p:spPr bwMode="auto">
              <a:xfrm>
                <a:off x="4625975" y="4278313"/>
                <a:ext cx="112713" cy="101600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1" name="îśļîḑê">
                <a:extLst>
                  <a:ext uri="{FF2B5EF4-FFF2-40B4-BE49-F238E27FC236}">
                    <a16:creationId xmlns:a16="http://schemas.microsoft.com/office/drawing/2014/main" id="{63B1CD20-A82C-4648-816C-5CF35814D42C}"/>
                  </a:ext>
                </a:extLst>
              </p:cNvPr>
              <p:cNvSpPr/>
              <p:nvPr/>
            </p:nvSpPr>
            <p:spPr bwMode="auto">
              <a:xfrm>
                <a:off x="6856413" y="4851400"/>
                <a:ext cx="112713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2" name="îṧ1ïḓe">
                <a:extLst>
                  <a:ext uri="{FF2B5EF4-FFF2-40B4-BE49-F238E27FC236}">
                    <a16:creationId xmlns:a16="http://schemas.microsoft.com/office/drawing/2014/main" id="{E85B0926-2CD0-490B-9C02-9D5566072F4E}"/>
                  </a:ext>
                </a:extLst>
              </p:cNvPr>
              <p:cNvSpPr/>
              <p:nvPr/>
            </p:nvSpPr>
            <p:spPr bwMode="auto">
              <a:xfrm>
                <a:off x="7464425" y="4278313"/>
                <a:ext cx="112713" cy="101600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3" name="íṡľîdè">
                <a:extLst>
                  <a:ext uri="{FF2B5EF4-FFF2-40B4-BE49-F238E27FC236}">
                    <a16:creationId xmlns:a16="http://schemas.microsoft.com/office/drawing/2014/main" id="{C6200B97-239E-40E9-8803-FEE3E470B714}"/>
                  </a:ext>
                </a:extLst>
              </p:cNvPr>
              <p:cNvSpPr/>
              <p:nvPr/>
            </p:nvSpPr>
            <p:spPr bwMode="auto">
              <a:xfrm>
                <a:off x="4772025" y="2533650"/>
                <a:ext cx="3244850" cy="2790825"/>
              </a:xfrm>
              <a:custGeom>
                <a:avLst/>
                <a:gdLst>
                  <a:gd name="T0" fmla="*/ 117 w 288"/>
                  <a:gd name="T1" fmla="*/ 236 h 248"/>
                  <a:gd name="T2" fmla="*/ 109 w 288"/>
                  <a:gd name="T3" fmla="*/ 228 h 248"/>
                  <a:gd name="T4" fmla="*/ 117 w 288"/>
                  <a:gd name="T5" fmla="*/ 220 h 248"/>
                  <a:gd name="T6" fmla="*/ 124 w 288"/>
                  <a:gd name="T7" fmla="*/ 228 h 248"/>
                  <a:gd name="T8" fmla="*/ 117 w 288"/>
                  <a:gd name="T9" fmla="*/ 236 h 248"/>
                  <a:gd name="T10" fmla="*/ 190 w 288"/>
                  <a:gd name="T11" fmla="*/ 216 h 248"/>
                  <a:gd name="T12" fmla="*/ 185 w 288"/>
                  <a:gd name="T13" fmla="*/ 211 h 248"/>
                  <a:gd name="T14" fmla="*/ 190 w 288"/>
                  <a:gd name="T15" fmla="*/ 206 h 248"/>
                  <a:gd name="T16" fmla="*/ 195 w 288"/>
                  <a:gd name="T17" fmla="*/ 211 h 248"/>
                  <a:gd name="T18" fmla="*/ 190 w 288"/>
                  <a:gd name="T19" fmla="*/ 216 h 248"/>
                  <a:gd name="T20" fmla="*/ 244 w 288"/>
                  <a:gd name="T21" fmla="*/ 164 h 248"/>
                  <a:gd name="T22" fmla="*/ 239 w 288"/>
                  <a:gd name="T23" fmla="*/ 159 h 248"/>
                  <a:gd name="T24" fmla="*/ 244 w 288"/>
                  <a:gd name="T25" fmla="*/ 155 h 248"/>
                  <a:gd name="T26" fmla="*/ 249 w 288"/>
                  <a:gd name="T27" fmla="*/ 159 h 248"/>
                  <a:gd name="T28" fmla="*/ 244 w 288"/>
                  <a:gd name="T29" fmla="*/ 164 h 248"/>
                  <a:gd name="T30" fmla="*/ 264 w 288"/>
                  <a:gd name="T31" fmla="*/ 88 h 248"/>
                  <a:gd name="T32" fmla="*/ 256 w 288"/>
                  <a:gd name="T33" fmla="*/ 81 h 248"/>
                  <a:gd name="T34" fmla="*/ 264 w 288"/>
                  <a:gd name="T35" fmla="*/ 73 h 248"/>
                  <a:gd name="T36" fmla="*/ 272 w 288"/>
                  <a:gd name="T37" fmla="*/ 81 h 248"/>
                  <a:gd name="T38" fmla="*/ 264 w 288"/>
                  <a:gd name="T39" fmla="*/ 88 h 248"/>
                  <a:gd name="T40" fmla="*/ 263 w 288"/>
                  <a:gd name="T41" fmla="*/ 0 h 248"/>
                  <a:gd name="T42" fmla="*/ 264 w 288"/>
                  <a:gd name="T43" fmla="*/ 14 h 248"/>
                  <a:gd name="T44" fmla="*/ 67 w 288"/>
                  <a:gd name="T45" fmla="*/ 211 h 248"/>
                  <a:gd name="T46" fmla="*/ 51 w 288"/>
                  <a:gd name="T47" fmla="*/ 211 h 248"/>
                  <a:gd name="T48" fmla="*/ 51 w 288"/>
                  <a:gd name="T49" fmla="*/ 211 h 248"/>
                  <a:gd name="T50" fmla="*/ 47 w 288"/>
                  <a:gd name="T51" fmla="*/ 216 h 248"/>
                  <a:gd name="T52" fmla="*/ 42 w 288"/>
                  <a:gd name="T53" fmla="*/ 211 h 248"/>
                  <a:gd name="T54" fmla="*/ 42 w 288"/>
                  <a:gd name="T55" fmla="*/ 210 h 248"/>
                  <a:gd name="T56" fmla="*/ 0 w 288"/>
                  <a:gd name="T57" fmla="*/ 199 h 248"/>
                  <a:gd name="T58" fmla="*/ 117 w 288"/>
                  <a:gd name="T59" fmla="*/ 248 h 248"/>
                  <a:gd name="T60" fmla="*/ 235 w 288"/>
                  <a:gd name="T61" fmla="*/ 199 h 248"/>
                  <a:gd name="T62" fmla="*/ 284 w 288"/>
                  <a:gd name="T63" fmla="*/ 81 h 248"/>
                  <a:gd name="T64" fmla="*/ 288 w 288"/>
                  <a:gd name="T65" fmla="*/ 81 h 248"/>
                  <a:gd name="T66" fmla="*/ 288 w 288"/>
                  <a:gd name="T67" fmla="*/ 81 h 248"/>
                  <a:gd name="T68" fmla="*/ 284 w 288"/>
                  <a:gd name="T69" fmla="*/ 81 h 248"/>
                  <a:gd name="T70" fmla="*/ 263 w 288"/>
                  <a:gd name="T71" fmla="*/ 0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88" h="248">
                    <a:moveTo>
                      <a:pt x="117" y="236"/>
                    </a:moveTo>
                    <a:cubicBezTo>
                      <a:pt x="112" y="236"/>
                      <a:pt x="109" y="232"/>
                      <a:pt x="109" y="228"/>
                    </a:cubicBezTo>
                    <a:cubicBezTo>
                      <a:pt x="109" y="224"/>
                      <a:pt x="112" y="220"/>
                      <a:pt x="117" y="220"/>
                    </a:cubicBezTo>
                    <a:cubicBezTo>
                      <a:pt x="121" y="220"/>
                      <a:pt x="124" y="224"/>
                      <a:pt x="124" y="228"/>
                    </a:cubicBezTo>
                    <a:cubicBezTo>
                      <a:pt x="124" y="232"/>
                      <a:pt x="121" y="236"/>
                      <a:pt x="117" y="236"/>
                    </a:cubicBezTo>
                    <a:moveTo>
                      <a:pt x="190" y="216"/>
                    </a:moveTo>
                    <a:cubicBezTo>
                      <a:pt x="187" y="216"/>
                      <a:pt x="185" y="214"/>
                      <a:pt x="185" y="211"/>
                    </a:cubicBezTo>
                    <a:cubicBezTo>
                      <a:pt x="185" y="209"/>
                      <a:pt x="187" y="206"/>
                      <a:pt x="190" y="206"/>
                    </a:cubicBezTo>
                    <a:cubicBezTo>
                      <a:pt x="192" y="206"/>
                      <a:pt x="195" y="209"/>
                      <a:pt x="195" y="211"/>
                    </a:cubicBezTo>
                    <a:cubicBezTo>
                      <a:pt x="195" y="214"/>
                      <a:pt x="192" y="216"/>
                      <a:pt x="190" y="216"/>
                    </a:cubicBezTo>
                    <a:moveTo>
                      <a:pt x="244" y="164"/>
                    </a:moveTo>
                    <a:cubicBezTo>
                      <a:pt x="241" y="164"/>
                      <a:pt x="239" y="162"/>
                      <a:pt x="239" y="159"/>
                    </a:cubicBezTo>
                    <a:cubicBezTo>
                      <a:pt x="239" y="157"/>
                      <a:pt x="241" y="155"/>
                      <a:pt x="244" y="155"/>
                    </a:cubicBezTo>
                    <a:cubicBezTo>
                      <a:pt x="247" y="155"/>
                      <a:pt x="249" y="157"/>
                      <a:pt x="249" y="159"/>
                    </a:cubicBezTo>
                    <a:cubicBezTo>
                      <a:pt x="249" y="162"/>
                      <a:pt x="247" y="164"/>
                      <a:pt x="244" y="164"/>
                    </a:cubicBezTo>
                    <a:moveTo>
                      <a:pt x="264" y="88"/>
                    </a:moveTo>
                    <a:cubicBezTo>
                      <a:pt x="260" y="88"/>
                      <a:pt x="256" y="85"/>
                      <a:pt x="256" y="81"/>
                    </a:cubicBezTo>
                    <a:cubicBezTo>
                      <a:pt x="256" y="76"/>
                      <a:pt x="260" y="73"/>
                      <a:pt x="264" y="73"/>
                    </a:cubicBezTo>
                    <a:cubicBezTo>
                      <a:pt x="268" y="73"/>
                      <a:pt x="272" y="76"/>
                      <a:pt x="272" y="81"/>
                    </a:cubicBezTo>
                    <a:cubicBezTo>
                      <a:pt x="272" y="85"/>
                      <a:pt x="268" y="88"/>
                      <a:pt x="264" y="88"/>
                    </a:cubicBezTo>
                    <a:moveTo>
                      <a:pt x="263" y="0"/>
                    </a:moveTo>
                    <a:cubicBezTo>
                      <a:pt x="264" y="4"/>
                      <a:pt x="264" y="9"/>
                      <a:pt x="264" y="14"/>
                    </a:cubicBezTo>
                    <a:cubicBezTo>
                      <a:pt x="264" y="123"/>
                      <a:pt x="176" y="211"/>
                      <a:pt x="67" y="211"/>
                    </a:cubicBezTo>
                    <a:cubicBezTo>
                      <a:pt x="62" y="211"/>
                      <a:pt x="57" y="211"/>
                      <a:pt x="51" y="211"/>
                    </a:cubicBezTo>
                    <a:cubicBezTo>
                      <a:pt x="51" y="211"/>
                      <a:pt x="51" y="211"/>
                      <a:pt x="51" y="211"/>
                    </a:cubicBezTo>
                    <a:cubicBezTo>
                      <a:pt x="51" y="214"/>
                      <a:pt x="49" y="216"/>
                      <a:pt x="47" y="216"/>
                    </a:cubicBezTo>
                    <a:cubicBezTo>
                      <a:pt x="44" y="216"/>
                      <a:pt x="42" y="214"/>
                      <a:pt x="42" y="211"/>
                    </a:cubicBezTo>
                    <a:cubicBezTo>
                      <a:pt x="42" y="211"/>
                      <a:pt x="42" y="210"/>
                      <a:pt x="42" y="210"/>
                    </a:cubicBezTo>
                    <a:cubicBezTo>
                      <a:pt x="27" y="208"/>
                      <a:pt x="13" y="204"/>
                      <a:pt x="0" y="199"/>
                    </a:cubicBezTo>
                    <a:cubicBezTo>
                      <a:pt x="30" y="229"/>
                      <a:pt x="72" y="248"/>
                      <a:pt x="117" y="248"/>
                    </a:cubicBezTo>
                    <a:cubicBezTo>
                      <a:pt x="163" y="248"/>
                      <a:pt x="205" y="229"/>
                      <a:pt x="235" y="199"/>
                    </a:cubicBezTo>
                    <a:cubicBezTo>
                      <a:pt x="266" y="168"/>
                      <a:pt x="284" y="127"/>
                      <a:pt x="284" y="81"/>
                    </a:cubicBezTo>
                    <a:cubicBezTo>
                      <a:pt x="288" y="81"/>
                      <a:pt x="288" y="81"/>
                      <a:pt x="288" y="81"/>
                    </a:cubicBezTo>
                    <a:cubicBezTo>
                      <a:pt x="288" y="81"/>
                      <a:pt x="288" y="81"/>
                      <a:pt x="288" y="81"/>
                    </a:cubicBezTo>
                    <a:cubicBezTo>
                      <a:pt x="284" y="81"/>
                      <a:pt x="284" y="81"/>
                      <a:pt x="284" y="81"/>
                    </a:cubicBezTo>
                    <a:cubicBezTo>
                      <a:pt x="284" y="51"/>
                      <a:pt x="277" y="24"/>
                      <a:pt x="263" y="0"/>
                    </a:cubicBezTo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4" name="îSḷiḑe">
                <a:extLst>
                  <a:ext uri="{FF2B5EF4-FFF2-40B4-BE49-F238E27FC236}">
                    <a16:creationId xmlns:a16="http://schemas.microsoft.com/office/drawing/2014/main" id="{F44D83C2-B07F-4C01-98E8-8B2360C8E1AA}"/>
                  </a:ext>
                </a:extLst>
              </p:cNvPr>
              <p:cNvSpPr/>
              <p:nvPr/>
            </p:nvSpPr>
            <p:spPr bwMode="auto">
              <a:xfrm>
                <a:off x="4672013" y="2422525"/>
                <a:ext cx="3344863" cy="2946400"/>
              </a:xfrm>
              <a:custGeom>
                <a:avLst/>
                <a:gdLst>
                  <a:gd name="T0" fmla="*/ 297 w 297"/>
                  <a:gd name="T1" fmla="*/ 91 h 262"/>
                  <a:gd name="T2" fmla="*/ 293 w 297"/>
                  <a:gd name="T3" fmla="*/ 91 h 262"/>
                  <a:gd name="T4" fmla="*/ 244 w 297"/>
                  <a:gd name="T5" fmla="*/ 209 h 262"/>
                  <a:gd name="T6" fmla="*/ 126 w 297"/>
                  <a:gd name="T7" fmla="*/ 258 h 262"/>
                  <a:gd name="T8" fmla="*/ 9 w 297"/>
                  <a:gd name="T9" fmla="*/ 209 h 262"/>
                  <a:gd name="T10" fmla="*/ 0 w 297"/>
                  <a:gd name="T11" fmla="*/ 206 h 262"/>
                  <a:gd name="T12" fmla="*/ 126 w 297"/>
                  <a:gd name="T13" fmla="*/ 262 h 262"/>
                  <a:gd name="T14" fmla="*/ 297 w 297"/>
                  <a:gd name="T15" fmla="*/ 91 h 262"/>
                  <a:gd name="T16" fmla="*/ 272 w 297"/>
                  <a:gd name="T17" fmla="*/ 0 h 262"/>
                  <a:gd name="T18" fmla="*/ 272 w 297"/>
                  <a:gd name="T19" fmla="*/ 10 h 262"/>
                  <a:gd name="T20" fmla="*/ 293 w 297"/>
                  <a:gd name="T21" fmla="*/ 91 h 262"/>
                  <a:gd name="T22" fmla="*/ 297 w 297"/>
                  <a:gd name="T23" fmla="*/ 91 h 262"/>
                  <a:gd name="T24" fmla="*/ 297 w 297"/>
                  <a:gd name="T25" fmla="*/ 91 h 262"/>
                  <a:gd name="T26" fmla="*/ 272 w 297"/>
                  <a:gd name="T27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7" h="262">
                    <a:moveTo>
                      <a:pt x="297" y="91"/>
                    </a:moveTo>
                    <a:cubicBezTo>
                      <a:pt x="293" y="91"/>
                      <a:pt x="293" y="91"/>
                      <a:pt x="293" y="91"/>
                    </a:cubicBezTo>
                    <a:cubicBezTo>
                      <a:pt x="293" y="137"/>
                      <a:pt x="275" y="178"/>
                      <a:pt x="244" y="209"/>
                    </a:cubicBezTo>
                    <a:cubicBezTo>
                      <a:pt x="214" y="239"/>
                      <a:pt x="172" y="258"/>
                      <a:pt x="126" y="258"/>
                    </a:cubicBezTo>
                    <a:cubicBezTo>
                      <a:pt x="81" y="258"/>
                      <a:pt x="39" y="239"/>
                      <a:pt x="9" y="209"/>
                    </a:cubicBezTo>
                    <a:cubicBezTo>
                      <a:pt x="6" y="208"/>
                      <a:pt x="3" y="207"/>
                      <a:pt x="0" y="206"/>
                    </a:cubicBezTo>
                    <a:cubicBezTo>
                      <a:pt x="31" y="240"/>
                      <a:pt x="76" y="262"/>
                      <a:pt x="126" y="262"/>
                    </a:cubicBezTo>
                    <a:cubicBezTo>
                      <a:pt x="221" y="262"/>
                      <a:pt x="297" y="185"/>
                      <a:pt x="297" y="91"/>
                    </a:cubicBezTo>
                    <a:moveTo>
                      <a:pt x="272" y="0"/>
                    </a:moveTo>
                    <a:cubicBezTo>
                      <a:pt x="272" y="3"/>
                      <a:pt x="272" y="6"/>
                      <a:pt x="272" y="10"/>
                    </a:cubicBezTo>
                    <a:cubicBezTo>
                      <a:pt x="286" y="34"/>
                      <a:pt x="293" y="61"/>
                      <a:pt x="293" y="91"/>
                    </a:cubicBezTo>
                    <a:cubicBezTo>
                      <a:pt x="297" y="91"/>
                      <a:pt x="297" y="91"/>
                      <a:pt x="297" y="91"/>
                    </a:cubicBezTo>
                    <a:cubicBezTo>
                      <a:pt x="297" y="91"/>
                      <a:pt x="297" y="91"/>
                      <a:pt x="297" y="91"/>
                    </a:cubicBezTo>
                    <a:cubicBezTo>
                      <a:pt x="297" y="57"/>
                      <a:pt x="288" y="26"/>
                      <a:pt x="272" y="0"/>
                    </a:cubicBezTo>
                  </a:path>
                </a:pathLst>
              </a:custGeom>
              <a:solidFill>
                <a:srgbClr val="2345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5" name="ïşḻíḋè">
                <a:extLst>
                  <a:ext uri="{FF2B5EF4-FFF2-40B4-BE49-F238E27FC236}">
                    <a16:creationId xmlns:a16="http://schemas.microsoft.com/office/drawing/2014/main" id="{53F6D3BA-7642-4746-882C-5570DFC63AA2}"/>
                  </a:ext>
                </a:extLst>
              </p:cNvPr>
              <p:cNvSpPr/>
              <p:nvPr/>
            </p:nvSpPr>
            <p:spPr bwMode="auto">
              <a:xfrm>
                <a:off x="6000750" y="5008563"/>
                <a:ext cx="168275" cy="180975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6" name="îṡļïḍè">
                <a:extLst>
                  <a:ext uri="{FF2B5EF4-FFF2-40B4-BE49-F238E27FC236}">
                    <a16:creationId xmlns:a16="http://schemas.microsoft.com/office/drawing/2014/main" id="{A1A98118-CAF5-460C-BD59-F5BEAE251EA7}"/>
                  </a:ext>
                </a:extLst>
              </p:cNvPr>
              <p:cNvSpPr/>
              <p:nvPr/>
            </p:nvSpPr>
            <p:spPr bwMode="auto">
              <a:xfrm>
                <a:off x="7656513" y="3355975"/>
                <a:ext cx="179388" cy="168275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7" name="íş1ïdê">
                <a:extLst>
                  <a:ext uri="{FF2B5EF4-FFF2-40B4-BE49-F238E27FC236}">
                    <a16:creationId xmlns:a16="http://schemas.microsoft.com/office/drawing/2014/main" id="{88E4BAEE-812B-4A9F-BB70-A4AB6E6935AE}"/>
                  </a:ext>
                </a:extLst>
              </p:cNvPr>
              <p:cNvSpPr/>
              <p:nvPr/>
            </p:nvSpPr>
            <p:spPr bwMode="auto">
              <a:xfrm>
                <a:off x="5245100" y="4895850"/>
                <a:ext cx="101600" cy="68263"/>
              </a:xfrm>
              <a:custGeom>
                <a:avLst/>
                <a:gdLst>
                  <a:gd name="T0" fmla="*/ 0 w 9"/>
                  <a:gd name="T1" fmla="*/ 0 h 6"/>
                  <a:gd name="T2" fmla="*/ 0 w 9"/>
                  <a:gd name="T3" fmla="*/ 1 h 6"/>
                  <a:gd name="T4" fmla="*/ 5 w 9"/>
                  <a:gd name="T5" fmla="*/ 6 h 6"/>
                  <a:gd name="T6" fmla="*/ 9 w 9"/>
                  <a:gd name="T7" fmla="*/ 1 h 6"/>
                  <a:gd name="T8" fmla="*/ 9 w 9"/>
                  <a:gd name="T9" fmla="*/ 1 h 6"/>
                  <a:gd name="T10" fmla="*/ 0 w 9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6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4"/>
                      <a:pt x="2" y="6"/>
                      <a:pt x="5" y="6"/>
                    </a:cubicBezTo>
                    <a:cubicBezTo>
                      <a:pt x="7" y="6"/>
                      <a:pt x="9" y="4"/>
                      <a:pt x="9" y="1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6" y="0"/>
                      <a:pt x="3" y="0"/>
                      <a:pt x="0" y="0"/>
                    </a:cubicBezTo>
                  </a:path>
                </a:pathLst>
              </a:cu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8" name="iṣḻiḋé">
                <a:extLst>
                  <a:ext uri="{FF2B5EF4-FFF2-40B4-BE49-F238E27FC236}">
                    <a16:creationId xmlns:a16="http://schemas.microsoft.com/office/drawing/2014/main" id="{D6E1719D-72D5-424E-ADFE-E141FBE604C8}"/>
                  </a:ext>
                </a:extLst>
              </p:cNvPr>
              <p:cNvSpPr/>
              <p:nvPr/>
            </p:nvSpPr>
            <p:spPr bwMode="auto">
              <a:xfrm>
                <a:off x="6856413" y="4851400"/>
                <a:ext cx="112713" cy="112713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19" name="íṥ1ïďé">
                <a:extLst>
                  <a:ext uri="{FF2B5EF4-FFF2-40B4-BE49-F238E27FC236}">
                    <a16:creationId xmlns:a16="http://schemas.microsoft.com/office/drawing/2014/main" id="{557EDC28-0A9D-4780-8ADC-58FF78BCFBC8}"/>
                  </a:ext>
                </a:extLst>
              </p:cNvPr>
              <p:cNvSpPr/>
              <p:nvPr/>
            </p:nvSpPr>
            <p:spPr bwMode="auto">
              <a:xfrm>
                <a:off x="7464425" y="4278313"/>
                <a:ext cx="112713" cy="101600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0" name="îṡḷíḑé">
                <a:extLst>
                  <a:ext uri="{FF2B5EF4-FFF2-40B4-BE49-F238E27FC236}">
                    <a16:creationId xmlns:a16="http://schemas.microsoft.com/office/drawing/2014/main" id="{88A88E79-7FD5-4442-9D1A-B569B48DFB14}"/>
                  </a:ext>
                </a:extLst>
              </p:cNvPr>
              <p:cNvSpPr/>
              <p:nvPr/>
            </p:nvSpPr>
            <p:spPr bwMode="auto">
              <a:xfrm>
                <a:off x="6034088" y="3389313"/>
                <a:ext cx="112713" cy="101600"/>
              </a:xfrm>
              <a:prstGeom prst="ellipse">
                <a:avLst/>
              </a:prstGeom>
              <a:solidFill>
                <a:srgbClr val="EF1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5EF4A11F-7DCE-4725-8660-54955A5D832B}"/>
              </a:ext>
            </a:extLst>
          </p:cNvPr>
          <p:cNvGrpSpPr/>
          <p:nvPr/>
        </p:nvGrpSpPr>
        <p:grpSpPr>
          <a:xfrm>
            <a:off x="1814130" y="4263626"/>
            <a:ext cx="4058394" cy="1724135"/>
            <a:chOff x="1814130" y="4263626"/>
            <a:chExt cx="4058394" cy="1724135"/>
          </a:xfrm>
        </p:grpSpPr>
        <p:sp>
          <p:nvSpPr>
            <p:cNvPr id="51" name="标注: 弯曲线形 50">
              <a:extLst>
                <a:ext uri="{FF2B5EF4-FFF2-40B4-BE49-F238E27FC236}">
                  <a16:creationId xmlns:a16="http://schemas.microsoft.com/office/drawing/2014/main" id="{F9B6BE1B-AEE3-48F4-A0CC-EBDC1D63F7A4}"/>
                </a:ext>
              </a:extLst>
            </p:cNvPr>
            <p:cNvSpPr/>
            <p:nvPr/>
          </p:nvSpPr>
          <p:spPr>
            <a:xfrm>
              <a:off x="1814130" y="4507642"/>
              <a:ext cx="3928301" cy="1480119"/>
            </a:xfrm>
            <a:prstGeom prst="borderCallout2">
              <a:avLst/>
            </a:prstGeom>
            <a:gradFill>
              <a:gsLst>
                <a:gs pos="0">
                  <a:srgbClr val="064EC4"/>
                </a:gs>
                <a:gs pos="100000">
                  <a:srgbClr val="2CA2FA"/>
                </a:gs>
              </a:gsLst>
              <a:lin ang="0" scaled="0"/>
            </a:gra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2" name="îṣlîďè">
              <a:extLst>
                <a:ext uri="{FF2B5EF4-FFF2-40B4-BE49-F238E27FC236}">
                  <a16:creationId xmlns:a16="http://schemas.microsoft.com/office/drawing/2014/main" id="{BBDD54EB-BCE1-40BD-9363-DB138D926B4C}"/>
                </a:ext>
              </a:extLst>
            </p:cNvPr>
            <p:cNvGrpSpPr/>
            <p:nvPr/>
          </p:nvGrpSpPr>
          <p:grpSpPr>
            <a:xfrm>
              <a:off x="1935607" y="4733746"/>
              <a:ext cx="3806825" cy="1045924"/>
              <a:chOff x="660399" y="4630976"/>
              <a:chExt cx="3806825" cy="1045924"/>
            </a:xfrm>
          </p:grpSpPr>
          <p:sp>
            <p:nvSpPr>
              <p:cNvPr id="53" name="îşḻïďé">
                <a:extLst>
                  <a:ext uri="{FF2B5EF4-FFF2-40B4-BE49-F238E27FC236}">
                    <a16:creationId xmlns:a16="http://schemas.microsoft.com/office/drawing/2014/main" id="{40FC8043-4126-4B7E-A2AC-FE581790AB34}"/>
                  </a:ext>
                </a:extLst>
              </p:cNvPr>
              <p:cNvSpPr txBox="1"/>
              <p:nvPr/>
            </p:nvSpPr>
            <p:spPr bwMode="auto">
              <a:xfrm>
                <a:off x="660399" y="4630976"/>
                <a:ext cx="3806825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b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>
                  <a:spcBef>
                    <a:spcPct val="0"/>
                  </a:spcBef>
                </a:pPr>
                <a:r>
                  <a:rPr lang="en-US" altLang="zh-CN" sz="2000" b="1" dirty="0">
                    <a:solidFill>
                      <a:schemeClr val="bg1"/>
                    </a:solidFill>
                    <a:cs typeface="+mn-ea"/>
                    <a:sym typeface="+mn-lt"/>
                  </a:rPr>
                  <a:t>02.Add Title Text</a:t>
                </a:r>
              </a:p>
            </p:txBody>
          </p:sp>
          <p:sp>
            <p:nvSpPr>
              <p:cNvPr id="54" name="ïSḻiḓé">
                <a:extLst>
                  <a:ext uri="{FF2B5EF4-FFF2-40B4-BE49-F238E27FC236}">
                    <a16:creationId xmlns:a16="http://schemas.microsoft.com/office/drawing/2014/main" id="{462500ED-6356-4ACF-8C73-3EB34E8A6F77}"/>
                  </a:ext>
                </a:extLst>
              </p:cNvPr>
              <p:cNvSpPr/>
              <p:nvPr/>
            </p:nvSpPr>
            <p:spPr bwMode="auto">
              <a:xfrm>
                <a:off x="660399" y="5072782"/>
                <a:ext cx="3806825" cy="6041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Copy paste fonts. Choose the only option to retain text.</a:t>
                </a:r>
              </a:p>
              <a:p>
                <a:pPr marL="171450" indent="-1714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 sz="1100" dirty="0">
                    <a:solidFill>
                      <a:schemeClr val="bg1"/>
                    </a:solidFill>
                    <a:cs typeface="+mn-ea"/>
                    <a:sym typeface="+mn-lt"/>
                  </a:rPr>
                  <a:t>……</a:t>
                </a:r>
              </a:p>
            </p:txBody>
          </p:sp>
        </p:grpSp>
        <p:grpSp>
          <p:nvGrpSpPr>
            <p:cNvPr id="121" name="dc6a7020-5ce2-4d36-912b-3ce567eb4ef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  <a:extLst>
                <a:ext uri="{FF2B5EF4-FFF2-40B4-BE49-F238E27FC236}">
                  <a16:creationId xmlns:a16="http://schemas.microsoft.com/office/drawing/2014/main" id="{7DEA926A-C19E-4844-9F1E-9AC916E17904}"/>
                </a:ext>
              </a:extLst>
            </p:cNvPr>
            <p:cNvGrpSpPr>
              <a:grpSpLocks noChangeAspect="1"/>
            </p:cNvGrpSpPr>
            <p:nvPr>
              <p:custDataLst>
                <p:tags r:id="rId2"/>
              </p:custDataLst>
            </p:nvPr>
          </p:nvGrpSpPr>
          <p:grpSpPr>
            <a:xfrm>
              <a:off x="5087395" y="4263626"/>
              <a:ext cx="785129" cy="784052"/>
              <a:chOff x="3781425" y="1128713"/>
              <a:chExt cx="4629151" cy="4622800"/>
            </a:xfrm>
          </p:grpSpPr>
          <p:sp>
            <p:nvSpPr>
              <p:cNvPr id="122" name="işľíḑé">
                <a:extLst>
                  <a:ext uri="{FF2B5EF4-FFF2-40B4-BE49-F238E27FC236}">
                    <a16:creationId xmlns:a16="http://schemas.microsoft.com/office/drawing/2014/main" id="{0678C1F3-9A13-41DA-800D-0DD0724196CD}"/>
                  </a:ext>
                </a:extLst>
              </p:cNvPr>
              <p:cNvSpPr/>
              <p:nvPr/>
            </p:nvSpPr>
            <p:spPr bwMode="auto">
              <a:xfrm>
                <a:off x="3781425" y="1128713"/>
                <a:ext cx="4629150" cy="4622800"/>
              </a:xfrm>
              <a:prstGeom prst="ellipse">
                <a:avLst/>
              </a:prstGeom>
              <a:solidFill>
                <a:srgbClr val="52A0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3" name="iŝ1ïďè">
                <a:extLst>
                  <a:ext uri="{FF2B5EF4-FFF2-40B4-BE49-F238E27FC236}">
                    <a16:creationId xmlns:a16="http://schemas.microsoft.com/office/drawing/2014/main" id="{812E021F-2634-446B-9AB4-0D58BAC468BC}"/>
                  </a:ext>
                </a:extLst>
              </p:cNvPr>
              <p:cNvSpPr/>
              <p:nvPr/>
            </p:nvSpPr>
            <p:spPr bwMode="auto">
              <a:xfrm>
                <a:off x="6045200" y="3411538"/>
                <a:ext cx="2365375" cy="2339975"/>
              </a:xfrm>
              <a:custGeom>
                <a:avLst/>
                <a:gdLst>
                  <a:gd name="T0" fmla="*/ 4 w 210"/>
                  <a:gd name="T1" fmla="*/ 208 h 208"/>
                  <a:gd name="T2" fmla="*/ 4 w 210"/>
                  <a:gd name="T3" fmla="*/ 208 h 208"/>
                  <a:gd name="T4" fmla="*/ 4 w 210"/>
                  <a:gd name="T5" fmla="*/ 208 h 208"/>
                  <a:gd name="T6" fmla="*/ 3 w 210"/>
                  <a:gd name="T7" fmla="*/ 208 h 208"/>
                  <a:gd name="T8" fmla="*/ 4 w 210"/>
                  <a:gd name="T9" fmla="*/ 208 h 208"/>
                  <a:gd name="T10" fmla="*/ 3 w 210"/>
                  <a:gd name="T11" fmla="*/ 208 h 208"/>
                  <a:gd name="T12" fmla="*/ 3 w 210"/>
                  <a:gd name="T13" fmla="*/ 208 h 208"/>
                  <a:gd name="T14" fmla="*/ 3 w 210"/>
                  <a:gd name="T15" fmla="*/ 208 h 208"/>
                  <a:gd name="T16" fmla="*/ 3 w 210"/>
                  <a:gd name="T17" fmla="*/ 208 h 208"/>
                  <a:gd name="T18" fmla="*/ 3 w 210"/>
                  <a:gd name="T19" fmla="*/ 208 h 208"/>
                  <a:gd name="T20" fmla="*/ 3 w 210"/>
                  <a:gd name="T21" fmla="*/ 208 h 208"/>
                  <a:gd name="T22" fmla="*/ 3 w 210"/>
                  <a:gd name="T23" fmla="*/ 208 h 208"/>
                  <a:gd name="T24" fmla="*/ 2 w 210"/>
                  <a:gd name="T25" fmla="*/ 208 h 208"/>
                  <a:gd name="T26" fmla="*/ 2 w 210"/>
                  <a:gd name="T27" fmla="*/ 208 h 208"/>
                  <a:gd name="T28" fmla="*/ 2 w 210"/>
                  <a:gd name="T29" fmla="*/ 208 h 208"/>
                  <a:gd name="T30" fmla="*/ 2 w 210"/>
                  <a:gd name="T31" fmla="*/ 208 h 208"/>
                  <a:gd name="T32" fmla="*/ 2 w 210"/>
                  <a:gd name="T33" fmla="*/ 208 h 208"/>
                  <a:gd name="T34" fmla="*/ 2 w 210"/>
                  <a:gd name="T35" fmla="*/ 208 h 208"/>
                  <a:gd name="T36" fmla="*/ 1 w 210"/>
                  <a:gd name="T37" fmla="*/ 208 h 208"/>
                  <a:gd name="T38" fmla="*/ 1 w 210"/>
                  <a:gd name="T39" fmla="*/ 208 h 208"/>
                  <a:gd name="T40" fmla="*/ 1 w 210"/>
                  <a:gd name="T41" fmla="*/ 208 h 208"/>
                  <a:gd name="T42" fmla="*/ 1 w 210"/>
                  <a:gd name="T43" fmla="*/ 208 h 208"/>
                  <a:gd name="T44" fmla="*/ 1 w 210"/>
                  <a:gd name="T45" fmla="*/ 208 h 208"/>
                  <a:gd name="T46" fmla="*/ 1 w 210"/>
                  <a:gd name="T47" fmla="*/ 208 h 208"/>
                  <a:gd name="T48" fmla="*/ 0 w 210"/>
                  <a:gd name="T49" fmla="*/ 208 h 208"/>
                  <a:gd name="T50" fmla="*/ 0 w 210"/>
                  <a:gd name="T51" fmla="*/ 208 h 208"/>
                  <a:gd name="T52" fmla="*/ 0 w 210"/>
                  <a:gd name="T53" fmla="*/ 208 h 208"/>
                  <a:gd name="T54" fmla="*/ 210 w 210"/>
                  <a:gd name="T55" fmla="*/ 2 h 208"/>
                  <a:gd name="T56" fmla="*/ 210 w 210"/>
                  <a:gd name="T57" fmla="*/ 3 h 208"/>
                  <a:gd name="T58" fmla="*/ 210 w 210"/>
                  <a:gd name="T59" fmla="*/ 3 h 208"/>
                  <a:gd name="T60" fmla="*/ 210 w 210"/>
                  <a:gd name="T61" fmla="*/ 2 h 208"/>
                  <a:gd name="T62" fmla="*/ 210 w 210"/>
                  <a:gd name="T63" fmla="*/ 2 h 208"/>
                  <a:gd name="T64" fmla="*/ 210 w 210"/>
                  <a:gd name="T65" fmla="*/ 2 h 208"/>
                  <a:gd name="T66" fmla="*/ 210 w 210"/>
                  <a:gd name="T67" fmla="*/ 2 h 208"/>
                  <a:gd name="T68" fmla="*/ 210 w 210"/>
                  <a:gd name="T69" fmla="*/ 2 h 208"/>
                  <a:gd name="T70" fmla="*/ 210 w 210"/>
                  <a:gd name="T71" fmla="*/ 2 h 208"/>
                  <a:gd name="T72" fmla="*/ 210 w 210"/>
                  <a:gd name="T73" fmla="*/ 2 h 208"/>
                  <a:gd name="T74" fmla="*/ 210 w 210"/>
                  <a:gd name="T75" fmla="*/ 1 h 208"/>
                  <a:gd name="T76" fmla="*/ 210 w 210"/>
                  <a:gd name="T77" fmla="*/ 1 h 208"/>
                  <a:gd name="T78" fmla="*/ 210 w 210"/>
                  <a:gd name="T79" fmla="*/ 1 h 208"/>
                  <a:gd name="T80" fmla="*/ 210 w 210"/>
                  <a:gd name="T81" fmla="*/ 1 h 208"/>
                  <a:gd name="T82" fmla="*/ 210 w 210"/>
                  <a:gd name="T83" fmla="*/ 1 h 208"/>
                  <a:gd name="T84" fmla="*/ 210 w 210"/>
                  <a:gd name="T85" fmla="*/ 1 h 208"/>
                  <a:gd name="T86" fmla="*/ 210 w 210"/>
                  <a:gd name="T87" fmla="*/ 1 h 208"/>
                  <a:gd name="T88" fmla="*/ 210 w 210"/>
                  <a:gd name="T89" fmla="*/ 1 h 208"/>
                  <a:gd name="T90" fmla="*/ 210 w 210"/>
                  <a:gd name="T91" fmla="*/ 1 h 208"/>
                  <a:gd name="T92" fmla="*/ 210 w 210"/>
                  <a:gd name="T93" fmla="*/ 0 h 208"/>
                  <a:gd name="T94" fmla="*/ 210 w 210"/>
                  <a:gd name="T95" fmla="*/ 0 h 208"/>
                  <a:gd name="T96" fmla="*/ 210 w 210"/>
                  <a:gd name="T97" fmla="*/ 0 h 208"/>
                  <a:gd name="T98" fmla="*/ 210 w 210"/>
                  <a:gd name="T99" fmla="*/ 0 h 208"/>
                  <a:gd name="T100" fmla="*/ 210 w 210"/>
                  <a:gd name="T101" fmla="*/ 0 h 208"/>
                  <a:gd name="T102" fmla="*/ 210 w 210"/>
                  <a:gd name="T103" fmla="*/ 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10" h="208">
                    <a:moveTo>
                      <a:pt x="4" y="208"/>
                    </a:moveTo>
                    <a:cubicBezTo>
                      <a:pt x="4" y="208"/>
                      <a:pt x="4" y="208"/>
                      <a:pt x="4" y="208"/>
                    </a:cubicBezTo>
                    <a:cubicBezTo>
                      <a:pt x="4" y="208"/>
                      <a:pt x="4" y="208"/>
                      <a:pt x="4" y="208"/>
                    </a:cubicBezTo>
                    <a:moveTo>
                      <a:pt x="3" y="208"/>
                    </a:moveTo>
                    <a:cubicBezTo>
                      <a:pt x="3" y="208"/>
                      <a:pt x="4" y="208"/>
                      <a:pt x="4" y="208"/>
                    </a:cubicBezTo>
                    <a:cubicBezTo>
                      <a:pt x="4" y="208"/>
                      <a:pt x="3" y="208"/>
                      <a:pt x="3" y="208"/>
                    </a:cubicBezTo>
                    <a:moveTo>
                      <a:pt x="3" y="208"/>
                    </a:moveTo>
                    <a:cubicBezTo>
                      <a:pt x="3" y="208"/>
                      <a:pt x="3" y="208"/>
                      <a:pt x="3" y="208"/>
                    </a:cubicBezTo>
                    <a:cubicBezTo>
                      <a:pt x="3" y="208"/>
                      <a:pt x="3" y="208"/>
                      <a:pt x="3" y="208"/>
                    </a:cubicBezTo>
                    <a:moveTo>
                      <a:pt x="3" y="208"/>
                    </a:moveTo>
                    <a:cubicBezTo>
                      <a:pt x="3" y="208"/>
                      <a:pt x="3" y="208"/>
                      <a:pt x="3" y="208"/>
                    </a:cubicBezTo>
                    <a:cubicBezTo>
                      <a:pt x="3" y="208"/>
                      <a:pt x="3" y="208"/>
                      <a:pt x="3" y="208"/>
                    </a:cubicBezTo>
                    <a:moveTo>
                      <a:pt x="2" y="208"/>
                    </a:moveTo>
                    <a:cubicBezTo>
                      <a:pt x="2" y="208"/>
                      <a:pt x="2" y="208"/>
                      <a:pt x="2" y="208"/>
                    </a:cubicBezTo>
                    <a:cubicBezTo>
                      <a:pt x="2" y="208"/>
                      <a:pt x="2" y="208"/>
                      <a:pt x="2" y="208"/>
                    </a:cubicBezTo>
                    <a:moveTo>
                      <a:pt x="2" y="208"/>
                    </a:moveTo>
                    <a:cubicBezTo>
                      <a:pt x="2" y="208"/>
                      <a:pt x="2" y="208"/>
                      <a:pt x="2" y="208"/>
                    </a:cubicBezTo>
                    <a:cubicBezTo>
                      <a:pt x="2" y="208"/>
                      <a:pt x="2" y="208"/>
                      <a:pt x="2" y="208"/>
                    </a:cubicBezTo>
                    <a:moveTo>
                      <a:pt x="1" y="208"/>
                    </a:moveTo>
                    <a:cubicBezTo>
                      <a:pt x="1" y="208"/>
                      <a:pt x="1" y="208"/>
                      <a:pt x="1" y="208"/>
                    </a:cubicBezTo>
                    <a:cubicBezTo>
                      <a:pt x="1" y="208"/>
                      <a:pt x="1" y="208"/>
                      <a:pt x="1" y="208"/>
                    </a:cubicBezTo>
                    <a:moveTo>
                      <a:pt x="1" y="208"/>
                    </a:moveTo>
                    <a:cubicBezTo>
                      <a:pt x="1" y="208"/>
                      <a:pt x="1" y="208"/>
                      <a:pt x="1" y="208"/>
                    </a:cubicBezTo>
                    <a:cubicBezTo>
                      <a:pt x="1" y="208"/>
                      <a:pt x="1" y="208"/>
                      <a:pt x="1" y="208"/>
                    </a:cubicBezTo>
                    <a:moveTo>
                      <a:pt x="0" y="208"/>
                    </a:moveTo>
                    <a:cubicBezTo>
                      <a:pt x="0" y="208"/>
                      <a:pt x="0" y="208"/>
                      <a:pt x="0" y="208"/>
                    </a:cubicBezTo>
                    <a:cubicBezTo>
                      <a:pt x="0" y="208"/>
                      <a:pt x="0" y="208"/>
                      <a:pt x="0" y="208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3"/>
                    </a:cubicBezTo>
                    <a:cubicBezTo>
                      <a:pt x="210" y="3"/>
                      <a:pt x="210" y="3"/>
                      <a:pt x="210" y="3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2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2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10" y="0"/>
                      <a:pt x="210" y="0"/>
                      <a:pt x="210" y="0"/>
                    </a:cubicBezTo>
                    <a:moveTo>
                      <a:pt x="210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10" y="0"/>
                      <a:pt x="210" y="0"/>
                      <a:pt x="210" y="0"/>
                    </a:cubicBezTo>
                  </a:path>
                </a:pathLst>
              </a:cu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4" name="iṡľíḋê">
                <a:extLst>
                  <a:ext uri="{FF2B5EF4-FFF2-40B4-BE49-F238E27FC236}">
                    <a16:creationId xmlns:a16="http://schemas.microsoft.com/office/drawing/2014/main" id="{3B0B0B75-B01B-453A-A68A-9954EA78ECCC}"/>
                  </a:ext>
                </a:extLst>
              </p:cNvPr>
              <p:cNvSpPr/>
              <p:nvPr/>
            </p:nvSpPr>
            <p:spPr bwMode="auto">
              <a:xfrm>
                <a:off x="4265613" y="2106613"/>
                <a:ext cx="4144963" cy="3644900"/>
              </a:xfrm>
              <a:custGeom>
                <a:avLst/>
                <a:gdLst>
                  <a:gd name="T0" fmla="*/ 330 w 368"/>
                  <a:gd name="T1" fmla="*/ 0 h 324"/>
                  <a:gd name="T2" fmla="*/ 306 w 368"/>
                  <a:gd name="T3" fmla="*/ 18 h 324"/>
                  <a:gd name="T4" fmla="*/ 337 w 368"/>
                  <a:gd name="T5" fmla="*/ 119 h 324"/>
                  <a:gd name="T6" fmla="*/ 337 w 368"/>
                  <a:gd name="T7" fmla="*/ 119 h 324"/>
                  <a:gd name="T8" fmla="*/ 337 w 368"/>
                  <a:gd name="T9" fmla="*/ 119 h 324"/>
                  <a:gd name="T10" fmla="*/ 162 w 368"/>
                  <a:gd name="T11" fmla="*/ 294 h 324"/>
                  <a:gd name="T12" fmla="*/ 24 w 368"/>
                  <a:gd name="T13" fmla="*/ 226 h 324"/>
                  <a:gd name="T14" fmla="*/ 0 w 368"/>
                  <a:gd name="T15" fmla="*/ 244 h 324"/>
                  <a:gd name="T16" fmla="*/ 158 w 368"/>
                  <a:gd name="T17" fmla="*/ 324 h 324"/>
                  <a:gd name="T18" fmla="*/ 158 w 368"/>
                  <a:gd name="T19" fmla="*/ 324 h 324"/>
                  <a:gd name="T20" fmla="*/ 159 w 368"/>
                  <a:gd name="T21" fmla="*/ 324 h 324"/>
                  <a:gd name="T22" fmla="*/ 159 w 368"/>
                  <a:gd name="T23" fmla="*/ 324 h 324"/>
                  <a:gd name="T24" fmla="*/ 159 w 368"/>
                  <a:gd name="T25" fmla="*/ 324 h 324"/>
                  <a:gd name="T26" fmla="*/ 159 w 368"/>
                  <a:gd name="T27" fmla="*/ 324 h 324"/>
                  <a:gd name="T28" fmla="*/ 160 w 368"/>
                  <a:gd name="T29" fmla="*/ 324 h 324"/>
                  <a:gd name="T30" fmla="*/ 160 w 368"/>
                  <a:gd name="T31" fmla="*/ 324 h 324"/>
                  <a:gd name="T32" fmla="*/ 160 w 368"/>
                  <a:gd name="T33" fmla="*/ 324 h 324"/>
                  <a:gd name="T34" fmla="*/ 160 w 368"/>
                  <a:gd name="T35" fmla="*/ 324 h 324"/>
                  <a:gd name="T36" fmla="*/ 161 w 368"/>
                  <a:gd name="T37" fmla="*/ 324 h 324"/>
                  <a:gd name="T38" fmla="*/ 161 w 368"/>
                  <a:gd name="T39" fmla="*/ 324 h 324"/>
                  <a:gd name="T40" fmla="*/ 161 w 368"/>
                  <a:gd name="T41" fmla="*/ 324 h 324"/>
                  <a:gd name="T42" fmla="*/ 161 w 368"/>
                  <a:gd name="T43" fmla="*/ 324 h 324"/>
                  <a:gd name="T44" fmla="*/ 161 w 368"/>
                  <a:gd name="T45" fmla="*/ 324 h 324"/>
                  <a:gd name="T46" fmla="*/ 162 w 368"/>
                  <a:gd name="T47" fmla="*/ 324 h 324"/>
                  <a:gd name="T48" fmla="*/ 162 w 368"/>
                  <a:gd name="T49" fmla="*/ 324 h 324"/>
                  <a:gd name="T50" fmla="*/ 162 w 368"/>
                  <a:gd name="T51" fmla="*/ 324 h 324"/>
                  <a:gd name="T52" fmla="*/ 162 w 368"/>
                  <a:gd name="T53" fmla="*/ 324 h 324"/>
                  <a:gd name="T54" fmla="*/ 368 w 368"/>
                  <a:gd name="T55" fmla="*/ 119 h 324"/>
                  <a:gd name="T56" fmla="*/ 368 w 368"/>
                  <a:gd name="T57" fmla="*/ 118 h 324"/>
                  <a:gd name="T58" fmla="*/ 368 w 368"/>
                  <a:gd name="T59" fmla="*/ 118 h 324"/>
                  <a:gd name="T60" fmla="*/ 368 w 368"/>
                  <a:gd name="T61" fmla="*/ 118 h 324"/>
                  <a:gd name="T62" fmla="*/ 368 w 368"/>
                  <a:gd name="T63" fmla="*/ 118 h 324"/>
                  <a:gd name="T64" fmla="*/ 368 w 368"/>
                  <a:gd name="T65" fmla="*/ 118 h 324"/>
                  <a:gd name="T66" fmla="*/ 368 w 368"/>
                  <a:gd name="T67" fmla="*/ 117 h 324"/>
                  <a:gd name="T68" fmla="*/ 368 w 368"/>
                  <a:gd name="T69" fmla="*/ 117 h 324"/>
                  <a:gd name="T70" fmla="*/ 368 w 368"/>
                  <a:gd name="T71" fmla="*/ 117 h 324"/>
                  <a:gd name="T72" fmla="*/ 368 w 368"/>
                  <a:gd name="T73" fmla="*/ 117 h 324"/>
                  <a:gd name="T74" fmla="*/ 368 w 368"/>
                  <a:gd name="T75" fmla="*/ 117 h 324"/>
                  <a:gd name="T76" fmla="*/ 368 w 368"/>
                  <a:gd name="T77" fmla="*/ 117 h 324"/>
                  <a:gd name="T78" fmla="*/ 368 w 368"/>
                  <a:gd name="T79" fmla="*/ 116 h 324"/>
                  <a:gd name="T80" fmla="*/ 368 w 368"/>
                  <a:gd name="T81" fmla="*/ 116 h 324"/>
                  <a:gd name="T82" fmla="*/ 368 w 368"/>
                  <a:gd name="T83" fmla="*/ 116 h 324"/>
                  <a:gd name="T84" fmla="*/ 368 w 368"/>
                  <a:gd name="T85" fmla="*/ 116 h 324"/>
                  <a:gd name="T86" fmla="*/ 330 w 368"/>
                  <a:gd name="T8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68" h="324">
                    <a:moveTo>
                      <a:pt x="330" y="0"/>
                    </a:moveTo>
                    <a:cubicBezTo>
                      <a:pt x="322" y="5"/>
                      <a:pt x="314" y="11"/>
                      <a:pt x="306" y="18"/>
                    </a:cubicBezTo>
                    <a:cubicBezTo>
                      <a:pt x="326" y="46"/>
                      <a:pt x="337" y="81"/>
                      <a:pt x="337" y="119"/>
                    </a:cubicBezTo>
                    <a:cubicBezTo>
                      <a:pt x="337" y="119"/>
                      <a:pt x="337" y="119"/>
                      <a:pt x="337" y="119"/>
                    </a:cubicBezTo>
                    <a:cubicBezTo>
                      <a:pt x="337" y="119"/>
                      <a:pt x="337" y="119"/>
                      <a:pt x="337" y="119"/>
                    </a:cubicBezTo>
                    <a:cubicBezTo>
                      <a:pt x="337" y="215"/>
                      <a:pt x="259" y="294"/>
                      <a:pt x="162" y="294"/>
                    </a:cubicBezTo>
                    <a:cubicBezTo>
                      <a:pt x="106" y="294"/>
                      <a:pt x="56" y="267"/>
                      <a:pt x="24" y="226"/>
                    </a:cubicBezTo>
                    <a:cubicBezTo>
                      <a:pt x="15" y="232"/>
                      <a:pt x="7" y="238"/>
                      <a:pt x="0" y="244"/>
                    </a:cubicBezTo>
                    <a:cubicBezTo>
                      <a:pt x="36" y="292"/>
                      <a:pt x="94" y="323"/>
                      <a:pt x="158" y="324"/>
                    </a:cubicBezTo>
                    <a:cubicBezTo>
                      <a:pt x="158" y="324"/>
                      <a:pt x="158" y="324"/>
                      <a:pt x="158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276" y="324"/>
                      <a:pt x="368" y="232"/>
                      <a:pt x="368" y="119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7" y="72"/>
                      <a:pt x="353" y="32"/>
                      <a:pt x="330" y="0"/>
                    </a:cubicBezTo>
                  </a:path>
                </a:pathLst>
              </a:custGeom>
              <a:solidFill>
                <a:srgbClr val="478B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5" name="iš1íḋé">
                <a:extLst>
                  <a:ext uri="{FF2B5EF4-FFF2-40B4-BE49-F238E27FC236}">
                    <a16:creationId xmlns:a16="http://schemas.microsoft.com/office/drawing/2014/main" id="{D0A2DF11-F545-40BA-B904-8F508C2AD29E}"/>
                  </a:ext>
                </a:extLst>
              </p:cNvPr>
              <p:cNvSpPr/>
              <p:nvPr/>
            </p:nvSpPr>
            <p:spPr bwMode="auto">
              <a:xfrm>
                <a:off x="4164013" y="1511300"/>
                <a:ext cx="3852863" cy="385762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6" name="ïS1iḋè">
                <a:extLst>
                  <a:ext uri="{FF2B5EF4-FFF2-40B4-BE49-F238E27FC236}">
                    <a16:creationId xmlns:a16="http://schemas.microsoft.com/office/drawing/2014/main" id="{D2882249-8C80-4DD6-AB6B-7963E326B2DD}"/>
                  </a:ext>
                </a:extLst>
              </p:cNvPr>
              <p:cNvSpPr/>
              <p:nvPr/>
            </p:nvSpPr>
            <p:spPr bwMode="auto">
              <a:xfrm>
                <a:off x="4119563" y="1465263"/>
                <a:ext cx="3941763" cy="3948113"/>
              </a:xfrm>
              <a:custGeom>
                <a:avLst/>
                <a:gdLst>
                  <a:gd name="T0" fmla="*/ 346 w 350"/>
                  <a:gd name="T1" fmla="*/ 176 h 351"/>
                  <a:gd name="T2" fmla="*/ 342 w 350"/>
                  <a:gd name="T3" fmla="*/ 176 h 351"/>
                  <a:gd name="T4" fmla="*/ 293 w 350"/>
                  <a:gd name="T5" fmla="*/ 294 h 351"/>
                  <a:gd name="T6" fmla="*/ 175 w 350"/>
                  <a:gd name="T7" fmla="*/ 343 h 351"/>
                  <a:gd name="T8" fmla="*/ 57 w 350"/>
                  <a:gd name="T9" fmla="*/ 294 h 351"/>
                  <a:gd name="T10" fmla="*/ 8 w 350"/>
                  <a:gd name="T11" fmla="*/ 176 h 351"/>
                  <a:gd name="T12" fmla="*/ 57 w 350"/>
                  <a:gd name="T13" fmla="*/ 57 h 351"/>
                  <a:gd name="T14" fmla="*/ 175 w 350"/>
                  <a:gd name="T15" fmla="*/ 8 h 351"/>
                  <a:gd name="T16" fmla="*/ 293 w 350"/>
                  <a:gd name="T17" fmla="*/ 57 h 351"/>
                  <a:gd name="T18" fmla="*/ 342 w 350"/>
                  <a:gd name="T19" fmla="*/ 176 h 351"/>
                  <a:gd name="T20" fmla="*/ 346 w 350"/>
                  <a:gd name="T21" fmla="*/ 176 h 351"/>
                  <a:gd name="T22" fmla="*/ 350 w 350"/>
                  <a:gd name="T23" fmla="*/ 176 h 351"/>
                  <a:gd name="T24" fmla="*/ 175 w 350"/>
                  <a:gd name="T25" fmla="*/ 0 h 351"/>
                  <a:gd name="T26" fmla="*/ 0 w 350"/>
                  <a:gd name="T27" fmla="*/ 176 h 351"/>
                  <a:gd name="T28" fmla="*/ 175 w 350"/>
                  <a:gd name="T29" fmla="*/ 351 h 351"/>
                  <a:gd name="T30" fmla="*/ 350 w 350"/>
                  <a:gd name="T31" fmla="*/ 176 h 351"/>
                  <a:gd name="T32" fmla="*/ 346 w 350"/>
                  <a:gd name="T33" fmla="*/ 176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0" h="351">
                    <a:moveTo>
                      <a:pt x="346" y="176"/>
                    </a:moveTo>
                    <a:cubicBezTo>
                      <a:pt x="342" y="176"/>
                      <a:pt x="342" y="176"/>
                      <a:pt x="342" y="176"/>
                    </a:cubicBezTo>
                    <a:cubicBezTo>
                      <a:pt x="342" y="222"/>
                      <a:pt x="324" y="263"/>
                      <a:pt x="293" y="294"/>
                    </a:cubicBezTo>
                    <a:cubicBezTo>
                      <a:pt x="263" y="324"/>
                      <a:pt x="221" y="343"/>
                      <a:pt x="175" y="343"/>
                    </a:cubicBezTo>
                    <a:cubicBezTo>
                      <a:pt x="129" y="343"/>
                      <a:pt x="87" y="324"/>
                      <a:pt x="57" y="294"/>
                    </a:cubicBezTo>
                    <a:cubicBezTo>
                      <a:pt x="27" y="263"/>
                      <a:pt x="8" y="222"/>
                      <a:pt x="8" y="176"/>
                    </a:cubicBezTo>
                    <a:cubicBezTo>
                      <a:pt x="8" y="129"/>
                      <a:pt x="27" y="88"/>
                      <a:pt x="57" y="57"/>
                    </a:cubicBezTo>
                    <a:cubicBezTo>
                      <a:pt x="87" y="27"/>
                      <a:pt x="129" y="8"/>
                      <a:pt x="175" y="8"/>
                    </a:cubicBezTo>
                    <a:cubicBezTo>
                      <a:pt x="221" y="8"/>
                      <a:pt x="263" y="27"/>
                      <a:pt x="293" y="57"/>
                    </a:cubicBezTo>
                    <a:cubicBezTo>
                      <a:pt x="324" y="88"/>
                      <a:pt x="342" y="129"/>
                      <a:pt x="342" y="176"/>
                    </a:cubicBezTo>
                    <a:cubicBezTo>
                      <a:pt x="346" y="176"/>
                      <a:pt x="346" y="176"/>
                      <a:pt x="346" y="176"/>
                    </a:cubicBezTo>
                    <a:cubicBezTo>
                      <a:pt x="350" y="176"/>
                      <a:pt x="350" y="176"/>
                      <a:pt x="350" y="176"/>
                    </a:cubicBezTo>
                    <a:cubicBezTo>
                      <a:pt x="350" y="79"/>
                      <a:pt x="272" y="0"/>
                      <a:pt x="175" y="0"/>
                    </a:cubicBezTo>
                    <a:cubicBezTo>
                      <a:pt x="79" y="0"/>
                      <a:pt x="0" y="79"/>
                      <a:pt x="0" y="176"/>
                    </a:cubicBezTo>
                    <a:cubicBezTo>
                      <a:pt x="0" y="272"/>
                      <a:pt x="79" y="351"/>
                      <a:pt x="175" y="351"/>
                    </a:cubicBezTo>
                    <a:cubicBezTo>
                      <a:pt x="272" y="351"/>
                      <a:pt x="350" y="272"/>
                      <a:pt x="350" y="176"/>
                    </a:cubicBezTo>
                    <a:cubicBezTo>
                      <a:pt x="346" y="176"/>
                      <a:pt x="346" y="176"/>
                      <a:pt x="346" y="176"/>
                    </a:cubicBezTo>
                  </a:path>
                </a:pathLst>
              </a:custGeom>
              <a:solidFill>
                <a:srgbClr val="264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7" name="ïṥľïďè">
                <a:extLst>
                  <a:ext uri="{FF2B5EF4-FFF2-40B4-BE49-F238E27FC236}">
                    <a16:creationId xmlns:a16="http://schemas.microsoft.com/office/drawing/2014/main" id="{241AB9AF-26BD-41F9-AF72-4A7473E62AF0}"/>
                  </a:ext>
                </a:extLst>
              </p:cNvPr>
              <p:cNvSpPr/>
              <p:nvPr/>
            </p:nvSpPr>
            <p:spPr bwMode="auto">
              <a:xfrm>
                <a:off x="6022975" y="3433763"/>
                <a:ext cx="134938" cy="1304925"/>
              </a:xfrm>
              <a:custGeom>
                <a:avLst/>
                <a:gdLst>
                  <a:gd name="T0" fmla="*/ 6 w 12"/>
                  <a:gd name="T1" fmla="*/ 115 h 116"/>
                  <a:gd name="T2" fmla="*/ 4 w 12"/>
                  <a:gd name="T3" fmla="*/ 87 h 116"/>
                  <a:gd name="T4" fmla="*/ 2 w 12"/>
                  <a:gd name="T5" fmla="*/ 58 h 116"/>
                  <a:gd name="T6" fmla="*/ 1 w 12"/>
                  <a:gd name="T7" fmla="*/ 29 h 116"/>
                  <a:gd name="T8" fmla="*/ 6 w 12"/>
                  <a:gd name="T9" fmla="*/ 1 h 116"/>
                  <a:gd name="T10" fmla="*/ 6 w 12"/>
                  <a:gd name="T11" fmla="*/ 0 h 116"/>
                  <a:gd name="T12" fmla="*/ 7 w 12"/>
                  <a:gd name="T13" fmla="*/ 1 h 116"/>
                  <a:gd name="T14" fmla="*/ 12 w 12"/>
                  <a:gd name="T15" fmla="*/ 29 h 116"/>
                  <a:gd name="T16" fmla="*/ 10 w 12"/>
                  <a:gd name="T17" fmla="*/ 58 h 116"/>
                  <a:gd name="T18" fmla="*/ 9 w 12"/>
                  <a:gd name="T19" fmla="*/ 87 h 116"/>
                  <a:gd name="T20" fmla="*/ 7 w 12"/>
                  <a:gd name="T21" fmla="*/ 115 h 116"/>
                  <a:gd name="T22" fmla="*/ 6 w 12"/>
                  <a:gd name="T23" fmla="*/ 116 h 116"/>
                  <a:gd name="T24" fmla="*/ 6 w 12"/>
                  <a:gd name="T2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116">
                    <a:moveTo>
                      <a:pt x="6" y="115"/>
                    </a:moveTo>
                    <a:cubicBezTo>
                      <a:pt x="5" y="106"/>
                      <a:pt x="4" y="96"/>
                      <a:pt x="4" y="87"/>
                    </a:cubicBezTo>
                    <a:cubicBezTo>
                      <a:pt x="2" y="58"/>
                      <a:pt x="2" y="58"/>
                      <a:pt x="2" y="58"/>
                    </a:cubicBezTo>
                    <a:cubicBezTo>
                      <a:pt x="2" y="48"/>
                      <a:pt x="0" y="39"/>
                      <a:pt x="1" y="29"/>
                    </a:cubicBezTo>
                    <a:cubicBezTo>
                      <a:pt x="2" y="20"/>
                      <a:pt x="3" y="10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10" y="10"/>
                      <a:pt x="11" y="20"/>
                      <a:pt x="12" y="29"/>
                    </a:cubicBezTo>
                    <a:cubicBezTo>
                      <a:pt x="12" y="39"/>
                      <a:pt x="11" y="48"/>
                      <a:pt x="10" y="58"/>
                    </a:cubicBezTo>
                    <a:cubicBezTo>
                      <a:pt x="9" y="87"/>
                      <a:pt x="9" y="87"/>
                      <a:pt x="9" y="87"/>
                    </a:cubicBezTo>
                    <a:cubicBezTo>
                      <a:pt x="8" y="96"/>
                      <a:pt x="8" y="106"/>
                      <a:pt x="7" y="115"/>
                    </a:cubicBezTo>
                    <a:cubicBezTo>
                      <a:pt x="6" y="116"/>
                      <a:pt x="6" y="116"/>
                      <a:pt x="6" y="116"/>
                    </a:cubicBezTo>
                    <a:lnTo>
                      <a:pt x="6" y="115"/>
                    </a:lnTo>
                    <a:close/>
                  </a:path>
                </a:pathLst>
              </a:custGeom>
              <a:solidFill>
                <a:srgbClr val="1E1E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8" name="íšlíḓé">
                <a:extLst>
                  <a:ext uri="{FF2B5EF4-FFF2-40B4-BE49-F238E27FC236}">
                    <a16:creationId xmlns:a16="http://schemas.microsoft.com/office/drawing/2014/main" id="{E1BC8670-CE9C-4530-9D6C-FAFBAAEBE611}"/>
                  </a:ext>
                </a:extLst>
              </p:cNvPr>
              <p:cNvSpPr/>
              <p:nvPr/>
            </p:nvSpPr>
            <p:spPr bwMode="auto">
              <a:xfrm>
                <a:off x="6078538" y="2646363"/>
                <a:ext cx="485775" cy="798513"/>
              </a:xfrm>
              <a:custGeom>
                <a:avLst/>
                <a:gdLst>
                  <a:gd name="T0" fmla="*/ 43 w 43"/>
                  <a:gd name="T1" fmla="*/ 1 h 71"/>
                  <a:gd name="T2" fmla="*/ 34 w 43"/>
                  <a:gd name="T3" fmla="*/ 19 h 71"/>
                  <a:gd name="T4" fmla="*/ 25 w 43"/>
                  <a:gd name="T5" fmla="*/ 38 h 71"/>
                  <a:gd name="T6" fmla="*/ 16 w 43"/>
                  <a:gd name="T7" fmla="*/ 56 h 71"/>
                  <a:gd name="T8" fmla="*/ 1 w 43"/>
                  <a:gd name="T9" fmla="*/ 71 h 71"/>
                  <a:gd name="T10" fmla="*/ 0 w 43"/>
                  <a:gd name="T11" fmla="*/ 71 h 71"/>
                  <a:gd name="T12" fmla="*/ 0 w 43"/>
                  <a:gd name="T13" fmla="*/ 70 h 71"/>
                  <a:gd name="T14" fmla="*/ 7 w 43"/>
                  <a:gd name="T15" fmla="*/ 50 h 71"/>
                  <a:gd name="T16" fmla="*/ 18 w 43"/>
                  <a:gd name="T17" fmla="*/ 33 h 71"/>
                  <a:gd name="T18" fmla="*/ 30 w 43"/>
                  <a:gd name="T19" fmla="*/ 17 h 71"/>
                  <a:gd name="T20" fmla="*/ 42 w 43"/>
                  <a:gd name="T21" fmla="*/ 0 h 71"/>
                  <a:gd name="T22" fmla="*/ 42 w 43"/>
                  <a:gd name="T23" fmla="*/ 0 h 71"/>
                  <a:gd name="T24" fmla="*/ 43 w 43"/>
                  <a:gd name="T25" fmla="*/ 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71">
                    <a:moveTo>
                      <a:pt x="43" y="1"/>
                    </a:moveTo>
                    <a:cubicBezTo>
                      <a:pt x="40" y="7"/>
                      <a:pt x="37" y="13"/>
                      <a:pt x="34" y="19"/>
                    </a:cubicBezTo>
                    <a:cubicBezTo>
                      <a:pt x="31" y="25"/>
                      <a:pt x="28" y="32"/>
                      <a:pt x="25" y="38"/>
                    </a:cubicBezTo>
                    <a:cubicBezTo>
                      <a:pt x="22" y="44"/>
                      <a:pt x="20" y="50"/>
                      <a:pt x="16" y="56"/>
                    </a:cubicBezTo>
                    <a:cubicBezTo>
                      <a:pt x="12" y="61"/>
                      <a:pt x="7" y="66"/>
                      <a:pt x="1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1" y="63"/>
                      <a:pt x="4" y="57"/>
                      <a:pt x="7" y="50"/>
                    </a:cubicBezTo>
                    <a:cubicBezTo>
                      <a:pt x="9" y="44"/>
                      <a:pt x="14" y="39"/>
                      <a:pt x="18" y="33"/>
                    </a:cubicBezTo>
                    <a:cubicBezTo>
                      <a:pt x="22" y="28"/>
                      <a:pt x="26" y="22"/>
                      <a:pt x="30" y="17"/>
                    </a:cubicBezTo>
                    <a:cubicBezTo>
                      <a:pt x="34" y="11"/>
                      <a:pt x="38" y="6"/>
                      <a:pt x="42" y="0"/>
                    </a:cubicBezTo>
                    <a:cubicBezTo>
                      <a:pt x="42" y="0"/>
                      <a:pt x="42" y="0"/>
                      <a:pt x="42" y="0"/>
                    </a:cubicBezTo>
                    <a:lnTo>
                      <a:pt x="43" y="1"/>
                    </a:ln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29" name="ïśḷîḓe">
                <a:extLst>
                  <a:ext uri="{FF2B5EF4-FFF2-40B4-BE49-F238E27FC236}">
                    <a16:creationId xmlns:a16="http://schemas.microsoft.com/office/drawing/2014/main" id="{A61950DE-9560-4BA7-BD28-69B7C986ADF1}"/>
                  </a:ext>
                </a:extLst>
              </p:cNvPr>
              <p:cNvSpPr/>
              <p:nvPr/>
            </p:nvSpPr>
            <p:spPr bwMode="auto">
              <a:xfrm>
                <a:off x="6000750" y="1701800"/>
                <a:ext cx="168275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0" name="íṡḻiḓê">
                <a:extLst>
                  <a:ext uri="{FF2B5EF4-FFF2-40B4-BE49-F238E27FC236}">
                    <a16:creationId xmlns:a16="http://schemas.microsoft.com/office/drawing/2014/main" id="{611C84F6-064E-4CBC-9F56-7A33947DF9A5}"/>
                  </a:ext>
                </a:extLst>
              </p:cNvPr>
              <p:cNvSpPr/>
              <p:nvPr/>
            </p:nvSpPr>
            <p:spPr bwMode="auto">
              <a:xfrm>
                <a:off x="6856413" y="1960563"/>
                <a:ext cx="112713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1" name="iŝḷîḑé">
                <a:extLst>
                  <a:ext uri="{FF2B5EF4-FFF2-40B4-BE49-F238E27FC236}">
                    <a16:creationId xmlns:a16="http://schemas.microsoft.com/office/drawing/2014/main" id="{DF21874E-68EC-4347-ABB3-AC46DDCCBB97}"/>
                  </a:ext>
                </a:extLst>
              </p:cNvPr>
              <p:cNvSpPr/>
              <p:nvPr/>
            </p:nvSpPr>
            <p:spPr bwMode="auto">
              <a:xfrm>
                <a:off x="6000750" y="5008563"/>
                <a:ext cx="168275" cy="1809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2" name="íSļîdè">
                <a:extLst>
                  <a:ext uri="{FF2B5EF4-FFF2-40B4-BE49-F238E27FC236}">
                    <a16:creationId xmlns:a16="http://schemas.microsoft.com/office/drawing/2014/main" id="{873E4F62-A1D1-4FF7-8C3B-CE294F5BF475}"/>
                  </a:ext>
                </a:extLst>
              </p:cNvPr>
              <p:cNvSpPr/>
              <p:nvPr/>
            </p:nvSpPr>
            <p:spPr bwMode="auto">
              <a:xfrm>
                <a:off x="4344988" y="3355975"/>
                <a:ext cx="168275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3" name="ïṡľiďè">
                <a:extLst>
                  <a:ext uri="{FF2B5EF4-FFF2-40B4-BE49-F238E27FC236}">
                    <a16:creationId xmlns:a16="http://schemas.microsoft.com/office/drawing/2014/main" id="{342BACAE-FEBA-4E5B-9901-F40A0603A0FB}"/>
                  </a:ext>
                </a:extLst>
              </p:cNvPr>
              <p:cNvSpPr/>
              <p:nvPr/>
            </p:nvSpPr>
            <p:spPr bwMode="auto">
              <a:xfrm>
                <a:off x="7656513" y="3355975"/>
                <a:ext cx="179388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4" name="îṧ1íḑê">
                <a:extLst>
                  <a:ext uri="{FF2B5EF4-FFF2-40B4-BE49-F238E27FC236}">
                    <a16:creationId xmlns:a16="http://schemas.microsoft.com/office/drawing/2014/main" id="{9D755CDB-B440-4637-A93F-BBE7B11FEC00}"/>
                  </a:ext>
                </a:extLst>
              </p:cNvPr>
              <p:cNvSpPr/>
              <p:nvPr/>
            </p:nvSpPr>
            <p:spPr bwMode="auto">
              <a:xfrm>
                <a:off x="7464425" y="2546350"/>
                <a:ext cx="112713" cy="1000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5" name="ïṡliḑê">
                <a:extLst>
                  <a:ext uri="{FF2B5EF4-FFF2-40B4-BE49-F238E27FC236}">
                    <a16:creationId xmlns:a16="http://schemas.microsoft.com/office/drawing/2014/main" id="{E85711D6-7398-43A5-A7A8-D8F2B27BB91E}"/>
                  </a:ext>
                </a:extLst>
              </p:cNvPr>
              <p:cNvSpPr/>
              <p:nvPr/>
            </p:nvSpPr>
            <p:spPr bwMode="auto">
              <a:xfrm>
                <a:off x="5245100" y="1960563"/>
                <a:ext cx="101600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6" name="îṣḷîḑe">
                <a:extLst>
                  <a:ext uri="{FF2B5EF4-FFF2-40B4-BE49-F238E27FC236}">
                    <a16:creationId xmlns:a16="http://schemas.microsoft.com/office/drawing/2014/main" id="{6D1FF0A8-51A0-496F-863B-2DC58EF22201}"/>
                  </a:ext>
                </a:extLst>
              </p:cNvPr>
              <p:cNvSpPr/>
              <p:nvPr/>
            </p:nvSpPr>
            <p:spPr bwMode="auto">
              <a:xfrm>
                <a:off x="4625975" y="2546350"/>
                <a:ext cx="112713" cy="1000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7" name="îṧľîďê">
                <a:extLst>
                  <a:ext uri="{FF2B5EF4-FFF2-40B4-BE49-F238E27FC236}">
                    <a16:creationId xmlns:a16="http://schemas.microsoft.com/office/drawing/2014/main" id="{08F704D7-2F4A-4A11-AB33-18F17FB0B181}"/>
                  </a:ext>
                </a:extLst>
              </p:cNvPr>
              <p:cNvSpPr/>
              <p:nvPr/>
            </p:nvSpPr>
            <p:spPr bwMode="auto">
              <a:xfrm>
                <a:off x="5245100" y="4851400"/>
                <a:ext cx="101600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8" name="iślíḓè">
                <a:extLst>
                  <a:ext uri="{FF2B5EF4-FFF2-40B4-BE49-F238E27FC236}">
                    <a16:creationId xmlns:a16="http://schemas.microsoft.com/office/drawing/2014/main" id="{5CF44EA0-817B-436A-B816-A72F42C334DF}"/>
                  </a:ext>
                </a:extLst>
              </p:cNvPr>
              <p:cNvSpPr/>
              <p:nvPr/>
            </p:nvSpPr>
            <p:spPr bwMode="auto">
              <a:xfrm>
                <a:off x="4625975" y="4278313"/>
                <a:ext cx="112713" cy="101600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39" name="îśļîḑê">
                <a:extLst>
                  <a:ext uri="{FF2B5EF4-FFF2-40B4-BE49-F238E27FC236}">
                    <a16:creationId xmlns:a16="http://schemas.microsoft.com/office/drawing/2014/main" id="{BAC624E3-FFC8-4494-9040-130B43C54601}"/>
                  </a:ext>
                </a:extLst>
              </p:cNvPr>
              <p:cNvSpPr/>
              <p:nvPr/>
            </p:nvSpPr>
            <p:spPr bwMode="auto">
              <a:xfrm>
                <a:off x="6856413" y="4851400"/>
                <a:ext cx="112713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0" name="îṧ1ïḓe">
                <a:extLst>
                  <a:ext uri="{FF2B5EF4-FFF2-40B4-BE49-F238E27FC236}">
                    <a16:creationId xmlns:a16="http://schemas.microsoft.com/office/drawing/2014/main" id="{1414030B-720C-4AF7-BE16-19CB806E2E93}"/>
                  </a:ext>
                </a:extLst>
              </p:cNvPr>
              <p:cNvSpPr/>
              <p:nvPr/>
            </p:nvSpPr>
            <p:spPr bwMode="auto">
              <a:xfrm>
                <a:off x="7464425" y="4278313"/>
                <a:ext cx="112713" cy="101600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1" name="íṡľîdè">
                <a:extLst>
                  <a:ext uri="{FF2B5EF4-FFF2-40B4-BE49-F238E27FC236}">
                    <a16:creationId xmlns:a16="http://schemas.microsoft.com/office/drawing/2014/main" id="{464A7DDA-AE9F-46C4-8584-255BA9C5E2F2}"/>
                  </a:ext>
                </a:extLst>
              </p:cNvPr>
              <p:cNvSpPr/>
              <p:nvPr/>
            </p:nvSpPr>
            <p:spPr bwMode="auto">
              <a:xfrm>
                <a:off x="4772025" y="2533650"/>
                <a:ext cx="3244850" cy="2790825"/>
              </a:xfrm>
              <a:custGeom>
                <a:avLst/>
                <a:gdLst>
                  <a:gd name="T0" fmla="*/ 117 w 288"/>
                  <a:gd name="T1" fmla="*/ 236 h 248"/>
                  <a:gd name="T2" fmla="*/ 109 w 288"/>
                  <a:gd name="T3" fmla="*/ 228 h 248"/>
                  <a:gd name="T4" fmla="*/ 117 w 288"/>
                  <a:gd name="T5" fmla="*/ 220 h 248"/>
                  <a:gd name="T6" fmla="*/ 124 w 288"/>
                  <a:gd name="T7" fmla="*/ 228 h 248"/>
                  <a:gd name="T8" fmla="*/ 117 w 288"/>
                  <a:gd name="T9" fmla="*/ 236 h 248"/>
                  <a:gd name="T10" fmla="*/ 190 w 288"/>
                  <a:gd name="T11" fmla="*/ 216 h 248"/>
                  <a:gd name="T12" fmla="*/ 185 w 288"/>
                  <a:gd name="T13" fmla="*/ 211 h 248"/>
                  <a:gd name="T14" fmla="*/ 190 w 288"/>
                  <a:gd name="T15" fmla="*/ 206 h 248"/>
                  <a:gd name="T16" fmla="*/ 195 w 288"/>
                  <a:gd name="T17" fmla="*/ 211 h 248"/>
                  <a:gd name="T18" fmla="*/ 190 w 288"/>
                  <a:gd name="T19" fmla="*/ 216 h 248"/>
                  <a:gd name="T20" fmla="*/ 244 w 288"/>
                  <a:gd name="T21" fmla="*/ 164 h 248"/>
                  <a:gd name="T22" fmla="*/ 239 w 288"/>
                  <a:gd name="T23" fmla="*/ 159 h 248"/>
                  <a:gd name="T24" fmla="*/ 244 w 288"/>
                  <a:gd name="T25" fmla="*/ 155 h 248"/>
                  <a:gd name="T26" fmla="*/ 249 w 288"/>
                  <a:gd name="T27" fmla="*/ 159 h 248"/>
                  <a:gd name="T28" fmla="*/ 244 w 288"/>
                  <a:gd name="T29" fmla="*/ 164 h 248"/>
                  <a:gd name="T30" fmla="*/ 264 w 288"/>
                  <a:gd name="T31" fmla="*/ 88 h 248"/>
                  <a:gd name="T32" fmla="*/ 256 w 288"/>
                  <a:gd name="T33" fmla="*/ 81 h 248"/>
                  <a:gd name="T34" fmla="*/ 264 w 288"/>
                  <a:gd name="T35" fmla="*/ 73 h 248"/>
                  <a:gd name="T36" fmla="*/ 272 w 288"/>
                  <a:gd name="T37" fmla="*/ 81 h 248"/>
                  <a:gd name="T38" fmla="*/ 264 w 288"/>
                  <a:gd name="T39" fmla="*/ 88 h 248"/>
                  <a:gd name="T40" fmla="*/ 263 w 288"/>
                  <a:gd name="T41" fmla="*/ 0 h 248"/>
                  <a:gd name="T42" fmla="*/ 264 w 288"/>
                  <a:gd name="T43" fmla="*/ 14 h 248"/>
                  <a:gd name="T44" fmla="*/ 67 w 288"/>
                  <a:gd name="T45" fmla="*/ 211 h 248"/>
                  <a:gd name="T46" fmla="*/ 51 w 288"/>
                  <a:gd name="T47" fmla="*/ 211 h 248"/>
                  <a:gd name="T48" fmla="*/ 51 w 288"/>
                  <a:gd name="T49" fmla="*/ 211 h 248"/>
                  <a:gd name="T50" fmla="*/ 47 w 288"/>
                  <a:gd name="T51" fmla="*/ 216 h 248"/>
                  <a:gd name="T52" fmla="*/ 42 w 288"/>
                  <a:gd name="T53" fmla="*/ 211 h 248"/>
                  <a:gd name="T54" fmla="*/ 42 w 288"/>
                  <a:gd name="T55" fmla="*/ 210 h 248"/>
                  <a:gd name="T56" fmla="*/ 0 w 288"/>
                  <a:gd name="T57" fmla="*/ 199 h 248"/>
                  <a:gd name="T58" fmla="*/ 117 w 288"/>
                  <a:gd name="T59" fmla="*/ 248 h 248"/>
                  <a:gd name="T60" fmla="*/ 235 w 288"/>
                  <a:gd name="T61" fmla="*/ 199 h 248"/>
                  <a:gd name="T62" fmla="*/ 284 w 288"/>
                  <a:gd name="T63" fmla="*/ 81 h 248"/>
                  <a:gd name="T64" fmla="*/ 288 w 288"/>
                  <a:gd name="T65" fmla="*/ 81 h 248"/>
                  <a:gd name="T66" fmla="*/ 288 w 288"/>
                  <a:gd name="T67" fmla="*/ 81 h 248"/>
                  <a:gd name="T68" fmla="*/ 284 w 288"/>
                  <a:gd name="T69" fmla="*/ 81 h 248"/>
                  <a:gd name="T70" fmla="*/ 263 w 288"/>
                  <a:gd name="T71" fmla="*/ 0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88" h="248">
                    <a:moveTo>
                      <a:pt x="117" y="236"/>
                    </a:moveTo>
                    <a:cubicBezTo>
                      <a:pt x="112" y="236"/>
                      <a:pt x="109" y="232"/>
                      <a:pt x="109" y="228"/>
                    </a:cubicBezTo>
                    <a:cubicBezTo>
                      <a:pt x="109" y="224"/>
                      <a:pt x="112" y="220"/>
                      <a:pt x="117" y="220"/>
                    </a:cubicBezTo>
                    <a:cubicBezTo>
                      <a:pt x="121" y="220"/>
                      <a:pt x="124" y="224"/>
                      <a:pt x="124" y="228"/>
                    </a:cubicBezTo>
                    <a:cubicBezTo>
                      <a:pt x="124" y="232"/>
                      <a:pt x="121" y="236"/>
                      <a:pt x="117" y="236"/>
                    </a:cubicBezTo>
                    <a:moveTo>
                      <a:pt x="190" y="216"/>
                    </a:moveTo>
                    <a:cubicBezTo>
                      <a:pt x="187" y="216"/>
                      <a:pt x="185" y="214"/>
                      <a:pt x="185" y="211"/>
                    </a:cubicBezTo>
                    <a:cubicBezTo>
                      <a:pt x="185" y="209"/>
                      <a:pt x="187" y="206"/>
                      <a:pt x="190" y="206"/>
                    </a:cubicBezTo>
                    <a:cubicBezTo>
                      <a:pt x="192" y="206"/>
                      <a:pt x="195" y="209"/>
                      <a:pt x="195" y="211"/>
                    </a:cubicBezTo>
                    <a:cubicBezTo>
                      <a:pt x="195" y="214"/>
                      <a:pt x="192" y="216"/>
                      <a:pt x="190" y="216"/>
                    </a:cubicBezTo>
                    <a:moveTo>
                      <a:pt x="244" y="164"/>
                    </a:moveTo>
                    <a:cubicBezTo>
                      <a:pt x="241" y="164"/>
                      <a:pt x="239" y="162"/>
                      <a:pt x="239" y="159"/>
                    </a:cubicBezTo>
                    <a:cubicBezTo>
                      <a:pt x="239" y="157"/>
                      <a:pt x="241" y="155"/>
                      <a:pt x="244" y="155"/>
                    </a:cubicBezTo>
                    <a:cubicBezTo>
                      <a:pt x="247" y="155"/>
                      <a:pt x="249" y="157"/>
                      <a:pt x="249" y="159"/>
                    </a:cubicBezTo>
                    <a:cubicBezTo>
                      <a:pt x="249" y="162"/>
                      <a:pt x="247" y="164"/>
                      <a:pt x="244" y="164"/>
                    </a:cubicBezTo>
                    <a:moveTo>
                      <a:pt x="264" y="88"/>
                    </a:moveTo>
                    <a:cubicBezTo>
                      <a:pt x="260" y="88"/>
                      <a:pt x="256" y="85"/>
                      <a:pt x="256" y="81"/>
                    </a:cubicBezTo>
                    <a:cubicBezTo>
                      <a:pt x="256" y="76"/>
                      <a:pt x="260" y="73"/>
                      <a:pt x="264" y="73"/>
                    </a:cubicBezTo>
                    <a:cubicBezTo>
                      <a:pt x="268" y="73"/>
                      <a:pt x="272" y="76"/>
                      <a:pt x="272" y="81"/>
                    </a:cubicBezTo>
                    <a:cubicBezTo>
                      <a:pt x="272" y="85"/>
                      <a:pt x="268" y="88"/>
                      <a:pt x="264" y="88"/>
                    </a:cubicBezTo>
                    <a:moveTo>
                      <a:pt x="263" y="0"/>
                    </a:moveTo>
                    <a:cubicBezTo>
                      <a:pt x="264" y="4"/>
                      <a:pt x="264" y="9"/>
                      <a:pt x="264" y="14"/>
                    </a:cubicBezTo>
                    <a:cubicBezTo>
                      <a:pt x="264" y="123"/>
                      <a:pt x="176" y="211"/>
                      <a:pt x="67" y="211"/>
                    </a:cubicBezTo>
                    <a:cubicBezTo>
                      <a:pt x="62" y="211"/>
                      <a:pt x="57" y="211"/>
                      <a:pt x="51" y="211"/>
                    </a:cubicBezTo>
                    <a:cubicBezTo>
                      <a:pt x="51" y="211"/>
                      <a:pt x="51" y="211"/>
                      <a:pt x="51" y="211"/>
                    </a:cubicBezTo>
                    <a:cubicBezTo>
                      <a:pt x="51" y="214"/>
                      <a:pt x="49" y="216"/>
                      <a:pt x="47" y="216"/>
                    </a:cubicBezTo>
                    <a:cubicBezTo>
                      <a:pt x="44" y="216"/>
                      <a:pt x="42" y="214"/>
                      <a:pt x="42" y="211"/>
                    </a:cubicBezTo>
                    <a:cubicBezTo>
                      <a:pt x="42" y="211"/>
                      <a:pt x="42" y="210"/>
                      <a:pt x="42" y="210"/>
                    </a:cubicBezTo>
                    <a:cubicBezTo>
                      <a:pt x="27" y="208"/>
                      <a:pt x="13" y="204"/>
                      <a:pt x="0" y="199"/>
                    </a:cubicBezTo>
                    <a:cubicBezTo>
                      <a:pt x="30" y="229"/>
                      <a:pt x="72" y="248"/>
                      <a:pt x="117" y="248"/>
                    </a:cubicBezTo>
                    <a:cubicBezTo>
                      <a:pt x="163" y="248"/>
                      <a:pt x="205" y="229"/>
                      <a:pt x="235" y="199"/>
                    </a:cubicBezTo>
                    <a:cubicBezTo>
                      <a:pt x="266" y="168"/>
                      <a:pt x="284" y="127"/>
                      <a:pt x="284" y="81"/>
                    </a:cubicBezTo>
                    <a:cubicBezTo>
                      <a:pt x="288" y="81"/>
                      <a:pt x="288" y="81"/>
                      <a:pt x="288" y="81"/>
                    </a:cubicBezTo>
                    <a:cubicBezTo>
                      <a:pt x="288" y="81"/>
                      <a:pt x="288" y="81"/>
                      <a:pt x="288" y="81"/>
                    </a:cubicBezTo>
                    <a:cubicBezTo>
                      <a:pt x="284" y="81"/>
                      <a:pt x="284" y="81"/>
                      <a:pt x="284" y="81"/>
                    </a:cubicBezTo>
                    <a:cubicBezTo>
                      <a:pt x="284" y="51"/>
                      <a:pt x="277" y="24"/>
                      <a:pt x="263" y="0"/>
                    </a:cubicBezTo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2" name="îSḷiḑe">
                <a:extLst>
                  <a:ext uri="{FF2B5EF4-FFF2-40B4-BE49-F238E27FC236}">
                    <a16:creationId xmlns:a16="http://schemas.microsoft.com/office/drawing/2014/main" id="{B8D759F2-3742-4470-BCEB-BE2653BEE3DF}"/>
                  </a:ext>
                </a:extLst>
              </p:cNvPr>
              <p:cNvSpPr/>
              <p:nvPr/>
            </p:nvSpPr>
            <p:spPr bwMode="auto">
              <a:xfrm>
                <a:off x="4672013" y="2422525"/>
                <a:ext cx="3344863" cy="2946400"/>
              </a:xfrm>
              <a:custGeom>
                <a:avLst/>
                <a:gdLst>
                  <a:gd name="T0" fmla="*/ 297 w 297"/>
                  <a:gd name="T1" fmla="*/ 91 h 262"/>
                  <a:gd name="T2" fmla="*/ 293 w 297"/>
                  <a:gd name="T3" fmla="*/ 91 h 262"/>
                  <a:gd name="T4" fmla="*/ 244 w 297"/>
                  <a:gd name="T5" fmla="*/ 209 h 262"/>
                  <a:gd name="T6" fmla="*/ 126 w 297"/>
                  <a:gd name="T7" fmla="*/ 258 h 262"/>
                  <a:gd name="T8" fmla="*/ 9 w 297"/>
                  <a:gd name="T9" fmla="*/ 209 h 262"/>
                  <a:gd name="T10" fmla="*/ 0 w 297"/>
                  <a:gd name="T11" fmla="*/ 206 h 262"/>
                  <a:gd name="T12" fmla="*/ 126 w 297"/>
                  <a:gd name="T13" fmla="*/ 262 h 262"/>
                  <a:gd name="T14" fmla="*/ 297 w 297"/>
                  <a:gd name="T15" fmla="*/ 91 h 262"/>
                  <a:gd name="T16" fmla="*/ 272 w 297"/>
                  <a:gd name="T17" fmla="*/ 0 h 262"/>
                  <a:gd name="T18" fmla="*/ 272 w 297"/>
                  <a:gd name="T19" fmla="*/ 10 h 262"/>
                  <a:gd name="T20" fmla="*/ 293 w 297"/>
                  <a:gd name="T21" fmla="*/ 91 h 262"/>
                  <a:gd name="T22" fmla="*/ 297 w 297"/>
                  <a:gd name="T23" fmla="*/ 91 h 262"/>
                  <a:gd name="T24" fmla="*/ 297 w 297"/>
                  <a:gd name="T25" fmla="*/ 91 h 262"/>
                  <a:gd name="T26" fmla="*/ 272 w 297"/>
                  <a:gd name="T27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7" h="262">
                    <a:moveTo>
                      <a:pt x="297" y="91"/>
                    </a:moveTo>
                    <a:cubicBezTo>
                      <a:pt x="293" y="91"/>
                      <a:pt x="293" y="91"/>
                      <a:pt x="293" y="91"/>
                    </a:cubicBezTo>
                    <a:cubicBezTo>
                      <a:pt x="293" y="137"/>
                      <a:pt x="275" y="178"/>
                      <a:pt x="244" y="209"/>
                    </a:cubicBezTo>
                    <a:cubicBezTo>
                      <a:pt x="214" y="239"/>
                      <a:pt x="172" y="258"/>
                      <a:pt x="126" y="258"/>
                    </a:cubicBezTo>
                    <a:cubicBezTo>
                      <a:pt x="81" y="258"/>
                      <a:pt x="39" y="239"/>
                      <a:pt x="9" y="209"/>
                    </a:cubicBezTo>
                    <a:cubicBezTo>
                      <a:pt x="6" y="208"/>
                      <a:pt x="3" y="207"/>
                      <a:pt x="0" y="206"/>
                    </a:cubicBezTo>
                    <a:cubicBezTo>
                      <a:pt x="31" y="240"/>
                      <a:pt x="76" y="262"/>
                      <a:pt x="126" y="262"/>
                    </a:cubicBezTo>
                    <a:cubicBezTo>
                      <a:pt x="221" y="262"/>
                      <a:pt x="297" y="185"/>
                      <a:pt x="297" y="91"/>
                    </a:cubicBezTo>
                    <a:moveTo>
                      <a:pt x="272" y="0"/>
                    </a:moveTo>
                    <a:cubicBezTo>
                      <a:pt x="272" y="3"/>
                      <a:pt x="272" y="6"/>
                      <a:pt x="272" y="10"/>
                    </a:cubicBezTo>
                    <a:cubicBezTo>
                      <a:pt x="286" y="34"/>
                      <a:pt x="293" y="61"/>
                      <a:pt x="293" y="91"/>
                    </a:cubicBezTo>
                    <a:cubicBezTo>
                      <a:pt x="297" y="91"/>
                      <a:pt x="297" y="91"/>
                      <a:pt x="297" y="91"/>
                    </a:cubicBezTo>
                    <a:cubicBezTo>
                      <a:pt x="297" y="91"/>
                      <a:pt x="297" y="91"/>
                      <a:pt x="297" y="91"/>
                    </a:cubicBezTo>
                    <a:cubicBezTo>
                      <a:pt x="297" y="57"/>
                      <a:pt x="288" y="26"/>
                      <a:pt x="272" y="0"/>
                    </a:cubicBezTo>
                  </a:path>
                </a:pathLst>
              </a:custGeom>
              <a:solidFill>
                <a:srgbClr val="2345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3" name="ïşḻíḋè">
                <a:extLst>
                  <a:ext uri="{FF2B5EF4-FFF2-40B4-BE49-F238E27FC236}">
                    <a16:creationId xmlns:a16="http://schemas.microsoft.com/office/drawing/2014/main" id="{0E69E5EE-47E5-4977-9048-7533D8508DC7}"/>
                  </a:ext>
                </a:extLst>
              </p:cNvPr>
              <p:cNvSpPr/>
              <p:nvPr/>
            </p:nvSpPr>
            <p:spPr bwMode="auto">
              <a:xfrm>
                <a:off x="6000750" y="5008563"/>
                <a:ext cx="168275" cy="180975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4" name="îṡļïḍè">
                <a:extLst>
                  <a:ext uri="{FF2B5EF4-FFF2-40B4-BE49-F238E27FC236}">
                    <a16:creationId xmlns:a16="http://schemas.microsoft.com/office/drawing/2014/main" id="{54B141C3-5E9B-4E01-86AC-097E95B4B704}"/>
                  </a:ext>
                </a:extLst>
              </p:cNvPr>
              <p:cNvSpPr/>
              <p:nvPr/>
            </p:nvSpPr>
            <p:spPr bwMode="auto">
              <a:xfrm>
                <a:off x="7656513" y="3355975"/>
                <a:ext cx="179388" cy="168275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5" name="íş1ïdê">
                <a:extLst>
                  <a:ext uri="{FF2B5EF4-FFF2-40B4-BE49-F238E27FC236}">
                    <a16:creationId xmlns:a16="http://schemas.microsoft.com/office/drawing/2014/main" id="{9C7B210C-305B-4F3F-91BF-6701EC61F0E1}"/>
                  </a:ext>
                </a:extLst>
              </p:cNvPr>
              <p:cNvSpPr/>
              <p:nvPr/>
            </p:nvSpPr>
            <p:spPr bwMode="auto">
              <a:xfrm>
                <a:off x="5245100" y="4895850"/>
                <a:ext cx="101600" cy="68263"/>
              </a:xfrm>
              <a:custGeom>
                <a:avLst/>
                <a:gdLst>
                  <a:gd name="T0" fmla="*/ 0 w 9"/>
                  <a:gd name="T1" fmla="*/ 0 h 6"/>
                  <a:gd name="T2" fmla="*/ 0 w 9"/>
                  <a:gd name="T3" fmla="*/ 1 h 6"/>
                  <a:gd name="T4" fmla="*/ 5 w 9"/>
                  <a:gd name="T5" fmla="*/ 6 h 6"/>
                  <a:gd name="T6" fmla="*/ 9 w 9"/>
                  <a:gd name="T7" fmla="*/ 1 h 6"/>
                  <a:gd name="T8" fmla="*/ 9 w 9"/>
                  <a:gd name="T9" fmla="*/ 1 h 6"/>
                  <a:gd name="T10" fmla="*/ 0 w 9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6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4"/>
                      <a:pt x="2" y="6"/>
                      <a:pt x="5" y="6"/>
                    </a:cubicBezTo>
                    <a:cubicBezTo>
                      <a:pt x="7" y="6"/>
                      <a:pt x="9" y="4"/>
                      <a:pt x="9" y="1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6" y="0"/>
                      <a:pt x="3" y="0"/>
                      <a:pt x="0" y="0"/>
                    </a:cubicBezTo>
                  </a:path>
                </a:pathLst>
              </a:cu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6" name="iṣḻiḋé">
                <a:extLst>
                  <a:ext uri="{FF2B5EF4-FFF2-40B4-BE49-F238E27FC236}">
                    <a16:creationId xmlns:a16="http://schemas.microsoft.com/office/drawing/2014/main" id="{5638CAD6-1F9F-45CE-8CC2-371DAC568AD4}"/>
                  </a:ext>
                </a:extLst>
              </p:cNvPr>
              <p:cNvSpPr/>
              <p:nvPr/>
            </p:nvSpPr>
            <p:spPr bwMode="auto">
              <a:xfrm>
                <a:off x="6856413" y="4851400"/>
                <a:ext cx="112713" cy="112713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7" name="íṥ1ïďé">
                <a:extLst>
                  <a:ext uri="{FF2B5EF4-FFF2-40B4-BE49-F238E27FC236}">
                    <a16:creationId xmlns:a16="http://schemas.microsoft.com/office/drawing/2014/main" id="{D6959A94-B34B-489C-BB16-19495D2193F4}"/>
                  </a:ext>
                </a:extLst>
              </p:cNvPr>
              <p:cNvSpPr/>
              <p:nvPr/>
            </p:nvSpPr>
            <p:spPr bwMode="auto">
              <a:xfrm>
                <a:off x="7464425" y="4278313"/>
                <a:ext cx="112713" cy="101600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48" name="îṡḷíḑé">
                <a:extLst>
                  <a:ext uri="{FF2B5EF4-FFF2-40B4-BE49-F238E27FC236}">
                    <a16:creationId xmlns:a16="http://schemas.microsoft.com/office/drawing/2014/main" id="{678CBD80-C5F9-4AA3-8F5D-15F0AF8CDD8B}"/>
                  </a:ext>
                </a:extLst>
              </p:cNvPr>
              <p:cNvSpPr/>
              <p:nvPr/>
            </p:nvSpPr>
            <p:spPr bwMode="auto">
              <a:xfrm>
                <a:off x="6034088" y="3389313"/>
                <a:ext cx="112713" cy="101600"/>
              </a:xfrm>
              <a:prstGeom prst="ellipse">
                <a:avLst/>
              </a:prstGeom>
              <a:solidFill>
                <a:srgbClr val="EF1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BFE7B5E0-D145-4AAE-8A65-67822E40F509}"/>
              </a:ext>
            </a:extLst>
          </p:cNvPr>
          <p:cNvGrpSpPr/>
          <p:nvPr/>
        </p:nvGrpSpPr>
        <p:grpSpPr>
          <a:xfrm>
            <a:off x="6424984" y="4255010"/>
            <a:ext cx="4135020" cy="1732751"/>
            <a:chOff x="6424984" y="4255010"/>
            <a:chExt cx="4135020" cy="1732751"/>
          </a:xfrm>
        </p:grpSpPr>
        <p:grpSp>
          <p:nvGrpSpPr>
            <p:cNvPr id="6" name="组合 5">
              <a:extLst>
                <a:ext uri="{FF2B5EF4-FFF2-40B4-BE49-F238E27FC236}">
                  <a16:creationId xmlns:a16="http://schemas.microsoft.com/office/drawing/2014/main" id="{CCB2271E-B710-4A3E-A672-988BEE02532F}"/>
                </a:ext>
              </a:extLst>
            </p:cNvPr>
            <p:cNvGrpSpPr/>
            <p:nvPr/>
          </p:nvGrpSpPr>
          <p:grpSpPr>
            <a:xfrm>
              <a:off x="6424984" y="4507642"/>
              <a:ext cx="4026044" cy="1480119"/>
              <a:chOff x="6424984" y="4507642"/>
              <a:chExt cx="4026044" cy="1480119"/>
            </a:xfrm>
          </p:grpSpPr>
          <p:sp>
            <p:nvSpPr>
              <p:cNvPr id="58" name="标注: 弯曲线形 57">
                <a:extLst>
                  <a:ext uri="{FF2B5EF4-FFF2-40B4-BE49-F238E27FC236}">
                    <a16:creationId xmlns:a16="http://schemas.microsoft.com/office/drawing/2014/main" id="{2A23423C-EA12-42F2-83B5-DBFFFE46BB4E}"/>
                  </a:ext>
                </a:extLst>
              </p:cNvPr>
              <p:cNvSpPr/>
              <p:nvPr/>
            </p:nvSpPr>
            <p:spPr>
              <a:xfrm flipH="1">
                <a:off x="6424984" y="4507642"/>
                <a:ext cx="3928301" cy="1480119"/>
              </a:xfrm>
              <a:prstGeom prst="borderCallout2">
                <a:avLst/>
              </a:prstGeom>
              <a:gradFill>
                <a:gsLst>
                  <a:gs pos="0">
                    <a:srgbClr val="064EC4"/>
                  </a:gs>
                  <a:gs pos="100000">
                    <a:srgbClr val="2CA2FA"/>
                  </a:gs>
                </a:gsLst>
                <a:lin ang="0" scaled="0"/>
              </a:gradFill>
              <a:ln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62" name="î$1ïḑé">
                <a:extLst>
                  <a:ext uri="{FF2B5EF4-FFF2-40B4-BE49-F238E27FC236}">
                    <a16:creationId xmlns:a16="http://schemas.microsoft.com/office/drawing/2014/main" id="{1F0C69F7-9C8B-4C6A-82F0-101BBD4E53E3}"/>
                  </a:ext>
                </a:extLst>
              </p:cNvPr>
              <p:cNvGrpSpPr/>
              <p:nvPr/>
            </p:nvGrpSpPr>
            <p:grpSpPr>
              <a:xfrm>
                <a:off x="6644203" y="4733746"/>
                <a:ext cx="3806825" cy="1045924"/>
                <a:chOff x="8371435" y="4630704"/>
                <a:chExt cx="3806825" cy="1045924"/>
              </a:xfrm>
            </p:grpSpPr>
            <p:sp>
              <p:nvSpPr>
                <p:cNvPr id="63" name="i$ḻïḑe">
                  <a:extLst>
                    <a:ext uri="{FF2B5EF4-FFF2-40B4-BE49-F238E27FC236}">
                      <a16:creationId xmlns:a16="http://schemas.microsoft.com/office/drawing/2014/main" id="{774712A9-D303-4116-85F5-25F4CF42034C}"/>
                    </a:ext>
                  </a:extLst>
                </p:cNvPr>
                <p:cNvSpPr txBox="1"/>
                <p:nvPr/>
              </p:nvSpPr>
              <p:spPr bwMode="auto">
                <a:xfrm>
                  <a:off x="8371435" y="4630704"/>
                  <a:ext cx="3806825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b">
                  <a:normAutofit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>
                    <a:spcBef>
                      <a:spcPct val="0"/>
                    </a:spcBef>
                  </a:pPr>
                  <a:r>
                    <a:rPr lang="en-US" altLang="zh-CN" sz="20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04.Add Title Text</a:t>
                  </a:r>
                </a:p>
              </p:txBody>
            </p:sp>
            <p:sp>
              <p:nvSpPr>
                <p:cNvPr id="64" name="íślîḑê">
                  <a:extLst>
                    <a:ext uri="{FF2B5EF4-FFF2-40B4-BE49-F238E27FC236}">
                      <a16:creationId xmlns:a16="http://schemas.microsoft.com/office/drawing/2014/main" id="{5B0F98D2-50C7-4264-AD38-72ECD30BE646}"/>
                    </a:ext>
                  </a:extLst>
                </p:cNvPr>
                <p:cNvSpPr/>
                <p:nvPr/>
              </p:nvSpPr>
              <p:spPr bwMode="auto">
                <a:xfrm>
                  <a:off x="8371435" y="5072510"/>
                  <a:ext cx="3806825" cy="60411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 lIns="91440" tIns="45720" rIns="91440" bIns="45720" anchor="t" anchorCtr="0">
                  <a:normAutofit/>
                </a:bodyPr>
                <a:lstStyle>
                  <a:defPPr>
                    <a:defRPr lang="zh-CN"/>
                  </a:defPPr>
                  <a:lvl1pPr marL="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1pPr>
                  <a:lvl2pPr marL="45718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2pPr>
                  <a:lvl3pPr marL="914377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3pPr>
                  <a:lvl4pPr marL="1371566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4pPr>
                  <a:lvl5pPr marL="1828754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5pPr>
                  <a:lvl6pPr marL="2285943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6pPr>
                  <a:lvl7pPr marL="2743131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7pPr>
                  <a:lvl8pPr marL="3200320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8pPr>
                  <a:lvl9pPr marL="3657509" algn="l" defTabSz="914377" rtl="0" eaLnBrk="1" latinLnBrk="0" hangingPunct="1">
                    <a:defRPr sz="1800" kern="1200">
                      <a:solidFill>
                        <a:schemeClr val="tx1"/>
                      </a:solidFill>
                    </a:defRPr>
                  </a:lvl9pPr>
                </a:lstStyle>
                <a:p>
                  <a:pPr marL="171450" indent="-17145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1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Copy paste fonts. Choose the only option to retain text.</a:t>
                  </a:r>
                </a:p>
                <a:p>
                  <a:pPr marL="171450" indent="-171450">
                    <a:lnSpc>
                      <a:spcPct val="150000"/>
                    </a:lnSpc>
                    <a:buFont typeface="Arial" panose="020B0604020202020204" pitchFamily="34" charset="0"/>
                    <a:buChar char="•"/>
                  </a:pPr>
                  <a:r>
                    <a:rPr lang="en-US" altLang="zh-CN" sz="11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……</a:t>
                  </a:r>
                </a:p>
              </p:txBody>
            </p:sp>
          </p:grpSp>
        </p:grpSp>
        <p:grpSp>
          <p:nvGrpSpPr>
            <p:cNvPr id="149" name="dc6a7020-5ce2-4d36-912b-3ce567eb4efb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  <a:extLst>
                <a:ext uri="{FF2B5EF4-FFF2-40B4-BE49-F238E27FC236}">
                  <a16:creationId xmlns:a16="http://schemas.microsoft.com/office/drawing/2014/main" id="{EEAD4460-AED3-4904-B3CC-31414351B2D2}"/>
                </a:ext>
              </a:extLst>
            </p:cNvPr>
            <p:cNvGrpSpPr>
              <a:grpSpLocks noChangeAspect="1"/>
            </p:cNvGrpSpPr>
            <p:nvPr>
              <p:custDataLst>
                <p:tags r:id="rId1"/>
              </p:custDataLst>
            </p:nvPr>
          </p:nvGrpSpPr>
          <p:grpSpPr>
            <a:xfrm>
              <a:off x="9774875" y="4255010"/>
              <a:ext cx="785129" cy="784052"/>
              <a:chOff x="3781425" y="1128713"/>
              <a:chExt cx="4629151" cy="4622800"/>
            </a:xfrm>
          </p:grpSpPr>
          <p:sp>
            <p:nvSpPr>
              <p:cNvPr id="150" name="işľíḑé">
                <a:extLst>
                  <a:ext uri="{FF2B5EF4-FFF2-40B4-BE49-F238E27FC236}">
                    <a16:creationId xmlns:a16="http://schemas.microsoft.com/office/drawing/2014/main" id="{ED91D105-6AB9-40F5-BB23-2B2770E7F517}"/>
                  </a:ext>
                </a:extLst>
              </p:cNvPr>
              <p:cNvSpPr/>
              <p:nvPr/>
            </p:nvSpPr>
            <p:spPr bwMode="auto">
              <a:xfrm>
                <a:off x="3781425" y="1128713"/>
                <a:ext cx="4629150" cy="4622800"/>
              </a:xfrm>
              <a:prstGeom prst="ellipse">
                <a:avLst/>
              </a:prstGeom>
              <a:solidFill>
                <a:srgbClr val="52A0E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1" name="iŝ1ïďè">
                <a:extLst>
                  <a:ext uri="{FF2B5EF4-FFF2-40B4-BE49-F238E27FC236}">
                    <a16:creationId xmlns:a16="http://schemas.microsoft.com/office/drawing/2014/main" id="{82BC6763-FBD8-49A6-AF21-AFA0A8D16946}"/>
                  </a:ext>
                </a:extLst>
              </p:cNvPr>
              <p:cNvSpPr/>
              <p:nvPr/>
            </p:nvSpPr>
            <p:spPr bwMode="auto">
              <a:xfrm>
                <a:off x="6045200" y="3411538"/>
                <a:ext cx="2365375" cy="2339975"/>
              </a:xfrm>
              <a:custGeom>
                <a:avLst/>
                <a:gdLst>
                  <a:gd name="T0" fmla="*/ 4 w 210"/>
                  <a:gd name="T1" fmla="*/ 208 h 208"/>
                  <a:gd name="T2" fmla="*/ 4 w 210"/>
                  <a:gd name="T3" fmla="*/ 208 h 208"/>
                  <a:gd name="T4" fmla="*/ 4 w 210"/>
                  <a:gd name="T5" fmla="*/ 208 h 208"/>
                  <a:gd name="T6" fmla="*/ 3 w 210"/>
                  <a:gd name="T7" fmla="*/ 208 h 208"/>
                  <a:gd name="T8" fmla="*/ 4 w 210"/>
                  <a:gd name="T9" fmla="*/ 208 h 208"/>
                  <a:gd name="T10" fmla="*/ 3 w 210"/>
                  <a:gd name="T11" fmla="*/ 208 h 208"/>
                  <a:gd name="T12" fmla="*/ 3 w 210"/>
                  <a:gd name="T13" fmla="*/ 208 h 208"/>
                  <a:gd name="T14" fmla="*/ 3 w 210"/>
                  <a:gd name="T15" fmla="*/ 208 h 208"/>
                  <a:gd name="T16" fmla="*/ 3 w 210"/>
                  <a:gd name="T17" fmla="*/ 208 h 208"/>
                  <a:gd name="T18" fmla="*/ 3 w 210"/>
                  <a:gd name="T19" fmla="*/ 208 h 208"/>
                  <a:gd name="T20" fmla="*/ 3 w 210"/>
                  <a:gd name="T21" fmla="*/ 208 h 208"/>
                  <a:gd name="T22" fmla="*/ 3 w 210"/>
                  <a:gd name="T23" fmla="*/ 208 h 208"/>
                  <a:gd name="T24" fmla="*/ 2 w 210"/>
                  <a:gd name="T25" fmla="*/ 208 h 208"/>
                  <a:gd name="T26" fmla="*/ 2 w 210"/>
                  <a:gd name="T27" fmla="*/ 208 h 208"/>
                  <a:gd name="T28" fmla="*/ 2 w 210"/>
                  <a:gd name="T29" fmla="*/ 208 h 208"/>
                  <a:gd name="T30" fmla="*/ 2 w 210"/>
                  <a:gd name="T31" fmla="*/ 208 h 208"/>
                  <a:gd name="T32" fmla="*/ 2 w 210"/>
                  <a:gd name="T33" fmla="*/ 208 h 208"/>
                  <a:gd name="T34" fmla="*/ 2 w 210"/>
                  <a:gd name="T35" fmla="*/ 208 h 208"/>
                  <a:gd name="T36" fmla="*/ 1 w 210"/>
                  <a:gd name="T37" fmla="*/ 208 h 208"/>
                  <a:gd name="T38" fmla="*/ 1 w 210"/>
                  <a:gd name="T39" fmla="*/ 208 h 208"/>
                  <a:gd name="T40" fmla="*/ 1 w 210"/>
                  <a:gd name="T41" fmla="*/ 208 h 208"/>
                  <a:gd name="T42" fmla="*/ 1 w 210"/>
                  <a:gd name="T43" fmla="*/ 208 h 208"/>
                  <a:gd name="T44" fmla="*/ 1 w 210"/>
                  <a:gd name="T45" fmla="*/ 208 h 208"/>
                  <a:gd name="T46" fmla="*/ 1 w 210"/>
                  <a:gd name="T47" fmla="*/ 208 h 208"/>
                  <a:gd name="T48" fmla="*/ 0 w 210"/>
                  <a:gd name="T49" fmla="*/ 208 h 208"/>
                  <a:gd name="T50" fmla="*/ 0 w 210"/>
                  <a:gd name="T51" fmla="*/ 208 h 208"/>
                  <a:gd name="T52" fmla="*/ 0 w 210"/>
                  <a:gd name="T53" fmla="*/ 208 h 208"/>
                  <a:gd name="T54" fmla="*/ 210 w 210"/>
                  <a:gd name="T55" fmla="*/ 2 h 208"/>
                  <a:gd name="T56" fmla="*/ 210 w 210"/>
                  <a:gd name="T57" fmla="*/ 3 h 208"/>
                  <a:gd name="T58" fmla="*/ 210 w 210"/>
                  <a:gd name="T59" fmla="*/ 3 h 208"/>
                  <a:gd name="T60" fmla="*/ 210 w 210"/>
                  <a:gd name="T61" fmla="*/ 2 h 208"/>
                  <a:gd name="T62" fmla="*/ 210 w 210"/>
                  <a:gd name="T63" fmla="*/ 2 h 208"/>
                  <a:gd name="T64" fmla="*/ 210 w 210"/>
                  <a:gd name="T65" fmla="*/ 2 h 208"/>
                  <a:gd name="T66" fmla="*/ 210 w 210"/>
                  <a:gd name="T67" fmla="*/ 2 h 208"/>
                  <a:gd name="T68" fmla="*/ 210 w 210"/>
                  <a:gd name="T69" fmla="*/ 2 h 208"/>
                  <a:gd name="T70" fmla="*/ 210 w 210"/>
                  <a:gd name="T71" fmla="*/ 2 h 208"/>
                  <a:gd name="T72" fmla="*/ 210 w 210"/>
                  <a:gd name="T73" fmla="*/ 2 h 208"/>
                  <a:gd name="T74" fmla="*/ 210 w 210"/>
                  <a:gd name="T75" fmla="*/ 1 h 208"/>
                  <a:gd name="T76" fmla="*/ 210 w 210"/>
                  <a:gd name="T77" fmla="*/ 1 h 208"/>
                  <a:gd name="T78" fmla="*/ 210 w 210"/>
                  <a:gd name="T79" fmla="*/ 1 h 208"/>
                  <a:gd name="T80" fmla="*/ 210 w 210"/>
                  <a:gd name="T81" fmla="*/ 1 h 208"/>
                  <a:gd name="T82" fmla="*/ 210 w 210"/>
                  <a:gd name="T83" fmla="*/ 1 h 208"/>
                  <a:gd name="T84" fmla="*/ 210 w 210"/>
                  <a:gd name="T85" fmla="*/ 1 h 208"/>
                  <a:gd name="T86" fmla="*/ 210 w 210"/>
                  <a:gd name="T87" fmla="*/ 1 h 208"/>
                  <a:gd name="T88" fmla="*/ 210 w 210"/>
                  <a:gd name="T89" fmla="*/ 1 h 208"/>
                  <a:gd name="T90" fmla="*/ 210 w 210"/>
                  <a:gd name="T91" fmla="*/ 1 h 208"/>
                  <a:gd name="T92" fmla="*/ 210 w 210"/>
                  <a:gd name="T93" fmla="*/ 0 h 208"/>
                  <a:gd name="T94" fmla="*/ 210 w 210"/>
                  <a:gd name="T95" fmla="*/ 0 h 208"/>
                  <a:gd name="T96" fmla="*/ 210 w 210"/>
                  <a:gd name="T97" fmla="*/ 0 h 208"/>
                  <a:gd name="T98" fmla="*/ 210 w 210"/>
                  <a:gd name="T99" fmla="*/ 0 h 208"/>
                  <a:gd name="T100" fmla="*/ 210 w 210"/>
                  <a:gd name="T101" fmla="*/ 0 h 208"/>
                  <a:gd name="T102" fmla="*/ 210 w 210"/>
                  <a:gd name="T103" fmla="*/ 0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210" h="208">
                    <a:moveTo>
                      <a:pt x="4" y="208"/>
                    </a:moveTo>
                    <a:cubicBezTo>
                      <a:pt x="4" y="208"/>
                      <a:pt x="4" y="208"/>
                      <a:pt x="4" y="208"/>
                    </a:cubicBezTo>
                    <a:cubicBezTo>
                      <a:pt x="4" y="208"/>
                      <a:pt x="4" y="208"/>
                      <a:pt x="4" y="208"/>
                    </a:cubicBezTo>
                    <a:moveTo>
                      <a:pt x="3" y="208"/>
                    </a:moveTo>
                    <a:cubicBezTo>
                      <a:pt x="3" y="208"/>
                      <a:pt x="4" y="208"/>
                      <a:pt x="4" y="208"/>
                    </a:cubicBezTo>
                    <a:cubicBezTo>
                      <a:pt x="4" y="208"/>
                      <a:pt x="3" y="208"/>
                      <a:pt x="3" y="208"/>
                    </a:cubicBezTo>
                    <a:moveTo>
                      <a:pt x="3" y="208"/>
                    </a:moveTo>
                    <a:cubicBezTo>
                      <a:pt x="3" y="208"/>
                      <a:pt x="3" y="208"/>
                      <a:pt x="3" y="208"/>
                    </a:cubicBezTo>
                    <a:cubicBezTo>
                      <a:pt x="3" y="208"/>
                      <a:pt x="3" y="208"/>
                      <a:pt x="3" y="208"/>
                    </a:cubicBezTo>
                    <a:moveTo>
                      <a:pt x="3" y="208"/>
                    </a:moveTo>
                    <a:cubicBezTo>
                      <a:pt x="3" y="208"/>
                      <a:pt x="3" y="208"/>
                      <a:pt x="3" y="208"/>
                    </a:cubicBezTo>
                    <a:cubicBezTo>
                      <a:pt x="3" y="208"/>
                      <a:pt x="3" y="208"/>
                      <a:pt x="3" y="208"/>
                    </a:cubicBezTo>
                    <a:moveTo>
                      <a:pt x="2" y="208"/>
                    </a:moveTo>
                    <a:cubicBezTo>
                      <a:pt x="2" y="208"/>
                      <a:pt x="2" y="208"/>
                      <a:pt x="2" y="208"/>
                    </a:cubicBezTo>
                    <a:cubicBezTo>
                      <a:pt x="2" y="208"/>
                      <a:pt x="2" y="208"/>
                      <a:pt x="2" y="208"/>
                    </a:cubicBezTo>
                    <a:moveTo>
                      <a:pt x="2" y="208"/>
                    </a:moveTo>
                    <a:cubicBezTo>
                      <a:pt x="2" y="208"/>
                      <a:pt x="2" y="208"/>
                      <a:pt x="2" y="208"/>
                    </a:cubicBezTo>
                    <a:cubicBezTo>
                      <a:pt x="2" y="208"/>
                      <a:pt x="2" y="208"/>
                      <a:pt x="2" y="208"/>
                    </a:cubicBezTo>
                    <a:moveTo>
                      <a:pt x="1" y="208"/>
                    </a:moveTo>
                    <a:cubicBezTo>
                      <a:pt x="1" y="208"/>
                      <a:pt x="1" y="208"/>
                      <a:pt x="1" y="208"/>
                    </a:cubicBezTo>
                    <a:cubicBezTo>
                      <a:pt x="1" y="208"/>
                      <a:pt x="1" y="208"/>
                      <a:pt x="1" y="208"/>
                    </a:cubicBezTo>
                    <a:moveTo>
                      <a:pt x="1" y="208"/>
                    </a:moveTo>
                    <a:cubicBezTo>
                      <a:pt x="1" y="208"/>
                      <a:pt x="1" y="208"/>
                      <a:pt x="1" y="208"/>
                    </a:cubicBezTo>
                    <a:cubicBezTo>
                      <a:pt x="1" y="208"/>
                      <a:pt x="1" y="208"/>
                      <a:pt x="1" y="208"/>
                    </a:cubicBezTo>
                    <a:moveTo>
                      <a:pt x="0" y="208"/>
                    </a:moveTo>
                    <a:cubicBezTo>
                      <a:pt x="0" y="208"/>
                      <a:pt x="0" y="208"/>
                      <a:pt x="0" y="208"/>
                    </a:cubicBezTo>
                    <a:cubicBezTo>
                      <a:pt x="0" y="208"/>
                      <a:pt x="0" y="208"/>
                      <a:pt x="0" y="208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3"/>
                    </a:cubicBezTo>
                    <a:cubicBezTo>
                      <a:pt x="210" y="3"/>
                      <a:pt x="210" y="3"/>
                      <a:pt x="210" y="3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2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2"/>
                    </a:moveTo>
                    <a:cubicBezTo>
                      <a:pt x="210" y="2"/>
                      <a:pt x="210" y="2"/>
                      <a:pt x="210" y="2"/>
                    </a:cubicBezTo>
                    <a:cubicBezTo>
                      <a:pt x="210" y="2"/>
                      <a:pt x="210" y="2"/>
                      <a:pt x="210" y="2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1"/>
                    </a:moveTo>
                    <a:cubicBezTo>
                      <a:pt x="210" y="1"/>
                      <a:pt x="210" y="1"/>
                      <a:pt x="210" y="1"/>
                    </a:cubicBezTo>
                    <a:cubicBezTo>
                      <a:pt x="210" y="1"/>
                      <a:pt x="210" y="1"/>
                      <a:pt x="210" y="1"/>
                    </a:cubicBezTo>
                    <a:moveTo>
                      <a:pt x="210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10" y="0"/>
                      <a:pt x="210" y="0"/>
                      <a:pt x="210" y="0"/>
                    </a:cubicBezTo>
                    <a:moveTo>
                      <a:pt x="210" y="0"/>
                    </a:moveTo>
                    <a:cubicBezTo>
                      <a:pt x="210" y="0"/>
                      <a:pt x="210" y="0"/>
                      <a:pt x="210" y="0"/>
                    </a:cubicBezTo>
                    <a:cubicBezTo>
                      <a:pt x="210" y="0"/>
                      <a:pt x="210" y="0"/>
                      <a:pt x="210" y="0"/>
                    </a:cubicBezTo>
                  </a:path>
                </a:pathLst>
              </a:custGeom>
              <a:solidFill>
                <a:srgbClr val="DEDED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2" name="iṡľíḋê">
                <a:extLst>
                  <a:ext uri="{FF2B5EF4-FFF2-40B4-BE49-F238E27FC236}">
                    <a16:creationId xmlns:a16="http://schemas.microsoft.com/office/drawing/2014/main" id="{B55C364A-879D-4538-A3A7-398A6DBE719C}"/>
                  </a:ext>
                </a:extLst>
              </p:cNvPr>
              <p:cNvSpPr/>
              <p:nvPr/>
            </p:nvSpPr>
            <p:spPr bwMode="auto">
              <a:xfrm>
                <a:off x="4265613" y="2106613"/>
                <a:ext cx="4144963" cy="3644900"/>
              </a:xfrm>
              <a:custGeom>
                <a:avLst/>
                <a:gdLst>
                  <a:gd name="T0" fmla="*/ 330 w 368"/>
                  <a:gd name="T1" fmla="*/ 0 h 324"/>
                  <a:gd name="T2" fmla="*/ 306 w 368"/>
                  <a:gd name="T3" fmla="*/ 18 h 324"/>
                  <a:gd name="T4" fmla="*/ 337 w 368"/>
                  <a:gd name="T5" fmla="*/ 119 h 324"/>
                  <a:gd name="T6" fmla="*/ 337 w 368"/>
                  <a:gd name="T7" fmla="*/ 119 h 324"/>
                  <a:gd name="T8" fmla="*/ 337 w 368"/>
                  <a:gd name="T9" fmla="*/ 119 h 324"/>
                  <a:gd name="T10" fmla="*/ 162 w 368"/>
                  <a:gd name="T11" fmla="*/ 294 h 324"/>
                  <a:gd name="T12" fmla="*/ 24 w 368"/>
                  <a:gd name="T13" fmla="*/ 226 h 324"/>
                  <a:gd name="T14" fmla="*/ 0 w 368"/>
                  <a:gd name="T15" fmla="*/ 244 h 324"/>
                  <a:gd name="T16" fmla="*/ 158 w 368"/>
                  <a:gd name="T17" fmla="*/ 324 h 324"/>
                  <a:gd name="T18" fmla="*/ 158 w 368"/>
                  <a:gd name="T19" fmla="*/ 324 h 324"/>
                  <a:gd name="T20" fmla="*/ 159 w 368"/>
                  <a:gd name="T21" fmla="*/ 324 h 324"/>
                  <a:gd name="T22" fmla="*/ 159 w 368"/>
                  <a:gd name="T23" fmla="*/ 324 h 324"/>
                  <a:gd name="T24" fmla="*/ 159 w 368"/>
                  <a:gd name="T25" fmla="*/ 324 h 324"/>
                  <a:gd name="T26" fmla="*/ 159 w 368"/>
                  <a:gd name="T27" fmla="*/ 324 h 324"/>
                  <a:gd name="T28" fmla="*/ 160 w 368"/>
                  <a:gd name="T29" fmla="*/ 324 h 324"/>
                  <a:gd name="T30" fmla="*/ 160 w 368"/>
                  <a:gd name="T31" fmla="*/ 324 h 324"/>
                  <a:gd name="T32" fmla="*/ 160 w 368"/>
                  <a:gd name="T33" fmla="*/ 324 h 324"/>
                  <a:gd name="T34" fmla="*/ 160 w 368"/>
                  <a:gd name="T35" fmla="*/ 324 h 324"/>
                  <a:gd name="T36" fmla="*/ 161 w 368"/>
                  <a:gd name="T37" fmla="*/ 324 h 324"/>
                  <a:gd name="T38" fmla="*/ 161 w 368"/>
                  <a:gd name="T39" fmla="*/ 324 h 324"/>
                  <a:gd name="T40" fmla="*/ 161 w 368"/>
                  <a:gd name="T41" fmla="*/ 324 h 324"/>
                  <a:gd name="T42" fmla="*/ 161 w 368"/>
                  <a:gd name="T43" fmla="*/ 324 h 324"/>
                  <a:gd name="T44" fmla="*/ 161 w 368"/>
                  <a:gd name="T45" fmla="*/ 324 h 324"/>
                  <a:gd name="T46" fmla="*/ 162 w 368"/>
                  <a:gd name="T47" fmla="*/ 324 h 324"/>
                  <a:gd name="T48" fmla="*/ 162 w 368"/>
                  <a:gd name="T49" fmla="*/ 324 h 324"/>
                  <a:gd name="T50" fmla="*/ 162 w 368"/>
                  <a:gd name="T51" fmla="*/ 324 h 324"/>
                  <a:gd name="T52" fmla="*/ 162 w 368"/>
                  <a:gd name="T53" fmla="*/ 324 h 324"/>
                  <a:gd name="T54" fmla="*/ 368 w 368"/>
                  <a:gd name="T55" fmla="*/ 119 h 324"/>
                  <a:gd name="T56" fmla="*/ 368 w 368"/>
                  <a:gd name="T57" fmla="*/ 118 h 324"/>
                  <a:gd name="T58" fmla="*/ 368 w 368"/>
                  <a:gd name="T59" fmla="*/ 118 h 324"/>
                  <a:gd name="T60" fmla="*/ 368 w 368"/>
                  <a:gd name="T61" fmla="*/ 118 h 324"/>
                  <a:gd name="T62" fmla="*/ 368 w 368"/>
                  <a:gd name="T63" fmla="*/ 118 h 324"/>
                  <a:gd name="T64" fmla="*/ 368 w 368"/>
                  <a:gd name="T65" fmla="*/ 118 h 324"/>
                  <a:gd name="T66" fmla="*/ 368 w 368"/>
                  <a:gd name="T67" fmla="*/ 117 h 324"/>
                  <a:gd name="T68" fmla="*/ 368 w 368"/>
                  <a:gd name="T69" fmla="*/ 117 h 324"/>
                  <a:gd name="T70" fmla="*/ 368 w 368"/>
                  <a:gd name="T71" fmla="*/ 117 h 324"/>
                  <a:gd name="T72" fmla="*/ 368 w 368"/>
                  <a:gd name="T73" fmla="*/ 117 h 324"/>
                  <a:gd name="T74" fmla="*/ 368 w 368"/>
                  <a:gd name="T75" fmla="*/ 117 h 324"/>
                  <a:gd name="T76" fmla="*/ 368 w 368"/>
                  <a:gd name="T77" fmla="*/ 117 h 324"/>
                  <a:gd name="T78" fmla="*/ 368 w 368"/>
                  <a:gd name="T79" fmla="*/ 116 h 324"/>
                  <a:gd name="T80" fmla="*/ 368 w 368"/>
                  <a:gd name="T81" fmla="*/ 116 h 324"/>
                  <a:gd name="T82" fmla="*/ 368 w 368"/>
                  <a:gd name="T83" fmla="*/ 116 h 324"/>
                  <a:gd name="T84" fmla="*/ 368 w 368"/>
                  <a:gd name="T85" fmla="*/ 116 h 324"/>
                  <a:gd name="T86" fmla="*/ 330 w 368"/>
                  <a:gd name="T87" fmla="*/ 0 h 3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68" h="324">
                    <a:moveTo>
                      <a:pt x="330" y="0"/>
                    </a:moveTo>
                    <a:cubicBezTo>
                      <a:pt x="322" y="5"/>
                      <a:pt x="314" y="11"/>
                      <a:pt x="306" y="18"/>
                    </a:cubicBezTo>
                    <a:cubicBezTo>
                      <a:pt x="326" y="46"/>
                      <a:pt x="337" y="81"/>
                      <a:pt x="337" y="119"/>
                    </a:cubicBezTo>
                    <a:cubicBezTo>
                      <a:pt x="337" y="119"/>
                      <a:pt x="337" y="119"/>
                      <a:pt x="337" y="119"/>
                    </a:cubicBezTo>
                    <a:cubicBezTo>
                      <a:pt x="337" y="119"/>
                      <a:pt x="337" y="119"/>
                      <a:pt x="337" y="119"/>
                    </a:cubicBezTo>
                    <a:cubicBezTo>
                      <a:pt x="337" y="215"/>
                      <a:pt x="259" y="294"/>
                      <a:pt x="162" y="294"/>
                    </a:cubicBezTo>
                    <a:cubicBezTo>
                      <a:pt x="106" y="294"/>
                      <a:pt x="56" y="267"/>
                      <a:pt x="24" y="226"/>
                    </a:cubicBezTo>
                    <a:cubicBezTo>
                      <a:pt x="15" y="232"/>
                      <a:pt x="7" y="238"/>
                      <a:pt x="0" y="244"/>
                    </a:cubicBezTo>
                    <a:cubicBezTo>
                      <a:pt x="36" y="292"/>
                      <a:pt x="94" y="323"/>
                      <a:pt x="158" y="324"/>
                    </a:cubicBezTo>
                    <a:cubicBezTo>
                      <a:pt x="158" y="324"/>
                      <a:pt x="158" y="324"/>
                      <a:pt x="158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59" y="324"/>
                    </a:cubicBezTo>
                    <a:cubicBezTo>
                      <a:pt x="159" y="324"/>
                      <a:pt x="159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0" y="324"/>
                      <a:pt x="160" y="324"/>
                      <a:pt x="160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1" y="324"/>
                      <a:pt x="161" y="324"/>
                    </a:cubicBezTo>
                    <a:cubicBezTo>
                      <a:pt x="161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162" y="324"/>
                      <a:pt x="162" y="324"/>
                      <a:pt x="162" y="324"/>
                    </a:cubicBezTo>
                    <a:cubicBezTo>
                      <a:pt x="276" y="324"/>
                      <a:pt x="368" y="232"/>
                      <a:pt x="368" y="119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8"/>
                    </a:cubicBezTo>
                    <a:cubicBezTo>
                      <a:pt x="368" y="118"/>
                      <a:pt x="368" y="118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7"/>
                    </a:cubicBezTo>
                    <a:cubicBezTo>
                      <a:pt x="368" y="117"/>
                      <a:pt x="368" y="117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8" y="116"/>
                      <a:pt x="368" y="116"/>
                      <a:pt x="368" y="116"/>
                    </a:cubicBezTo>
                    <a:cubicBezTo>
                      <a:pt x="367" y="72"/>
                      <a:pt x="353" y="32"/>
                      <a:pt x="330" y="0"/>
                    </a:cubicBezTo>
                  </a:path>
                </a:pathLst>
              </a:custGeom>
              <a:solidFill>
                <a:srgbClr val="478BD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3" name="iš1íḋé">
                <a:extLst>
                  <a:ext uri="{FF2B5EF4-FFF2-40B4-BE49-F238E27FC236}">
                    <a16:creationId xmlns:a16="http://schemas.microsoft.com/office/drawing/2014/main" id="{F38776C7-DD2B-4A48-A149-79DCE7B5FA0B}"/>
                  </a:ext>
                </a:extLst>
              </p:cNvPr>
              <p:cNvSpPr/>
              <p:nvPr/>
            </p:nvSpPr>
            <p:spPr bwMode="auto">
              <a:xfrm>
                <a:off x="4164013" y="1511300"/>
                <a:ext cx="3852863" cy="3857625"/>
              </a:xfrm>
              <a:prstGeom prst="ellipse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4" name="ïS1iḋè">
                <a:extLst>
                  <a:ext uri="{FF2B5EF4-FFF2-40B4-BE49-F238E27FC236}">
                    <a16:creationId xmlns:a16="http://schemas.microsoft.com/office/drawing/2014/main" id="{FBF654D9-460B-40FE-892F-4C96A105A19A}"/>
                  </a:ext>
                </a:extLst>
              </p:cNvPr>
              <p:cNvSpPr/>
              <p:nvPr/>
            </p:nvSpPr>
            <p:spPr bwMode="auto">
              <a:xfrm>
                <a:off x="4119563" y="1465263"/>
                <a:ext cx="3941763" cy="3948113"/>
              </a:xfrm>
              <a:custGeom>
                <a:avLst/>
                <a:gdLst>
                  <a:gd name="T0" fmla="*/ 346 w 350"/>
                  <a:gd name="T1" fmla="*/ 176 h 351"/>
                  <a:gd name="T2" fmla="*/ 342 w 350"/>
                  <a:gd name="T3" fmla="*/ 176 h 351"/>
                  <a:gd name="T4" fmla="*/ 293 w 350"/>
                  <a:gd name="T5" fmla="*/ 294 h 351"/>
                  <a:gd name="T6" fmla="*/ 175 w 350"/>
                  <a:gd name="T7" fmla="*/ 343 h 351"/>
                  <a:gd name="T8" fmla="*/ 57 w 350"/>
                  <a:gd name="T9" fmla="*/ 294 h 351"/>
                  <a:gd name="T10" fmla="*/ 8 w 350"/>
                  <a:gd name="T11" fmla="*/ 176 h 351"/>
                  <a:gd name="T12" fmla="*/ 57 w 350"/>
                  <a:gd name="T13" fmla="*/ 57 h 351"/>
                  <a:gd name="T14" fmla="*/ 175 w 350"/>
                  <a:gd name="T15" fmla="*/ 8 h 351"/>
                  <a:gd name="T16" fmla="*/ 293 w 350"/>
                  <a:gd name="T17" fmla="*/ 57 h 351"/>
                  <a:gd name="T18" fmla="*/ 342 w 350"/>
                  <a:gd name="T19" fmla="*/ 176 h 351"/>
                  <a:gd name="T20" fmla="*/ 346 w 350"/>
                  <a:gd name="T21" fmla="*/ 176 h 351"/>
                  <a:gd name="T22" fmla="*/ 350 w 350"/>
                  <a:gd name="T23" fmla="*/ 176 h 351"/>
                  <a:gd name="T24" fmla="*/ 175 w 350"/>
                  <a:gd name="T25" fmla="*/ 0 h 351"/>
                  <a:gd name="T26" fmla="*/ 0 w 350"/>
                  <a:gd name="T27" fmla="*/ 176 h 351"/>
                  <a:gd name="T28" fmla="*/ 175 w 350"/>
                  <a:gd name="T29" fmla="*/ 351 h 351"/>
                  <a:gd name="T30" fmla="*/ 350 w 350"/>
                  <a:gd name="T31" fmla="*/ 176 h 351"/>
                  <a:gd name="T32" fmla="*/ 346 w 350"/>
                  <a:gd name="T33" fmla="*/ 176 h 3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350" h="351">
                    <a:moveTo>
                      <a:pt x="346" y="176"/>
                    </a:moveTo>
                    <a:cubicBezTo>
                      <a:pt x="342" y="176"/>
                      <a:pt x="342" y="176"/>
                      <a:pt x="342" y="176"/>
                    </a:cubicBezTo>
                    <a:cubicBezTo>
                      <a:pt x="342" y="222"/>
                      <a:pt x="324" y="263"/>
                      <a:pt x="293" y="294"/>
                    </a:cubicBezTo>
                    <a:cubicBezTo>
                      <a:pt x="263" y="324"/>
                      <a:pt x="221" y="343"/>
                      <a:pt x="175" y="343"/>
                    </a:cubicBezTo>
                    <a:cubicBezTo>
                      <a:pt x="129" y="343"/>
                      <a:pt x="87" y="324"/>
                      <a:pt x="57" y="294"/>
                    </a:cubicBezTo>
                    <a:cubicBezTo>
                      <a:pt x="27" y="263"/>
                      <a:pt x="8" y="222"/>
                      <a:pt x="8" y="176"/>
                    </a:cubicBezTo>
                    <a:cubicBezTo>
                      <a:pt x="8" y="129"/>
                      <a:pt x="27" y="88"/>
                      <a:pt x="57" y="57"/>
                    </a:cubicBezTo>
                    <a:cubicBezTo>
                      <a:pt x="87" y="27"/>
                      <a:pt x="129" y="8"/>
                      <a:pt x="175" y="8"/>
                    </a:cubicBezTo>
                    <a:cubicBezTo>
                      <a:pt x="221" y="8"/>
                      <a:pt x="263" y="27"/>
                      <a:pt x="293" y="57"/>
                    </a:cubicBezTo>
                    <a:cubicBezTo>
                      <a:pt x="324" y="88"/>
                      <a:pt x="342" y="129"/>
                      <a:pt x="342" y="176"/>
                    </a:cubicBezTo>
                    <a:cubicBezTo>
                      <a:pt x="346" y="176"/>
                      <a:pt x="346" y="176"/>
                      <a:pt x="346" y="176"/>
                    </a:cubicBezTo>
                    <a:cubicBezTo>
                      <a:pt x="350" y="176"/>
                      <a:pt x="350" y="176"/>
                      <a:pt x="350" y="176"/>
                    </a:cubicBezTo>
                    <a:cubicBezTo>
                      <a:pt x="350" y="79"/>
                      <a:pt x="272" y="0"/>
                      <a:pt x="175" y="0"/>
                    </a:cubicBezTo>
                    <a:cubicBezTo>
                      <a:pt x="79" y="0"/>
                      <a:pt x="0" y="79"/>
                      <a:pt x="0" y="176"/>
                    </a:cubicBezTo>
                    <a:cubicBezTo>
                      <a:pt x="0" y="272"/>
                      <a:pt x="79" y="351"/>
                      <a:pt x="175" y="351"/>
                    </a:cubicBezTo>
                    <a:cubicBezTo>
                      <a:pt x="272" y="351"/>
                      <a:pt x="350" y="272"/>
                      <a:pt x="350" y="176"/>
                    </a:cubicBezTo>
                    <a:cubicBezTo>
                      <a:pt x="346" y="176"/>
                      <a:pt x="346" y="176"/>
                      <a:pt x="346" y="176"/>
                    </a:cubicBezTo>
                  </a:path>
                </a:pathLst>
              </a:custGeom>
              <a:solidFill>
                <a:srgbClr val="264BC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5" name="ïṥľïďè">
                <a:extLst>
                  <a:ext uri="{FF2B5EF4-FFF2-40B4-BE49-F238E27FC236}">
                    <a16:creationId xmlns:a16="http://schemas.microsoft.com/office/drawing/2014/main" id="{96B247C4-6396-4765-9071-ECECF2F3D878}"/>
                  </a:ext>
                </a:extLst>
              </p:cNvPr>
              <p:cNvSpPr/>
              <p:nvPr/>
            </p:nvSpPr>
            <p:spPr bwMode="auto">
              <a:xfrm>
                <a:off x="6022975" y="3433763"/>
                <a:ext cx="134938" cy="1304925"/>
              </a:xfrm>
              <a:custGeom>
                <a:avLst/>
                <a:gdLst>
                  <a:gd name="T0" fmla="*/ 6 w 12"/>
                  <a:gd name="T1" fmla="*/ 115 h 116"/>
                  <a:gd name="T2" fmla="*/ 4 w 12"/>
                  <a:gd name="T3" fmla="*/ 87 h 116"/>
                  <a:gd name="T4" fmla="*/ 2 w 12"/>
                  <a:gd name="T5" fmla="*/ 58 h 116"/>
                  <a:gd name="T6" fmla="*/ 1 w 12"/>
                  <a:gd name="T7" fmla="*/ 29 h 116"/>
                  <a:gd name="T8" fmla="*/ 6 w 12"/>
                  <a:gd name="T9" fmla="*/ 1 h 116"/>
                  <a:gd name="T10" fmla="*/ 6 w 12"/>
                  <a:gd name="T11" fmla="*/ 0 h 116"/>
                  <a:gd name="T12" fmla="*/ 7 w 12"/>
                  <a:gd name="T13" fmla="*/ 1 h 116"/>
                  <a:gd name="T14" fmla="*/ 12 w 12"/>
                  <a:gd name="T15" fmla="*/ 29 h 116"/>
                  <a:gd name="T16" fmla="*/ 10 w 12"/>
                  <a:gd name="T17" fmla="*/ 58 h 116"/>
                  <a:gd name="T18" fmla="*/ 9 w 12"/>
                  <a:gd name="T19" fmla="*/ 87 h 116"/>
                  <a:gd name="T20" fmla="*/ 7 w 12"/>
                  <a:gd name="T21" fmla="*/ 115 h 116"/>
                  <a:gd name="T22" fmla="*/ 6 w 12"/>
                  <a:gd name="T23" fmla="*/ 116 h 116"/>
                  <a:gd name="T24" fmla="*/ 6 w 12"/>
                  <a:gd name="T25" fmla="*/ 115 h 1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2" h="116">
                    <a:moveTo>
                      <a:pt x="6" y="115"/>
                    </a:moveTo>
                    <a:cubicBezTo>
                      <a:pt x="5" y="106"/>
                      <a:pt x="4" y="96"/>
                      <a:pt x="4" y="87"/>
                    </a:cubicBezTo>
                    <a:cubicBezTo>
                      <a:pt x="2" y="58"/>
                      <a:pt x="2" y="58"/>
                      <a:pt x="2" y="58"/>
                    </a:cubicBezTo>
                    <a:cubicBezTo>
                      <a:pt x="2" y="48"/>
                      <a:pt x="0" y="39"/>
                      <a:pt x="1" y="29"/>
                    </a:cubicBezTo>
                    <a:cubicBezTo>
                      <a:pt x="2" y="20"/>
                      <a:pt x="3" y="10"/>
                      <a:pt x="6" y="1"/>
                    </a:cubicBezTo>
                    <a:cubicBezTo>
                      <a:pt x="6" y="0"/>
                      <a:pt x="6" y="0"/>
                      <a:pt x="6" y="0"/>
                    </a:cubicBezTo>
                    <a:cubicBezTo>
                      <a:pt x="7" y="1"/>
                      <a:pt x="7" y="1"/>
                      <a:pt x="7" y="1"/>
                    </a:cubicBezTo>
                    <a:cubicBezTo>
                      <a:pt x="10" y="10"/>
                      <a:pt x="11" y="20"/>
                      <a:pt x="12" y="29"/>
                    </a:cubicBezTo>
                    <a:cubicBezTo>
                      <a:pt x="12" y="39"/>
                      <a:pt x="11" y="48"/>
                      <a:pt x="10" y="58"/>
                    </a:cubicBezTo>
                    <a:cubicBezTo>
                      <a:pt x="9" y="87"/>
                      <a:pt x="9" y="87"/>
                      <a:pt x="9" y="87"/>
                    </a:cubicBezTo>
                    <a:cubicBezTo>
                      <a:pt x="8" y="96"/>
                      <a:pt x="8" y="106"/>
                      <a:pt x="7" y="115"/>
                    </a:cubicBezTo>
                    <a:cubicBezTo>
                      <a:pt x="6" y="116"/>
                      <a:pt x="6" y="116"/>
                      <a:pt x="6" y="116"/>
                    </a:cubicBezTo>
                    <a:lnTo>
                      <a:pt x="6" y="115"/>
                    </a:lnTo>
                    <a:close/>
                  </a:path>
                </a:pathLst>
              </a:custGeom>
              <a:solidFill>
                <a:srgbClr val="1E1E1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6" name="íšlíḓé">
                <a:extLst>
                  <a:ext uri="{FF2B5EF4-FFF2-40B4-BE49-F238E27FC236}">
                    <a16:creationId xmlns:a16="http://schemas.microsoft.com/office/drawing/2014/main" id="{845ED7CA-9A51-473E-8ECE-AC9921FBD0F0}"/>
                  </a:ext>
                </a:extLst>
              </p:cNvPr>
              <p:cNvSpPr/>
              <p:nvPr/>
            </p:nvSpPr>
            <p:spPr bwMode="auto">
              <a:xfrm>
                <a:off x="6078538" y="2646363"/>
                <a:ext cx="485775" cy="798513"/>
              </a:xfrm>
              <a:custGeom>
                <a:avLst/>
                <a:gdLst>
                  <a:gd name="T0" fmla="*/ 43 w 43"/>
                  <a:gd name="T1" fmla="*/ 1 h 71"/>
                  <a:gd name="T2" fmla="*/ 34 w 43"/>
                  <a:gd name="T3" fmla="*/ 19 h 71"/>
                  <a:gd name="T4" fmla="*/ 25 w 43"/>
                  <a:gd name="T5" fmla="*/ 38 h 71"/>
                  <a:gd name="T6" fmla="*/ 16 w 43"/>
                  <a:gd name="T7" fmla="*/ 56 h 71"/>
                  <a:gd name="T8" fmla="*/ 1 w 43"/>
                  <a:gd name="T9" fmla="*/ 71 h 71"/>
                  <a:gd name="T10" fmla="*/ 0 w 43"/>
                  <a:gd name="T11" fmla="*/ 71 h 71"/>
                  <a:gd name="T12" fmla="*/ 0 w 43"/>
                  <a:gd name="T13" fmla="*/ 70 h 71"/>
                  <a:gd name="T14" fmla="*/ 7 w 43"/>
                  <a:gd name="T15" fmla="*/ 50 h 71"/>
                  <a:gd name="T16" fmla="*/ 18 w 43"/>
                  <a:gd name="T17" fmla="*/ 33 h 71"/>
                  <a:gd name="T18" fmla="*/ 30 w 43"/>
                  <a:gd name="T19" fmla="*/ 17 h 71"/>
                  <a:gd name="T20" fmla="*/ 42 w 43"/>
                  <a:gd name="T21" fmla="*/ 0 h 71"/>
                  <a:gd name="T22" fmla="*/ 42 w 43"/>
                  <a:gd name="T23" fmla="*/ 0 h 71"/>
                  <a:gd name="T24" fmla="*/ 43 w 43"/>
                  <a:gd name="T25" fmla="*/ 1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3" h="71">
                    <a:moveTo>
                      <a:pt x="43" y="1"/>
                    </a:moveTo>
                    <a:cubicBezTo>
                      <a:pt x="40" y="7"/>
                      <a:pt x="37" y="13"/>
                      <a:pt x="34" y="19"/>
                    </a:cubicBezTo>
                    <a:cubicBezTo>
                      <a:pt x="31" y="25"/>
                      <a:pt x="28" y="32"/>
                      <a:pt x="25" y="38"/>
                    </a:cubicBezTo>
                    <a:cubicBezTo>
                      <a:pt x="22" y="44"/>
                      <a:pt x="20" y="50"/>
                      <a:pt x="16" y="56"/>
                    </a:cubicBezTo>
                    <a:cubicBezTo>
                      <a:pt x="12" y="61"/>
                      <a:pt x="7" y="66"/>
                      <a:pt x="1" y="71"/>
                    </a:cubicBezTo>
                    <a:cubicBezTo>
                      <a:pt x="0" y="71"/>
                      <a:pt x="0" y="71"/>
                      <a:pt x="0" y="71"/>
                    </a:cubicBezTo>
                    <a:cubicBezTo>
                      <a:pt x="0" y="70"/>
                      <a:pt x="0" y="70"/>
                      <a:pt x="0" y="70"/>
                    </a:cubicBezTo>
                    <a:cubicBezTo>
                      <a:pt x="1" y="63"/>
                      <a:pt x="4" y="57"/>
                      <a:pt x="7" y="50"/>
                    </a:cubicBezTo>
                    <a:cubicBezTo>
                      <a:pt x="9" y="44"/>
                      <a:pt x="14" y="39"/>
                      <a:pt x="18" y="33"/>
                    </a:cubicBezTo>
                    <a:cubicBezTo>
                      <a:pt x="22" y="28"/>
                      <a:pt x="26" y="22"/>
                      <a:pt x="30" y="17"/>
                    </a:cubicBezTo>
                    <a:cubicBezTo>
                      <a:pt x="34" y="11"/>
                      <a:pt x="38" y="6"/>
                      <a:pt x="42" y="0"/>
                    </a:cubicBezTo>
                    <a:cubicBezTo>
                      <a:pt x="42" y="0"/>
                      <a:pt x="42" y="0"/>
                      <a:pt x="42" y="0"/>
                    </a:cubicBezTo>
                    <a:lnTo>
                      <a:pt x="43" y="1"/>
                    </a:lnTo>
                    <a:close/>
                  </a:path>
                </a:pathLst>
              </a:custGeom>
              <a:solidFill>
                <a:srgbClr val="2B2B2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7" name="ïśḷîḓe">
                <a:extLst>
                  <a:ext uri="{FF2B5EF4-FFF2-40B4-BE49-F238E27FC236}">
                    <a16:creationId xmlns:a16="http://schemas.microsoft.com/office/drawing/2014/main" id="{D8088DCE-6263-4A02-981F-DB48BF69977F}"/>
                  </a:ext>
                </a:extLst>
              </p:cNvPr>
              <p:cNvSpPr/>
              <p:nvPr/>
            </p:nvSpPr>
            <p:spPr bwMode="auto">
              <a:xfrm>
                <a:off x="6000750" y="1701800"/>
                <a:ext cx="168275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8" name="íṡḻiḓê">
                <a:extLst>
                  <a:ext uri="{FF2B5EF4-FFF2-40B4-BE49-F238E27FC236}">
                    <a16:creationId xmlns:a16="http://schemas.microsoft.com/office/drawing/2014/main" id="{1197FA53-6AAD-44E4-85BF-404F3CE960FC}"/>
                  </a:ext>
                </a:extLst>
              </p:cNvPr>
              <p:cNvSpPr/>
              <p:nvPr/>
            </p:nvSpPr>
            <p:spPr bwMode="auto">
              <a:xfrm>
                <a:off x="6856413" y="1960563"/>
                <a:ext cx="112713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9" name="iŝḷîḑé">
                <a:extLst>
                  <a:ext uri="{FF2B5EF4-FFF2-40B4-BE49-F238E27FC236}">
                    <a16:creationId xmlns:a16="http://schemas.microsoft.com/office/drawing/2014/main" id="{FC629ADB-8210-425A-AB5F-5F282CDD2C8A}"/>
                  </a:ext>
                </a:extLst>
              </p:cNvPr>
              <p:cNvSpPr/>
              <p:nvPr/>
            </p:nvSpPr>
            <p:spPr bwMode="auto">
              <a:xfrm>
                <a:off x="6000750" y="5008563"/>
                <a:ext cx="168275" cy="1809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3" name="íSļîdè">
                <a:extLst>
                  <a:ext uri="{FF2B5EF4-FFF2-40B4-BE49-F238E27FC236}">
                    <a16:creationId xmlns:a16="http://schemas.microsoft.com/office/drawing/2014/main" id="{E4F8503C-FD69-421C-A717-E0807FF21D3F}"/>
                  </a:ext>
                </a:extLst>
              </p:cNvPr>
              <p:cNvSpPr/>
              <p:nvPr/>
            </p:nvSpPr>
            <p:spPr bwMode="auto">
              <a:xfrm>
                <a:off x="4344988" y="3355975"/>
                <a:ext cx="168275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4" name="ïṡľiďè">
                <a:extLst>
                  <a:ext uri="{FF2B5EF4-FFF2-40B4-BE49-F238E27FC236}">
                    <a16:creationId xmlns:a16="http://schemas.microsoft.com/office/drawing/2014/main" id="{05E694AC-2317-4966-91F8-1948618C3BBB}"/>
                  </a:ext>
                </a:extLst>
              </p:cNvPr>
              <p:cNvSpPr/>
              <p:nvPr/>
            </p:nvSpPr>
            <p:spPr bwMode="auto">
              <a:xfrm>
                <a:off x="7656513" y="3355975"/>
                <a:ext cx="179388" cy="168275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5" name="îṧ1íḑê">
                <a:extLst>
                  <a:ext uri="{FF2B5EF4-FFF2-40B4-BE49-F238E27FC236}">
                    <a16:creationId xmlns:a16="http://schemas.microsoft.com/office/drawing/2014/main" id="{778FB35E-BE52-4363-AD8C-0D7F63D49B63}"/>
                  </a:ext>
                </a:extLst>
              </p:cNvPr>
              <p:cNvSpPr/>
              <p:nvPr/>
            </p:nvSpPr>
            <p:spPr bwMode="auto">
              <a:xfrm>
                <a:off x="7464425" y="2546350"/>
                <a:ext cx="112713" cy="1000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7" name="ïṡliḑê">
                <a:extLst>
                  <a:ext uri="{FF2B5EF4-FFF2-40B4-BE49-F238E27FC236}">
                    <a16:creationId xmlns:a16="http://schemas.microsoft.com/office/drawing/2014/main" id="{14EEDC91-F22E-49B7-9062-2DCBD47B2101}"/>
                  </a:ext>
                </a:extLst>
              </p:cNvPr>
              <p:cNvSpPr/>
              <p:nvPr/>
            </p:nvSpPr>
            <p:spPr bwMode="auto">
              <a:xfrm>
                <a:off x="5245100" y="1960563"/>
                <a:ext cx="101600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8" name="îṣḷîḑe">
                <a:extLst>
                  <a:ext uri="{FF2B5EF4-FFF2-40B4-BE49-F238E27FC236}">
                    <a16:creationId xmlns:a16="http://schemas.microsoft.com/office/drawing/2014/main" id="{BA1A9BB7-4E81-493E-88F4-2EFEEFCC6C90}"/>
                  </a:ext>
                </a:extLst>
              </p:cNvPr>
              <p:cNvSpPr/>
              <p:nvPr/>
            </p:nvSpPr>
            <p:spPr bwMode="auto">
              <a:xfrm>
                <a:off x="4625975" y="2546350"/>
                <a:ext cx="112713" cy="1000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9" name="îṧľîďê">
                <a:extLst>
                  <a:ext uri="{FF2B5EF4-FFF2-40B4-BE49-F238E27FC236}">
                    <a16:creationId xmlns:a16="http://schemas.microsoft.com/office/drawing/2014/main" id="{3BB4C012-25C3-435E-B300-D7F040B31716}"/>
                  </a:ext>
                </a:extLst>
              </p:cNvPr>
              <p:cNvSpPr/>
              <p:nvPr/>
            </p:nvSpPr>
            <p:spPr bwMode="auto">
              <a:xfrm>
                <a:off x="5245100" y="4851400"/>
                <a:ext cx="101600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0" name="iślíḓè">
                <a:extLst>
                  <a:ext uri="{FF2B5EF4-FFF2-40B4-BE49-F238E27FC236}">
                    <a16:creationId xmlns:a16="http://schemas.microsoft.com/office/drawing/2014/main" id="{EA431911-7BAE-4E63-8BCD-C492ECCADAB1}"/>
                  </a:ext>
                </a:extLst>
              </p:cNvPr>
              <p:cNvSpPr/>
              <p:nvPr/>
            </p:nvSpPr>
            <p:spPr bwMode="auto">
              <a:xfrm>
                <a:off x="4625975" y="4278313"/>
                <a:ext cx="112713" cy="101600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1" name="îśļîḑê">
                <a:extLst>
                  <a:ext uri="{FF2B5EF4-FFF2-40B4-BE49-F238E27FC236}">
                    <a16:creationId xmlns:a16="http://schemas.microsoft.com/office/drawing/2014/main" id="{FE28F4CE-EAD0-43C4-A119-1845B688D149}"/>
                  </a:ext>
                </a:extLst>
              </p:cNvPr>
              <p:cNvSpPr/>
              <p:nvPr/>
            </p:nvSpPr>
            <p:spPr bwMode="auto">
              <a:xfrm>
                <a:off x="6856413" y="4851400"/>
                <a:ext cx="112713" cy="112713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2" name="îṧ1ïḓe">
                <a:extLst>
                  <a:ext uri="{FF2B5EF4-FFF2-40B4-BE49-F238E27FC236}">
                    <a16:creationId xmlns:a16="http://schemas.microsoft.com/office/drawing/2014/main" id="{8FCF92A4-220C-4008-AF4C-97CF17B4D9A9}"/>
                  </a:ext>
                </a:extLst>
              </p:cNvPr>
              <p:cNvSpPr/>
              <p:nvPr/>
            </p:nvSpPr>
            <p:spPr bwMode="auto">
              <a:xfrm>
                <a:off x="7464425" y="4278313"/>
                <a:ext cx="112713" cy="101600"/>
              </a:xfrm>
              <a:prstGeom prst="ellipse">
                <a:avLst/>
              </a:prstGeom>
              <a:solidFill>
                <a:srgbClr val="D3D3D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3" name="íṡľîdè">
                <a:extLst>
                  <a:ext uri="{FF2B5EF4-FFF2-40B4-BE49-F238E27FC236}">
                    <a16:creationId xmlns:a16="http://schemas.microsoft.com/office/drawing/2014/main" id="{41DF84AF-91F0-4D53-8A73-C2E37253AA54}"/>
                  </a:ext>
                </a:extLst>
              </p:cNvPr>
              <p:cNvSpPr/>
              <p:nvPr/>
            </p:nvSpPr>
            <p:spPr bwMode="auto">
              <a:xfrm>
                <a:off x="4772025" y="2533650"/>
                <a:ext cx="3244850" cy="2790825"/>
              </a:xfrm>
              <a:custGeom>
                <a:avLst/>
                <a:gdLst>
                  <a:gd name="T0" fmla="*/ 117 w 288"/>
                  <a:gd name="T1" fmla="*/ 236 h 248"/>
                  <a:gd name="T2" fmla="*/ 109 w 288"/>
                  <a:gd name="T3" fmla="*/ 228 h 248"/>
                  <a:gd name="T4" fmla="*/ 117 w 288"/>
                  <a:gd name="T5" fmla="*/ 220 h 248"/>
                  <a:gd name="T6" fmla="*/ 124 w 288"/>
                  <a:gd name="T7" fmla="*/ 228 h 248"/>
                  <a:gd name="T8" fmla="*/ 117 w 288"/>
                  <a:gd name="T9" fmla="*/ 236 h 248"/>
                  <a:gd name="T10" fmla="*/ 190 w 288"/>
                  <a:gd name="T11" fmla="*/ 216 h 248"/>
                  <a:gd name="T12" fmla="*/ 185 w 288"/>
                  <a:gd name="T13" fmla="*/ 211 h 248"/>
                  <a:gd name="T14" fmla="*/ 190 w 288"/>
                  <a:gd name="T15" fmla="*/ 206 h 248"/>
                  <a:gd name="T16" fmla="*/ 195 w 288"/>
                  <a:gd name="T17" fmla="*/ 211 h 248"/>
                  <a:gd name="T18" fmla="*/ 190 w 288"/>
                  <a:gd name="T19" fmla="*/ 216 h 248"/>
                  <a:gd name="T20" fmla="*/ 244 w 288"/>
                  <a:gd name="T21" fmla="*/ 164 h 248"/>
                  <a:gd name="T22" fmla="*/ 239 w 288"/>
                  <a:gd name="T23" fmla="*/ 159 h 248"/>
                  <a:gd name="T24" fmla="*/ 244 w 288"/>
                  <a:gd name="T25" fmla="*/ 155 h 248"/>
                  <a:gd name="T26" fmla="*/ 249 w 288"/>
                  <a:gd name="T27" fmla="*/ 159 h 248"/>
                  <a:gd name="T28" fmla="*/ 244 w 288"/>
                  <a:gd name="T29" fmla="*/ 164 h 248"/>
                  <a:gd name="T30" fmla="*/ 264 w 288"/>
                  <a:gd name="T31" fmla="*/ 88 h 248"/>
                  <a:gd name="T32" fmla="*/ 256 w 288"/>
                  <a:gd name="T33" fmla="*/ 81 h 248"/>
                  <a:gd name="T34" fmla="*/ 264 w 288"/>
                  <a:gd name="T35" fmla="*/ 73 h 248"/>
                  <a:gd name="T36" fmla="*/ 272 w 288"/>
                  <a:gd name="T37" fmla="*/ 81 h 248"/>
                  <a:gd name="T38" fmla="*/ 264 w 288"/>
                  <a:gd name="T39" fmla="*/ 88 h 248"/>
                  <a:gd name="T40" fmla="*/ 263 w 288"/>
                  <a:gd name="T41" fmla="*/ 0 h 248"/>
                  <a:gd name="T42" fmla="*/ 264 w 288"/>
                  <a:gd name="T43" fmla="*/ 14 h 248"/>
                  <a:gd name="T44" fmla="*/ 67 w 288"/>
                  <a:gd name="T45" fmla="*/ 211 h 248"/>
                  <a:gd name="T46" fmla="*/ 51 w 288"/>
                  <a:gd name="T47" fmla="*/ 211 h 248"/>
                  <a:gd name="T48" fmla="*/ 51 w 288"/>
                  <a:gd name="T49" fmla="*/ 211 h 248"/>
                  <a:gd name="T50" fmla="*/ 47 w 288"/>
                  <a:gd name="T51" fmla="*/ 216 h 248"/>
                  <a:gd name="T52" fmla="*/ 42 w 288"/>
                  <a:gd name="T53" fmla="*/ 211 h 248"/>
                  <a:gd name="T54" fmla="*/ 42 w 288"/>
                  <a:gd name="T55" fmla="*/ 210 h 248"/>
                  <a:gd name="T56" fmla="*/ 0 w 288"/>
                  <a:gd name="T57" fmla="*/ 199 h 248"/>
                  <a:gd name="T58" fmla="*/ 117 w 288"/>
                  <a:gd name="T59" fmla="*/ 248 h 248"/>
                  <a:gd name="T60" fmla="*/ 235 w 288"/>
                  <a:gd name="T61" fmla="*/ 199 h 248"/>
                  <a:gd name="T62" fmla="*/ 284 w 288"/>
                  <a:gd name="T63" fmla="*/ 81 h 248"/>
                  <a:gd name="T64" fmla="*/ 288 w 288"/>
                  <a:gd name="T65" fmla="*/ 81 h 248"/>
                  <a:gd name="T66" fmla="*/ 288 w 288"/>
                  <a:gd name="T67" fmla="*/ 81 h 248"/>
                  <a:gd name="T68" fmla="*/ 284 w 288"/>
                  <a:gd name="T69" fmla="*/ 81 h 248"/>
                  <a:gd name="T70" fmla="*/ 263 w 288"/>
                  <a:gd name="T71" fmla="*/ 0 h 2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88" h="248">
                    <a:moveTo>
                      <a:pt x="117" y="236"/>
                    </a:moveTo>
                    <a:cubicBezTo>
                      <a:pt x="112" y="236"/>
                      <a:pt x="109" y="232"/>
                      <a:pt x="109" y="228"/>
                    </a:cubicBezTo>
                    <a:cubicBezTo>
                      <a:pt x="109" y="224"/>
                      <a:pt x="112" y="220"/>
                      <a:pt x="117" y="220"/>
                    </a:cubicBezTo>
                    <a:cubicBezTo>
                      <a:pt x="121" y="220"/>
                      <a:pt x="124" y="224"/>
                      <a:pt x="124" y="228"/>
                    </a:cubicBezTo>
                    <a:cubicBezTo>
                      <a:pt x="124" y="232"/>
                      <a:pt x="121" y="236"/>
                      <a:pt x="117" y="236"/>
                    </a:cubicBezTo>
                    <a:moveTo>
                      <a:pt x="190" y="216"/>
                    </a:moveTo>
                    <a:cubicBezTo>
                      <a:pt x="187" y="216"/>
                      <a:pt x="185" y="214"/>
                      <a:pt x="185" y="211"/>
                    </a:cubicBezTo>
                    <a:cubicBezTo>
                      <a:pt x="185" y="209"/>
                      <a:pt x="187" y="206"/>
                      <a:pt x="190" y="206"/>
                    </a:cubicBezTo>
                    <a:cubicBezTo>
                      <a:pt x="192" y="206"/>
                      <a:pt x="195" y="209"/>
                      <a:pt x="195" y="211"/>
                    </a:cubicBezTo>
                    <a:cubicBezTo>
                      <a:pt x="195" y="214"/>
                      <a:pt x="192" y="216"/>
                      <a:pt x="190" y="216"/>
                    </a:cubicBezTo>
                    <a:moveTo>
                      <a:pt x="244" y="164"/>
                    </a:moveTo>
                    <a:cubicBezTo>
                      <a:pt x="241" y="164"/>
                      <a:pt x="239" y="162"/>
                      <a:pt x="239" y="159"/>
                    </a:cubicBezTo>
                    <a:cubicBezTo>
                      <a:pt x="239" y="157"/>
                      <a:pt x="241" y="155"/>
                      <a:pt x="244" y="155"/>
                    </a:cubicBezTo>
                    <a:cubicBezTo>
                      <a:pt x="247" y="155"/>
                      <a:pt x="249" y="157"/>
                      <a:pt x="249" y="159"/>
                    </a:cubicBezTo>
                    <a:cubicBezTo>
                      <a:pt x="249" y="162"/>
                      <a:pt x="247" y="164"/>
                      <a:pt x="244" y="164"/>
                    </a:cubicBezTo>
                    <a:moveTo>
                      <a:pt x="264" y="88"/>
                    </a:moveTo>
                    <a:cubicBezTo>
                      <a:pt x="260" y="88"/>
                      <a:pt x="256" y="85"/>
                      <a:pt x="256" y="81"/>
                    </a:cubicBezTo>
                    <a:cubicBezTo>
                      <a:pt x="256" y="76"/>
                      <a:pt x="260" y="73"/>
                      <a:pt x="264" y="73"/>
                    </a:cubicBezTo>
                    <a:cubicBezTo>
                      <a:pt x="268" y="73"/>
                      <a:pt x="272" y="76"/>
                      <a:pt x="272" y="81"/>
                    </a:cubicBezTo>
                    <a:cubicBezTo>
                      <a:pt x="272" y="85"/>
                      <a:pt x="268" y="88"/>
                      <a:pt x="264" y="88"/>
                    </a:cubicBezTo>
                    <a:moveTo>
                      <a:pt x="263" y="0"/>
                    </a:moveTo>
                    <a:cubicBezTo>
                      <a:pt x="264" y="4"/>
                      <a:pt x="264" y="9"/>
                      <a:pt x="264" y="14"/>
                    </a:cubicBezTo>
                    <a:cubicBezTo>
                      <a:pt x="264" y="123"/>
                      <a:pt x="176" y="211"/>
                      <a:pt x="67" y="211"/>
                    </a:cubicBezTo>
                    <a:cubicBezTo>
                      <a:pt x="62" y="211"/>
                      <a:pt x="57" y="211"/>
                      <a:pt x="51" y="211"/>
                    </a:cubicBezTo>
                    <a:cubicBezTo>
                      <a:pt x="51" y="211"/>
                      <a:pt x="51" y="211"/>
                      <a:pt x="51" y="211"/>
                    </a:cubicBezTo>
                    <a:cubicBezTo>
                      <a:pt x="51" y="214"/>
                      <a:pt x="49" y="216"/>
                      <a:pt x="47" y="216"/>
                    </a:cubicBezTo>
                    <a:cubicBezTo>
                      <a:pt x="44" y="216"/>
                      <a:pt x="42" y="214"/>
                      <a:pt x="42" y="211"/>
                    </a:cubicBezTo>
                    <a:cubicBezTo>
                      <a:pt x="42" y="211"/>
                      <a:pt x="42" y="210"/>
                      <a:pt x="42" y="210"/>
                    </a:cubicBezTo>
                    <a:cubicBezTo>
                      <a:pt x="27" y="208"/>
                      <a:pt x="13" y="204"/>
                      <a:pt x="0" y="199"/>
                    </a:cubicBezTo>
                    <a:cubicBezTo>
                      <a:pt x="30" y="229"/>
                      <a:pt x="72" y="248"/>
                      <a:pt x="117" y="248"/>
                    </a:cubicBezTo>
                    <a:cubicBezTo>
                      <a:pt x="163" y="248"/>
                      <a:pt x="205" y="229"/>
                      <a:pt x="235" y="199"/>
                    </a:cubicBezTo>
                    <a:cubicBezTo>
                      <a:pt x="266" y="168"/>
                      <a:pt x="284" y="127"/>
                      <a:pt x="284" y="81"/>
                    </a:cubicBezTo>
                    <a:cubicBezTo>
                      <a:pt x="288" y="81"/>
                      <a:pt x="288" y="81"/>
                      <a:pt x="288" y="81"/>
                    </a:cubicBezTo>
                    <a:cubicBezTo>
                      <a:pt x="288" y="81"/>
                      <a:pt x="288" y="81"/>
                      <a:pt x="288" y="81"/>
                    </a:cubicBezTo>
                    <a:cubicBezTo>
                      <a:pt x="284" y="81"/>
                      <a:pt x="284" y="81"/>
                      <a:pt x="284" y="81"/>
                    </a:cubicBezTo>
                    <a:cubicBezTo>
                      <a:pt x="284" y="51"/>
                      <a:pt x="277" y="24"/>
                      <a:pt x="263" y="0"/>
                    </a:cubicBezTo>
                  </a:path>
                </a:pathLst>
              </a:custGeom>
              <a:solidFill>
                <a:srgbClr val="EBEBEB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5" name="îSḷiḑe">
                <a:extLst>
                  <a:ext uri="{FF2B5EF4-FFF2-40B4-BE49-F238E27FC236}">
                    <a16:creationId xmlns:a16="http://schemas.microsoft.com/office/drawing/2014/main" id="{87A0280D-9E2C-4611-87AE-C2BCFC191418}"/>
                  </a:ext>
                </a:extLst>
              </p:cNvPr>
              <p:cNvSpPr/>
              <p:nvPr/>
            </p:nvSpPr>
            <p:spPr bwMode="auto">
              <a:xfrm>
                <a:off x="4672013" y="2422525"/>
                <a:ext cx="3344863" cy="2946400"/>
              </a:xfrm>
              <a:custGeom>
                <a:avLst/>
                <a:gdLst>
                  <a:gd name="T0" fmla="*/ 297 w 297"/>
                  <a:gd name="T1" fmla="*/ 91 h 262"/>
                  <a:gd name="T2" fmla="*/ 293 w 297"/>
                  <a:gd name="T3" fmla="*/ 91 h 262"/>
                  <a:gd name="T4" fmla="*/ 244 w 297"/>
                  <a:gd name="T5" fmla="*/ 209 h 262"/>
                  <a:gd name="T6" fmla="*/ 126 w 297"/>
                  <a:gd name="T7" fmla="*/ 258 h 262"/>
                  <a:gd name="T8" fmla="*/ 9 w 297"/>
                  <a:gd name="T9" fmla="*/ 209 h 262"/>
                  <a:gd name="T10" fmla="*/ 0 w 297"/>
                  <a:gd name="T11" fmla="*/ 206 h 262"/>
                  <a:gd name="T12" fmla="*/ 126 w 297"/>
                  <a:gd name="T13" fmla="*/ 262 h 262"/>
                  <a:gd name="T14" fmla="*/ 297 w 297"/>
                  <a:gd name="T15" fmla="*/ 91 h 262"/>
                  <a:gd name="T16" fmla="*/ 272 w 297"/>
                  <a:gd name="T17" fmla="*/ 0 h 262"/>
                  <a:gd name="T18" fmla="*/ 272 w 297"/>
                  <a:gd name="T19" fmla="*/ 10 h 262"/>
                  <a:gd name="T20" fmla="*/ 293 w 297"/>
                  <a:gd name="T21" fmla="*/ 91 h 262"/>
                  <a:gd name="T22" fmla="*/ 297 w 297"/>
                  <a:gd name="T23" fmla="*/ 91 h 262"/>
                  <a:gd name="T24" fmla="*/ 297 w 297"/>
                  <a:gd name="T25" fmla="*/ 91 h 262"/>
                  <a:gd name="T26" fmla="*/ 272 w 297"/>
                  <a:gd name="T27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297" h="262">
                    <a:moveTo>
                      <a:pt x="297" y="91"/>
                    </a:moveTo>
                    <a:cubicBezTo>
                      <a:pt x="293" y="91"/>
                      <a:pt x="293" y="91"/>
                      <a:pt x="293" y="91"/>
                    </a:cubicBezTo>
                    <a:cubicBezTo>
                      <a:pt x="293" y="137"/>
                      <a:pt x="275" y="178"/>
                      <a:pt x="244" y="209"/>
                    </a:cubicBezTo>
                    <a:cubicBezTo>
                      <a:pt x="214" y="239"/>
                      <a:pt x="172" y="258"/>
                      <a:pt x="126" y="258"/>
                    </a:cubicBezTo>
                    <a:cubicBezTo>
                      <a:pt x="81" y="258"/>
                      <a:pt x="39" y="239"/>
                      <a:pt x="9" y="209"/>
                    </a:cubicBezTo>
                    <a:cubicBezTo>
                      <a:pt x="6" y="208"/>
                      <a:pt x="3" y="207"/>
                      <a:pt x="0" y="206"/>
                    </a:cubicBezTo>
                    <a:cubicBezTo>
                      <a:pt x="31" y="240"/>
                      <a:pt x="76" y="262"/>
                      <a:pt x="126" y="262"/>
                    </a:cubicBezTo>
                    <a:cubicBezTo>
                      <a:pt x="221" y="262"/>
                      <a:pt x="297" y="185"/>
                      <a:pt x="297" y="91"/>
                    </a:cubicBezTo>
                    <a:moveTo>
                      <a:pt x="272" y="0"/>
                    </a:moveTo>
                    <a:cubicBezTo>
                      <a:pt x="272" y="3"/>
                      <a:pt x="272" y="6"/>
                      <a:pt x="272" y="10"/>
                    </a:cubicBezTo>
                    <a:cubicBezTo>
                      <a:pt x="286" y="34"/>
                      <a:pt x="293" y="61"/>
                      <a:pt x="293" y="91"/>
                    </a:cubicBezTo>
                    <a:cubicBezTo>
                      <a:pt x="297" y="91"/>
                      <a:pt x="297" y="91"/>
                      <a:pt x="297" y="91"/>
                    </a:cubicBezTo>
                    <a:cubicBezTo>
                      <a:pt x="297" y="91"/>
                      <a:pt x="297" y="91"/>
                      <a:pt x="297" y="91"/>
                    </a:cubicBezTo>
                    <a:cubicBezTo>
                      <a:pt x="297" y="57"/>
                      <a:pt x="288" y="26"/>
                      <a:pt x="272" y="0"/>
                    </a:cubicBezTo>
                  </a:path>
                </a:pathLst>
              </a:custGeom>
              <a:solidFill>
                <a:srgbClr val="2345B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6" name="ïşḻíḋè">
                <a:extLst>
                  <a:ext uri="{FF2B5EF4-FFF2-40B4-BE49-F238E27FC236}">
                    <a16:creationId xmlns:a16="http://schemas.microsoft.com/office/drawing/2014/main" id="{D78CFE2B-AA92-4CF0-BD20-3497DCE53114}"/>
                  </a:ext>
                </a:extLst>
              </p:cNvPr>
              <p:cNvSpPr/>
              <p:nvPr/>
            </p:nvSpPr>
            <p:spPr bwMode="auto">
              <a:xfrm>
                <a:off x="6000750" y="5008563"/>
                <a:ext cx="168275" cy="180975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7" name="îṡļïḍè">
                <a:extLst>
                  <a:ext uri="{FF2B5EF4-FFF2-40B4-BE49-F238E27FC236}">
                    <a16:creationId xmlns:a16="http://schemas.microsoft.com/office/drawing/2014/main" id="{FCF5D66A-7F63-4A30-ABF4-9DE05FA62E72}"/>
                  </a:ext>
                </a:extLst>
              </p:cNvPr>
              <p:cNvSpPr/>
              <p:nvPr/>
            </p:nvSpPr>
            <p:spPr bwMode="auto">
              <a:xfrm>
                <a:off x="7656513" y="3355975"/>
                <a:ext cx="179388" cy="168275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8" name="íş1ïdê">
                <a:extLst>
                  <a:ext uri="{FF2B5EF4-FFF2-40B4-BE49-F238E27FC236}">
                    <a16:creationId xmlns:a16="http://schemas.microsoft.com/office/drawing/2014/main" id="{558A1852-AD16-4C10-BCB9-190230C4AE09}"/>
                  </a:ext>
                </a:extLst>
              </p:cNvPr>
              <p:cNvSpPr/>
              <p:nvPr/>
            </p:nvSpPr>
            <p:spPr bwMode="auto">
              <a:xfrm>
                <a:off x="5245100" y="4895850"/>
                <a:ext cx="101600" cy="68263"/>
              </a:xfrm>
              <a:custGeom>
                <a:avLst/>
                <a:gdLst>
                  <a:gd name="T0" fmla="*/ 0 w 9"/>
                  <a:gd name="T1" fmla="*/ 0 h 6"/>
                  <a:gd name="T2" fmla="*/ 0 w 9"/>
                  <a:gd name="T3" fmla="*/ 1 h 6"/>
                  <a:gd name="T4" fmla="*/ 5 w 9"/>
                  <a:gd name="T5" fmla="*/ 6 h 6"/>
                  <a:gd name="T6" fmla="*/ 9 w 9"/>
                  <a:gd name="T7" fmla="*/ 1 h 6"/>
                  <a:gd name="T8" fmla="*/ 9 w 9"/>
                  <a:gd name="T9" fmla="*/ 1 h 6"/>
                  <a:gd name="T10" fmla="*/ 0 w 9"/>
                  <a:gd name="T11" fmla="*/ 0 h 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" h="6">
                    <a:moveTo>
                      <a:pt x="0" y="0"/>
                    </a:moveTo>
                    <a:cubicBezTo>
                      <a:pt x="0" y="0"/>
                      <a:pt x="0" y="1"/>
                      <a:pt x="0" y="1"/>
                    </a:cubicBezTo>
                    <a:cubicBezTo>
                      <a:pt x="0" y="4"/>
                      <a:pt x="2" y="6"/>
                      <a:pt x="5" y="6"/>
                    </a:cubicBezTo>
                    <a:cubicBezTo>
                      <a:pt x="7" y="6"/>
                      <a:pt x="9" y="4"/>
                      <a:pt x="9" y="1"/>
                    </a:cubicBezTo>
                    <a:cubicBezTo>
                      <a:pt x="9" y="1"/>
                      <a:pt x="9" y="1"/>
                      <a:pt x="9" y="1"/>
                    </a:cubicBezTo>
                    <a:cubicBezTo>
                      <a:pt x="6" y="0"/>
                      <a:pt x="3" y="0"/>
                      <a:pt x="0" y="0"/>
                    </a:cubicBezTo>
                  </a:path>
                </a:pathLst>
              </a:cu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89" name="iṣḻiḋé">
                <a:extLst>
                  <a:ext uri="{FF2B5EF4-FFF2-40B4-BE49-F238E27FC236}">
                    <a16:creationId xmlns:a16="http://schemas.microsoft.com/office/drawing/2014/main" id="{0DD1AABD-36E4-4CE4-9ADC-135609A27C80}"/>
                  </a:ext>
                </a:extLst>
              </p:cNvPr>
              <p:cNvSpPr/>
              <p:nvPr/>
            </p:nvSpPr>
            <p:spPr bwMode="auto">
              <a:xfrm>
                <a:off x="6856413" y="4851400"/>
                <a:ext cx="112713" cy="112713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0" name="íṥ1ïďé">
                <a:extLst>
                  <a:ext uri="{FF2B5EF4-FFF2-40B4-BE49-F238E27FC236}">
                    <a16:creationId xmlns:a16="http://schemas.microsoft.com/office/drawing/2014/main" id="{0C51D274-263E-4101-9EAA-EA3CED575124}"/>
                  </a:ext>
                </a:extLst>
              </p:cNvPr>
              <p:cNvSpPr/>
              <p:nvPr/>
            </p:nvSpPr>
            <p:spPr bwMode="auto">
              <a:xfrm>
                <a:off x="7464425" y="4278313"/>
                <a:ext cx="112713" cy="101600"/>
              </a:xfrm>
              <a:prstGeom prst="ellipse">
                <a:avLst/>
              </a:prstGeom>
              <a:solidFill>
                <a:srgbClr val="C2C2C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1" name="îṡḷíḑé">
                <a:extLst>
                  <a:ext uri="{FF2B5EF4-FFF2-40B4-BE49-F238E27FC236}">
                    <a16:creationId xmlns:a16="http://schemas.microsoft.com/office/drawing/2014/main" id="{58A00B85-983F-4E43-9C4C-EC71BC94F067}"/>
                  </a:ext>
                </a:extLst>
              </p:cNvPr>
              <p:cNvSpPr/>
              <p:nvPr/>
            </p:nvSpPr>
            <p:spPr bwMode="auto">
              <a:xfrm>
                <a:off x="6034088" y="3389313"/>
                <a:ext cx="112713" cy="101600"/>
              </a:xfrm>
              <a:prstGeom prst="ellipse">
                <a:avLst/>
              </a:prstGeom>
              <a:solidFill>
                <a:srgbClr val="EF1D4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sp>
        <p:nvSpPr>
          <p:cNvPr id="192" name="椭圆 191">
            <a:extLst>
              <a:ext uri="{FF2B5EF4-FFF2-40B4-BE49-F238E27FC236}">
                <a16:creationId xmlns:a16="http://schemas.microsoft.com/office/drawing/2014/main" id="{B166654B-3F13-42EE-A613-F4D9D1F11E08}"/>
              </a:ext>
            </a:extLst>
          </p:cNvPr>
          <p:cNvSpPr/>
          <p:nvPr/>
        </p:nvSpPr>
        <p:spPr>
          <a:xfrm>
            <a:off x="9484583" y="690829"/>
            <a:ext cx="125083" cy="125083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3" name="椭圆 192">
            <a:extLst>
              <a:ext uri="{FF2B5EF4-FFF2-40B4-BE49-F238E27FC236}">
                <a16:creationId xmlns:a16="http://schemas.microsoft.com/office/drawing/2014/main" id="{74521D2B-AE91-4C6C-B09F-0897D1D2F5CA}"/>
              </a:ext>
            </a:extLst>
          </p:cNvPr>
          <p:cNvSpPr/>
          <p:nvPr/>
        </p:nvSpPr>
        <p:spPr>
          <a:xfrm>
            <a:off x="10958518" y="593345"/>
            <a:ext cx="182233" cy="182233"/>
          </a:xfrm>
          <a:prstGeom prst="ellipse">
            <a:avLst/>
          </a:prstGeom>
          <a:gradFill>
            <a:gsLst>
              <a:gs pos="0">
                <a:srgbClr val="D6FFFF"/>
              </a:gs>
              <a:gs pos="100000">
                <a:srgbClr val="6DE5FD"/>
              </a:gs>
            </a:gsLst>
            <a:lin ang="540000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94" name="椭圆 193">
            <a:extLst>
              <a:ext uri="{FF2B5EF4-FFF2-40B4-BE49-F238E27FC236}">
                <a16:creationId xmlns:a16="http://schemas.microsoft.com/office/drawing/2014/main" id="{C9336FE3-4A78-4CCA-8C41-FFC157411E0E}"/>
              </a:ext>
            </a:extLst>
          </p:cNvPr>
          <p:cNvSpPr/>
          <p:nvPr/>
        </p:nvSpPr>
        <p:spPr>
          <a:xfrm>
            <a:off x="10269040" y="1113317"/>
            <a:ext cx="446225" cy="446225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72560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500"/>
                            </p:stCondLst>
                            <p:childTnLst>
                              <p:par>
                                <p:cTn id="37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000"/>
                            </p:stCondLst>
                            <p:childTnLst>
                              <p:par>
                                <p:cTn id="4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0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4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  <p:bldP spid="192" grpId="0" animBg="1"/>
      <p:bldP spid="193" grpId="0" animBg="1"/>
      <p:bldP spid="1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A7A2B8ED-5B02-4C66-8308-73FF99140D32}"/>
              </a:ext>
            </a:extLst>
          </p:cNvPr>
          <p:cNvGrpSpPr/>
          <p:nvPr/>
        </p:nvGrpSpPr>
        <p:grpSpPr>
          <a:xfrm>
            <a:off x="645541" y="3267456"/>
            <a:ext cx="3370260" cy="3068257"/>
            <a:chOff x="487045" y="3267456"/>
            <a:chExt cx="3370260" cy="3068257"/>
          </a:xfrm>
        </p:grpSpPr>
        <p:sp>
          <p:nvSpPr>
            <p:cNvPr id="5" name="矩形: 圆角 4">
              <a:extLst>
                <a:ext uri="{FF2B5EF4-FFF2-40B4-BE49-F238E27FC236}">
                  <a16:creationId xmlns:a16="http://schemas.microsoft.com/office/drawing/2014/main" id="{8090D3F8-7B56-4978-871B-BBDCF7DBF112}"/>
                </a:ext>
              </a:extLst>
            </p:cNvPr>
            <p:cNvSpPr/>
            <p:nvPr/>
          </p:nvSpPr>
          <p:spPr>
            <a:xfrm>
              <a:off x="487045" y="3267456"/>
              <a:ext cx="3248335" cy="2777074"/>
            </a:xfrm>
            <a:prstGeom prst="roundRect">
              <a:avLst>
                <a:gd name="adj" fmla="val 305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5" name="iSḷíḍé">
              <a:extLst>
                <a:ext uri="{FF2B5EF4-FFF2-40B4-BE49-F238E27FC236}">
                  <a16:creationId xmlns:a16="http://schemas.microsoft.com/office/drawing/2014/main" id="{2F6C8049-C4C1-4A2B-A778-0D0CEA15AB96}"/>
                </a:ext>
              </a:extLst>
            </p:cNvPr>
            <p:cNvSpPr txBox="1"/>
            <p:nvPr/>
          </p:nvSpPr>
          <p:spPr>
            <a:xfrm>
              <a:off x="760961" y="4581333"/>
              <a:ext cx="3096344" cy="1754380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rmAutofit/>
            </a:bodyPr>
            <a:lstStyle/>
            <a:p>
              <a:pPr marL="171450" indent="-171450">
                <a:lnSpc>
                  <a:spcPct val="16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Supporting text here.</a:t>
              </a:r>
            </a:p>
            <a:p>
              <a:pPr marL="171450" indent="-171450">
                <a:lnSpc>
                  <a:spcPct val="16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You can use the icon library in to filter and replace existing icon elements with one click.</a:t>
              </a:r>
            </a:p>
          </p:txBody>
        </p:sp>
        <p:sp>
          <p:nvSpPr>
            <p:cNvPr id="26" name="iSļîḑê">
              <a:extLst>
                <a:ext uri="{FF2B5EF4-FFF2-40B4-BE49-F238E27FC236}">
                  <a16:creationId xmlns:a16="http://schemas.microsoft.com/office/drawing/2014/main" id="{1E21DFA2-6896-4E3D-B9D7-9338CDC04F27}"/>
                </a:ext>
              </a:extLst>
            </p:cNvPr>
            <p:cNvSpPr txBox="1"/>
            <p:nvPr/>
          </p:nvSpPr>
          <p:spPr>
            <a:xfrm>
              <a:off x="760961" y="4185726"/>
              <a:ext cx="3096344" cy="340735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spAutoFit/>
            </a:bodyPr>
            <a:lstStyle/>
            <a:p>
              <a:pPr>
                <a:spcBef>
                  <a:spcPct val="0"/>
                </a:spcBef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27" name="ïşlïḓé">
              <a:extLst>
                <a:ext uri="{FF2B5EF4-FFF2-40B4-BE49-F238E27FC236}">
                  <a16:creationId xmlns:a16="http://schemas.microsoft.com/office/drawing/2014/main" id="{A6D9186F-8DAB-4F34-9EA5-660B4D67FCDD}"/>
                </a:ext>
              </a:extLst>
            </p:cNvPr>
            <p:cNvSpPr/>
            <p:nvPr/>
          </p:nvSpPr>
          <p:spPr bwMode="auto">
            <a:xfrm>
              <a:off x="875261" y="3607325"/>
              <a:ext cx="461080" cy="365375"/>
            </a:xfrm>
            <a:custGeom>
              <a:avLst/>
              <a:gdLst>
                <a:gd name="connsiteX0" fmla="*/ 511657 w 606157"/>
                <a:gd name="connsiteY0" fmla="*/ 343654 h 480339"/>
                <a:gd name="connsiteX1" fmla="*/ 521432 w 606157"/>
                <a:gd name="connsiteY1" fmla="*/ 353421 h 480339"/>
                <a:gd name="connsiteX2" fmla="*/ 521432 w 606157"/>
                <a:gd name="connsiteY2" fmla="*/ 376178 h 480339"/>
                <a:gd name="connsiteX3" fmla="*/ 544305 w 606157"/>
                <a:gd name="connsiteY3" fmla="*/ 376178 h 480339"/>
                <a:gd name="connsiteX4" fmla="*/ 554080 w 606157"/>
                <a:gd name="connsiteY4" fmla="*/ 385945 h 480339"/>
                <a:gd name="connsiteX5" fmla="*/ 544305 w 606157"/>
                <a:gd name="connsiteY5" fmla="*/ 395712 h 480339"/>
                <a:gd name="connsiteX6" fmla="*/ 521432 w 606157"/>
                <a:gd name="connsiteY6" fmla="*/ 395712 h 480339"/>
                <a:gd name="connsiteX7" fmla="*/ 521432 w 606157"/>
                <a:gd name="connsiteY7" fmla="*/ 418566 h 480339"/>
                <a:gd name="connsiteX8" fmla="*/ 511657 w 606157"/>
                <a:gd name="connsiteY8" fmla="*/ 428333 h 480339"/>
                <a:gd name="connsiteX9" fmla="*/ 501882 w 606157"/>
                <a:gd name="connsiteY9" fmla="*/ 418566 h 480339"/>
                <a:gd name="connsiteX10" fmla="*/ 501882 w 606157"/>
                <a:gd name="connsiteY10" fmla="*/ 395712 h 480339"/>
                <a:gd name="connsiteX11" fmla="*/ 479106 w 606157"/>
                <a:gd name="connsiteY11" fmla="*/ 395712 h 480339"/>
                <a:gd name="connsiteX12" fmla="*/ 469331 w 606157"/>
                <a:gd name="connsiteY12" fmla="*/ 385945 h 480339"/>
                <a:gd name="connsiteX13" fmla="*/ 479106 w 606157"/>
                <a:gd name="connsiteY13" fmla="*/ 376178 h 480339"/>
                <a:gd name="connsiteX14" fmla="*/ 501882 w 606157"/>
                <a:gd name="connsiteY14" fmla="*/ 376178 h 480339"/>
                <a:gd name="connsiteX15" fmla="*/ 501882 w 606157"/>
                <a:gd name="connsiteY15" fmla="*/ 353421 h 480339"/>
                <a:gd name="connsiteX16" fmla="*/ 511657 w 606157"/>
                <a:gd name="connsiteY16" fmla="*/ 343654 h 480339"/>
                <a:gd name="connsiteX17" fmla="*/ 511621 w 606157"/>
                <a:gd name="connsiteY17" fmla="*/ 311170 h 480339"/>
                <a:gd name="connsiteX18" fmla="*/ 436735 w 606157"/>
                <a:gd name="connsiteY18" fmla="*/ 385944 h 480339"/>
                <a:gd name="connsiteX19" fmla="*/ 511621 w 606157"/>
                <a:gd name="connsiteY19" fmla="*/ 460816 h 480339"/>
                <a:gd name="connsiteX20" fmla="*/ 586605 w 606157"/>
                <a:gd name="connsiteY20" fmla="*/ 385944 h 480339"/>
                <a:gd name="connsiteX21" fmla="*/ 511621 w 606157"/>
                <a:gd name="connsiteY21" fmla="*/ 311170 h 480339"/>
                <a:gd name="connsiteX22" fmla="*/ 511621 w 606157"/>
                <a:gd name="connsiteY22" fmla="*/ 291647 h 480339"/>
                <a:gd name="connsiteX23" fmla="*/ 606157 w 606157"/>
                <a:gd name="connsiteY23" fmla="*/ 385944 h 480339"/>
                <a:gd name="connsiteX24" fmla="*/ 511621 w 606157"/>
                <a:gd name="connsiteY24" fmla="*/ 480339 h 480339"/>
                <a:gd name="connsiteX25" fmla="*/ 417183 w 606157"/>
                <a:gd name="connsiteY25" fmla="*/ 385944 h 480339"/>
                <a:gd name="connsiteX26" fmla="*/ 511621 w 606157"/>
                <a:gd name="connsiteY26" fmla="*/ 291647 h 480339"/>
                <a:gd name="connsiteX27" fmla="*/ 368279 w 606157"/>
                <a:gd name="connsiteY27" fmla="*/ 200476 h 480339"/>
                <a:gd name="connsiteX28" fmla="*/ 489505 w 606157"/>
                <a:gd name="connsiteY28" fmla="*/ 259991 h 480339"/>
                <a:gd name="connsiteX29" fmla="*/ 487746 w 606157"/>
                <a:gd name="connsiteY29" fmla="*/ 273650 h 480339"/>
                <a:gd name="connsiteX30" fmla="*/ 481782 w 606157"/>
                <a:gd name="connsiteY30" fmla="*/ 275699 h 480339"/>
                <a:gd name="connsiteX31" fmla="*/ 474059 w 606157"/>
                <a:gd name="connsiteY31" fmla="*/ 271894 h 480339"/>
                <a:gd name="connsiteX32" fmla="*/ 368279 w 606157"/>
                <a:gd name="connsiteY32" fmla="*/ 219989 h 480339"/>
                <a:gd name="connsiteX33" fmla="*/ 293588 w 606157"/>
                <a:gd name="connsiteY33" fmla="*/ 242819 h 480339"/>
                <a:gd name="connsiteX34" fmla="*/ 279999 w 606157"/>
                <a:gd name="connsiteY34" fmla="*/ 240185 h 480339"/>
                <a:gd name="connsiteX35" fmla="*/ 282639 w 606157"/>
                <a:gd name="connsiteY35" fmla="*/ 226623 h 480339"/>
                <a:gd name="connsiteX36" fmla="*/ 368279 w 606157"/>
                <a:gd name="connsiteY36" fmla="*/ 200476 h 480339"/>
                <a:gd name="connsiteX37" fmla="*/ 153211 w 606157"/>
                <a:gd name="connsiteY37" fmla="*/ 200476 h 480339"/>
                <a:gd name="connsiteX38" fmla="*/ 306325 w 606157"/>
                <a:gd name="connsiteY38" fmla="*/ 353439 h 480339"/>
                <a:gd name="connsiteX39" fmla="*/ 296547 w 606157"/>
                <a:gd name="connsiteY39" fmla="*/ 363200 h 480339"/>
                <a:gd name="connsiteX40" fmla="*/ 286770 w 606157"/>
                <a:gd name="connsiteY40" fmla="*/ 353439 h 480339"/>
                <a:gd name="connsiteX41" fmla="*/ 153211 w 606157"/>
                <a:gd name="connsiteY41" fmla="*/ 219999 h 480339"/>
                <a:gd name="connsiteX42" fmla="*/ 19554 w 606157"/>
                <a:gd name="connsiteY42" fmla="*/ 353439 h 480339"/>
                <a:gd name="connsiteX43" fmla="*/ 9777 w 606157"/>
                <a:gd name="connsiteY43" fmla="*/ 363200 h 480339"/>
                <a:gd name="connsiteX44" fmla="*/ 0 w 606157"/>
                <a:gd name="connsiteY44" fmla="*/ 353439 h 480339"/>
                <a:gd name="connsiteX45" fmla="*/ 153211 w 606157"/>
                <a:gd name="connsiteY45" fmla="*/ 200476 h 480339"/>
                <a:gd name="connsiteX46" fmla="*/ 368295 w 606157"/>
                <a:gd name="connsiteY46" fmla="*/ 19531 h 480339"/>
                <a:gd name="connsiteX47" fmla="*/ 306326 w 606157"/>
                <a:gd name="connsiteY47" fmla="*/ 81348 h 480339"/>
                <a:gd name="connsiteX48" fmla="*/ 368295 w 606157"/>
                <a:gd name="connsiteY48" fmla="*/ 143262 h 480339"/>
                <a:gd name="connsiteX49" fmla="*/ 430165 w 606157"/>
                <a:gd name="connsiteY49" fmla="*/ 81348 h 480339"/>
                <a:gd name="connsiteX50" fmla="*/ 368295 w 606157"/>
                <a:gd name="connsiteY50" fmla="*/ 19531 h 480339"/>
                <a:gd name="connsiteX51" fmla="*/ 153211 w 606157"/>
                <a:gd name="connsiteY51" fmla="*/ 19531 h 480339"/>
                <a:gd name="connsiteX52" fmla="*/ 91242 w 606157"/>
                <a:gd name="connsiteY52" fmla="*/ 81348 h 480339"/>
                <a:gd name="connsiteX53" fmla="*/ 153211 w 606157"/>
                <a:gd name="connsiteY53" fmla="*/ 143262 h 480339"/>
                <a:gd name="connsiteX54" fmla="*/ 215081 w 606157"/>
                <a:gd name="connsiteY54" fmla="*/ 81348 h 480339"/>
                <a:gd name="connsiteX55" fmla="*/ 153211 w 606157"/>
                <a:gd name="connsiteY55" fmla="*/ 19531 h 480339"/>
                <a:gd name="connsiteX56" fmla="*/ 368295 w 606157"/>
                <a:gd name="connsiteY56" fmla="*/ 0 h 480339"/>
                <a:gd name="connsiteX57" fmla="*/ 449714 w 606157"/>
                <a:gd name="connsiteY57" fmla="*/ 81348 h 480339"/>
                <a:gd name="connsiteX58" fmla="*/ 368295 w 606157"/>
                <a:gd name="connsiteY58" fmla="*/ 162794 h 480339"/>
                <a:gd name="connsiteX59" fmla="*/ 286778 w 606157"/>
                <a:gd name="connsiteY59" fmla="*/ 81348 h 480339"/>
                <a:gd name="connsiteX60" fmla="*/ 368295 w 606157"/>
                <a:gd name="connsiteY60" fmla="*/ 0 h 480339"/>
                <a:gd name="connsiteX61" fmla="*/ 153211 w 606157"/>
                <a:gd name="connsiteY61" fmla="*/ 0 h 480339"/>
                <a:gd name="connsiteX62" fmla="*/ 234630 w 606157"/>
                <a:gd name="connsiteY62" fmla="*/ 81348 h 480339"/>
                <a:gd name="connsiteX63" fmla="*/ 153211 w 606157"/>
                <a:gd name="connsiteY63" fmla="*/ 162794 h 480339"/>
                <a:gd name="connsiteX64" fmla="*/ 71694 w 606157"/>
                <a:gd name="connsiteY64" fmla="*/ 81348 h 480339"/>
                <a:gd name="connsiteX65" fmla="*/ 153211 w 606157"/>
                <a:gd name="connsiteY65" fmla="*/ 0 h 480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606157" h="480339">
                  <a:moveTo>
                    <a:pt x="511657" y="343654"/>
                  </a:moveTo>
                  <a:cubicBezTo>
                    <a:pt x="517131" y="343654"/>
                    <a:pt x="521432" y="348049"/>
                    <a:pt x="521432" y="353421"/>
                  </a:cubicBezTo>
                  <a:lnTo>
                    <a:pt x="521432" y="376178"/>
                  </a:lnTo>
                  <a:lnTo>
                    <a:pt x="544305" y="376178"/>
                  </a:lnTo>
                  <a:cubicBezTo>
                    <a:pt x="549682" y="376178"/>
                    <a:pt x="554080" y="380573"/>
                    <a:pt x="554080" y="385945"/>
                  </a:cubicBezTo>
                  <a:cubicBezTo>
                    <a:pt x="554080" y="391414"/>
                    <a:pt x="549682" y="395712"/>
                    <a:pt x="544305" y="395712"/>
                  </a:cubicBezTo>
                  <a:lnTo>
                    <a:pt x="521432" y="395712"/>
                  </a:lnTo>
                  <a:lnTo>
                    <a:pt x="521432" y="418566"/>
                  </a:lnTo>
                  <a:cubicBezTo>
                    <a:pt x="521432" y="423938"/>
                    <a:pt x="517131" y="428333"/>
                    <a:pt x="511657" y="428333"/>
                  </a:cubicBezTo>
                  <a:cubicBezTo>
                    <a:pt x="506281" y="428333"/>
                    <a:pt x="501882" y="423938"/>
                    <a:pt x="501882" y="418566"/>
                  </a:cubicBezTo>
                  <a:lnTo>
                    <a:pt x="501882" y="395712"/>
                  </a:lnTo>
                  <a:lnTo>
                    <a:pt x="479106" y="395712"/>
                  </a:lnTo>
                  <a:cubicBezTo>
                    <a:pt x="473730" y="395712"/>
                    <a:pt x="469331" y="391414"/>
                    <a:pt x="469331" y="385945"/>
                  </a:cubicBezTo>
                  <a:cubicBezTo>
                    <a:pt x="469331" y="380573"/>
                    <a:pt x="473730" y="376178"/>
                    <a:pt x="479106" y="376178"/>
                  </a:cubicBezTo>
                  <a:lnTo>
                    <a:pt x="501882" y="376178"/>
                  </a:lnTo>
                  <a:lnTo>
                    <a:pt x="501882" y="353421"/>
                  </a:lnTo>
                  <a:cubicBezTo>
                    <a:pt x="501882" y="348049"/>
                    <a:pt x="506281" y="343654"/>
                    <a:pt x="511657" y="343654"/>
                  </a:cubicBezTo>
                  <a:close/>
                  <a:moveTo>
                    <a:pt x="511621" y="311170"/>
                  </a:moveTo>
                  <a:cubicBezTo>
                    <a:pt x="470366" y="311170"/>
                    <a:pt x="436735" y="344750"/>
                    <a:pt x="436735" y="385944"/>
                  </a:cubicBezTo>
                  <a:cubicBezTo>
                    <a:pt x="436735" y="427236"/>
                    <a:pt x="470366" y="460816"/>
                    <a:pt x="511621" y="460816"/>
                  </a:cubicBezTo>
                  <a:cubicBezTo>
                    <a:pt x="552975" y="460816"/>
                    <a:pt x="586605" y="427236"/>
                    <a:pt x="586605" y="385944"/>
                  </a:cubicBezTo>
                  <a:cubicBezTo>
                    <a:pt x="586605" y="344750"/>
                    <a:pt x="552975" y="311170"/>
                    <a:pt x="511621" y="311170"/>
                  </a:cubicBezTo>
                  <a:close/>
                  <a:moveTo>
                    <a:pt x="511621" y="291647"/>
                  </a:moveTo>
                  <a:cubicBezTo>
                    <a:pt x="563729" y="291647"/>
                    <a:pt x="606157" y="333915"/>
                    <a:pt x="606157" y="385944"/>
                  </a:cubicBezTo>
                  <a:cubicBezTo>
                    <a:pt x="606157" y="437974"/>
                    <a:pt x="563729" y="480339"/>
                    <a:pt x="511621" y="480339"/>
                  </a:cubicBezTo>
                  <a:cubicBezTo>
                    <a:pt x="459514" y="480339"/>
                    <a:pt x="417183" y="437974"/>
                    <a:pt x="417183" y="385944"/>
                  </a:cubicBezTo>
                  <a:cubicBezTo>
                    <a:pt x="417183" y="333915"/>
                    <a:pt x="459514" y="291647"/>
                    <a:pt x="511621" y="291647"/>
                  </a:cubicBezTo>
                  <a:close/>
                  <a:moveTo>
                    <a:pt x="368279" y="200476"/>
                  </a:moveTo>
                  <a:cubicBezTo>
                    <a:pt x="416085" y="200476"/>
                    <a:pt x="460274" y="222135"/>
                    <a:pt x="489505" y="259991"/>
                  </a:cubicBezTo>
                  <a:cubicBezTo>
                    <a:pt x="492829" y="264284"/>
                    <a:pt x="492047" y="270333"/>
                    <a:pt x="487746" y="273650"/>
                  </a:cubicBezTo>
                  <a:cubicBezTo>
                    <a:pt x="485986" y="275016"/>
                    <a:pt x="483835" y="275699"/>
                    <a:pt x="481782" y="275699"/>
                  </a:cubicBezTo>
                  <a:cubicBezTo>
                    <a:pt x="478849" y="275699"/>
                    <a:pt x="475916" y="274430"/>
                    <a:pt x="474059" y="271894"/>
                  </a:cubicBezTo>
                  <a:cubicBezTo>
                    <a:pt x="448542" y="238917"/>
                    <a:pt x="409926" y="219989"/>
                    <a:pt x="368279" y="219989"/>
                  </a:cubicBezTo>
                  <a:cubicBezTo>
                    <a:pt x="341492" y="219989"/>
                    <a:pt x="315683" y="227892"/>
                    <a:pt x="293588" y="242819"/>
                  </a:cubicBezTo>
                  <a:cubicBezTo>
                    <a:pt x="289091" y="245844"/>
                    <a:pt x="283030" y="244673"/>
                    <a:pt x="279999" y="240185"/>
                  </a:cubicBezTo>
                  <a:cubicBezTo>
                    <a:pt x="276969" y="235697"/>
                    <a:pt x="278142" y="229648"/>
                    <a:pt x="282639" y="226623"/>
                  </a:cubicBezTo>
                  <a:cubicBezTo>
                    <a:pt x="307960" y="209549"/>
                    <a:pt x="337582" y="200476"/>
                    <a:pt x="368279" y="200476"/>
                  </a:cubicBezTo>
                  <a:close/>
                  <a:moveTo>
                    <a:pt x="153211" y="200476"/>
                  </a:moveTo>
                  <a:cubicBezTo>
                    <a:pt x="237688" y="200476"/>
                    <a:pt x="306325" y="269099"/>
                    <a:pt x="306325" y="353439"/>
                  </a:cubicBezTo>
                  <a:cubicBezTo>
                    <a:pt x="306325" y="358808"/>
                    <a:pt x="302023" y="363200"/>
                    <a:pt x="296547" y="363200"/>
                  </a:cubicBezTo>
                  <a:cubicBezTo>
                    <a:pt x="291170" y="363200"/>
                    <a:pt x="286770" y="358808"/>
                    <a:pt x="286770" y="353439"/>
                  </a:cubicBezTo>
                  <a:cubicBezTo>
                    <a:pt x="286770" y="279837"/>
                    <a:pt x="226835" y="219999"/>
                    <a:pt x="153211" y="219999"/>
                  </a:cubicBezTo>
                  <a:cubicBezTo>
                    <a:pt x="79490" y="219999"/>
                    <a:pt x="19554" y="279837"/>
                    <a:pt x="19554" y="353439"/>
                  </a:cubicBezTo>
                  <a:cubicBezTo>
                    <a:pt x="19554" y="358808"/>
                    <a:pt x="15155" y="363200"/>
                    <a:pt x="9777" y="363200"/>
                  </a:cubicBezTo>
                  <a:cubicBezTo>
                    <a:pt x="4400" y="363200"/>
                    <a:pt x="0" y="358808"/>
                    <a:pt x="0" y="353439"/>
                  </a:cubicBezTo>
                  <a:cubicBezTo>
                    <a:pt x="0" y="269099"/>
                    <a:pt x="68735" y="200476"/>
                    <a:pt x="153211" y="200476"/>
                  </a:cubicBezTo>
                  <a:close/>
                  <a:moveTo>
                    <a:pt x="368295" y="19531"/>
                  </a:moveTo>
                  <a:cubicBezTo>
                    <a:pt x="334085" y="19531"/>
                    <a:pt x="306326" y="47266"/>
                    <a:pt x="306326" y="81348"/>
                  </a:cubicBezTo>
                  <a:cubicBezTo>
                    <a:pt x="306326" y="115528"/>
                    <a:pt x="334085" y="143262"/>
                    <a:pt x="368295" y="143262"/>
                  </a:cubicBezTo>
                  <a:cubicBezTo>
                    <a:pt x="402407" y="143262"/>
                    <a:pt x="430165" y="115528"/>
                    <a:pt x="430165" y="81348"/>
                  </a:cubicBezTo>
                  <a:cubicBezTo>
                    <a:pt x="430165" y="47266"/>
                    <a:pt x="402407" y="19531"/>
                    <a:pt x="368295" y="19531"/>
                  </a:cubicBezTo>
                  <a:close/>
                  <a:moveTo>
                    <a:pt x="153211" y="19531"/>
                  </a:moveTo>
                  <a:cubicBezTo>
                    <a:pt x="119001" y="19531"/>
                    <a:pt x="91242" y="47266"/>
                    <a:pt x="91242" y="81348"/>
                  </a:cubicBezTo>
                  <a:cubicBezTo>
                    <a:pt x="91242" y="115528"/>
                    <a:pt x="119001" y="143262"/>
                    <a:pt x="153211" y="143262"/>
                  </a:cubicBezTo>
                  <a:cubicBezTo>
                    <a:pt x="187323" y="143262"/>
                    <a:pt x="215081" y="115528"/>
                    <a:pt x="215081" y="81348"/>
                  </a:cubicBezTo>
                  <a:cubicBezTo>
                    <a:pt x="215081" y="47266"/>
                    <a:pt x="187323" y="19531"/>
                    <a:pt x="153211" y="19531"/>
                  </a:cubicBezTo>
                  <a:close/>
                  <a:moveTo>
                    <a:pt x="368295" y="0"/>
                  </a:moveTo>
                  <a:cubicBezTo>
                    <a:pt x="413158" y="0"/>
                    <a:pt x="449714" y="36523"/>
                    <a:pt x="449714" y="81348"/>
                  </a:cubicBezTo>
                  <a:cubicBezTo>
                    <a:pt x="449714" y="126270"/>
                    <a:pt x="413158" y="162794"/>
                    <a:pt x="368295" y="162794"/>
                  </a:cubicBezTo>
                  <a:cubicBezTo>
                    <a:pt x="323333" y="162794"/>
                    <a:pt x="286778" y="126270"/>
                    <a:pt x="286778" y="81348"/>
                  </a:cubicBezTo>
                  <a:cubicBezTo>
                    <a:pt x="286778" y="36523"/>
                    <a:pt x="323333" y="0"/>
                    <a:pt x="368295" y="0"/>
                  </a:cubicBezTo>
                  <a:close/>
                  <a:moveTo>
                    <a:pt x="153211" y="0"/>
                  </a:moveTo>
                  <a:cubicBezTo>
                    <a:pt x="198074" y="0"/>
                    <a:pt x="234630" y="36523"/>
                    <a:pt x="234630" y="81348"/>
                  </a:cubicBezTo>
                  <a:cubicBezTo>
                    <a:pt x="234630" y="126270"/>
                    <a:pt x="198074" y="162794"/>
                    <a:pt x="153211" y="162794"/>
                  </a:cubicBezTo>
                  <a:cubicBezTo>
                    <a:pt x="108249" y="162794"/>
                    <a:pt x="71694" y="126270"/>
                    <a:pt x="71694" y="81348"/>
                  </a:cubicBezTo>
                  <a:cubicBezTo>
                    <a:pt x="71694" y="36523"/>
                    <a:pt x="108249" y="0"/>
                    <a:pt x="15321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72E7646E-AE7A-447A-BEF7-BA831B3F63A8}"/>
              </a:ext>
            </a:extLst>
          </p:cNvPr>
          <p:cNvGrpSpPr/>
          <p:nvPr/>
        </p:nvGrpSpPr>
        <p:grpSpPr>
          <a:xfrm>
            <a:off x="395185" y="1597339"/>
            <a:ext cx="11400155" cy="1260132"/>
            <a:chOff x="395185" y="1694875"/>
            <a:chExt cx="11400155" cy="1260132"/>
          </a:xfrm>
        </p:grpSpPr>
        <p:sp>
          <p:nvSpPr>
            <p:cNvPr id="3" name="矩形: 圆角 2">
              <a:extLst>
                <a:ext uri="{FF2B5EF4-FFF2-40B4-BE49-F238E27FC236}">
                  <a16:creationId xmlns:a16="http://schemas.microsoft.com/office/drawing/2014/main" id="{515B4E3B-DF9A-4DD9-B9A5-F2691C43D20E}"/>
                </a:ext>
              </a:extLst>
            </p:cNvPr>
            <p:cNvSpPr/>
            <p:nvPr/>
          </p:nvSpPr>
          <p:spPr>
            <a:xfrm>
              <a:off x="395185" y="1740594"/>
              <a:ext cx="11400155" cy="1214413"/>
            </a:xfrm>
            <a:prstGeom prst="roundRect">
              <a:avLst/>
            </a:prstGeom>
            <a:gradFill>
              <a:gsLst>
                <a:gs pos="0">
                  <a:srgbClr val="064EC4"/>
                </a:gs>
                <a:gs pos="100000">
                  <a:srgbClr val="2CA2FA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" name="组合 1">
              <a:extLst>
                <a:ext uri="{FF2B5EF4-FFF2-40B4-BE49-F238E27FC236}">
                  <a16:creationId xmlns:a16="http://schemas.microsoft.com/office/drawing/2014/main" id="{E6277DD1-2D53-4E6E-B95F-21CD0CFAFB45}"/>
                </a:ext>
              </a:extLst>
            </p:cNvPr>
            <p:cNvGrpSpPr/>
            <p:nvPr/>
          </p:nvGrpSpPr>
          <p:grpSpPr>
            <a:xfrm>
              <a:off x="760961" y="1694875"/>
              <a:ext cx="10767324" cy="1025366"/>
              <a:chOff x="753164" y="1401335"/>
              <a:chExt cx="10767324" cy="1025366"/>
            </a:xfrm>
          </p:grpSpPr>
          <p:sp>
            <p:nvSpPr>
              <p:cNvPr id="161" name="椭圆 160"/>
              <p:cNvSpPr/>
              <p:nvPr/>
            </p:nvSpPr>
            <p:spPr>
              <a:xfrm>
                <a:off x="10234613" y="1401335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71" name="椭圆 170"/>
              <p:cNvSpPr/>
              <p:nvPr/>
            </p:nvSpPr>
            <p:spPr>
              <a:xfrm>
                <a:off x="6655066" y="1947749"/>
                <a:ext cx="45719" cy="45719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cxnSp>
            <p:nvCxnSpPr>
              <p:cNvPr id="19" name="直接连接符 18">
                <a:extLst>
                  <a:ext uri="{FF2B5EF4-FFF2-40B4-BE49-F238E27FC236}">
                    <a16:creationId xmlns:a16="http://schemas.microsoft.com/office/drawing/2014/main" id="{56459E6F-85E9-4AF3-B415-CB0FE7BD8D77}"/>
                  </a:ext>
                </a:extLst>
              </p:cNvPr>
              <p:cNvCxnSpPr>
                <a:cxnSpLocks/>
                <a:stCxn id="59" idx="0"/>
              </p:cNvCxnSpPr>
              <p:nvPr/>
            </p:nvCxnSpPr>
            <p:spPr>
              <a:xfrm>
                <a:off x="1191745" y="1907718"/>
                <a:ext cx="9791443" cy="0"/>
              </a:xfrm>
              <a:prstGeom prst="line">
                <a:avLst/>
              </a:prstGeom>
              <a:ln w="3175" cap="rnd">
                <a:solidFill>
                  <a:schemeClr val="bg1">
                    <a:lumMod val="85000"/>
                  </a:schemeClr>
                </a:solidFill>
                <a:round/>
                <a:headEnd type="none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" name="iṧ1iḓé">
                <a:extLst>
                  <a:ext uri="{FF2B5EF4-FFF2-40B4-BE49-F238E27FC236}">
                    <a16:creationId xmlns:a16="http://schemas.microsoft.com/office/drawing/2014/main" id="{FE381828-E628-49E9-80EC-F390FB14CA2E}"/>
                  </a:ext>
                </a:extLst>
              </p:cNvPr>
              <p:cNvGrpSpPr/>
              <p:nvPr/>
            </p:nvGrpSpPr>
            <p:grpSpPr>
              <a:xfrm>
                <a:off x="753164" y="1809000"/>
                <a:ext cx="877163" cy="617701"/>
                <a:chOff x="767408" y="4221088"/>
                <a:chExt cx="877163" cy="617701"/>
              </a:xfrm>
            </p:grpSpPr>
            <p:sp>
              <p:nvSpPr>
                <p:cNvPr id="59" name="iṧļíde">
                  <a:extLst>
                    <a:ext uri="{FF2B5EF4-FFF2-40B4-BE49-F238E27FC236}">
                      <a16:creationId xmlns:a16="http://schemas.microsoft.com/office/drawing/2014/main" id="{643766FE-F2A3-42FC-811C-30E33254B4C6}"/>
                    </a:ext>
                  </a:extLst>
                </p:cNvPr>
                <p:cNvSpPr/>
                <p:nvPr/>
              </p:nvSpPr>
              <p:spPr>
                <a:xfrm>
                  <a:off x="1107271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accent1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60" name="îṥḻîḓè">
                  <a:extLst>
                    <a:ext uri="{FF2B5EF4-FFF2-40B4-BE49-F238E27FC236}">
                      <a16:creationId xmlns:a16="http://schemas.microsoft.com/office/drawing/2014/main" id="{D48C7A39-373F-45B2-9E15-17BD05CED4FD}"/>
                    </a:ext>
                  </a:extLst>
                </p:cNvPr>
                <p:cNvSpPr txBox="1"/>
                <p:nvPr/>
              </p:nvSpPr>
              <p:spPr>
                <a:xfrm>
                  <a:off x="767408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  <p:grpSp>
            <p:nvGrpSpPr>
              <p:cNvPr id="21" name="íSḻíďê">
                <a:extLst>
                  <a:ext uri="{FF2B5EF4-FFF2-40B4-BE49-F238E27FC236}">
                    <a16:creationId xmlns:a16="http://schemas.microsoft.com/office/drawing/2014/main" id="{0F3803D8-12A8-4A0E-99CB-AC9A043B0D11}"/>
                  </a:ext>
                </a:extLst>
              </p:cNvPr>
              <p:cNvGrpSpPr/>
              <p:nvPr/>
            </p:nvGrpSpPr>
            <p:grpSpPr>
              <a:xfrm>
                <a:off x="1843371" y="1809000"/>
                <a:ext cx="877163" cy="617701"/>
                <a:chOff x="2030118" y="4221088"/>
                <a:chExt cx="877163" cy="617701"/>
              </a:xfrm>
            </p:grpSpPr>
            <p:sp>
              <p:nvSpPr>
                <p:cNvPr id="57" name="îṥľîďè">
                  <a:extLst>
                    <a:ext uri="{FF2B5EF4-FFF2-40B4-BE49-F238E27FC236}">
                      <a16:creationId xmlns:a16="http://schemas.microsoft.com/office/drawing/2014/main" id="{107B8014-1D88-47A3-B9BC-D05D10CCB8C3}"/>
                    </a:ext>
                  </a:extLst>
                </p:cNvPr>
                <p:cNvSpPr/>
                <p:nvPr/>
              </p:nvSpPr>
              <p:spPr>
                <a:xfrm>
                  <a:off x="2369981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bg1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8" name="íşľïďé">
                  <a:extLst>
                    <a:ext uri="{FF2B5EF4-FFF2-40B4-BE49-F238E27FC236}">
                      <a16:creationId xmlns:a16="http://schemas.microsoft.com/office/drawing/2014/main" id="{CDC63E9F-EF72-42DE-8FBA-66CDF1609191}"/>
                    </a:ext>
                  </a:extLst>
                </p:cNvPr>
                <p:cNvSpPr txBox="1"/>
                <p:nvPr/>
              </p:nvSpPr>
              <p:spPr>
                <a:xfrm>
                  <a:off x="2030118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  <p:grpSp>
            <p:nvGrpSpPr>
              <p:cNvPr id="22" name="îşlîḓê">
                <a:extLst>
                  <a:ext uri="{FF2B5EF4-FFF2-40B4-BE49-F238E27FC236}">
                    <a16:creationId xmlns:a16="http://schemas.microsoft.com/office/drawing/2014/main" id="{313DB368-8B26-4B6B-9087-C81851E434F9}"/>
                  </a:ext>
                </a:extLst>
              </p:cNvPr>
              <p:cNvGrpSpPr/>
              <p:nvPr/>
            </p:nvGrpSpPr>
            <p:grpSpPr>
              <a:xfrm>
                <a:off x="2933578" y="1809000"/>
                <a:ext cx="877163" cy="617701"/>
                <a:chOff x="3292828" y="4221088"/>
                <a:chExt cx="877163" cy="617701"/>
              </a:xfrm>
            </p:grpSpPr>
            <p:sp>
              <p:nvSpPr>
                <p:cNvPr id="55" name="iş1îḓé">
                  <a:extLst>
                    <a:ext uri="{FF2B5EF4-FFF2-40B4-BE49-F238E27FC236}">
                      <a16:creationId xmlns:a16="http://schemas.microsoft.com/office/drawing/2014/main" id="{0E6053B0-2636-4BAA-BE82-14F46BCCF4F1}"/>
                    </a:ext>
                  </a:extLst>
                </p:cNvPr>
                <p:cNvSpPr/>
                <p:nvPr/>
              </p:nvSpPr>
              <p:spPr>
                <a:xfrm>
                  <a:off x="3632691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accent2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6" name="islîďê">
                  <a:extLst>
                    <a:ext uri="{FF2B5EF4-FFF2-40B4-BE49-F238E27FC236}">
                      <a16:creationId xmlns:a16="http://schemas.microsoft.com/office/drawing/2014/main" id="{7F5790CD-1EFB-4F76-BDA9-EAE0C90FE51C}"/>
                    </a:ext>
                  </a:extLst>
                </p:cNvPr>
                <p:cNvSpPr txBox="1"/>
                <p:nvPr/>
              </p:nvSpPr>
              <p:spPr>
                <a:xfrm>
                  <a:off x="3292828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  <p:grpSp>
            <p:nvGrpSpPr>
              <p:cNvPr id="23" name="ïŝḻíḋè">
                <a:extLst>
                  <a:ext uri="{FF2B5EF4-FFF2-40B4-BE49-F238E27FC236}">
                    <a16:creationId xmlns:a16="http://schemas.microsoft.com/office/drawing/2014/main" id="{E16504E4-0546-4642-8D85-45496057D59C}"/>
                  </a:ext>
                </a:extLst>
              </p:cNvPr>
              <p:cNvGrpSpPr/>
              <p:nvPr/>
            </p:nvGrpSpPr>
            <p:grpSpPr>
              <a:xfrm>
                <a:off x="4023785" y="1809000"/>
                <a:ext cx="877163" cy="617701"/>
                <a:chOff x="4555538" y="4221088"/>
                <a:chExt cx="877163" cy="617701"/>
              </a:xfrm>
            </p:grpSpPr>
            <p:sp>
              <p:nvSpPr>
                <p:cNvPr id="53" name="ïşľîḓè">
                  <a:extLst>
                    <a:ext uri="{FF2B5EF4-FFF2-40B4-BE49-F238E27FC236}">
                      <a16:creationId xmlns:a16="http://schemas.microsoft.com/office/drawing/2014/main" id="{71E4A4AD-8458-4D4E-9E38-86B72C0B81BB}"/>
                    </a:ext>
                  </a:extLst>
                </p:cNvPr>
                <p:cNvSpPr/>
                <p:nvPr/>
              </p:nvSpPr>
              <p:spPr>
                <a:xfrm>
                  <a:off x="4895401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bg1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4" name="iṡļiḑê">
                  <a:extLst>
                    <a:ext uri="{FF2B5EF4-FFF2-40B4-BE49-F238E27FC236}">
                      <a16:creationId xmlns:a16="http://schemas.microsoft.com/office/drawing/2014/main" id="{AB8FC806-F756-4C18-8DE1-893B351AB2FD}"/>
                    </a:ext>
                  </a:extLst>
                </p:cNvPr>
                <p:cNvSpPr txBox="1"/>
                <p:nvPr/>
              </p:nvSpPr>
              <p:spPr>
                <a:xfrm>
                  <a:off x="4555538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  <p:grpSp>
            <p:nvGrpSpPr>
              <p:cNvPr id="24" name="îŝ1ïďê">
                <a:extLst>
                  <a:ext uri="{FF2B5EF4-FFF2-40B4-BE49-F238E27FC236}">
                    <a16:creationId xmlns:a16="http://schemas.microsoft.com/office/drawing/2014/main" id="{727111FE-AE29-4E90-AD71-53E5C5B1108F}"/>
                  </a:ext>
                </a:extLst>
              </p:cNvPr>
              <p:cNvGrpSpPr/>
              <p:nvPr/>
            </p:nvGrpSpPr>
            <p:grpSpPr>
              <a:xfrm>
                <a:off x="5113993" y="1809000"/>
                <a:ext cx="877163" cy="617701"/>
                <a:chOff x="4994119" y="4221088"/>
                <a:chExt cx="877163" cy="617701"/>
              </a:xfrm>
            </p:grpSpPr>
            <p:sp>
              <p:nvSpPr>
                <p:cNvPr id="51" name="íşḷïdê">
                  <a:extLst>
                    <a:ext uri="{FF2B5EF4-FFF2-40B4-BE49-F238E27FC236}">
                      <a16:creationId xmlns:a16="http://schemas.microsoft.com/office/drawing/2014/main" id="{485F7756-C25F-42B2-ADC1-94C29743893C}"/>
                    </a:ext>
                  </a:extLst>
                </p:cNvPr>
                <p:cNvSpPr/>
                <p:nvPr/>
              </p:nvSpPr>
              <p:spPr>
                <a:xfrm>
                  <a:off x="5333982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bg1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2" name="i$ḷïḋe">
                  <a:extLst>
                    <a:ext uri="{FF2B5EF4-FFF2-40B4-BE49-F238E27FC236}">
                      <a16:creationId xmlns:a16="http://schemas.microsoft.com/office/drawing/2014/main" id="{7A93A0F0-A4DD-4CC6-BFFC-0052F43E9AEE}"/>
                    </a:ext>
                  </a:extLst>
                </p:cNvPr>
                <p:cNvSpPr txBox="1"/>
                <p:nvPr/>
              </p:nvSpPr>
              <p:spPr>
                <a:xfrm>
                  <a:off x="4994119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  <p:grpSp>
            <p:nvGrpSpPr>
              <p:cNvPr id="36" name="íSḻiḍè">
                <a:extLst>
                  <a:ext uri="{FF2B5EF4-FFF2-40B4-BE49-F238E27FC236}">
                    <a16:creationId xmlns:a16="http://schemas.microsoft.com/office/drawing/2014/main" id="{7AA50F95-1BB1-4689-AFD6-E193DFB845FA}"/>
                  </a:ext>
                </a:extLst>
              </p:cNvPr>
              <p:cNvGrpSpPr/>
              <p:nvPr/>
            </p:nvGrpSpPr>
            <p:grpSpPr>
              <a:xfrm>
                <a:off x="6282496" y="1809000"/>
                <a:ext cx="877163" cy="617701"/>
                <a:chOff x="767408" y="4221088"/>
                <a:chExt cx="877163" cy="617701"/>
              </a:xfrm>
            </p:grpSpPr>
            <p:sp>
              <p:nvSpPr>
                <p:cNvPr id="49" name="îşḻiḍè">
                  <a:extLst>
                    <a:ext uri="{FF2B5EF4-FFF2-40B4-BE49-F238E27FC236}">
                      <a16:creationId xmlns:a16="http://schemas.microsoft.com/office/drawing/2014/main" id="{317B0C93-DBC4-41E8-A1F0-157A92FB906A}"/>
                    </a:ext>
                  </a:extLst>
                </p:cNvPr>
                <p:cNvSpPr/>
                <p:nvPr/>
              </p:nvSpPr>
              <p:spPr>
                <a:xfrm>
                  <a:off x="1107271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accent1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50" name="îŝļïḍé">
                  <a:extLst>
                    <a:ext uri="{FF2B5EF4-FFF2-40B4-BE49-F238E27FC236}">
                      <a16:creationId xmlns:a16="http://schemas.microsoft.com/office/drawing/2014/main" id="{FB50FC58-F3CC-4A00-A904-2FC9A8A93CD2}"/>
                    </a:ext>
                  </a:extLst>
                </p:cNvPr>
                <p:cNvSpPr txBox="1"/>
                <p:nvPr/>
              </p:nvSpPr>
              <p:spPr>
                <a:xfrm>
                  <a:off x="767408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  <p:grpSp>
            <p:nvGrpSpPr>
              <p:cNvPr id="37" name="išľîḍe">
                <a:extLst>
                  <a:ext uri="{FF2B5EF4-FFF2-40B4-BE49-F238E27FC236}">
                    <a16:creationId xmlns:a16="http://schemas.microsoft.com/office/drawing/2014/main" id="{B2049159-4887-4366-8EA7-509531E107E9}"/>
                  </a:ext>
                </a:extLst>
              </p:cNvPr>
              <p:cNvGrpSpPr/>
              <p:nvPr/>
            </p:nvGrpSpPr>
            <p:grpSpPr>
              <a:xfrm>
                <a:off x="7372703" y="1809000"/>
                <a:ext cx="877163" cy="617701"/>
                <a:chOff x="2030118" y="4221088"/>
                <a:chExt cx="877163" cy="617701"/>
              </a:xfrm>
            </p:grpSpPr>
            <p:sp>
              <p:nvSpPr>
                <p:cNvPr id="47" name="íṩļîḍe">
                  <a:extLst>
                    <a:ext uri="{FF2B5EF4-FFF2-40B4-BE49-F238E27FC236}">
                      <a16:creationId xmlns:a16="http://schemas.microsoft.com/office/drawing/2014/main" id="{8AF459B3-924C-4F3B-B432-1F5269A15563}"/>
                    </a:ext>
                  </a:extLst>
                </p:cNvPr>
                <p:cNvSpPr/>
                <p:nvPr/>
              </p:nvSpPr>
              <p:spPr>
                <a:xfrm>
                  <a:off x="2369981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bg1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îṡ1ïde">
                  <a:extLst>
                    <a:ext uri="{FF2B5EF4-FFF2-40B4-BE49-F238E27FC236}">
                      <a16:creationId xmlns:a16="http://schemas.microsoft.com/office/drawing/2014/main" id="{470B652A-290D-4BB1-A91C-F19C9A6E2901}"/>
                    </a:ext>
                  </a:extLst>
                </p:cNvPr>
                <p:cNvSpPr txBox="1"/>
                <p:nvPr/>
              </p:nvSpPr>
              <p:spPr>
                <a:xfrm>
                  <a:off x="2030118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  <p:grpSp>
            <p:nvGrpSpPr>
              <p:cNvPr id="38" name="ïślïḓé">
                <a:extLst>
                  <a:ext uri="{FF2B5EF4-FFF2-40B4-BE49-F238E27FC236}">
                    <a16:creationId xmlns:a16="http://schemas.microsoft.com/office/drawing/2014/main" id="{D1184B14-079C-4178-9ADE-37B871D75CE1}"/>
                  </a:ext>
                </a:extLst>
              </p:cNvPr>
              <p:cNvGrpSpPr/>
              <p:nvPr/>
            </p:nvGrpSpPr>
            <p:grpSpPr>
              <a:xfrm>
                <a:off x="8462910" y="1809000"/>
                <a:ext cx="877163" cy="617701"/>
                <a:chOff x="3292828" y="4221088"/>
                <a:chExt cx="877163" cy="617701"/>
              </a:xfrm>
            </p:grpSpPr>
            <p:sp>
              <p:nvSpPr>
                <p:cNvPr id="45" name="í$1ïḑè">
                  <a:extLst>
                    <a:ext uri="{FF2B5EF4-FFF2-40B4-BE49-F238E27FC236}">
                      <a16:creationId xmlns:a16="http://schemas.microsoft.com/office/drawing/2014/main" id="{5490AA77-6D34-4F33-9095-DA0D33A15F3D}"/>
                    </a:ext>
                  </a:extLst>
                </p:cNvPr>
                <p:cNvSpPr/>
                <p:nvPr/>
              </p:nvSpPr>
              <p:spPr>
                <a:xfrm>
                  <a:off x="3632691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accent2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6" name="iṧlíḑè">
                  <a:extLst>
                    <a:ext uri="{FF2B5EF4-FFF2-40B4-BE49-F238E27FC236}">
                      <a16:creationId xmlns:a16="http://schemas.microsoft.com/office/drawing/2014/main" id="{C798CBF6-CD61-4995-97BC-6B088C27F50D}"/>
                    </a:ext>
                  </a:extLst>
                </p:cNvPr>
                <p:cNvSpPr txBox="1"/>
                <p:nvPr/>
              </p:nvSpPr>
              <p:spPr>
                <a:xfrm>
                  <a:off x="3292828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  <p:grpSp>
            <p:nvGrpSpPr>
              <p:cNvPr id="39" name="iṥ1iďê">
                <a:extLst>
                  <a:ext uri="{FF2B5EF4-FFF2-40B4-BE49-F238E27FC236}">
                    <a16:creationId xmlns:a16="http://schemas.microsoft.com/office/drawing/2014/main" id="{990697C4-79AA-4F6B-AA1A-D4FC94C6E565}"/>
                  </a:ext>
                </a:extLst>
              </p:cNvPr>
              <p:cNvGrpSpPr/>
              <p:nvPr/>
            </p:nvGrpSpPr>
            <p:grpSpPr>
              <a:xfrm>
                <a:off x="9553117" y="1809000"/>
                <a:ext cx="877163" cy="617701"/>
                <a:chOff x="4555538" y="4221088"/>
                <a:chExt cx="877163" cy="617701"/>
              </a:xfrm>
            </p:grpSpPr>
            <p:sp>
              <p:nvSpPr>
                <p:cNvPr id="43" name="îṥľîḋè">
                  <a:extLst>
                    <a:ext uri="{FF2B5EF4-FFF2-40B4-BE49-F238E27FC236}">
                      <a16:creationId xmlns:a16="http://schemas.microsoft.com/office/drawing/2014/main" id="{27462CED-4718-4BB2-B328-9680B0C232F7}"/>
                    </a:ext>
                  </a:extLst>
                </p:cNvPr>
                <p:cNvSpPr/>
                <p:nvPr/>
              </p:nvSpPr>
              <p:spPr>
                <a:xfrm>
                  <a:off x="4895401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bg1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4" name="i$ľîḋé">
                  <a:extLst>
                    <a:ext uri="{FF2B5EF4-FFF2-40B4-BE49-F238E27FC236}">
                      <a16:creationId xmlns:a16="http://schemas.microsoft.com/office/drawing/2014/main" id="{C3854639-547E-4A2B-83BA-CCA2A8BD75A1}"/>
                    </a:ext>
                  </a:extLst>
                </p:cNvPr>
                <p:cNvSpPr txBox="1"/>
                <p:nvPr/>
              </p:nvSpPr>
              <p:spPr>
                <a:xfrm>
                  <a:off x="4555538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  <p:grpSp>
            <p:nvGrpSpPr>
              <p:cNvPr id="40" name="iŝľîḑe">
                <a:extLst>
                  <a:ext uri="{FF2B5EF4-FFF2-40B4-BE49-F238E27FC236}">
                    <a16:creationId xmlns:a16="http://schemas.microsoft.com/office/drawing/2014/main" id="{26A1C36B-D226-477E-85F6-9A43C2741506}"/>
                  </a:ext>
                </a:extLst>
              </p:cNvPr>
              <p:cNvGrpSpPr/>
              <p:nvPr/>
            </p:nvGrpSpPr>
            <p:grpSpPr>
              <a:xfrm>
                <a:off x="10643325" y="1809000"/>
                <a:ext cx="877163" cy="617701"/>
                <a:chOff x="4994119" y="4221088"/>
                <a:chExt cx="877163" cy="617701"/>
              </a:xfrm>
            </p:grpSpPr>
            <p:sp>
              <p:nvSpPr>
                <p:cNvPr id="41" name="îsḷíḓè">
                  <a:extLst>
                    <a:ext uri="{FF2B5EF4-FFF2-40B4-BE49-F238E27FC236}">
                      <a16:creationId xmlns:a16="http://schemas.microsoft.com/office/drawing/2014/main" id="{2E5669A7-949A-4C70-9CC9-5C19BBE121D1}"/>
                    </a:ext>
                  </a:extLst>
                </p:cNvPr>
                <p:cNvSpPr/>
                <p:nvPr/>
              </p:nvSpPr>
              <p:spPr>
                <a:xfrm>
                  <a:off x="5333982" y="4221088"/>
                  <a:ext cx="197436" cy="197436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19679" h="19679" extrusionOk="0">
                      <a:moveTo>
                        <a:pt x="16796" y="2882"/>
                      </a:moveTo>
                      <a:cubicBezTo>
                        <a:pt x="20639" y="6724"/>
                        <a:pt x="20639" y="12954"/>
                        <a:pt x="16796" y="16796"/>
                      </a:cubicBezTo>
                      <a:cubicBezTo>
                        <a:pt x="12954" y="20639"/>
                        <a:pt x="6724" y="20639"/>
                        <a:pt x="2882" y="16796"/>
                      </a:cubicBezTo>
                      <a:cubicBezTo>
                        <a:pt x="-961" y="12954"/>
                        <a:pt x="-961" y="6724"/>
                        <a:pt x="2882" y="2882"/>
                      </a:cubicBezTo>
                      <a:cubicBezTo>
                        <a:pt x="6724" y="-961"/>
                        <a:pt x="12954" y="-961"/>
                        <a:pt x="16796" y="2882"/>
                      </a:cubicBezTo>
                    </a:path>
                  </a:pathLst>
                </a:custGeom>
                <a:solidFill>
                  <a:schemeClr val="bg1"/>
                </a:solidFill>
                <a:ln w="114300">
                  <a:noFill/>
                  <a:round/>
                </a:ln>
              </p:spPr>
              <p:txBody>
                <a:bodyPr lIns="0" tIns="0" rIns="0" bIns="0" anchor="ctr"/>
                <a:lstStyle/>
                <a:p>
                  <a:pPr marL="40639" marR="40639" lvl="0" algn="l" defTabSz="914400">
                    <a:defRPr sz="1400" b="1">
                      <a:solidFill>
                        <a:srgbClr val="FFFFFF"/>
                      </a:solidFill>
                      <a:uFill>
                        <a:solidFill>
                          <a:srgbClr val="FFFFFF"/>
                        </a:solidFill>
                      </a:uFill>
                    </a:defRPr>
                  </a:pPr>
                  <a:endParaRPr sz="120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2" name="íṧḻîḑe">
                  <a:extLst>
                    <a:ext uri="{FF2B5EF4-FFF2-40B4-BE49-F238E27FC236}">
                      <a16:creationId xmlns:a16="http://schemas.microsoft.com/office/drawing/2014/main" id="{391B5044-B6FC-46D7-977F-B5E7BE5EEA88}"/>
                    </a:ext>
                  </a:extLst>
                </p:cNvPr>
                <p:cNvSpPr txBox="1"/>
                <p:nvPr/>
              </p:nvSpPr>
              <p:spPr>
                <a:xfrm>
                  <a:off x="4994119" y="4469457"/>
                  <a:ext cx="877163" cy="369332"/>
                </a:xfrm>
                <a:prstGeom prst="rect">
                  <a:avLst/>
                </a:prstGeom>
                <a:noFill/>
              </p:spPr>
              <p:txBody>
                <a:bodyPr wrap="none" lIns="90000" tIns="46800" rIns="90000" bIns="46800" rtlCol="0" anchor="ctr" anchorCtr="0">
                  <a:normAutofit/>
                </a:bodyPr>
                <a:lstStyle/>
                <a:p>
                  <a:pPr>
                    <a:spcBef>
                      <a:spcPct val="0"/>
                    </a:spcBef>
                  </a:pPr>
                  <a:r>
                    <a:rPr lang="en-US" altLang="zh-CN" sz="1400" b="1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Add Text</a:t>
                  </a:r>
                </a:p>
              </p:txBody>
            </p:sp>
          </p:grpSp>
        </p:grp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B231B073-6A12-430C-9F72-96EF87681BF4}"/>
              </a:ext>
            </a:extLst>
          </p:cNvPr>
          <p:cNvGrpSpPr/>
          <p:nvPr/>
        </p:nvGrpSpPr>
        <p:grpSpPr>
          <a:xfrm>
            <a:off x="4453157" y="3270504"/>
            <a:ext cx="3361306" cy="3065209"/>
            <a:chOff x="4309303" y="3270504"/>
            <a:chExt cx="3361306" cy="3065209"/>
          </a:xfrm>
        </p:grpSpPr>
        <p:sp>
          <p:nvSpPr>
            <p:cNvPr id="28" name="işľidé">
              <a:extLst>
                <a:ext uri="{FF2B5EF4-FFF2-40B4-BE49-F238E27FC236}">
                  <a16:creationId xmlns:a16="http://schemas.microsoft.com/office/drawing/2014/main" id="{0896CCBD-1521-4FAB-BAD2-005AEC10408C}"/>
                </a:ext>
              </a:extLst>
            </p:cNvPr>
            <p:cNvSpPr txBox="1"/>
            <p:nvPr/>
          </p:nvSpPr>
          <p:spPr>
            <a:xfrm>
              <a:off x="4574265" y="4581333"/>
              <a:ext cx="3096344" cy="1754380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rmAutofit/>
            </a:bodyPr>
            <a:lstStyle/>
            <a:p>
              <a:pPr marL="171450" indent="-171450">
                <a:lnSpc>
                  <a:spcPct val="16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Supporting text here.</a:t>
              </a:r>
            </a:p>
            <a:p>
              <a:pPr marL="171450" indent="-171450">
                <a:lnSpc>
                  <a:spcPct val="16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You can use the icon library in to filter and replace existing icon elements with one click.</a:t>
              </a:r>
            </a:p>
          </p:txBody>
        </p:sp>
        <p:sp>
          <p:nvSpPr>
            <p:cNvPr id="29" name="ï$ḻíḍé">
              <a:extLst>
                <a:ext uri="{FF2B5EF4-FFF2-40B4-BE49-F238E27FC236}">
                  <a16:creationId xmlns:a16="http://schemas.microsoft.com/office/drawing/2014/main" id="{86DE1B2F-4D1C-48E3-A883-B1B00F465F21}"/>
                </a:ext>
              </a:extLst>
            </p:cNvPr>
            <p:cNvSpPr txBox="1"/>
            <p:nvPr/>
          </p:nvSpPr>
          <p:spPr>
            <a:xfrm>
              <a:off x="4574265" y="4185726"/>
              <a:ext cx="3096344" cy="340735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spAutoFit/>
            </a:bodyPr>
            <a:lstStyle>
              <a:defPPr>
                <a:defRPr lang="zh-CN"/>
              </a:defPPr>
              <a:lvl1pPr>
                <a:defRPr sz="1400" b="1">
                  <a:solidFill>
                    <a:schemeClr val="accent1"/>
                  </a:solidFill>
                </a:defRPr>
              </a:lvl1pPr>
            </a:lstStyle>
            <a:p>
              <a:pPr>
                <a:spcBef>
                  <a:spcPct val="0"/>
                </a:spcBef>
              </a:pPr>
              <a:r>
                <a:rPr lang="en-US" altLang="zh-CN" sz="1600" dirty="0">
                  <a:solidFill>
                    <a:schemeClr val="tx1"/>
                  </a:solidFill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30" name="işļíḍé">
              <a:extLst>
                <a:ext uri="{FF2B5EF4-FFF2-40B4-BE49-F238E27FC236}">
                  <a16:creationId xmlns:a16="http://schemas.microsoft.com/office/drawing/2014/main" id="{D22B6C4D-4EB8-4D40-9776-6AB921547606}"/>
                </a:ext>
              </a:extLst>
            </p:cNvPr>
            <p:cNvSpPr/>
            <p:nvPr/>
          </p:nvSpPr>
          <p:spPr bwMode="auto">
            <a:xfrm>
              <a:off x="4688565" y="3632697"/>
              <a:ext cx="461080" cy="314632"/>
            </a:xfrm>
            <a:custGeom>
              <a:avLst/>
              <a:gdLst>
                <a:gd name="connsiteX0" fmla="*/ 20293 w 607639"/>
                <a:gd name="connsiteY0" fmla="*/ 364067 h 414642"/>
                <a:gd name="connsiteX1" fmla="*/ 20293 w 607639"/>
                <a:gd name="connsiteY1" fmla="*/ 384244 h 414642"/>
                <a:gd name="connsiteX2" fmla="*/ 30351 w 607639"/>
                <a:gd name="connsiteY2" fmla="*/ 394377 h 414642"/>
                <a:gd name="connsiteX3" fmla="*/ 577199 w 607639"/>
                <a:gd name="connsiteY3" fmla="*/ 394377 h 414642"/>
                <a:gd name="connsiteX4" fmla="*/ 587346 w 607639"/>
                <a:gd name="connsiteY4" fmla="*/ 384244 h 414642"/>
                <a:gd name="connsiteX5" fmla="*/ 587346 w 607639"/>
                <a:gd name="connsiteY5" fmla="*/ 364067 h 414642"/>
                <a:gd name="connsiteX6" fmla="*/ 556995 w 607639"/>
                <a:gd name="connsiteY6" fmla="*/ 364067 h 414642"/>
                <a:gd name="connsiteX7" fmla="*/ 394916 w 607639"/>
                <a:gd name="connsiteY7" fmla="*/ 364067 h 414642"/>
                <a:gd name="connsiteX8" fmla="*/ 394916 w 607639"/>
                <a:gd name="connsiteY8" fmla="*/ 374200 h 414642"/>
                <a:gd name="connsiteX9" fmla="*/ 384859 w 607639"/>
                <a:gd name="connsiteY9" fmla="*/ 384244 h 414642"/>
                <a:gd name="connsiteX10" fmla="*/ 222780 w 607639"/>
                <a:gd name="connsiteY10" fmla="*/ 384244 h 414642"/>
                <a:gd name="connsiteX11" fmla="*/ 212634 w 607639"/>
                <a:gd name="connsiteY11" fmla="*/ 374200 h 414642"/>
                <a:gd name="connsiteX12" fmla="*/ 212634 w 607639"/>
                <a:gd name="connsiteY12" fmla="*/ 364067 h 414642"/>
                <a:gd name="connsiteX13" fmla="*/ 50644 w 607639"/>
                <a:gd name="connsiteY13" fmla="*/ 364067 h 414642"/>
                <a:gd name="connsiteX14" fmla="*/ 141754 w 607639"/>
                <a:gd name="connsiteY14" fmla="*/ 232583 h 414642"/>
                <a:gd name="connsiteX15" fmla="*/ 161961 w 607639"/>
                <a:gd name="connsiteY15" fmla="*/ 232583 h 414642"/>
                <a:gd name="connsiteX16" fmla="*/ 172110 w 607639"/>
                <a:gd name="connsiteY16" fmla="*/ 242719 h 414642"/>
                <a:gd name="connsiteX17" fmla="*/ 161961 w 607639"/>
                <a:gd name="connsiteY17" fmla="*/ 252765 h 414642"/>
                <a:gd name="connsiteX18" fmla="*/ 141754 w 607639"/>
                <a:gd name="connsiteY18" fmla="*/ 252765 h 414642"/>
                <a:gd name="connsiteX19" fmla="*/ 131605 w 607639"/>
                <a:gd name="connsiteY19" fmla="*/ 242719 h 414642"/>
                <a:gd name="connsiteX20" fmla="*/ 141754 w 607639"/>
                <a:gd name="connsiteY20" fmla="*/ 232583 h 414642"/>
                <a:gd name="connsiteX21" fmla="*/ 141758 w 607639"/>
                <a:gd name="connsiteY21" fmla="*/ 192149 h 414642"/>
                <a:gd name="connsiteX22" fmla="*/ 182279 w 607639"/>
                <a:gd name="connsiteY22" fmla="*/ 192149 h 414642"/>
                <a:gd name="connsiteX23" fmla="*/ 192432 w 607639"/>
                <a:gd name="connsiteY23" fmla="*/ 202196 h 414642"/>
                <a:gd name="connsiteX24" fmla="*/ 182279 w 607639"/>
                <a:gd name="connsiteY24" fmla="*/ 212331 h 414642"/>
                <a:gd name="connsiteX25" fmla="*/ 141758 w 607639"/>
                <a:gd name="connsiteY25" fmla="*/ 212331 h 414642"/>
                <a:gd name="connsiteX26" fmla="*/ 131605 w 607639"/>
                <a:gd name="connsiteY26" fmla="*/ 202196 h 414642"/>
                <a:gd name="connsiteX27" fmla="*/ 141758 w 607639"/>
                <a:gd name="connsiteY27" fmla="*/ 192149 h 414642"/>
                <a:gd name="connsiteX28" fmla="*/ 141754 w 607639"/>
                <a:gd name="connsiteY28" fmla="*/ 151716 h 414642"/>
                <a:gd name="connsiteX29" fmla="*/ 161961 w 607639"/>
                <a:gd name="connsiteY29" fmla="*/ 151716 h 414642"/>
                <a:gd name="connsiteX30" fmla="*/ 172110 w 607639"/>
                <a:gd name="connsiteY30" fmla="*/ 161763 h 414642"/>
                <a:gd name="connsiteX31" fmla="*/ 161961 w 607639"/>
                <a:gd name="connsiteY31" fmla="*/ 171898 h 414642"/>
                <a:gd name="connsiteX32" fmla="*/ 141754 w 607639"/>
                <a:gd name="connsiteY32" fmla="*/ 171898 h 414642"/>
                <a:gd name="connsiteX33" fmla="*/ 131605 w 607639"/>
                <a:gd name="connsiteY33" fmla="*/ 161763 h 414642"/>
                <a:gd name="connsiteX34" fmla="*/ 141754 w 607639"/>
                <a:gd name="connsiteY34" fmla="*/ 151716 h 414642"/>
                <a:gd name="connsiteX35" fmla="*/ 141758 w 607639"/>
                <a:gd name="connsiteY35" fmla="*/ 111211 h 414642"/>
                <a:gd name="connsiteX36" fmla="*/ 182279 w 607639"/>
                <a:gd name="connsiteY36" fmla="*/ 111211 h 414642"/>
                <a:gd name="connsiteX37" fmla="*/ 192432 w 607639"/>
                <a:gd name="connsiteY37" fmla="*/ 121337 h 414642"/>
                <a:gd name="connsiteX38" fmla="*/ 182279 w 607639"/>
                <a:gd name="connsiteY38" fmla="*/ 131463 h 414642"/>
                <a:gd name="connsiteX39" fmla="*/ 141758 w 607639"/>
                <a:gd name="connsiteY39" fmla="*/ 131463 h 414642"/>
                <a:gd name="connsiteX40" fmla="*/ 131605 w 607639"/>
                <a:gd name="connsiteY40" fmla="*/ 121337 h 414642"/>
                <a:gd name="connsiteX41" fmla="*/ 141758 w 607639"/>
                <a:gd name="connsiteY41" fmla="*/ 111211 h 414642"/>
                <a:gd name="connsiteX42" fmla="*/ 425367 w 607639"/>
                <a:gd name="connsiteY42" fmla="*/ 101191 h 414642"/>
                <a:gd name="connsiteX43" fmla="*/ 496228 w 607639"/>
                <a:gd name="connsiteY43" fmla="*/ 101191 h 414642"/>
                <a:gd name="connsiteX44" fmla="*/ 506377 w 607639"/>
                <a:gd name="connsiteY44" fmla="*/ 111231 h 414642"/>
                <a:gd name="connsiteX45" fmla="*/ 506377 w 607639"/>
                <a:gd name="connsiteY45" fmla="*/ 182042 h 414642"/>
                <a:gd name="connsiteX46" fmla="*/ 496228 w 607639"/>
                <a:gd name="connsiteY46" fmla="*/ 192171 h 414642"/>
                <a:gd name="connsiteX47" fmla="*/ 486080 w 607639"/>
                <a:gd name="connsiteY47" fmla="*/ 182042 h 414642"/>
                <a:gd name="connsiteX48" fmla="*/ 486080 w 607639"/>
                <a:gd name="connsiteY48" fmla="*/ 135575 h 414642"/>
                <a:gd name="connsiteX49" fmla="*/ 402043 w 607639"/>
                <a:gd name="connsiteY49" fmla="*/ 219447 h 414642"/>
                <a:gd name="connsiteX50" fmla="*/ 394921 w 607639"/>
                <a:gd name="connsiteY50" fmla="*/ 222468 h 414642"/>
                <a:gd name="connsiteX51" fmla="*/ 387889 w 607639"/>
                <a:gd name="connsiteY51" fmla="*/ 219447 h 414642"/>
                <a:gd name="connsiteX52" fmla="*/ 344268 w 607639"/>
                <a:gd name="connsiteY52" fmla="*/ 176001 h 414642"/>
                <a:gd name="connsiteX53" fmla="*/ 270380 w 607639"/>
                <a:gd name="connsiteY53" fmla="*/ 249744 h 414642"/>
                <a:gd name="connsiteX54" fmla="*/ 263258 w 607639"/>
                <a:gd name="connsiteY54" fmla="*/ 252765 h 414642"/>
                <a:gd name="connsiteX55" fmla="*/ 256225 w 607639"/>
                <a:gd name="connsiteY55" fmla="*/ 249744 h 414642"/>
                <a:gd name="connsiteX56" fmla="*/ 256225 w 607639"/>
                <a:gd name="connsiteY56" fmla="*/ 235617 h 414642"/>
                <a:gd name="connsiteX57" fmla="*/ 337235 w 607639"/>
                <a:gd name="connsiteY57" fmla="*/ 154766 h 414642"/>
                <a:gd name="connsiteX58" fmla="*/ 338837 w 607639"/>
                <a:gd name="connsiteY58" fmla="*/ 153433 h 414642"/>
                <a:gd name="connsiteX59" fmla="*/ 340618 w 607639"/>
                <a:gd name="connsiteY59" fmla="*/ 152456 h 414642"/>
                <a:gd name="connsiteX60" fmla="*/ 341508 w 607639"/>
                <a:gd name="connsiteY60" fmla="*/ 152101 h 414642"/>
                <a:gd name="connsiteX61" fmla="*/ 343378 w 607639"/>
                <a:gd name="connsiteY61" fmla="*/ 151745 h 414642"/>
                <a:gd name="connsiteX62" fmla="*/ 344268 w 607639"/>
                <a:gd name="connsiteY62" fmla="*/ 151745 h 414642"/>
                <a:gd name="connsiteX63" fmla="*/ 346226 w 607639"/>
                <a:gd name="connsiteY63" fmla="*/ 151923 h 414642"/>
                <a:gd name="connsiteX64" fmla="*/ 351390 w 607639"/>
                <a:gd name="connsiteY64" fmla="*/ 154766 h 414642"/>
                <a:gd name="connsiteX65" fmla="*/ 394921 w 607639"/>
                <a:gd name="connsiteY65" fmla="*/ 198213 h 414642"/>
                <a:gd name="connsiteX66" fmla="*/ 471925 w 607639"/>
                <a:gd name="connsiteY66" fmla="*/ 121359 h 414642"/>
                <a:gd name="connsiteX67" fmla="*/ 425367 w 607639"/>
                <a:gd name="connsiteY67" fmla="*/ 121359 h 414642"/>
                <a:gd name="connsiteX68" fmla="*/ 415218 w 607639"/>
                <a:gd name="connsiteY68" fmla="*/ 111231 h 414642"/>
                <a:gd name="connsiteX69" fmla="*/ 425367 w 607639"/>
                <a:gd name="connsiteY69" fmla="*/ 101191 h 414642"/>
                <a:gd name="connsiteX70" fmla="*/ 101297 w 607639"/>
                <a:gd name="connsiteY70" fmla="*/ 91029 h 414642"/>
                <a:gd name="connsiteX71" fmla="*/ 111423 w 607639"/>
                <a:gd name="connsiteY71" fmla="*/ 101159 h 414642"/>
                <a:gd name="connsiteX72" fmla="*/ 111423 w 607639"/>
                <a:gd name="connsiteY72" fmla="*/ 262887 h 414642"/>
                <a:gd name="connsiteX73" fmla="*/ 101297 w 607639"/>
                <a:gd name="connsiteY73" fmla="*/ 273017 h 414642"/>
                <a:gd name="connsiteX74" fmla="*/ 91171 w 607639"/>
                <a:gd name="connsiteY74" fmla="*/ 262887 h 414642"/>
                <a:gd name="connsiteX75" fmla="*/ 91171 w 607639"/>
                <a:gd name="connsiteY75" fmla="*/ 101159 h 414642"/>
                <a:gd name="connsiteX76" fmla="*/ 101297 w 607639"/>
                <a:gd name="connsiteY76" fmla="*/ 91029 h 414642"/>
                <a:gd name="connsiteX77" fmla="*/ 70848 w 607639"/>
                <a:gd name="connsiteY77" fmla="*/ 20177 h 414642"/>
                <a:gd name="connsiteX78" fmla="*/ 60791 w 607639"/>
                <a:gd name="connsiteY78" fmla="*/ 30309 h 414642"/>
                <a:gd name="connsiteX79" fmla="*/ 60791 w 607639"/>
                <a:gd name="connsiteY79" fmla="*/ 343802 h 414642"/>
                <a:gd name="connsiteX80" fmla="*/ 222780 w 607639"/>
                <a:gd name="connsiteY80" fmla="*/ 343802 h 414642"/>
                <a:gd name="connsiteX81" fmla="*/ 232927 w 607639"/>
                <a:gd name="connsiteY81" fmla="*/ 353935 h 414642"/>
                <a:gd name="connsiteX82" fmla="*/ 232927 w 607639"/>
                <a:gd name="connsiteY82" fmla="*/ 364067 h 414642"/>
                <a:gd name="connsiteX83" fmla="*/ 374712 w 607639"/>
                <a:gd name="connsiteY83" fmla="*/ 364067 h 414642"/>
                <a:gd name="connsiteX84" fmla="*/ 374712 w 607639"/>
                <a:gd name="connsiteY84" fmla="*/ 353935 h 414642"/>
                <a:gd name="connsiteX85" fmla="*/ 384859 w 607639"/>
                <a:gd name="connsiteY85" fmla="*/ 343802 h 414642"/>
                <a:gd name="connsiteX86" fmla="*/ 546848 w 607639"/>
                <a:gd name="connsiteY86" fmla="*/ 343802 h 414642"/>
                <a:gd name="connsiteX87" fmla="*/ 546848 w 607639"/>
                <a:gd name="connsiteY87" fmla="*/ 30309 h 414642"/>
                <a:gd name="connsiteX88" fmla="*/ 536702 w 607639"/>
                <a:gd name="connsiteY88" fmla="*/ 20177 h 414642"/>
                <a:gd name="connsiteX89" fmla="*/ 70848 w 607639"/>
                <a:gd name="connsiteY89" fmla="*/ 0 h 414642"/>
                <a:gd name="connsiteX90" fmla="*/ 536702 w 607639"/>
                <a:gd name="connsiteY90" fmla="*/ 0 h 414642"/>
                <a:gd name="connsiteX91" fmla="*/ 567142 w 607639"/>
                <a:gd name="connsiteY91" fmla="*/ 30309 h 414642"/>
                <a:gd name="connsiteX92" fmla="*/ 567142 w 607639"/>
                <a:gd name="connsiteY92" fmla="*/ 343802 h 414642"/>
                <a:gd name="connsiteX93" fmla="*/ 597492 w 607639"/>
                <a:gd name="connsiteY93" fmla="*/ 343802 h 414642"/>
                <a:gd name="connsiteX94" fmla="*/ 607639 w 607639"/>
                <a:gd name="connsiteY94" fmla="*/ 353935 h 414642"/>
                <a:gd name="connsiteX95" fmla="*/ 607639 w 607639"/>
                <a:gd name="connsiteY95" fmla="*/ 384244 h 414642"/>
                <a:gd name="connsiteX96" fmla="*/ 577199 w 607639"/>
                <a:gd name="connsiteY96" fmla="*/ 414642 h 414642"/>
                <a:gd name="connsiteX97" fmla="*/ 30351 w 607639"/>
                <a:gd name="connsiteY97" fmla="*/ 414642 h 414642"/>
                <a:gd name="connsiteX98" fmla="*/ 0 w 607639"/>
                <a:gd name="connsiteY98" fmla="*/ 384244 h 414642"/>
                <a:gd name="connsiteX99" fmla="*/ 0 w 607639"/>
                <a:gd name="connsiteY99" fmla="*/ 353935 h 414642"/>
                <a:gd name="connsiteX100" fmla="*/ 10147 w 607639"/>
                <a:gd name="connsiteY100" fmla="*/ 343802 h 414642"/>
                <a:gd name="connsiteX101" fmla="*/ 40497 w 607639"/>
                <a:gd name="connsiteY101" fmla="*/ 343802 h 414642"/>
                <a:gd name="connsiteX102" fmla="*/ 40497 w 607639"/>
                <a:gd name="connsiteY102" fmla="*/ 30309 h 414642"/>
                <a:gd name="connsiteX103" fmla="*/ 70848 w 607639"/>
                <a:gd name="connsiteY103" fmla="*/ 0 h 4146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607639" h="414642">
                  <a:moveTo>
                    <a:pt x="20293" y="364067"/>
                  </a:moveTo>
                  <a:lnTo>
                    <a:pt x="20293" y="384244"/>
                  </a:lnTo>
                  <a:cubicBezTo>
                    <a:pt x="20293" y="390377"/>
                    <a:pt x="24298" y="394377"/>
                    <a:pt x="30351" y="394377"/>
                  </a:cubicBezTo>
                  <a:lnTo>
                    <a:pt x="577199" y="394377"/>
                  </a:lnTo>
                  <a:cubicBezTo>
                    <a:pt x="583341" y="394377"/>
                    <a:pt x="587346" y="390377"/>
                    <a:pt x="587346" y="384244"/>
                  </a:cubicBezTo>
                  <a:lnTo>
                    <a:pt x="587346" y="364067"/>
                  </a:lnTo>
                  <a:lnTo>
                    <a:pt x="556995" y="364067"/>
                  </a:lnTo>
                  <a:lnTo>
                    <a:pt x="394916" y="364067"/>
                  </a:lnTo>
                  <a:lnTo>
                    <a:pt x="394916" y="374200"/>
                  </a:lnTo>
                  <a:cubicBezTo>
                    <a:pt x="394916" y="380244"/>
                    <a:pt x="390911" y="384244"/>
                    <a:pt x="384859" y="384244"/>
                  </a:cubicBezTo>
                  <a:lnTo>
                    <a:pt x="222780" y="384244"/>
                  </a:lnTo>
                  <a:cubicBezTo>
                    <a:pt x="216728" y="384244"/>
                    <a:pt x="212634" y="380244"/>
                    <a:pt x="212634" y="374200"/>
                  </a:cubicBezTo>
                  <a:lnTo>
                    <a:pt x="212634" y="364067"/>
                  </a:lnTo>
                  <a:lnTo>
                    <a:pt x="50644" y="364067"/>
                  </a:lnTo>
                  <a:close/>
                  <a:moveTo>
                    <a:pt x="141754" y="232583"/>
                  </a:moveTo>
                  <a:lnTo>
                    <a:pt x="161961" y="232583"/>
                  </a:lnTo>
                  <a:cubicBezTo>
                    <a:pt x="168104" y="232583"/>
                    <a:pt x="172110" y="236584"/>
                    <a:pt x="172110" y="242719"/>
                  </a:cubicBezTo>
                  <a:cubicBezTo>
                    <a:pt x="172110" y="248764"/>
                    <a:pt x="168104" y="252765"/>
                    <a:pt x="161961" y="252765"/>
                  </a:cubicBezTo>
                  <a:lnTo>
                    <a:pt x="141754" y="252765"/>
                  </a:lnTo>
                  <a:cubicBezTo>
                    <a:pt x="135700" y="252765"/>
                    <a:pt x="131605" y="248764"/>
                    <a:pt x="131605" y="242719"/>
                  </a:cubicBezTo>
                  <a:cubicBezTo>
                    <a:pt x="131605" y="236584"/>
                    <a:pt x="135700" y="232583"/>
                    <a:pt x="141754" y="232583"/>
                  </a:cubicBezTo>
                  <a:close/>
                  <a:moveTo>
                    <a:pt x="141758" y="192149"/>
                  </a:moveTo>
                  <a:lnTo>
                    <a:pt x="182279" y="192149"/>
                  </a:lnTo>
                  <a:cubicBezTo>
                    <a:pt x="188335" y="192149"/>
                    <a:pt x="192432" y="196150"/>
                    <a:pt x="192432" y="202196"/>
                  </a:cubicBezTo>
                  <a:cubicBezTo>
                    <a:pt x="192432" y="208330"/>
                    <a:pt x="188335" y="212331"/>
                    <a:pt x="182279" y="212331"/>
                  </a:cubicBezTo>
                  <a:lnTo>
                    <a:pt x="141758" y="212331"/>
                  </a:lnTo>
                  <a:cubicBezTo>
                    <a:pt x="135702" y="212331"/>
                    <a:pt x="131605" y="208330"/>
                    <a:pt x="131605" y="202196"/>
                  </a:cubicBezTo>
                  <a:cubicBezTo>
                    <a:pt x="131605" y="196150"/>
                    <a:pt x="135702" y="192149"/>
                    <a:pt x="141758" y="192149"/>
                  </a:cubicBezTo>
                  <a:close/>
                  <a:moveTo>
                    <a:pt x="141754" y="151716"/>
                  </a:moveTo>
                  <a:lnTo>
                    <a:pt x="161961" y="151716"/>
                  </a:lnTo>
                  <a:cubicBezTo>
                    <a:pt x="168104" y="151716"/>
                    <a:pt x="172110" y="155717"/>
                    <a:pt x="172110" y="161763"/>
                  </a:cubicBezTo>
                  <a:cubicBezTo>
                    <a:pt x="172110" y="167897"/>
                    <a:pt x="168104" y="171898"/>
                    <a:pt x="161961" y="171898"/>
                  </a:cubicBezTo>
                  <a:lnTo>
                    <a:pt x="141754" y="171898"/>
                  </a:lnTo>
                  <a:cubicBezTo>
                    <a:pt x="135700" y="171898"/>
                    <a:pt x="131605" y="167897"/>
                    <a:pt x="131605" y="161763"/>
                  </a:cubicBezTo>
                  <a:cubicBezTo>
                    <a:pt x="131605" y="155717"/>
                    <a:pt x="135700" y="151716"/>
                    <a:pt x="141754" y="151716"/>
                  </a:cubicBezTo>
                  <a:close/>
                  <a:moveTo>
                    <a:pt x="141758" y="111211"/>
                  </a:moveTo>
                  <a:lnTo>
                    <a:pt x="182279" y="111211"/>
                  </a:lnTo>
                  <a:cubicBezTo>
                    <a:pt x="188335" y="111211"/>
                    <a:pt x="192432" y="115297"/>
                    <a:pt x="192432" y="121337"/>
                  </a:cubicBezTo>
                  <a:cubicBezTo>
                    <a:pt x="192432" y="127377"/>
                    <a:pt x="188335" y="131463"/>
                    <a:pt x="182279" y="131463"/>
                  </a:cubicBezTo>
                  <a:lnTo>
                    <a:pt x="141758" y="131463"/>
                  </a:lnTo>
                  <a:cubicBezTo>
                    <a:pt x="135702" y="131463"/>
                    <a:pt x="131605" y="127377"/>
                    <a:pt x="131605" y="121337"/>
                  </a:cubicBezTo>
                  <a:cubicBezTo>
                    <a:pt x="131605" y="115297"/>
                    <a:pt x="135702" y="111211"/>
                    <a:pt x="141758" y="111211"/>
                  </a:cubicBezTo>
                  <a:close/>
                  <a:moveTo>
                    <a:pt x="425367" y="101191"/>
                  </a:moveTo>
                  <a:lnTo>
                    <a:pt x="496228" y="101191"/>
                  </a:lnTo>
                  <a:cubicBezTo>
                    <a:pt x="502282" y="101191"/>
                    <a:pt x="506377" y="105189"/>
                    <a:pt x="506377" y="111231"/>
                  </a:cubicBezTo>
                  <a:lnTo>
                    <a:pt x="506377" y="182042"/>
                  </a:lnTo>
                  <a:cubicBezTo>
                    <a:pt x="506377" y="188084"/>
                    <a:pt x="502282" y="192171"/>
                    <a:pt x="496228" y="192171"/>
                  </a:cubicBezTo>
                  <a:cubicBezTo>
                    <a:pt x="490175" y="192171"/>
                    <a:pt x="486080" y="188084"/>
                    <a:pt x="486080" y="182042"/>
                  </a:cubicBezTo>
                  <a:lnTo>
                    <a:pt x="486080" y="135575"/>
                  </a:lnTo>
                  <a:lnTo>
                    <a:pt x="402043" y="219447"/>
                  </a:lnTo>
                  <a:cubicBezTo>
                    <a:pt x="399996" y="221491"/>
                    <a:pt x="397948" y="222468"/>
                    <a:pt x="394921" y="222468"/>
                  </a:cubicBezTo>
                  <a:cubicBezTo>
                    <a:pt x="391895" y="222468"/>
                    <a:pt x="389847" y="221491"/>
                    <a:pt x="387889" y="219447"/>
                  </a:cubicBezTo>
                  <a:lnTo>
                    <a:pt x="344268" y="176001"/>
                  </a:lnTo>
                  <a:lnTo>
                    <a:pt x="270380" y="249744"/>
                  </a:lnTo>
                  <a:cubicBezTo>
                    <a:pt x="268332" y="251788"/>
                    <a:pt x="266285" y="252765"/>
                    <a:pt x="263258" y="252765"/>
                  </a:cubicBezTo>
                  <a:cubicBezTo>
                    <a:pt x="260231" y="252765"/>
                    <a:pt x="258184" y="251788"/>
                    <a:pt x="256225" y="249744"/>
                  </a:cubicBezTo>
                  <a:cubicBezTo>
                    <a:pt x="252130" y="245746"/>
                    <a:pt x="252130" y="239616"/>
                    <a:pt x="256225" y="235617"/>
                  </a:cubicBezTo>
                  <a:lnTo>
                    <a:pt x="337235" y="154766"/>
                  </a:lnTo>
                  <a:cubicBezTo>
                    <a:pt x="337769" y="154233"/>
                    <a:pt x="338303" y="153789"/>
                    <a:pt x="338837" y="153433"/>
                  </a:cubicBezTo>
                  <a:cubicBezTo>
                    <a:pt x="339372" y="152989"/>
                    <a:pt x="339995" y="152723"/>
                    <a:pt x="340618" y="152456"/>
                  </a:cubicBezTo>
                  <a:cubicBezTo>
                    <a:pt x="340885" y="152367"/>
                    <a:pt x="341152" y="152190"/>
                    <a:pt x="341508" y="152101"/>
                  </a:cubicBezTo>
                  <a:cubicBezTo>
                    <a:pt x="342131" y="151923"/>
                    <a:pt x="342754" y="151834"/>
                    <a:pt x="343378" y="151745"/>
                  </a:cubicBezTo>
                  <a:cubicBezTo>
                    <a:pt x="343645" y="151745"/>
                    <a:pt x="344001" y="151745"/>
                    <a:pt x="344268" y="151745"/>
                  </a:cubicBezTo>
                  <a:cubicBezTo>
                    <a:pt x="344980" y="151745"/>
                    <a:pt x="345603" y="151745"/>
                    <a:pt x="346226" y="151923"/>
                  </a:cubicBezTo>
                  <a:cubicBezTo>
                    <a:pt x="348096" y="152278"/>
                    <a:pt x="349876" y="153256"/>
                    <a:pt x="351390" y="154766"/>
                  </a:cubicBezTo>
                  <a:lnTo>
                    <a:pt x="394921" y="198213"/>
                  </a:lnTo>
                  <a:lnTo>
                    <a:pt x="471925" y="121359"/>
                  </a:lnTo>
                  <a:lnTo>
                    <a:pt x="425367" y="121359"/>
                  </a:lnTo>
                  <a:cubicBezTo>
                    <a:pt x="419224" y="121359"/>
                    <a:pt x="415218" y="117361"/>
                    <a:pt x="415218" y="111231"/>
                  </a:cubicBezTo>
                  <a:cubicBezTo>
                    <a:pt x="415218" y="105189"/>
                    <a:pt x="419224" y="101191"/>
                    <a:pt x="425367" y="101191"/>
                  </a:cubicBezTo>
                  <a:close/>
                  <a:moveTo>
                    <a:pt x="101297" y="91029"/>
                  </a:moveTo>
                  <a:cubicBezTo>
                    <a:pt x="107337" y="91029"/>
                    <a:pt x="111423" y="95028"/>
                    <a:pt x="111423" y="101159"/>
                  </a:cubicBezTo>
                  <a:lnTo>
                    <a:pt x="111423" y="262887"/>
                  </a:lnTo>
                  <a:cubicBezTo>
                    <a:pt x="111423" y="268929"/>
                    <a:pt x="107337" y="273017"/>
                    <a:pt x="101297" y="273017"/>
                  </a:cubicBezTo>
                  <a:cubicBezTo>
                    <a:pt x="95257" y="273017"/>
                    <a:pt x="91171" y="268929"/>
                    <a:pt x="91171" y="262887"/>
                  </a:cubicBezTo>
                  <a:lnTo>
                    <a:pt x="91171" y="101159"/>
                  </a:lnTo>
                  <a:cubicBezTo>
                    <a:pt x="91171" y="95028"/>
                    <a:pt x="95257" y="91029"/>
                    <a:pt x="101297" y="91029"/>
                  </a:cubicBezTo>
                  <a:close/>
                  <a:moveTo>
                    <a:pt x="70848" y="20177"/>
                  </a:moveTo>
                  <a:cubicBezTo>
                    <a:pt x="64796" y="20177"/>
                    <a:pt x="60791" y="24265"/>
                    <a:pt x="60791" y="30309"/>
                  </a:cubicBezTo>
                  <a:lnTo>
                    <a:pt x="60791" y="343802"/>
                  </a:lnTo>
                  <a:lnTo>
                    <a:pt x="222780" y="343802"/>
                  </a:lnTo>
                  <a:cubicBezTo>
                    <a:pt x="228833" y="343802"/>
                    <a:pt x="232927" y="347890"/>
                    <a:pt x="232927" y="353935"/>
                  </a:cubicBezTo>
                  <a:lnTo>
                    <a:pt x="232927" y="364067"/>
                  </a:lnTo>
                  <a:lnTo>
                    <a:pt x="374712" y="364067"/>
                  </a:lnTo>
                  <a:lnTo>
                    <a:pt x="374712" y="353935"/>
                  </a:lnTo>
                  <a:cubicBezTo>
                    <a:pt x="374712" y="347890"/>
                    <a:pt x="378717" y="343802"/>
                    <a:pt x="384859" y="343802"/>
                  </a:cubicBezTo>
                  <a:lnTo>
                    <a:pt x="546848" y="343802"/>
                  </a:lnTo>
                  <a:lnTo>
                    <a:pt x="546848" y="30309"/>
                  </a:lnTo>
                  <a:cubicBezTo>
                    <a:pt x="546848" y="24265"/>
                    <a:pt x="542754" y="20177"/>
                    <a:pt x="536702" y="20177"/>
                  </a:cubicBezTo>
                  <a:close/>
                  <a:moveTo>
                    <a:pt x="70848" y="0"/>
                  </a:moveTo>
                  <a:lnTo>
                    <a:pt x="536702" y="0"/>
                  </a:lnTo>
                  <a:cubicBezTo>
                    <a:pt x="553969" y="0"/>
                    <a:pt x="567142" y="13155"/>
                    <a:pt x="567142" y="30309"/>
                  </a:cubicBezTo>
                  <a:lnTo>
                    <a:pt x="567142" y="343802"/>
                  </a:lnTo>
                  <a:lnTo>
                    <a:pt x="597492" y="343802"/>
                  </a:lnTo>
                  <a:cubicBezTo>
                    <a:pt x="603545" y="343802"/>
                    <a:pt x="607639" y="347890"/>
                    <a:pt x="607639" y="353935"/>
                  </a:cubicBezTo>
                  <a:lnTo>
                    <a:pt x="607639" y="384244"/>
                  </a:lnTo>
                  <a:cubicBezTo>
                    <a:pt x="607639" y="401487"/>
                    <a:pt x="594466" y="414642"/>
                    <a:pt x="577199" y="414642"/>
                  </a:cubicBezTo>
                  <a:lnTo>
                    <a:pt x="30351" y="414642"/>
                  </a:lnTo>
                  <a:cubicBezTo>
                    <a:pt x="13173" y="414642"/>
                    <a:pt x="0" y="401487"/>
                    <a:pt x="0" y="384244"/>
                  </a:cubicBezTo>
                  <a:lnTo>
                    <a:pt x="0" y="353935"/>
                  </a:lnTo>
                  <a:cubicBezTo>
                    <a:pt x="0" y="347890"/>
                    <a:pt x="4094" y="343802"/>
                    <a:pt x="10147" y="343802"/>
                  </a:cubicBezTo>
                  <a:lnTo>
                    <a:pt x="40497" y="343802"/>
                  </a:lnTo>
                  <a:lnTo>
                    <a:pt x="40497" y="30309"/>
                  </a:lnTo>
                  <a:cubicBezTo>
                    <a:pt x="40497" y="13155"/>
                    <a:pt x="53670" y="0"/>
                    <a:pt x="70848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66" name="矩形: 圆角 65">
              <a:extLst>
                <a:ext uri="{FF2B5EF4-FFF2-40B4-BE49-F238E27FC236}">
                  <a16:creationId xmlns:a16="http://schemas.microsoft.com/office/drawing/2014/main" id="{5234D1B9-8E32-4F64-A03A-9DD2D3A28CEF}"/>
                </a:ext>
              </a:extLst>
            </p:cNvPr>
            <p:cNvSpPr/>
            <p:nvPr/>
          </p:nvSpPr>
          <p:spPr>
            <a:xfrm>
              <a:off x="4309303" y="3270504"/>
              <a:ext cx="3248335" cy="2777074"/>
            </a:xfrm>
            <a:prstGeom prst="roundRect">
              <a:avLst>
                <a:gd name="adj" fmla="val 305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grpSp>
        <p:nvGrpSpPr>
          <p:cNvPr id="9" name="组合 8">
            <a:extLst>
              <a:ext uri="{FF2B5EF4-FFF2-40B4-BE49-F238E27FC236}">
                <a16:creationId xmlns:a16="http://schemas.microsoft.com/office/drawing/2014/main" id="{4ED27BA6-78B1-4C55-BA89-6C068604573A}"/>
              </a:ext>
            </a:extLst>
          </p:cNvPr>
          <p:cNvGrpSpPr/>
          <p:nvPr/>
        </p:nvGrpSpPr>
        <p:grpSpPr>
          <a:xfrm>
            <a:off x="8251819" y="3267456"/>
            <a:ext cx="3390589" cy="3104695"/>
            <a:chOff x="8093323" y="3267456"/>
            <a:chExt cx="3390589" cy="3104695"/>
          </a:xfrm>
        </p:grpSpPr>
        <p:sp>
          <p:nvSpPr>
            <p:cNvPr id="31" name="îŝḻïďé">
              <a:extLst>
                <a:ext uri="{FF2B5EF4-FFF2-40B4-BE49-F238E27FC236}">
                  <a16:creationId xmlns:a16="http://schemas.microsoft.com/office/drawing/2014/main" id="{BB85E367-64CC-4FBE-8C8A-6BE7613CD536}"/>
                </a:ext>
              </a:extLst>
            </p:cNvPr>
            <p:cNvSpPr txBox="1"/>
            <p:nvPr/>
          </p:nvSpPr>
          <p:spPr>
            <a:xfrm>
              <a:off x="8387568" y="4617771"/>
              <a:ext cx="3096344" cy="1754380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norm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marL="171450" indent="-171450">
                <a:lnSpc>
                  <a:spcPct val="16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Supporting text here.</a:t>
              </a:r>
            </a:p>
            <a:p>
              <a:pPr marL="171450" indent="-171450">
                <a:lnSpc>
                  <a:spcPct val="160000"/>
                </a:lnSpc>
                <a:buFont typeface="Arial" panose="020B0604020202020204" pitchFamily="34" charset="0"/>
                <a:buChar char="•"/>
              </a:pPr>
              <a:r>
                <a:rPr lang="en-US" altLang="zh-CN" sz="1000" dirty="0">
                  <a:cs typeface="+mn-ea"/>
                  <a:sym typeface="+mn-lt"/>
                </a:rPr>
                <a:t>You can use the icon library in to filter and replace existing icon elements with one click.</a:t>
              </a:r>
            </a:p>
          </p:txBody>
        </p:sp>
        <p:sp>
          <p:nvSpPr>
            <p:cNvPr id="32" name="işľîde">
              <a:extLst>
                <a:ext uri="{FF2B5EF4-FFF2-40B4-BE49-F238E27FC236}">
                  <a16:creationId xmlns:a16="http://schemas.microsoft.com/office/drawing/2014/main" id="{54B22D8E-BA35-4EBE-9257-286AF93DE431}"/>
                </a:ext>
              </a:extLst>
            </p:cNvPr>
            <p:cNvSpPr txBox="1"/>
            <p:nvPr/>
          </p:nvSpPr>
          <p:spPr>
            <a:xfrm>
              <a:off x="8387568" y="4222164"/>
              <a:ext cx="3096344" cy="340735"/>
            </a:xfrm>
            <a:prstGeom prst="rect">
              <a:avLst/>
            </a:prstGeom>
            <a:noFill/>
          </p:spPr>
          <p:txBody>
            <a:bodyPr wrap="square" lIns="90000" tIns="46800" rIns="90000" bIns="46800" rtlCol="0">
              <a:spAutoFit/>
            </a:bodyPr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>
                <a:spcBef>
                  <a:spcPct val="0"/>
                </a:spcBef>
              </a:pPr>
              <a:r>
                <a:rPr lang="en-US" altLang="zh-CN" sz="1600" b="1" dirty="0">
                  <a:cs typeface="+mn-ea"/>
                  <a:sym typeface="+mn-lt"/>
                </a:rPr>
                <a:t>Add Title Text</a:t>
              </a:r>
            </a:p>
          </p:txBody>
        </p:sp>
        <p:sp>
          <p:nvSpPr>
            <p:cNvPr id="33" name="îsľíḓè">
              <a:extLst>
                <a:ext uri="{FF2B5EF4-FFF2-40B4-BE49-F238E27FC236}">
                  <a16:creationId xmlns:a16="http://schemas.microsoft.com/office/drawing/2014/main" id="{1CDDAB59-A2F4-4CD0-BFBE-41CBFB2010C4}"/>
                </a:ext>
              </a:extLst>
            </p:cNvPr>
            <p:cNvSpPr/>
            <p:nvPr/>
          </p:nvSpPr>
          <p:spPr bwMode="auto">
            <a:xfrm>
              <a:off x="8501868" y="3596258"/>
              <a:ext cx="461080" cy="460384"/>
            </a:xfrm>
            <a:custGeom>
              <a:avLst/>
              <a:gdLst>
                <a:gd name="T0" fmla="*/ 6827 w 6827"/>
                <a:gd name="T1" fmla="*/ 910 h 6827"/>
                <a:gd name="T2" fmla="*/ 5916 w 6827"/>
                <a:gd name="T3" fmla="*/ 0 h 6827"/>
                <a:gd name="T4" fmla="*/ 5006 w 6827"/>
                <a:gd name="T5" fmla="*/ 910 h 6827"/>
                <a:gd name="T6" fmla="*/ 5796 w 6827"/>
                <a:gd name="T7" fmla="*/ 1812 h 6827"/>
                <a:gd name="T8" fmla="*/ 4892 w 6827"/>
                <a:gd name="T9" fmla="*/ 2617 h 6827"/>
                <a:gd name="T10" fmla="*/ 1934 w 6827"/>
                <a:gd name="T11" fmla="*/ 2617 h 6827"/>
                <a:gd name="T12" fmla="*/ 796 w 6827"/>
                <a:gd name="T13" fmla="*/ 3755 h 6827"/>
                <a:gd name="T14" fmla="*/ 796 w 6827"/>
                <a:gd name="T15" fmla="*/ 5014 h 6827"/>
                <a:gd name="T16" fmla="*/ 0 w 6827"/>
                <a:gd name="T17" fmla="*/ 5916 h 6827"/>
                <a:gd name="T18" fmla="*/ 910 w 6827"/>
                <a:gd name="T19" fmla="*/ 6827 h 6827"/>
                <a:gd name="T20" fmla="*/ 1820 w 6827"/>
                <a:gd name="T21" fmla="*/ 5916 h 6827"/>
                <a:gd name="T22" fmla="*/ 1024 w 6827"/>
                <a:gd name="T23" fmla="*/ 5014 h 6827"/>
                <a:gd name="T24" fmla="*/ 1024 w 6827"/>
                <a:gd name="T25" fmla="*/ 3755 h 6827"/>
                <a:gd name="T26" fmla="*/ 1934 w 6827"/>
                <a:gd name="T27" fmla="*/ 2844 h 6827"/>
                <a:gd name="T28" fmla="*/ 3757 w 6827"/>
                <a:gd name="T29" fmla="*/ 2844 h 6827"/>
                <a:gd name="T30" fmla="*/ 3300 w 6827"/>
                <a:gd name="T31" fmla="*/ 3755 h 6827"/>
                <a:gd name="T32" fmla="*/ 3300 w 6827"/>
                <a:gd name="T33" fmla="*/ 5014 h 6827"/>
                <a:gd name="T34" fmla="*/ 2503 w 6827"/>
                <a:gd name="T35" fmla="*/ 5916 h 6827"/>
                <a:gd name="T36" fmla="*/ 3413 w 6827"/>
                <a:gd name="T37" fmla="*/ 6827 h 6827"/>
                <a:gd name="T38" fmla="*/ 4324 w 6827"/>
                <a:gd name="T39" fmla="*/ 5916 h 6827"/>
                <a:gd name="T40" fmla="*/ 3527 w 6827"/>
                <a:gd name="T41" fmla="*/ 5014 h 6827"/>
                <a:gd name="T42" fmla="*/ 3527 w 6827"/>
                <a:gd name="T43" fmla="*/ 3755 h 6827"/>
                <a:gd name="T44" fmla="*/ 4437 w 6827"/>
                <a:gd name="T45" fmla="*/ 2844 h 6827"/>
                <a:gd name="T46" fmla="*/ 4892 w 6827"/>
                <a:gd name="T47" fmla="*/ 2844 h 6827"/>
                <a:gd name="T48" fmla="*/ 6025 w 6827"/>
                <a:gd name="T49" fmla="*/ 1814 h 6827"/>
                <a:gd name="T50" fmla="*/ 6827 w 6827"/>
                <a:gd name="T51" fmla="*/ 910 h 6827"/>
                <a:gd name="T52" fmla="*/ 1593 w 6827"/>
                <a:gd name="T53" fmla="*/ 5916 h 6827"/>
                <a:gd name="T54" fmla="*/ 910 w 6827"/>
                <a:gd name="T55" fmla="*/ 6599 h 6827"/>
                <a:gd name="T56" fmla="*/ 228 w 6827"/>
                <a:gd name="T57" fmla="*/ 5916 h 6827"/>
                <a:gd name="T58" fmla="*/ 910 w 6827"/>
                <a:gd name="T59" fmla="*/ 5234 h 6827"/>
                <a:gd name="T60" fmla="*/ 1593 w 6827"/>
                <a:gd name="T61" fmla="*/ 5916 h 6827"/>
                <a:gd name="T62" fmla="*/ 4096 w 6827"/>
                <a:gd name="T63" fmla="*/ 5916 h 6827"/>
                <a:gd name="T64" fmla="*/ 3413 w 6827"/>
                <a:gd name="T65" fmla="*/ 6599 h 6827"/>
                <a:gd name="T66" fmla="*/ 2731 w 6827"/>
                <a:gd name="T67" fmla="*/ 5916 h 6827"/>
                <a:gd name="T68" fmla="*/ 3413 w 6827"/>
                <a:gd name="T69" fmla="*/ 5234 h 6827"/>
                <a:gd name="T70" fmla="*/ 4096 w 6827"/>
                <a:gd name="T71" fmla="*/ 5916 h 6827"/>
                <a:gd name="T72" fmla="*/ 5916 w 6827"/>
                <a:gd name="T73" fmla="*/ 1593 h 6827"/>
                <a:gd name="T74" fmla="*/ 5234 w 6827"/>
                <a:gd name="T75" fmla="*/ 910 h 6827"/>
                <a:gd name="T76" fmla="*/ 5916 w 6827"/>
                <a:gd name="T77" fmla="*/ 228 h 6827"/>
                <a:gd name="T78" fmla="*/ 6599 w 6827"/>
                <a:gd name="T79" fmla="*/ 910 h 6827"/>
                <a:gd name="T80" fmla="*/ 5916 w 6827"/>
                <a:gd name="T81" fmla="*/ 1593 h 68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827" h="6827">
                  <a:moveTo>
                    <a:pt x="6827" y="910"/>
                  </a:moveTo>
                  <a:cubicBezTo>
                    <a:pt x="6827" y="410"/>
                    <a:pt x="6417" y="0"/>
                    <a:pt x="5916" y="0"/>
                  </a:cubicBezTo>
                  <a:cubicBezTo>
                    <a:pt x="5416" y="0"/>
                    <a:pt x="5006" y="410"/>
                    <a:pt x="5006" y="910"/>
                  </a:cubicBezTo>
                  <a:cubicBezTo>
                    <a:pt x="5006" y="1370"/>
                    <a:pt x="5352" y="1753"/>
                    <a:pt x="5796" y="1812"/>
                  </a:cubicBezTo>
                  <a:cubicBezTo>
                    <a:pt x="5744" y="2264"/>
                    <a:pt x="5357" y="2617"/>
                    <a:pt x="4892" y="2617"/>
                  </a:cubicBezTo>
                  <a:lnTo>
                    <a:pt x="1934" y="2617"/>
                  </a:lnTo>
                  <a:cubicBezTo>
                    <a:pt x="1308" y="2617"/>
                    <a:pt x="796" y="3129"/>
                    <a:pt x="796" y="3755"/>
                  </a:cubicBezTo>
                  <a:lnTo>
                    <a:pt x="796" y="5014"/>
                  </a:lnTo>
                  <a:cubicBezTo>
                    <a:pt x="349" y="5070"/>
                    <a:pt x="0" y="5454"/>
                    <a:pt x="0" y="5916"/>
                  </a:cubicBezTo>
                  <a:cubicBezTo>
                    <a:pt x="0" y="6417"/>
                    <a:pt x="410" y="6827"/>
                    <a:pt x="910" y="6827"/>
                  </a:cubicBezTo>
                  <a:cubicBezTo>
                    <a:pt x="1411" y="6827"/>
                    <a:pt x="1820" y="6417"/>
                    <a:pt x="1820" y="5916"/>
                  </a:cubicBezTo>
                  <a:cubicBezTo>
                    <a:pt x="1820" y="5454"/>
                    <a:pt x="1471" y="5070"/>
                    <a:pt x="1024" y="5014"/>
                  </a:cubicBezTo>
                  <a:lnTo>
                    <a:pt x="1024" y="3755"/>
                  </a:lnTo>
                  <a:cubicBezTo>
                    <a:pt x="1024" y="3254"/>
                    <a:pt x="1434" y="2844"/>
                    <a:pt x="1934" y="2844"/>
                  </a:cubicBezTo>
                  <a:lnTo>
                    <a:pt x="3757" y="2844"/>
                  </a:lnTo>
                  <a:cubicBezTo>
                    <a:pt x="3480" y="3052"/>
                    <a:pt x="3300" y="3384"/>
                    <a:pt x="3300" y="3755"/>
                  </a:cubicBezTo>
                  <a:lnTo>
                    <a:pt x="3300" y="5014"/>
                  </a:lnTo>
                  <a:cubicBezTo>
                    <a:pt x="2852" y="5070"/>
                    <a:pt x="2503" y="5454"/>
                    <a:pt x="2503" y="5916"/>
                  </a:cubicBezTo>
                  <a:cubicBezTo>
                    <a:pt x="2503" y="6417"/>
                    <a:pt x="2913" y="6827"/>
                    <a:pt x="3413" y="6827"/>
                  </a:cubicBezTo>
                  <a:cubicBezTo>
                    <a:pt x="3914" y="6827"/>
                    <a:pt x="4324" y="6417"/>
                    <a:pt x="4324" y="5916"/>
                  </a:cubicBezTo>
                  <a:cubicBezTo>
                    <a:pt x="4324" y="5454"/>
                    <a:pt x="3975" y="5070"/>
                    <a:pt x="3527" y="5014"/>
                  </a:cubicBezTo>
                  <a:lnTo>
                    <a:pt x="3527" y="3755"/>
                  </a:lnTo>
                  <a:cubicBezTo>
                    <a:pt x="3527" y="3254"/>
                    <a:pt x="3937" y="2844"/>
                    <a:pt x="4437" y="2844"/>
                  </a:cubicBezTo>
                  <a:lnTo>
                    <a:pt x="4892" y="2844"/>
                  </a:lnTo>
                  <a:cubicBezTo>
                    <a:pt x="5482" y="2844"/>
                    <a:pt x="5971" y="2390"/>
                    <a:pt x="6025" y="1814"/>
                  </a:cubicBezTo>
                  <a:cubicBezTo>
                    <a:pt x="6475" y="1760"/>
                    <a:pt x="6827" y="1374"/>
                    <a:pt x="6827" y="910"/>
                  </a:cubicBezTo>
                  <a:close/>
                  <a:moveTo>
                    <a:pt x="1593" y="5916"/>
                  </a:moveTo>
                  <a:cubicBezTo>
                    <a:pt x="1593" y="6292"/>
                    <a:pt x="1286" y="6599"/>
                    <a:pt x="910" y="6599"/>
                  </a:cubicBezTo>
                  <a:cubicBezTo>
                    <a:pt x="535" y="6599"/>
                    <a:pt x="228" y="6292"/>
                    <a:pt x="228" y="5916"/>
                  </a:cubicBezTo>
                  <a:cubicBezTo>
                    <a:pt x="228" y="5541"/>
                    <a:pt x="535" y="5234"/>
                    <a:pt x="910" y="5234"/>
                  </a:cubicBezTo>
                  <a:cubicBezTo>
                    <a:pt x="1286" y="5234"/>
                    <a:pt x="1593" y="5541"/>
                    <a:pt x="1593" y="5916"/>
                  </a:cubicBezTo>
                  <a:close/>
                  <a:moveTo>
                    <a:pt x="4096" y="5916"/>
                  </a:moveTo>
                  <a:cubicBezTo>
                    <a:pt x="4096" y="6292"/>
                    <a:pt x="3789" y="6599"/>
                    <a:pt x="3413" y="6599"/>
                  </a:cubicBezTo>
                  <a:cubicBezTo>
                    <a:pt x="3038" y="6599"/>
                    <a:pt x="2731" y="6292"/>
                    <a:pt x="2731" y="5916"/>
                  </a:cubicBezTo>
                  <a:cubicBezTo>
                    <a:pt x="2731" y="5541"/>
                    <a:pt x="3038" y="5234"/>
                    <a:pt x="3413" y="5234"/>
                  </a:cubicBezTo>
                  <a:cubicBezTo>
                    <a:pt x="3789" y="5234"/>
                    <a:pt x="4096" y="5541"/>
                    <a:pt x="4096" y="5916"/>
                  </a:cubicBezTo>
                  <a:close/>
                  <a:moveTo>
                    <a:pt x="5916" y="1593"/>
                  </a:moveTo>
                  <a:cubicBezTo>
                    <a:pt x="5541" y="1593"/>
                    <a:pt x="5234" y="1286"/>
                    <a:pt x="5234" y="910"/>
                  </a:cubicBezTo>
                  <a:cubicBezTo>
                    <a:pt x="5234" y="535"/>
                    <a:pt x="5541" y="228"/>
                    <a:pt x="5916" y="228"/>
                  </a:cubicBezTo>
                  <a:cubicBezTo>
                    <a:pt x="6292" y="228"/>
                    <a:pt x="6599" y="535"/>
                    <a:pt x="6599" y="910"/>
                  </a:cubicBezTo>
                  <a:cubicBezTo>
                    <a:pt x="6599" y="1286"/>
                    <a:pt x="6292" y="1593"/>
                    <a:pt x="5916" y="1593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1pPr>
              <a:lvl2pPr marL="45718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2pPr>
              <a:lvl3pPr marL="914377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3pPr>
              <a:lvl4pPr marL="1371566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4pPr>
              <a:lvl5pPr marL="1828754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5pPr>
              <a:lvl6pPr marL="2285943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6pPr>
              <a:lvl7pPr marL="2743131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7pPr>
              <a:lvl8pPr marL="3200320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8pPr>
              <a:lvl9pPr marL="3657509" algn="l" defTabSz="914377" rtl="0" eaLnBrk="1" latinLnBrk="0" hangingPunct="1">
                <a:defRPr sz="1800" kern="1200">
                  <a:solidFill>
                    <a:schemeClr val="tx1"/>
                  </a:solidFill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7" name="矩形: 圆角 66">
              <a:extLst>
                <a:ext uri="{FF2B5EF4-FFF2-40B4-BE49-F238E27FC236}">
                  <a16:creationId xmlns:a16="http://schemas.microsoft.com/office/drawing/2014/main" id="{2B753D55-F435-423D-8309-E6B8457929CF}"/>
                </a:ext>
              </a:extLst>
            </p:cNvPr>
            <p:cNvSpPr/>
            <p:nvPr/>
          </p:nvSpPr>
          <p:spPr>
            <a:xfrm>
              <a:off x="8093323" y="3267456"/>
              <a:ext cx="3248335" cy="2777074"/>
            </a:xfrm>
            <a:prstGeom prst="roundRect">
              <a:avLst>
                <a:gd name="adj" fmla="val 3057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11" name="TextBox 9">
            <a:extLst>
              <a:ext uri="{FF2B5EF4-FFF2-40B4-BE49-F238E27FC236}">
                <a16:creationId xmlns:a16="http://schemas.microsoft.com/office/drawing/2014/main" id="{132873D2-4FC1-DD43-E844-2BDA25510F63}"/>
              </a:ext>
            </a:extLst>
          </p:cNvPr>
          <p:cNvSpPr txBox="1"/>
          <p:nvPr/>
        </p:nvSpPr>
        <p:spPr>
          <a:xfrm>
            <a:off x="1045572" y="6626839"/>
            <a:ext cx="1224136" cy="118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PPT</a:t>
            </a:r>
            <a:r>
              <a:rPr lang="zh-CN" altLang="en-US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下载 </a:t>
            </a:r>
            <a:r>
              <a:rPr lang="en-US" altLang="zh-CN" sz="100" dirty="0">
                <a:solidFill>
                  <a:schemeClr val="bg1"/>
                </a:solidFill>
                <a:latin typeface="微软雅黑" panose="020B0503020204020204" pitchFamily="34" charset="-122"/>
              </a:rPr>
              <a:t>http://www.1ppt.com/xiazai/</a:t>
            </a:r>
          </a:p>
        </p:txBody>
      </p:sp>
    </p:spTree>
    <p:extLst>
      <p:ext uri="{BB962C8B-B14F-4D97-AF65-F5344CB8AC3E}">
        <p14:creationId xmlns:p14="http://schemas.microsoft.com/office/powerpoint/2010/main" val="799277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64EC4"/>
            </a:gs>
            <a:gs pos="100000">
              <a:srgbClr val="2CA2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3924300"/>
            <a:ext cx="12192000" cy="12160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4985144" y="14886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80014" y="11740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3669146" y="144275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1" name="椭圆 170"/>
          <p:cNvSpPr/>
          <p:nvPr/>
        </p:nvSpPr>
        <p:spPr>
          <a:xfrm>
            <a:off x="6655066" y="194774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392242" y="457204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784067" y="56642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7" name="椭圆 176"/>
          <p:cNvSpPr/>
          <p:nvPr/>
        </p:nvSpPr>
        <p:spPr>
          <a:xfrm>
            <a:off x="8114217" y="3287918"/>
            <a:ext cx="563352" cy="563352"/>
          </a:xfrm>
          <a:prstGeom prst="ellipse">
            <a:avLst/>
          </a:prstGeom>
          <a:noFill/>
          <a:ln w="50800">
            <a:solidFill>
              <a:srgbClr val="208A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8" name="椭圆 177"/>
          <p:cNvSpPr/>
          <p:nvPr/>
        </p:nvSpPr>
        <p:spPr>
          <a:xfrm>
            <a:off x="8722876" y="2383783"/>
            <a:ext cx="182233" cy="182233"/>
          </a:xfrm>
          <a:prstGeom prst="ellipse">
            <a:avLst/>
          </a:prstGeom>
          <a:gradFill>
            <a:gsLst>
              <a:gs pos="0">
                <a:srgbClr val="D6FFFF"/>
              </a:gs>
              <a:gs pos="100000">
                <a:srgbClr val="6DE5FD"/>
              </a:gs>
            </a:gsLst>
            <a:lin ang="5400000" scaled="1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" name="椭圆 2"/>
          <p:cNvSpPr/>
          <p:nvPr/>
        </p:nvSpPr>
        <p:spPr>
          <a:xfrm>
            <a:off x="9956352" y="5671073"/>
            <a:ext cx="563352" cy="563352"/>
          </a:xfrm>
          <a:prstGeom prst="ellipse">
            <a:avLst/>
          </a:prstGeom>
          <a:gradFill>
            <a:gsLst>
              <a:gs pos="0">
                <a:srgbClr val="0A56C9"/>
              </a:gs>
              <a:gs pos="100000">
                <a:srgbClr val="289AF5"/>
              </a:gs>
            </a:gsLst>
            <a:lin ang="2160000" scaled="0"/>
          </a:gra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5" name="椭圆 4"/>
          <p:cNvSpPr/>
          <p:nvPr/>
        </p:nvSpPr>
        <p:spPr>
          <a:xfrm>
            <a:off x="10573227" y="5416555"/>
            <a:ext cx="255954" cy="255954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5" name="文本框 174"/>
          <p:cNvSpPr txBox="1"/>
          <p:nvPr/>
        </p:nvSpPr>
        <p:spPr>
          <a:xfrm>
            <a:off x="2555240" y="2444793"/>
            <a:ext cx="3587262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defRPr sz="7200" b="1">
                <a:solidFill>
                  <a:schemeClr val="bg1"/>
                </a:solidFill>
                <a:cs typeface="+mn-ea"/>
              </a:defRPr>
            </a:lvl1pPr>
          </a:lstStyle>
          <a:p>
            <a:r>
              <a:rPr lang="en-US" altLang="zh-CN" dirty="0">
                <a:sym typeface="+mn-lt"/>
              </a:rPr>
              <a:t>Part 02</a:t>
            </a:r>
          </a:p>
        </p:txBody>
      </p:sp>
      <p:grpSp>
        <p:nvGrpSpPr>
          <p:cNvPr id="185" name="组合 184"/>
          <p:cNvGrpSpPr/>
          <p:nvPr/>
        </p:nvGrpSpPr>
        <p:grpSpPr>
          <a:xfrm>
            <a:off x="3448685" y="4235450"/>
            <a:ext cx="6066790" cy="652145"/>
            <a:chOff x="3583" y="3762"/>
            <a:chExt cx="5545" cy="596"/>
          </a:xfrm>
        </p:grpSpPr>
        <p:sp>
          <p:nvSpPr>
            <p:cNvPr id="181" name="椭圆 180"/>
            <p:cNvSpPr/>
            <p:nvPr/>
          </p:nvSpPr>
          <p:spPr>
            <a:xfrm>
              <a:off x="3583" y="3858"/>
              <a:ext cx="403" cy="403"/>
            </a:xfrm>
            <a:prstGeom prst="ellipse">
              <a:avLst/>
            </a:prstGeom>
            <a:noFill/>
            <a:ln w="50800">
              <a:solidFill>
                <a:srgbClr val="D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zh-CN">
                <a:cs typeface="+mn-ea"/>
                <a:sym typeface="+mn-lt"/>
              </a:endParaRPr>
            </a:p>
          </p:txBody>
        </p:sp>
        <p:cxnSp>
          <p:nvCxnSpPr>
            <p:cNvPr id="182" name="直接连接符 181"/>
            <p:cNvCxnSpPr/>
            <p:nvPr/>
          </p:nvCxnSpPr>
          <p:spPr>
            <a:xfrm>
              <a:off x="4121" y="4060"/>
              <a:ext cx="1385" cy="0"/>
            </a:xfrm>
            <a:prstGeom prst="line">
              <a:avLst/>
            </a:prstGeom>
            <a:ln w="12700" cmpd="sng">
              <a:solidFill>
                <a:srgbClr val="77B6EB"/>
              </a:solidFill>
              <a:prstDash val="sysDash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84" name="圆角矩形 183"/>
            <p:cNvSpPr/>
            <p:nvPr/>
          </p:nvSpPr>
          <p:spPr>
            <a:xfrm>
              <a:off x="5886" y="3762"/>
              <a:ext cx="3242" cy="596"/>
            </a:xfrm>
            <a:prstGeom prst="roundRect">
              <a:avLst>
                <a:gd name="adj" fmla="val 50000"/>
              </a:avLst>
            </a:prstGeom>
            <a:solidFill>
              <a:srgbClr val="F2F4F7"/>
            </a:solidFill>
            <a:effectLst>
              <a:outerShdw blurRad="50800" dist="38100" dir="13500000" sx="102000" sy="102000" algn="br" rotWithShape="0">
                <a:prstClr val="black">
                  <a:alpha val="24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200" b="1" dirty="0">
                  <a:solidFill>
                    <a:srgbClr val="0A56C9"/>
                  </a:solidFill>
                  <a:effectLst/>
                  <a:cs typeface="+mn-ea"/>
                  <a:sym typeface="+mn-lt"/>
                </a:rPr>
                <a:t>Add Title Text</a:t>
              </a:r>
              <a:endParaRPr lang="zh-CN" altLang="en-US" sz="3200" b="1" dirty="0">
                <a:solidFill>
                  <a:srgbClr val="0A56C9"/>
                </a:solidFill>
                <a:effectLst/>
                <a:cs typeface="+mn-ea"/>
                <a:sym typeface="+mn-lt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920240" y="-7620"/>
            <a:ext cx="181610" cy="3555365"/>
            <a:chOff x="3024" y="-12"/>
            <a:chExt cx="286" cy="5599"/>
          </a:xfrm>
        </p:grpSpPr>
        <p:cxnSp>
          <p:nvCxnSpPr>
            <p:cNvPr id="2" name="直接连接符 1"/>
            <p:cNvCxnSpPr/>
            <p:nvPr/>
          </p:nvCxnSpPr>
          <p:spPr>
            <a:xfrm>
              <a:off x="3168" y="-12"/>
              <a:ext cx="0" cy="5508"/>
            </a:xfrm>
            <a:prstGeom prst="line">
              <a:avLst/>
            </a:prstGeom>
            <a:ln>
              <a:solidFill>
                <a:srgbClr val="F2F4F7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椭圆 3"/>
            <p:cNvSpPr/>
            <p:nvPr/>
          </p:nvSpPr>
          <p:spPr>
            <a:xfrm>
              <a:off x="3024" y="5301"/>
              <a:ext cx="287" cy="287"/>
            </a:xfrm>
            <a:prstGeom prst="ellipse">
              <a:avLst/>
            </a:prstGeom>
            <a:gradFill>
              <a:gsLst>
                <a:gs pos="0">
                  <a:srgbClr val="D6FFFF"/>
                </a:gs>
                <a:gs pos="100000">
                  <a:srgbClr val="6DE5FD"/>
                </a:gs>
              </a:gsLst>
              <a:lin ang="5400000" scaled="1"/>
            </a:gradFill>
            <a:ln w="508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</p:grpSp>
      <p:sp>
        <p:nvSpPr>
          <p:cNvPr id="29" name="椭圆 28">
            <a:extLst>
              <a:ext uri="{FF2B5EF4-FFF2-40B4-BE49-F238E27FC236}">
                <a16:creationId xmlns:a16="http://schemas.microsoft.com/office/drawing/2014/main" id="{9C3471BB-DA37-4D5E-BF41-93B74A926158}"/>
              </a:ext>
            </a:extLst>
          </p:cNvPr>
          <p:cNvSpPr/>
          <p:nvPr/>
        </p:nvSpPr>
        <p:spPr>
          <a:xfrm>
            <a:off x="8275147" y="1119380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0" name="椭圆 29">
            <a:extLst>
              <a:ext uri="{FF2B5EF4-FFF2-40B4-BE49-F238E27FC236}">
                <a16:creationId xmlns:a16="http://schemas.microsoft.com/office/drawing/2014/main" id="{7786DF49-0EF1-4FC8-BDA7-059529E51CF7}"/>
              </a:ext>
            </a:extLst>
          </p:cNvPr>
          <p:cNvSpPr/>
          <p:nvPr/>
        </p:nvSpPr>
        <p:spPr>
          <a:xfrm>
            <a:off x="5737942" y="97592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1" name="椭圆 30">
            <a:extLst>
              <a:ext uri="{FF2B5EF4-FFF2-40B4-BE49-F238E27FC236}">
                <a16:creationId xmlns:a16="http://schemas.microsoft.com/office/drawing/2014/main" id="{9B9A56C1-6CF8-4FAA-9E46-EEEEADD94AC2}"/>
              </a:ext>
            </a:extLst>
          </p:cNvPr>
          <p:cNvSpPr/>
          <p:nvPr/>
        </p:nvSpPr>
        <p:spPr>
          <a:xfrm>
            <a:off x="10701204" y="2227313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AB4F3239-1CCA-4612-B686-1D6BD45D601F}"/>
              </a:ext>
            </a:extLst>
          </p:cNvPr>
          <p:cNvSpPr/>
          <p:nvPr/>
        </p:nvSpPr>
        <p:spPr>
          <a:xfrm>
            <a:off x="9594547" y="136651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3" name="椭圆 32">
            <a:extLst>
              <a:ext uri="{FF2B5EF4-FFF2-40B4-BE49-F238E27FC236}">
                <a16:creationId xmlns:a16="http://schemas.microsoft.com/office/drawing/2014/main" id="{CD3B1836-3335-46DA-BA66-55C9ED5396F3}"/>
              </a:ext>
            </a:extLst>
          </p:cNvPr>
          <p:cNvSpPr/>
          <p:nvPr/>
        </p:nvSpPr>
        <p:spPr>
          <a:xfrm>
            <a:off x="1745994" y="1107654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4" name="椭圆 33">
            <a:extLst>
              <a:ext uri="{FF2B5EF4-FFF2-40B4-BE49-F238E27FC236}">
                <a16:creationId xmlns:a16="http://schemas.microsoft.com/office/drawing/2014/main" id="{03390545-D26A-4FEB-ACC3-A4FD63081B3E}"/>
              </a:ext>
            </a:extLst>
          </p:cNvPr>
          <p:cNvSpPr/>
          <p:nvPr/>
        </p:nvSpPr>
        <p:spPr>
          <a:xfrm>
            <a:off x="4597433" y="747692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5" name="椭圆 34">
            <a:extLst>
              <a:ext uri="{FF2B5EF4-FFF2-40B4-BE49-F238E27FC236}">
                <a16:creationId xmlns:a16="http://schemas.microsoft.com/office/drawing/2014/main" id="{9B13C02F-1E9E-442A-8BB8-F768D5946D2A}"/>
              </a:ext>
            </a:extLst>
          </p:cNvPr>
          <p:cNvSpPr/>
          <p:nvPr/>
        </p:nvSpPr>
        <p:spPr>
          <a:xfrm>
            <a:off x="3195123" y="672196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7" name="椭圆 36">
            <a:extLst>
              <a:ext uri="{FF2B5EF4-FFF2-40B4-BE49-F238E27FC236}">
                <a16:creationId xmlns:a16="http://schemas.microsoft.com/office/drawing/2014/main" id="{76C3C9EF-64BA-418B-BD6B-666CF301B3FA}"/>
              </a:ext>
            </a:extLst>
          </p:cNvPr>
          <p:cNvSpPr/>
          <p:nvPr/>
        </p:nvSpPr>
        <p:spPr>
          <a:xfrm>
            <a:off x="654034" y="1901130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38" name="椭圆 37">
            <a:extLst>
              <a:ext uri="{FF2B5EF4-FFF2-40B4-BE49-F238E27FC236}">
                <a16:creationId xmlns:a16="http://schemas.microsoft.com/office/drawing/2014/main" id="{85185F3F-8E3B-4E85-A4BB-B704F33F26EE}"/>
              </a:ext>
            </a:extLst>
          </p:cNvPr>
          <p:cNvSpPr/>
          <p:nvPr/>
        </p:nvSpPr>
        <p:spPr>
          <a:xfrm>
            <a:off x="2401396" y="1877678"/>
            <a:ext cx="23452" cy="234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09430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6" grpId="0" animBg="1"/>
      <p:bldP spid="177" grpId="0" animBg="1"/>
      <p:bldP spid="178" grpId="0" animBg="1"/>
      <p:bldP spid="3" grpId="0" animBg="1"/>
      <p:bldP spid="5" grpId="0" animBg="1"/>
      <p:bldP spid="175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 animBg="1"/>
      <p:bldP spid="3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椭圆 159"/>
          <p:cNvSpPr/>
          <p:nvPr/>
        </p:nvSpPr>
        <p:spPr>
          <a:xfrm>
            <a:off x="10082213" y="35683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1" name="椭圆 160"/>
          <p:cNvSpPr/>
          <p:nvPr/>
        </p:nvSpPr>
        <p:spPr>
          <a:xfrm>
            <a:off x="10234613" y="140133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2" name="椭圆 161"/>
          <p:cNvSpPr/>
          <p:nvPr/>
        </p:nvSpPr>
        <p:spPr>
          <a:xfrm>
            <a:off x="11189899" y="119689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3" name="椭圆 162"/>
          <p:cNvSpPr/>
          <p:nvPr/>
        </p:nvSpPr>
        <p:spPr>
          <a:xfrm>
            <a:off x="10829345" y="72483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4" name="椭圆 163"/>
          <p:cNvSpPr/>
          <p:nvPr/>
        </p:nvSpPr>
        <p:spPr>
          <a:xfrm>
            <a:off x="11405489" y="36427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5" name="椭圆 164"/>
          <p:cNvSpPr/>
          <p:nvPr/>
        </p:nvSpPr>
        <p:spPr>
          <a:xfrm>
            <a:off x="8524757" y="53897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6" name="椭圆 165"/>
          <p:cNvSpPr/>
          <p:nvPr/>
        </p:nvSpPr>
        <p:spPr>
          <a:xfrm>
            <a:off x="8677157" y="802889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7" name="椭圆 166"/>
          <p:cNvSpPr/>
          <p:nvPr/>
        </p:nvSpPr>
        <p:spPr>
          <a:xfrm>
            <a:off x="9766259" y="888383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8" name="椭圆 167"/>
          <p:cNvSpPr/>
          <p:nvPr/>
        </p:nvSpPr>
        <p:spPr>
          <a:xfrm>
            <a:off x="7130853" y="10853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69" name="椭圆 168"/>
          <p:cNvSpPr/>
          <p:nvPr/>
        </p:nvSpPr>
        <p:spPr>
          <a:xfrm>
            <a:off x="7550877" y="457205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0" name="椭圆 169"/>
          <p:cNvSpPr/>
          <p:nvPr/>
        </p:nvSpPr>
        <p:spPr>
          <a:xfrm>
            <a:off x="5922804" y="1237787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2" name="椭圆 171"/>
          <p:cNvSpPr/>
          <p:nvPr/>
        </p:nvSpPr>
        <p:spPr>
          <a:xfrm>
            <a:off x="6428328" y="561278"/>
            <a:ext cx="45719" cy="45719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76" name="椭圆 175"/>
          <p:cNvSpPr/>
          <p:nvPr/>
        </p:nvSpPr>
        <p:spPr>
          <a:xfrm>
            <a:off x="521970" y="397510"/>
            <a:ext cx="173990" cy="173990"/>
          </a:xfrm>
          <a:prstGeom prst="ellipse">
            <a:avLst/>
          </a:prstGeom>
          <a:noFill/>
          <a:ln w="508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84" name="圆角矩形 183"/>
          <p:cNvSpPr/>
          <p:nvPr/>
        </p:nvSpPr>
        <p:spPr>
          <a:xfrm>
            <a:off x="1142365" y="327660"/>
            <a:ext cx="2997200" cy="551180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146DD7"/>
              </a:gs>
              <a:gs pos="100000">
                <a:srgbClr val="77B6EB"/>
              </a:gs>
            </a:gsLst>
            <a:lin ang="0" scaled="0"/>
          </a:gradFill>
          <a:ln>
            <a:noFill/>
          </a:ln>
          <a:effectLst>
            <a:outerShdw blurRad="50800" dist="38100" dir="13500000" sx="102000" sy="102000" algn="br" rotWithShape="0">
              <a:prstClr val="black">
                <a:alpha val="24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b="1" dirty="0">
                <a:solidFill>
                  <a:schemeClr val="bg1"/>
                </a:solidFill>
                <a:effectLst/>
                <a:cs typeface="+mn-ea"/>
                <a:sym typeface="+mn-lt"/>
              </a:rPr>
              <a:t>Add Title Text</a:t>
            </a:r>
            <a:endParaRPr lang="zh-CN" altLang="en-US" sz="3200" b="1" dirty="0">
              <a:solidFill>
                <a:schemeClr val="bg1"/>
              </a:solidFill>
              <a:effectLst/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742315" y="702945"/>
            <a:ext cx="115570" cy="115570"/>
          </a:xfrm>
          <a:prstGeom prst="ellipse">
            <a:avLst/>
          </a:prstGeom>
          <a:noFill/>
          <a:ln w="25400">
            <a:solidFill>
              <a:srgbClr val="77B6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9" name="ïSļiḑe">
            <a:extLst>
              <a:ext uri="{FF2B5EF4-FFF2-40B4-BE49-F238E27FC236}">
                <a16:creationId xmlns:a16="http://schemas.microsoft.com/office/drawing/2014/main" id="{716E9257-1857-4C58-A05C-5B4C980545DE}"/>
              </a:ext>
            </a:extLst>
          </p:cNvPr>
          <p:cNvGrpSpPr/>
          <p:nvPr/>
        </p:nvGrpSpPr>
        <p:grpSpPr>
          <a:xfrm>
            <a:off x="0" y="4757294"/>
            <a:ext cx="12177686" cy="2440829"/>
            <a:chOff x="0" y="4466341"/>
            <a:chExt cx="9144000" cy="1832773"/>
          </a:xfrm>
        </p:grpSpPr>
        <p:sp>
          <p:nvSpPr>
            <p:cNvPr id="98" name="îsļíḓè">
              <a:extLst>
                <a:ext uri="{FF2B5EF4-FFF2-40B4-BE49-F238E27FC236}">
                  <a16:creationId xmlns:a16="http://schemas.microsoft.com/office/drawing/2014/main" id="{5B5B223A-D089-4578-9F48-BA0B8F5B36F5}"/>
                </a:ext>
              </a:extLst>
            </p:cNvPr>
            <p:cNvSpPr/>
            <p:nvPr/>
          </p:nvSpPr>
          <p:spPr bwMode="auto">
            <a:xfrm>
              <a:off x="772875" y="4678733"/>
              <a:ext cx="4359944" cy="1392352"/>
            </a:xfrm>
            <a:custGeom>
              <a:avLst/>
              <a:gdLst>
                <a:gd name="T0" fmla="*/ 1027 w 1478"/>
                <a:gd name="T1" fmla="*/ 471 h 473"/>
                <a:gd name="T2" fmla="*/ 972 w 1478"/>
                <a:gd name="T3" fmla="*/ 473 h 473"/>
                <a:gd name="T4" fmla="*/ 970 w 1478"/>
                <a:gd name="T5" fmla="*/ 473 h 473"/>
                <a:gd name="T6" fmla="*/ 995 w 1478"/>
                <a:gd name="T7" fmla="*/ 117 h 473"/>
                <a:gd name="T8" fmla="*/ 996 w 1478"/>
                <a:gd name="T9" fmla="*/ 105 h 473"/>
                <a:gd name="T10" fmla="*/ 1006 w 1478"/>
                <a:gd name="T11" fmla="*/ 117 h 473"/>
                <a:gd name="T12" fmla="*/ 1010 w 1478"/>
                <a:gd name="T13" fmla="*/ 471 h 473"/>
                <a:gd name="T14" fmla="*/ 1461 w 1478"/>
                <a:gd name="T15" fmla="*/ 105 h 473"/>
                <a:gd name="T16" fmla="*/ 1465 w 1478"/>
                <a:gd name="T17" fmla="*/ 105 h 473"/>
                <a:gd name="T18" fmla="*/ 1475 w 1478"/>
                <a:gd name="T19" fmla="*/ 155 h 473"/>
                <a:gd name="T20" fmla="*/ 1478 w 1478"/>
                <a:gd name="T21" fmla="*/ 473 h 473"/>
                <a:gd name="T22" fmla="*/ 1465 w 1478"/>
                <a:gd name="T23" fmla="*/ 473 h 473"/>
                <a:gd name="T24" fmla="*/ 1423 w 1478"/>
                <a:gd name="T25" fmla="*/ 473 h 473"/>
                <a:gd name="T26" fmla="*/ 1415 w 1478"/>
                <a:gd name="T27" fmla="*/ 207 h 473"/>
                <a:gd name="T28" fmla="*/ 1423 w 1478"/>
                <a:gd name="T29" fmla="*/ 155 h 473"/>
                <a:gd name="T30" fmla="*/ 1427 w 1478"/>
                <a:gd name="T31" fmla="*/ 105 h 473"/>
                <a:gd name="T32" fmla="*/ 1442 w 1478"/>
                <a:gd name="T33" fmla="*/ 23 h 473"/>
                <a:gd name="T34" fmla="*/ 1461 w 1478"/>
                <a:gd name="T35" fmla="*/ 105 h 473"/>
                <a:gd name="T36" fmla="*/ 1285 w 1478"/>
                <a:gd name="T37" fmla="*/ 190 h 473"/>
                <a:gd name="T38" fmla="*/ 1335 w 1478"/>
                <a:gd name="T39" fmla="*/ 473 h 473"/>
                <a:gd name="T40" fmla="*/ 1285 w 1478"/>
                <a:gd name="T41" fmla="*/ 190 h 473"/>
                <a:gd name="T42" fmla="*/ 1176 w 1478"/>
                <a:gd name="T43" fmla="*/ 243 h 473"/>
                <a:gd name="T44" fmla="*/ 1216 w 1478"/>
                <a:gd name="T45" fmla="*/ 473 h 473"/>
                <a:gd name="T46" fmla="*/ 1176 w 1478"/>
                <a:gd name="T47" fmla="*/ 243 h 473"/>
                <a:gd name="T48" fmla="*/ 1083 w 1478"/>
                <a:gd name="T49" fmla="*/ 167 h 473"/>
                <a:gd name="T50" fmla="*/ 1125 w 1478"/>
                <a:gd name="T51" fmla="*/ 473 h 473"/>
                <a:gd name="T52" fmla="*/ 1083 w 1478"/>
                <a:gd name="T53" fmla="*/ 167 h 473"/>
                <a:gd name="T54" fmla="*/ 849 w 1478"/>
                <a:gd name="T55" fmla="*/ 295 h 473"/>
                <a:gd name="T56" fmla="*/ 884 w 1478"/>
                <a:gd name="T57" fmla="*/ 473 h 473"/>
                <a:gd name="T58" fmla="*/ 849 w 1478"/>
                <a:gd name="T59" fmla="*/ 295 h 473"/>
                <a:gd name="T60" fmla="*/ 631 w 1478"/>
                <a:gd name="T61" fmla="*/ 373 h 473"/>
                <a:gd name="T62" fmla="*/ 643 w 1478"/>
                <a:gd name="T63" fmla="*/ 318 h 473"/>
                <a:gd name="T64" fmla="*/ 667 w 1478"/>
                <a:gd name="T65" fmla="*/ 306 h 473"/>
                <a:gd name="T66" fmla="*/ 702 w 1478"/>
                <a:gd name="T67" fmla="*/ 234 h 473"/>
                <a:gd name="T68" fmla="*/ 723 w 1478"/>
                <a:gd name="T69" fmla="*/ 306 h 473"/>
                <a:gd name="T70" fmla="*/ 702 w 1478"/>
                <a:gd name="T71" fmla="*/ 473 h 473"/>
                <a:gd name="T72" fmla="*/ 687 w 1478"/>
                <a:gd name="T73" fmla="*/ 473 h 473"/>
                <a:gd name="T74" fmla="*/ 643 w 1478"/>
                <a:gd name="T75" fmla="*/ 473 h 473"/>
                <a:gd name="T76" fmla="*/ 631 w 1478"/>
                <a:gd name="T77" fmla="*/ 373 h 473"/>
                <a:gd name="T78" fmla="*/ 581 w 1478"/>
                <a:gd name="T79" fmla="*/ 255 h 473"/>
                <a:gd name="T80" fmla="*/ 623 w 1478"/>
                <a:gd name="T81" fmla="*/ 473 h 473"/>
                <a:gd name="T82" fmla="*/ 581 w 1478"/>
                <a:gd name="T83" fmla="*/ 255 h 473"/>
                <a:gd name="T84" fmla="*/ 532 w 1478"/>
                <a:gd name="T85" fmla="*/ 314 h 473"/>
                <a:gd name="T86" fmla="*/ 557 w 1478"/>
                <a:gd name="T87" fmla="*/ 356 h 473"/>
                <a:gd name="T88" fmla="*/ 532 w 1478"/>
                <a:gd name="T89" fmla="*/ 473 h 473"/>
                <a:gd name="T90" fmla="*/ 455 w 1478"/>
                <a:gd name="T91" fmla="*/ 473 h 473"/>
                <a:gd name="T92" fmla="*/ 455 w 1478"/>
                <a:gd name="T93" fmla="*/ 302 h 473"/>
                <a:gd name="T94" fmla="*/ 488 w 1478"/>
                <a:gd name="T95" fmla="*/ 356 h 473"/>
                <a:gd name="T96" fmla="*/ 532 w 1478"/>
                <a:gd name="T97" fmla="*/ 314 h 473"/>
                <a:gd name="T98" fmla="*/ 360 w 1478"/>
                <a:gd name="T99" fmla="*/ 293 h 473"/>
                <a:gd name="T100" fmla="*/ 426 w 1478"/>
                <a:gd name="T101" fmla="*/ 473 h 473"/>
                <a:gd name="T102" fmla="*/ 360 w 1478"/>
                <a:gd name="T103" fmla="*/ 293 h 473"/>
                <a:gd name="T104" fmla="*/ 287 w 1478"/>
                <a:gd name="T105" fmla="*/ 209 h 473"/>
                <a:gd name="T106" fmla="*/ 350 w 1478"/>
                <a:gd name="T107" fmla="*/ 473 h 473"/>
                <a:gd name="T108" fmla="*/ 287 w 1478"/>
                <a:gd name="T109" fmla="*/ 209 h 473"/>
                <a:gd name="T110" fmla="*/ 195 w 1478"/>
                <a:gd name="T111" fmla="*/ 184 h 473"/>
                <a:gd name="T112" fmla="*/ 241 w 1478"/>
                <a:gd name="T113" fmla="*/ 473 h 473"/>
                <a:gd name="T114" fmla="*/ 195 w 1478"/>
                <a:gd name="T115" fmla="*/ 184 h 473"/>
                <a:gd name="T116" fmla="*/ 31 w 1478"/>
                <a:gd name="T117" fmla="*/ 264 h 473"/>
                <a:gd name="T118" fmla="*/ 92 w 1478"/>
                <a:gd name="T119" fmla="*/ 473 h 473"/>
                <a:gd name="T120" fmla="*/ 31 w 1478"/>
                <a:gd name="T121" fmla="*/ 473 h 473"/>
                <a:gd name="T122" fmla="*/ 0 w 1478"/>
                <a:gd name="T123" fmla="*/ 331 h 473"/>
                <a:gd name="T124" fmla="*/ 31 w 1478"/>
                <a:gd name="T125" fmla="*/ 264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478" h="473">
                  <a:moveTo>
                    <a:pt x="1010" y="471"/>
                  </a:moveTo>
                  <a:lnTo>
                    <a:pt x="1027" y="471"/>
                  </a:lnTo>
                  <a:lnTo>
                    <a:pt x="1027" y="473"/>
                  </a:lnTo>
                  <a:lnTo>
                    <a:pt x="972" y="473"/>
                  </a:lnTo>
                  <a:lnTo>
                    <a:pt x="972" y="473"/>
                  </a:lnTo>
                  <a:lnTo>
                    <a:pt x="970" y="473"/>
                  </a:lnTo>
                  <a:lnTo>
                    <a:pt x="970" y="117"/>
                  </a:lnTo>
                  <a:lnTo>
                    <a:pt x="995" y="117"/>
                  </a:lnTo>
                  <a:lnTo>
                    <a:pt x="996" y="75"/>
                  </a:lnTo>
                  <a:lnTo>
                    <a:pt x="996" y="105"/>
                  </a:lnTo>
                  <a:lnTo>
                    <a:pt x="1002" y="105"/>
                  </a:lnTo>
                  <a:lnTo>
                    <a:pt x="1006" y="117"/>
                  </a:lnTo>
                  <a:lnTo>
                    <a:pt x="1010" y="117"/>
                  </a:lnTo>
                  <a:lnTo>
                    <a:pt x="1010" y="471"/>
                  </a:lnTo>
                  <a:lnTo>
                    <a:pt x="1010" y="471"/>
                  </a:lnTo>
                  <a:close/>
                  <a:moveTo>
                    <a:pt x="1461" y="105"/>
                  </a:moveTo>
                  <a:lnTo>
                    <a:pt x="1463" y="0"/>
                  </a:lnTo>
                  <a:lnTo>
                    <a:pt x="1465" y="105"/>
                  </a:lnTo>
                  <a:lnTo>
                    <a:pt x="1475" y="105"/>
                  </a:lnTo>
                  <a:lnTo>
                    <a:pt x="1475" y="155"/>
                  </a:lnTo>
                  <a:lnTo>
                    <a:pt x="1478" y="155"/>
                  </a:lnTo>
                  <a:lnTo>
                    <a:pt x="1478" y="473"/>
                  </a:lnTo>
                  <a:lnTo>
                    <a:pt x="1475" y="473"/>
                  </a:lnTo>
                  <a:lnTo>
                    <a:pt x="1465" y="473"/>
                  </a:lnTo>
                  <a:lnTo>
                    <a:pt x="1427" y="473"/>
                  </a:lnTo>
                  <a:lnTo>
                    <a:pt x="1423" y="473"/>
                  </a:lnTo>
                  <a:lnTo>
                    <a:pt x="1415" y="473"/>
                  </a:lnTo>
                  <a:lnTo>
                    <a:pt x="1415" y="207"/>
                  </a:lnTo>
                  <a:lnTo>
                    <a:pt x="1423" y="207"/>
                  </a:lnTo>
                  <a:lnTo>
                    <a:pt x="1423" y="155"/>
                  </a:lnTo>
                  <a:lnTo>
                    <a:pt x="1427" y="155"/>
                  </a:lnTo>
                  <a:lnTo>
                    <a:pt x="1427" y="105"/>
                  </a:lnTo>
                  <a:lnTo>
                    <a:pt x="1440" y="105"/>
                  </a:lnTo>
                  <a:lnTo>
                    <a:pt x="1442" y="23"/>
                  </a:lnTo>
                  <a:lnTo>
                    <a:pt x="1444" y="105"/>
                  </a:lnTo>
                  <a:lnTo>
                    <a:pt x="1461" y="105"/>
                  </a:lnTo>
                  <a:lnTo>
                    <a:pt x="1461" y="105"/>
                  </a:lnTo>
                  <a:close/>
                  <a:moveTo>
                    <a:pt x="1285" y="190"/>
                  </a:moveTo>
                  <a:lnTo>
                    <a:pt x="1335" y="190"/>
                  </a:lnTo>
                  <a:lnTo>
                    <a:pt x="1335" y="473"/>
                  </a:lnTo>
                  <a:lnTo>
                    <a:pt x="1285" y="473"/>
                  </a:lnTo>
                  <a:lnTo>
                    <a:pt x="1285" y="190"/>
                  </a:lnTo>
                  <a:lnTo>
                    <a:pt x="1285" y="190"/>
                  </a:lnTo>
                  <a:close/>
                  <a:moveTo>
                    <a:pt x="1176" y="243"/>
                  </a:moveTo>
                  <a:lnTo>
                    <a:pt x="1216" y="243"/>
                  </a:lnTo>
                  <a:lnTo>
                    <a:pt x="1216" y="473"/>
                  </a:lnTo>
                  <a:lnTo>
                    <a:pt x="1176" y="473"/>
                  </a:lnTo>
                  <a:lnTo>
                    <a:pt x="1176" y="243"/>
                  </a:lnTo>
                  <a:lnTo>
                    <a:pt x="1176" y="243"/>
                  </a:lnTo>
                  <a:close/>
                  <a:moveTo>
                    <a:pt x="1083" y="167"/>
                  </a:moveTo>
                  <a:lnTo>
                    <a:pt x="1125" y="167"/>
                  </a:lnTo>
                  <a:lnTo>
                    <a:pt x="1125" y="473"/>
                  </a:lnTo>
                  <a:lnTo>
                    <a:pt x="1083" y="473"/>
                  </a:lnTo>
                  <a:lnTo>
                    <a:pt x="1083" y="167"/>
                  </a:lnTo>
                  <a:lnTo>
                    <a:pt x="1083" y="167"/>
                  </a:lnTo>
                  <a:close/>
                  <a:moveTo>
                    <a:pt x="849" y="295"/>
                  </a:moveTo>
                  <a:lnTo>
                    <a:pt x="884" y="295"/>
                  </a:lnTo>
                  <a:lnTo>
                    <a:pt x="884" y="473"/>
                  </a:lnTo>
                  <a:lnTo>
                    <a:pt x="849" y="473"/>
                  </a:lnTo>
                  <a:lnTo>
                    <a:pt x="849" y="295"/>
                  </a:lnTo>
                  <a:lnTo>
                    <a:pt x="849" y="295"/>
                  </a:lnTo>
                  <a:close/>
                  <a:moveTo>
                    <a:pt x="631" y="373"/>
                  </a:moveTo>
                  <a:lnTo>
                    <a:pt x="643" y="373"/>
                  </a:lnTo>
                  <a:lnTo>
                    <a:pt x="643" y="318"/>
                  </a:lnTo>
                  <a:lnTo>
                    <a:pt x="667" y="318"/>
                  </a:lnTo>
                  <a:lnTo>
                    <a:pt x="667" y="306"/>
                  </a:lnTo>
                  <a:lnTo>
                    <a:pt x="667" y="234"/>
                  </a:lnTo>
                  <a:lnTo>
                    <a:pt x="702" y="234"/>
                  </a:lnTo>
                  <a:lnTo>
                    <a:pt x="702" y="306"/>
                  </a:lnTo>
                  <a:lnTo>
                    <a:pt x="723" y="306"/>
                  </a:lnTo>
                  <a:lnTo>
                    <a:pt x="723" y="473"/>
                  </a:lnTo>
                  <a:lnTo>
                    <a:pt x="702" y="473"/>
                  </a:lnTo>
                  <a:lnTo>
                    <a:pt x="698" y="473"/>
                  </a:lnTo>
                  <a:lnTo>
                    <a:pt x="687" y="473"/>
                  </a:lnTo>
                  <a:lnTo>
                    <a:pt x="667" y="473"/>
                  </a:lnTo>
                  <a:lnTo>
                    <a:pt x="643" y="473"/>
                  </a:lnTo>
                  <a:lnTo>
                    <a:pt x="631" y="473"/>
                  </a:lnTo>
                  <a:lnTo>
                    <a:pt x="631" y="373"/>
                  </a:lnTo>
                  <a:lnTo>
                    <a:pt x="631" y="373"/>
                  </a:lnTo>
                  <a:close/>
                  <a:moveTo>
                    <a:pt x="581" y="255"/>
                  </a:moveTo>
                  <a:lnTo>
                    <a:pt x="623" y="255"/>
                  </a:lnTo>
                  <a:lnTo>
                    <a:pt x="623" y="473"/>
                  </a:lnTo>
                  <a:lnTo>
                    <a:pt x="581" y="473"/>
                  </a:lnTo>
                  <a:lnTo>
                    <a:pt x="581" y="255"/>
                  </a:lnTo>
                  <a:lnTo>
                    <a:pt x="581" y="255"/>
                  </a:lnTo>
                  <a:close/>
                  <a:moveTo>
                    <a:pt x="532" y="314"/>
                  </a:moveTo>
                  <a:lnTo>
                    <a:pt x="557" y="314"/>
                  </a:lnTo>
                  <a:lnTo>
                    <a:pt x="557" y="356"/>
                  </a:lnTo>
                  <a:lnTo>
                    <a:pt x="557" y="473"/>
                  </a:lnTo>
                  <a:lnTo>
                    <a:pt x="532" y="473"/>
                  </a:lnTo>
                  <a:lnTo>
                    <a:pt x="488" y="473"/>
                  </a:lnTo>
                  <a:lnTo>
                    <a:pt x="455" y="473"/>
                  </a:lnTo>
                  <a:lnTo>
                    <a:pt x="455" y="356"/>
                  </a:lnTo>
                  <a:lnTo>
                    <a:pt x="455" y="302"/>
                  </a:lnTo>
                  <a:lnTo>
                    <a:pt x="488" y="302"/>
                  </a:lnTo>
                  <a:lnTo>
                    <a:pt x="488" y="356"/>
                  </a:lnTo>
                  <a:lnTo>
                    <a:pt x="532" y="356"/>
                  </a:lnTo>
                  <a:lnTo>
                    <a:pt x="532" y="314"/>
                  </a:lnTo>
                  <a:lnTo>
                    <a:pt x="532" y="314"/>
                  </a:lnTo>
                  <a:close/>
                  <a:moveTo>
                    <a:pt x="360" y="293"/>
                  </a:moveTo>
                  <a:lnTo>
                    <a:pt x="426" y="293"/>
                  </a:lnTo>
                  <a:lnTo>
                    <a:pt x="426" y="473"/>
                  </a:lnTo>
                  <a:lnTo>
                    <a:pt x="360" y="473"/>
                  </a:lnTo>
                  <a:lnTo>
                    <a:pt x="360" y="293"/>
                  </a:lnTo>
                  <a:lnTo>
                    <a:pt x="360" y="293"/>
                  </a:lnTo>
                  <a:close/>
                  <a:moveTo>
                    <a:pt x="287" y="209"/>
                  </a:moveTo>
                  <a:lnTo>
                    <a:pt x="350" y="209"/>
                  </a:lnTo>
                  <a:lnTo>
                    <a:pt x="350" y="473"/>
                  </a:lnTo>
                  <a:lnTo>
                    <a:pt x="287" y="473"/>
                  </a:lnTo>
                  <a:lnTo>
                    <a:pt x="287" y="209"/>
                  </a:lnTo>
                  <a:lnTo>
                    <a:pt x="287" y="209"/>
                  </a:lnTo>
                  <a:close/>
                  <a:moveTo>
                    <a:pt x="195" y="184"/>
                  </a:moveTo>
                  <a:lnTo>
                    <a:pt x="241" y="184"/>
                  </a:lnTo>
                  <a:lnTo>
                    <a:pt x="241" y="473"/>
                  </a:lnTo>
                  <a:lnTo>
                    <a:pt x="195" y="473"/>
                  </a:lnTo>
                  <a:lnTo>
                    <a:pt x="195" y="184"/>
                  </a:lnTo>
                  <a:lnTo>
                    <a:pt x="195" y="184"/>
                  </a:lnTo>
                  <a:close/>
                  <a:moveTo>
                    <a:pt x="31" y="264"/>
                  </a:moveTo>
                  <a:lnTo>
                    <a:pt x="92" y="264"/>
                  </a:lnTo>
                  <a:lnTo>
                    <a:pt x="92" y="473"/>
                  </a:lnTo>
                  <a:lnTo>
                    <a:pt x="61" y="473"/>
                  </a:lnTo>
                  <a:lnTo>
                    <a:pt x="31" y="473"/>
                  </a:lnTo>
                  <a:lnTo>
                    <a:pt x="0" y="473"/>
                  </a:lnTo>
                  <a:lnTo>
                    <a:pt x="0" y="331"/>
                  </a:lnTo>
                  <a:lnTo>
                    <a:pt x="31" y="331"/>
                  </a:lnTo>
                  <a:lnTo>
                    <a:pt x="31" y="264"/>
                  </a:lnTo>
                  <a:lnTo>
                    <a:pt x="31" y="264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99" name="ïṥľiḓe">
              <a:extLst>
                <a:ext uri="{FF2B5EF4-FFF2-40B4-BE49-F238E27FC236}">
                  <a16:creationId xmlns:a16="http://schemas.microsoft.com/office/drawing/2014/main" id="{E7CBCC12-6769-4FAC-BE8E-CF3D2060FD03}"/>
                </a:ext>
              </a:extLst>
            </p:cNvPr>
            <p:cNvSpPr/>
            <p:nvPr/>
          </p:nvSpPr>
          <p:spPr bwMode="auto">
            <a:xfrm>
              <a:off x="117996" y="5321000"/>
              <a:ext cx="5994189" cy="750090"/>
            </a:xfrm>
            <a:custGeom>
              <a:avLst/>
              <a:gdLst>
                <a:gd name="T0" fmla="*/ 2006 w 2031"/>
                <a:gd name="T1" fmla="*/ 347 h 347"/>
                <a:gd name="T2" fmla="*/ 2031 w 2031"/>
                <a:gd name="T3" fmla="*/ 347 h 347"/>
                <a:gd name="T4" fmla="*/ 2018 w 2031"/>
                <a:gd name="T5" fmla="*/ 306 h 347"/>
                <a:gd name="T6" fmla="*/ 2006 w 2031"/>
                <a:gd name="T7" fmla="*/ 324 h 347"/>
                <a:gd name="T8" fmla="*/ 1972 w 2031"/>
                <a:gd name="T9" fmla="*/ 293 h 347"/>
                <a:gd name="T10" fmla="*/ 1972 w 2031"/>
                <a:gd name="T11" fmla="*/ 347 h 347"/>
                <a:gd name="T12" fmla="*/ 13 w 2031"/>
                <a:gd name="T13" fmla="*/ 176 h 347"/>
                <a:gd name="T14" fmla="*/ 13 w 2031"/>
                <a:gd name="T15" fmla="*/ 347 h 347"/>
                <a:gd name="T16" fmla="*/ 73 w 2031"/>
                <a:gd name="T17" fmla="*/ 176 h 347"/>
                <a:gd name="T18" fmla="*/ 65 w 2031"/>
                <a:gd name="T19" fmla="*/ 159 h 347"/>
                <a:gd name="T20" fmla="*/ 8 w 2031"/>
                <a:gd name="T21" fmla="*/ 159 h 347"/>
                <a:gd name="T22" fmla="*/ 235 w 2031"/>
                <a:gd name="T23" fmla="*/ 347 h 347"/>
                <a:gd name="T24" fmla="*/ 174 w 2031"/>
                <a:gd name="T25" fmla="*/ 347 h 347"/>
                <a:gd name="T26" fmla="*/ 413 w 2031"/>
                <a:gd name="T27" fmla="*/ 129 h 347"/>
                <a:gd name="T28" fmla="*/ 388 w 2031"/>
                <a:gd name="T29" fmla="*/ 134 h 347"/>
                <a:gd name="T30" fmla="*/ 362 w 2031"/>
                <a:gd name="T31" fmla="*/ 347 h 347"/>
                <a:gd name="T32" fmla="*/ 442 w 2031"/>
                <a:gd name="T33" fmla="*/ 347 h 347"/>
                <a:gd name="T34" fmla="*/ 438 w 2031"/>
                <a:gd name="T35" fmla="*/ 150 h 347"/>
                <a:gd name="T36" fmla="*/ 413 w 2031"/>
                <a:gd name="T37" fmla="*/ 134 h 347"/>
                <a:gd name="T38" fmla="*/ 547 w 2031"/>
                <a:gd name="T39" fmla="*/ 138 h 347"/>
                <a:gd name="T40" fmla="*/ 484 w 2031"/>
                <a:gd name="T41" fmla="*/ 347 h 347"/>
                <a:gd name="T42" fmla="*/ 601 w 2031"/>
                <a:gd name="T43" fmla="*/ 220 h 347"/>
                <a:gd name="T44" fmla="*/ 559 w 2031"/>
                <a:gd name="T45" fmla="*/ 205 h 347"/>
                <a:gd name="T46" fmla="*/ 583 w 2031"/>
                <a:gd name="T47" fmla="*/ 347 h 347"/>
                <a:gd name="T48" fmla="*/ 666 w 2031"/>
                <a:gd name="T49" fmla="*/ 347 h 347"/>
                <a:gd name="T50" fmla="*/ 641 w 2031"/>
                <a:gd name="T51" fmla="*/ 347 h 347"/>
                <a:gd name="T52" fmla="*/ 719 w 2031"/>
                <a:gd name="T53" fmla="*/ 347 h 347"/>
                <a:gd name="T54" fmla="*/ 694 w 2031"/>
                <a:gd name="T55" fmla="*/ 347 h 347"/>
                <a:gd name="T56" fmla="*/ 763 w 2031"/>
                <a:gd name="T57" fmla="*/ 347 h 347"/>
                <a:gd name="T58" fmla="*/ 725 w 2031"/>
                <a:gd name="T59" fmla="*/ 347 h 347"/>
                <a:gd name="T60" fmla="*/ 876 w 2031"/>
                <a:gd name="T61" fmla="*/ 347 h 347"/>
                <a:gd name="T62" fmla="*/ 838 w 2031"/>
                <a:gd name="T63" fmla="*/ 347 h 347"/>
                <a:gd name="T64" fmla="*/ 972 w 2031"/>
                <a:gd name="T65" fmla="*/ 347 h 347"/>
                <a:gd name="T66" fmla="*/ 939 w 2031"/>
                <a:gd name="T67" fmla="*/ 347 h 347"/>
                <a:gd name="T68" fmla="*/ 1086 w 2031"/>
                <a:gd name="T69" fmla="*/ 347 h 347"/>
                <a:gd name="T70" fmla="*/ 1012 w 2031"/>
                <a:gd name="T71" fmla="*/ 347 h 347"/>
                <a:gd name="T72" fmla="*/ 1217 w 2031"/>
                <a:gd name="T73" fmla="*/ 347 h 347"/>
                <a:gd name="T74" fmla="*/ 1199 w 2031"/>
                <a:gd name="T75" fmla="*/ 6 h 347"/>
                <a:gd name="T76" fmla="*/ 1142 w 2031"/>
                <a:gd name="T77" fmla="*/ 347 h 347"/>
                <a:gd name="T78" fmla="*/ 1477 w 2031"/>
                <a:gd name="T79" fmla="*/ 289 h 347"/>
                <a:gd name="T80" fmla="*/ 1431 w 2031"/>
                <a:gd name="T81" fmla="*/ 289 h 347"/>
                <a:gd name="T82" fmla="*/ 1480 w 2031"/>
                <a:gd name="T83" fmla="*/ 347 h 347"/>
                <a:gd name="T84" fmla="*/ 1477 w 2031"/>
                <a:gd name="T85" fmla="*/ 289 h 347"/>
                <a:gd name="T86" fmla="*/ 1528 w 2031"/>
                <a:gd name="T87" fmla="*/ 253 h 347"/>
                <a:gd name="T88" fmla="*/ 1502 w 2031"/>
                <a:gd name="T89" fmla="*/ 347 h 347"/>
                <a:gd name="T90" fmla="*/ 1565 w 2031"/>
                <a:gd name="T91" fmla="*/ 285 h 347"/>
                <a:gd name="T92" fmla="*/ 1632 w 2031"/>
                <a:gd name="T93" fmla="*/ 347 h 347"/>
                <a:gd name="T94" fmla="*/ 1628 w 2031"/>
                <a:gd name="T95" fmla="*/ 155 h 347"/>
                <a:gd name="T96" fmla="*/ 1618 w 2031"/>
                <a:gd name="T97" fmla="*/ 155 h 347"/>
                <a:gd name="T98" fmla="*/ 1607 w 2031"/>
                <a:gd name="T99" fmla="*/ 163 h 347"/>
                <a:gd name="T100" fmla="*/ 1601 w 2031"/>
                <a:gd name="T101" fmla="*/ 153 h 347"/>
                <a:gd name="T102" fmla="*/ 1595 w 2031"/>
                <a:gd name="T103" fmla="*/ 163 h 347"/>
                <a:gd name="T104" fmla="*/ 1584 w 2031"/>
                <a:gd name="T105" fmla="*/ 155 h 347"/>
                <a:gd name="T106" fmla="*/ 1574 w 2031"/>
                <a:gd name="T107" fmla="*/ 155 h 347"/>
                <a:gd name="T108" fmla="*/ 1568 w 2031"/>
                <a:gd name="T109" fmla="*/ 347 h 347"/>
                <a:gd name="T110" fmla="*/ 1750 w 2031"/>
                <a:gd name="T111" fmla="*/ 129 h 347"/>
                <a:gd name="T112" fmla="*/ 1683 w 2031"/>
                <a:gd name="T113" fmla="*/ 180 h 347"/>
                <a:gd name="T114" fmla="*/ 1756 w 2031"/>
                <a:gd name="T115" fmla="*/ 180 h 347"/>
                <a:gd name="T116" fmla="*/ 1894 w 2031"/>
                <a:gd name="T117" fmla="*/ 308 h 347"/>
                <a:gd name="T118" fmla="*/ 1873 w 2031"/>
                <a:gd name="T119" fmla="*/ 308 h 347"/>
                <a:gd name="T120" fmla="*/ 1848 w 2031"/>
                <a:gd name="T121" fmla="*/ 285 h 347"/>
                <a:gd name="T122" fmla="*/ 1840 w 2031"/>
                <a:gd name="T123" fmla="*/ 335 h 347"/>
                <a:gd name="T124" fmla="*/ 1894 w 2031"/>
                <a:gd name="T125" fmla="*/ 308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31" h="347">
                  <a:moveTo>
                    <a:pt x="1972" y="347"/>
                  </a:moveTo>
                  <a:lnTo>
                    <a:pt x="2001" y="347"/>
                  </a:lnTo>
                  <a:lnTo>
                    <a:pt x="2006" y="347"/>
                  </a:lnTo>
                  <a:lnTo>
                    <a:pt x="2018" y="347"/>
                  </a:lnTo>
                  <a:lnTo>
                    <a:pt x="2022" y="347"/>
                  </a:lnTo>
                  <a:lnTo>
                    <a:pt x="2031" y="347"/>
                  </a:lnTo>
                  <a:lnTo>
                    <a:pt x="2031" y="314"/>
                  </a:lnTo>
                  <a:lnTo>
                    <a:pt x="2018" y="314"/>
                  </a:lnTo>
                  <a:lnTo>
                    <a:pt x="2018" y="306"/>
                  </a:lnTo>
                  <a:lnTo>
                    <a:pt x="2006" y="306"/>
                  </a:lnTo>
                  <a:lnTo>
                    <a:pt x="2006" y="314"/>
                  </a:lnTo>
                  <a:lnTo>
                    <a:pt x="2006" y="324"/>
                  </a:lnTo>
                  <a:lnTo>
                    <a:pt x="2001" y="324"/>
                  </a:lnTo>
                  <a:lnTo>
                    <a:pt x="2001" y="293"/>
                  </a:lnTo>
                  <a:lnTo>
                    <a:pt x="1972" y="293"/>
                  </a:lnTo>
                  <a:lnTo>
                    <a:pt x="1972" y="324"/>
                  </a:lnTo>
                  <a:lnTo>
                    <a:pt x="1972" y="347"/>
                  </a:lnTo>
                  <a:lnTo>
                    <a:pt x="1972" y="347"/>
                  </a:lnTo>
                  <a:close/>
                  <a:moveTo>
                    <a:pt x="8" y="159"/>
                  </a:moveTo>
                  <a:lnTo>
                    <a:pt x="13" y="159"/>
                  </a:lnTo>
                  <a:lnTo>
                    <a:pt x="13" y="176"/>
                  </a:lnTo>
                  <a:lnTo>
                    <a:pt x="0" y="176"/>
                  </a:lnTo>
                  <a:lnTo>
                    <a:pt x="0" y="347"/>
                  </a:lnTo>
                  <a:lnTo>
                    <a:pt x="13" y="347"/>
                  </a:lnTo>
                  <a:lnTo>
                    <a:pt x="59" y="347"/>
                  </a:lnTo>
                  <a:lnTo>
                    <a:pt x="73" y="347"/>
                  </a:lnTo>
                  <a:lnTo>
                    <a:pt x="73" y="176"/>
                  </a:lnTo>
                  <a:lnTo>
                    <a:pt x="59" y="176"/>
                  </a:lnTo>
                  <a:lnTo>
                    <a:pt x="59" y="159"/>
                  </a:lnTo>
                  <a:lnTo>
                    <a:pt x="65" y="159"/>
                  </a:lnTo>
                  <a:lnTo>
                    <a:pt x="65" y="153"/>
                  </a:lnTo>
                  <a:lnTo>
                    <a:pt x="8" y="153"/>
                  </a:lnTo>
                  <a:lnTo>
                    <a:pt x="8" y="159"/>
                  </a:lnTo>
                  <a:lnTo>
                    <a:pt x="8" y="159"/>
                  </a:lnTo>
                  <a:close/>
                  <a:moveTo>
                    <a:pt x="174" y="347"/>
                  </a:moveTo>
                  <a:lnTo>
                    <a:pt x="235" y="347"/>
                  </a:lnTo>
                  <a:lnTo>
                    <a:pt x="235" y="79"/>
                  </a:lnTo>
                  <a:lnTo>
                    <a:pt x="174" y="79"/>
                  </a:lnTo>
                  <a:lnTo>
                    <a:pt x="174" y="347"/>
                  </a:lnTo>
                  <a:lnTo>
                    <a:pt x="174" y="347"/>
                  </a:lnTo>
                  <a:close/>
                  <a:moveTo>
                    <a:pt x="413" y="134"/>
                  </a:moveTo>
                  <a:lnTo>
                    <a:pt x="413" y="129"/>
                  </a:lnTo>
                  <a:lnTo>
                    <a:pt x="406" y="129"/>
                  </a:lnTo>
                  <a:lnTo>
                    <a:pt x="406" y="134"/>
                  </a:lnTo>
                  <a:lnTo>
                    <a:pt x="388" y="134"/>
                  </a:lnTo>
                  <a:lnTo>
                    <a:pt x="388" y="150"/>
                  </a:lnTo>
                  <a:lnTo>
                    <a:pt x="362" y="150"/>
                  </a:lnTo>
                  <a:lnTo>
                    <a:pt x="362" y="347"/>
                  </a:lnTo>
                  <a:lnTo>
                    <a:pt x="367" y="347"/>
                  </a:lnTo>
                  <a:lnTo>
                    <a:pt x="438" y="347"/>
                  </a:lnTo>
                  <a:lnTo>
                    <a:pt x="442" y="347"/>
                  </a:lnTo>
                  <a:lnTo>
                    <a:pt x="442" y="167"/>
                  </a:lnTo>
                  <a:lnTo>
                    <a:pt x="438" y="167"/>
                  </a:lnTo>
                  <a:lnTo>
                    <a:pt x="438" y="150"/>
                  </a:lnTo>
                  <a:lnTo>
                    <a:pt x="413" y="150"/>
                  </a:lnTo>
                  <a:lnTo>
                    <a:pt x="413" y="134"/>
                  </a:lnTo>
                  <a:lnTo>
                    <a:pt x="413" y="134"/>
                  </a:lnTo>
                  <a:close/>
                  <a:moveTo>
                    <a:pt x="484" y="347"/>
                  </a:moveTo>
                  <a:lnTo>
                    <a:pt x="547" y="347"/>
                  </a:lnTo>
                  <a:lnTo>
                    <a:pt x="547" y="138"/>
                  </a:lnTo>
                  <a:lnTo>
                    <a:pt x="484" y="138"/>
                  </a:lnTo>
                  <a:lnTo>
                    <a:pt x="484" y="347"/>
                  </a:lnTo>
                  <a:lnTo>
                    <a:pt x="484" y="347"/>
                  </a:lnTo>
                  <a:close/>
                  <a:moveTo>
                    <a:pt x="583" y="347"/>
                  </a:moveTo>
                  <a:lnTo>
                    <a:pt x="601" y="347"/>
                  </a:lnTo>
                  <a:lnTo>
                    <a:pt x="601" y="220"/>
                  </a:lnTo>
                  <a:lnTo>
                    <a:pt x="583" y="220"/>
                  </a:lnTo>
                  <a:lnTo>
                    <a:pt x="583" y="205"/>
                  </a:lnTo>
                  <a:lnTo>
                    <a:pt x="559" y="205"/>
                  </a:lnTo>
                  <a:lnTo>
                    <a:pt x="559" y="220"/>
                  </a:lnTo>
                  <a:lnTo>
                    <a:pt x="559" y="347"/>
                  </a:lnTo>
                  <a:lnTo>
                    <a:pt x="583" y="347"/>
                  </a:lnTo>
                  <a:lnTo>
                    <a:pt x="583" y="347"/>
                  </a:lnTo>
                  <a:close/>
                  <a:moveTo>
                    <a:pt x="641" y="347"/>
                  </a:moveTo>
                  <a:lnTo>
                    <a:pt x="666" y="347"/>
                  </a:lnTo>
                  <a:lnTo>
                    <a:pt x="666" y="236"/>
                  </a:lnTo>
                  <a:lnTo>
                    <a:pt x="641" y="236"/>
                  </a:lnTo>
                  <a:lnTo>
                    <a:pt x="641" y="347"/>
                  </a:lnTo>
                  <a:lnTo>
                    <a:pt x="641" y="347"/>
                  </a:lnTo>
                  <a:close/>
                  <a:moveTo>
                    <a:pt x="694" y="347"/>
                  </a:moveTo>
                  <a:lnTo>
                    <a:pt x="719" y="347"/>
                  </a:lnTo>
                  <a:lnTo>
                    <a:pt x="719" y="280"/>
                  </a:lnTo>
                  <a:lnTo>
                    <a:pt x="694" y="280"/>
                  </a:lnTo>
                  <a:lnTo>
                    <a:pt x="694" y="347"/>
                  </a:lnTo>
                  <a:lnTo>
                    <a:pt x="694" y="347"/>
                  </a:lnTo>
                  <a:close/>
                  <a:moveTo>
                    <a:pt x="725" y="347"/>
                  </a:moveTo>
                  <a:lnTo>
                    <a:pt x="763" y="347"/>
                  </a:lnTo>
                  <a:lnTo>
                    <a:pt x="763" y="92"/>
                  </a:lnTo>
                  <a:lnTo>
                    <a:pt x="725" y="92"/>
                  </a:lnTo>
                  <a:lnTo>
                    <a:pt x="725" y="347"/>
                  </a:lnTo>
                  <a:lnTo>
                    <a:pt x="725" y="347"/>
                  </a:lnTo>
                  <a:close/>
                  <a:moveTo>
                    <a:pt x="838" y="347"/>
                  </a:moveTo>
                  <a:lnTo>
                    <a:pt x="876" y="347"/>
                  </a:lnTo>
                  <a:lnTo>
                    <a:pt x="876" y="257"/>
                  </a:lnTo>
                  <a:lnTo>
                    <a:pt x="838" y="257"/>
                  </a:lnTo>
                  <a:lnTo>
                    <a:pt x="838" y="347"/>
                  </a:lnTo>
                  <a:lnTo>
                    <a:pt x="838" y="347"/>
                  </a:lnTo>
                  <a:close/>
                  <a:moveTo>
                    <a:pt x="939" y="347"/>
                  </a:moveTo>
                  <a:lnTo>
                    <a:pt x="972" y="347"/>
                  </a:lnTo>
                  <a:lnTo>
                    <a:pt x="972" y="236"/>
                  </a:lnTo>
                  <a:lnTo>
                    <a:pt x="939" y="236"/>
                  </a:lnTo>
                  <a:lnTo>
                    <a:pt x="939" y="347"/>
                  </a:lnTo>
                  <a:lnTo>
                    <a:pt x="939" y="347"/>
                  </a:lnTo>
                  <a:close/>
                  <a:moveTo>
                    <a:pt x="1012" y="347"/>
                  </a:moveTo>
                  <a:lnTo>
                    <a:pt x="1086" y="347"/>
                  </a:lnTo>
                  <a:lnTo>
                    <a:pt x="1086" y="0"/>
                  </a:lnTo>
                  <a:lnTo>
                    <a:pt x="1012" y="0"/>
                  </a:lnTo>
                  <a:lnTo>
                    <a:pt x="1012" y="347"/>
                  </a:lnTo>
                  <a:lnTo>
                    <a:pt x="1012" y="347"/>
                  </a:lnTo>
                  <a:close/>
                  <a:moveTo>
                    <a:pt x="1199" y="347"/>
                  </a:moveTo>
                  <a:lnTo>
                    <a:pt x="1217" y="347"/>
                  </a:lnTo>
                  <a:lnTo>
                    <a:pt x="1217" y="276"/>
                  </a:lnTo>
                  <a:lnTo>
                    <a:pt x="1199" y="276"/>
                  </a:lnTo>
                  <a:lnTo>
                    <a:pt x="1199" y="6"/>
                  </a:lnTo>
                  <a:lnTo>
                    <a:pt x="1125" y="6"/>
                  </a:lnTo>
                  <a:lnTo>
                    <a:pt x="1125" y="347"/>
                  </a:lnTo>
                  <a:lnTo>
                    <a:pt x="1142" y="347"/>
                  </a:lnTo>
                  <a:lnTo>
                    <a:pt x="1199" y="347"/>
                  </a:lnTo>
                  <a:lnTo>
                    <a:pt x="1199" y="347"/>
                  </a:lnTo>
                  <a:close/>
                  <a:moveTo>
                    <a:pt x="1477" y="289"/>
                  </a:moveTo>
                  <a:lnTo>
                    <a:pt x="1477" y="146"/>
                  </a:lnTo>
                  <a:lnTo>
                    <a:pt x="1431" y="146"/>
                  </a:lnTo>
                  <a:lnTo>
                    <a:pt x="1431" y="289"/>
                  </a:lnTo>
                  <a:lnTo>
                    <a:pt x="1417" y="289"/>
                  </a:lnTo>
                  <a:lnTo>
                    <a:pt x="1417" y="347"/>
                  </a:lnTo>
                  <a:lnTo>
                    <a:pt x="1480" y="347"/>
                  </a:lnTo>
                  <a:lnTo>
                    <a:pt x="1480" y="289"/>
                  </a:lnTo>
                  <a:lnTo>
                    <a:pt x="1477" y="289"/>
                  </a:lnTo>
                  <a:lnTo>
                    <a:pt x="1477" y="289"/>
                  </a:lnTo>
                  <a:close/>
                  <a:moveTo>
                    <a:pt x="1565" y="285"/>
                  </a:moveTo>
                  <a:lnTo>
                    <a:pt x="1565" y="253"/>
                  </a:lnTo>
                  <a:lnTo>
                    <a:pt x="1528" y="253"/>
                  </a:lnTo>
                  <a:lnTo>
                    <a:pt x="1528" y="285"/>
                  </a:lnTo>
                  <a:lnTo>
                    <a:pt x="1502" y="285"/>
                  </a:lnTo>
                  <a:lnTo>
                    <a:pt x="1502" y="347"/>
                  </a:lnTo>
                  <a:lnTo>
                    <a:pt x="1565" y="347"/>
                  </a:lnTo>
                  <a:lnTo>
                    <a:pt x="1565" y="314"/>
                  </a:lnTo>
                  <a:lnTo>
                    <a:pt x="1565" y="285"/>
                  </a:lnTo>
                  <a:lnTo>
                    <a:pt x="1565" y="285"/>
                  </a:lnTo>
                  <a:close/>
                  <a:moveTo>
                    <a:pt x="1568" y="347"/>
                  </a:moveTo>
                  <a:lnTo>
                    <a:pt x="1632" y="347"/>
                  </a:lnTo>
                  <a:lnTo>
                    <a:pt x="1632" y="163"/>
                  </a:lnTo>
                  <a:lnTo>
                    <a:pt x="1628" y="163"/>
                  </a:lnTo>
                  <a:lnTo>
                    <a:pt x="1628" y="155"/>
                  </a:lnTo>
                  <a:lnTo>
                    <a:pt x="1626" y="155"/>
                  </a:lnTo>
                  <a:lnTo>
                    <a:pt x="1622" y="153"/>
                  </a:lnTo>
                  <a:lnTo>
                    <a:pt x="1618" y="155"/>
                  </a:lnTo>
                  <a:lnTo>
                    <a:pt x="1616" y="155"/>
                  </a:lnTo>
                  <a:lnTo>
                    <a:pt x="1616" y="163"/>
                  </a:lnTo>
                  <a:lnTo>
                    <a:pt x="1607" y="163"/>
                  </a:lnTo>
                  <a:lnTo>
                    <a:pt x="1607" y="155"/>
                  </a:lnTo>
                  <a:lnTo>
                    <a:pt x="1605" y="155"/>
                  </a:lnTo>
                  <a:lnTo>
                    <a:pt x="1601" y="153"/>
                  </a:lnTo>
                  <a:lnTo>
                    <a:pt x="1597" y="155"/>
                  </a:lnTo>
                  <a:lnTo>
                    <a:pt x="1595" y="155"/>
                  </a:lnTo>
                  <a:lnTo>
                    <a:pt x="1595" y="163"/>
                  </a:lnTo>
                  <a:lnTo>
                    <a:pt x="1586" y="163"/>
                  </a:lnTo>
                  <a:lnTo>
                    <a:pt x="1586" y="155"/>
                  </a:lnTo>
                  <a:lnTo>
                    <a:pt x="1584" y="155"/>
                  </a:lnTo>
                  <a:lnTo>
                    <a:pt x="1580" y="153"/>
                  </a:lnTo>
                  <a:lnTo>
                    <a:pt x="1576" y="155"/>
                  </a:lnTo>
                  <a:lnTo>
                    <a:pt x="1574" y="155"/>
                  </a:lnTo>
                  <a:lnTo>
                    <a:pt x="1574" y="163"/>
                  </a:lnTo>
                  <a:lnTo>
                    <a:pt x="1568" y="163"/>
                  </a:lnTo>
                  <a:lnTo>
                    <a:pt x="1568" y="347"/>
                  </a:lnTo>
                  <a:lnTo>
                    <a:pt x="1568" y="347"/>
                  </a:lnTo>
                  <a:close/>
                  <a:moveTo>
                    <a:pt x="1750" y="180"/>
                  </a:moveTo>
                  <a:lnTo>
                    <a:pt x="1750" y="129"/>
                  </a:lnTo>
                  <a:lnTo>
                    <a:pt x="1704" y="129"/>
                  </a:lnTo>
                  <a:lnTo>
                    <a:pt x="1704" y="180"/>
                  </a:lnTo>
                  <a:lnTo>
                    <a:pt x="1683" y="180"/>
                  </a:lnTo>
                  <a:lnTo>
                    <a:pt x="1683" y="347"/>
                  </a:lnTo>
                  <a:lnTo>
                    <a:pt x="1756" y="347"/>
                  </a:lnTo>
                  <a:lnTo>
                    <a:pt x="1756" y="180"/>
                  </a:lnTo>
                  <a:lnTo>
                    <a:pt x="1750" y="180"/>
                  </a:lnTo>
                  <a:lnTo>
                    <a:pt x="1750" y="180"/>
                  </a:lnTo>
                  <a:close/>
                  <a:moveTo>
                    <a:pt x="1894" y="308"/>
                  </a:moveTo>
                  <a:lnTo>
                    <a:pt x="1894" y="278"/>
                  </a:lnTo>
                  <a:lnTo>
                    <a:pt x="1873" y="278"/>
                  </a:lnTo>
                  <a:lnTo>
                    <a:pt x="1873" y="308"/>
                  </a:lnTo>
                  <a:lnTo>
                    <a:pt x="1869" y="308"/>
                  </a:lnTo>
                  <a:lnTo>
                    <a:pt x="1869" y="285"/>
                  </a:lnTo>
                  <a:lnTo>
                    <a:pt x="1848" y="285"/>
                  </a:lnTo>
                  <a:lnTo>
                    <a:pt x="1848" y="308"/>
                  </a:lnTo>
                  <a:lnTo>
                    <a:pt x="1840" y="308"/>
                  </a:lnTo>
                  <a:lnTo>
                    <a:pt x="1840" y="335"/>
                  </a:lnTo>
                  <a:lnTo>
                    <a:pt x="1911" y="335"/>
                  </a:lnTo>
                  <a:lnTo>
                    <a:pt x="1911" y="308"/>
                  </a:lnTo>
                  <a:lnTo>
                    <a:pt x="1894" y="308"/>
                  </a:lnTo>
                  <a:lnTo>
                    <a:pt x="1894" y="308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0" name="ïsļíḑé">
              <a:extLst>
                <a:ext uri="{FF2B5EF4-FFF2-40B4-BE49-F238E27FC236}">
                  <a16:creationId xmlns:a16="http://schemas.microsoft.com/office/drawing/2014/main" id="{79E19DEE-025D-4C6A-84A7-3EB5DDA7F48B}"/>
                </a:ext>
              </a:extLst>
            </p:cNvPr>
            <p:cNvSpPr/>
            <p:nvPr/>
          </p:nvSpPr>
          <p:spPr bwMode="auto">
            <a:xfrm>
              <a:off x="430686" y="4891127"/>
              <a:ext cx="306789" cy="1162261"/>
            </a:xfrm>
            <a:custGeom>
              <a:avLst/>
              <a:gdLst>
                <a:gd name="T0" fmla="*/ 42 w 105"/>
                <a:gd name="T1" fmla="*/ 17 h 394"/>
                <a:gd name="T2" fmla="*/ 92 w 105"/>
                <a:gd name="T3" fmla="*/ 0 h 394"/>
                <a:gd name="T4" fmla="*/ 102 w 105"/>
                <a:gd name="T5" fmla="*/ 0 h 394"/>
                <a:gd name="T6" fmla="*/ 102 w 105"/>
                <a:gd name="T7" fmla="*/ 29 h 394"/>
                <a:gd name="T8" fmla="*/ 105 w 105"/>
                <a:gd name="T9" fmla="*/ 29 h 394"/>
                <a:gd name="T10" fmla="*/ 105 w 105"/>
                <a:gd name="T11" fmla="*/ 122 h 394"/>
                <a:gd name="T12" fmla="*/ 105 w 105"/>
                <a:gd name="T13" fmla="*/ 155 h 394"/>
                <a:gd name="T14" fmla="*/ 105 w 105"/>
                <a:gd name="T15" fmla="*/ 205 h 394"/>
                <a:gd name="T16" fmla="*/ 105 w 105"/>
                <a:gd name="T17" fmla="*/ 218 h 394"/>
                <a:gd name="T18" fmla="*/ 105 w 105"/>
                <a:gd name="T19" fmla="*/ 298 h 394"/>
                <a:gd name="T20" fmla="*/ 105 w 105"/>
                <a:gd name="T21" fmla="*/ 331 h 394"/>
                <a:gd name="T22" fmla="*/ 105 w 105"/>
                <a:gd name="T23" fmla="*/ 394 h 394"/>
                <a:gd name="T24" fmla="*/ 0 w 105"/>
                <a:gd name="T25" fmla="*/ 394 h 394"/>
                <a:gd name="T26" fmla="*/ 0 w 105"/>
                <a:gd name="T27" fmla="*/ 218 h 394"/>
                <a:gd name="T28" fmla="*/ 10 w 105"/>
                <a:gd name="T29" fmla="*/ 218 h 394"/>
                <a:gd name="T30" fmla="*/ 10 w 105"/>
                <a:gd name="T31" fmla="*/ 155 h 394"/>
                <a:gd name="T32" fmla="*/ 21 w 105"/>
                <a:gd name="T33" fmla="*/ 155 h 394"/>
                <a:gd name="T34" fmla="*/ 21 w 105"/>
                <a:gd name="T35" fmla="*/ 122 h 394"/>
                <a:gd name="T36" fmla="*/ 39 w 105"/>
                <a:gd name="T37" fmla="*/ 122 h 394"/>
                <a:gd name="T38" fmla="*/ 39 w 105"/>
                <a:gd name="T39" fmla="*/ 29 h 394"/>
                <a:gd name="T40" fmla="*/ 42 w 105"/>
                <a:gd name="T41" fmla="*/ 29 h 394"/>
                <a:gd name="T42" fmla="*/ 42 w 105"/>
                <a:gd name="T43" fmla="*/ 17 h 394"/>
                <a:gd name="T44" fmla="*/ 42 w 105"/>
                <a:gd name="T45" fmla="*/ 1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" h="394">
                  <a:moveTo>
                    <a:pt x="42" y="17"/>
                  </a:moveTo>
                  <a:lnTo>
                    <a:pt x="92" y="0"/>
                  </a:lnTo>
                  <a:lnTo>
                    <a:pt x="102" y="0"/>
                  </a:lnTo>
                  <a:lnTo>
                    <a:pt x="102" y="29"/>
                  </a:lnTo>
                  <a:lnTo>
                    <a:pt x="105" y="29"/>
                  </a:lnTo>
                  <a:lnTo>
                    <a:pt x="105" y="122"/>
                  </a:lnTo>
                  <a:lnTo>
                    <a:pt x="105" y="155"/>
                  </a:lnTo>
                  <a:lnTo>
                    <a:pt x="105" y="205"/>
                  </a:lnTo>
                  <a:lnTo>
                    <a:pt x="105" y="218"/>
                  </a:lnTo>
                  <a:lnTo>
                    <a:pt x="105" y="298"/>
                  </a:lnTo>
                  <a:lnTo>
                    <a:pt x="105" y="331"/>
                  </a:lnTo>
                  <a:lnTo>
                    <a:pt x="105" y="394"/>
                  </a:lnTo>
                  <a:lnTo>
                    <a:pt x="0" y="394"/>
                  </a:lnTo>
                  <a:lnTo>
                    <a:pt x="0" y="218"/>
                  </a:lnTo>
                  <a:lnTo>
                    <a:pt x="10" y="218"/>
                  </a:lnTo>
                  <a:lnTo>
                    <a:pt x="10" y="155"/>
                  </a:lnTo>
                  <a:lnTo>
                    <a:pt x="21" y="155"/>
                  </a:lnTo>
                  <a:lnTo>
                    <a:pt x="21" y="122"/>
                  </a:lnTo>
                  <a:lnTo>
                    <a:pt x="39" y="122"/>
                  </a:lnTo>
                  <a:lnTo>
                    <a:pt x="39" y="29"/>
                  </a:lnTo>
                  <a:lnTo>
                    <a:pt x="42" y="29"/>
                  </a:lnTo>
                  <a:lnTo>
                    <a:pt x="42" y="17"/>
                  </a:lnTo>
                  <a:lnTo>
                    <a:pt x="42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1" name="íSļiḋe">
              <a:extLst>
                <a:ext uri="{FF2B5EF4-FFF2-40B4-BE49-F238E27FC236}">
                  <a16:creationId xmlns:a16="http://schemas.microsoft.com/office/drawing/2014/main" id="{2A749135-AC09-4D4F-8C1F-88D47F25AB9D}"/>
                </a:ext>
              </a:extLst>
            </p:cNvPr>
            <p:cNvSpPr/>
            <p:nvPr/>
          </p:nvSpPr>
          <p:spPr bwMode="auto">
            <a:xfrm>
              <a:off x="908568" y="5251015"/>
              <a:ext cx="1103260" cy="802372"/>
            </a:xfrm>
            <a:custGeom>
              <a:avLst/>
              <a:gdLst>
                <a:gd name="T0" fmla="*/ 109 w 375"/>
                <a:gd name="T1" fmla="*/ 163 h 272"/>
                <a:gd name="T2" fmla="*/ 138 w 375"/>
                <a:gd name="T3" fmla="*/ 151 h 272"/>
                <a:gd name="T4" fmla="*/ 145 w 375"/>
                <a:gd name="T5" fmla="*/ 140 h 272"/>
                <a:gd name="T6" fmla="*/ 147 w 375"/>
                <a:gd name="T7" fmla="*/ 140 h 272"/>
                <a:gd name="T8" fmla="*/ 155 w 375"/>
                <a:gd name="T9" fmla="*/ 151 h 272"/>
                <a:gd name="T10" fmla="*/ 183 w 375"/>
                <a:gd name="T11" fmla="*/ 163 h 272"/>
                <a:gd name="T12" fmla="*/ 183 w 375"/>
                <a:gd name="T13" fmla="*/ 169 h 272"/>
                <a:gd name="T14" fmla="*/ 178 w 375"/>
                <a:gd name="T15" fmla="*/ 169 h 272"/>
                <a:gd name="T16" fmla="*/ 178 w 375"/>
                <a:gd name="T17" fmla="*/ 190 h 272"/>
                <a:gd name="T18" fmla="*/ 358 w 375"/>
                <a:gd name="T19" fmla="*/ 190 h 272"/>
                <a:gd name="T20" fmla="*/ 358 w 375"/>
                <a:gd name="T21" fmla="*/ 199 h 272"/>
                <a:gd name="T22" fmla="*/ 375 w 375"/>
                <a:gd name="T23" fmla="*/ 199 h 272"/>
                <a:gd name="T24" fmla="*/ 375 w 375"/>
                <a:gd name="T25" fmla="*/ 272 h 272"/>
                <a:gd name="T26" fmla="*/ 0 w 375"/>
                <a:gd name="T27" fmla="*/ 272 h 272"/>
                <a:gd name="T28" fmla="*/ 0 w 375"/>
                <a:gd name="T29" fmla="*/ 199 h 272"/>
                <a:gd name="T30" fmla="*/ 17 w 375"/>
                <a:gd name="T31" fmla="*/ 199 h 272"/>
                <a:gd name="T32" fmla="*/ 17 w 375"/>
                <a:gd name="T33" fmla="*/ 190 h 272"/>
                <a:gd name="T34" fmla="*/ 27 w 375"/>
                <a:gd name="T35" fmla="*/ 190 h 272"/>
                <a:gd name="T36" fmla="*/ 27 w 375"/>
                <a:gd name="T37" fmla="*/ 71 h 272"/>
                <a:gd name="T38" fmla="*/ 30 w 375"/>
                <a:gd name="T39" fmla="*/ 71 h 272"/>
                <a:gd name="T40" fmla="*/ 30 w 375"/>
                <a:gd name="T41" fmla="*/ 50 h 272"/>
                <a:gd name="T42" fmla="*/ 34 w 375"/>
                <a:gd name="T43" fmla="*/ 50 h 272"/>
                <a:gd name="T44" fmla="*/ 34 w 375"/>
                <a:gd name="T45" fmla="*/ 27 h 272"/>
                <a:gd name="T46" fmla="*/ 38 w 375"/>
                <a:gd name="T47" fmla="*/ 27 h 272"/>
                <a:gd name="T48" fmla="*/ 38 w 375"/>
                <a:gd name="T49" fmla="*/ 18 h 272"/>
                <a:gd name="T50" fmla="*/ 42 w 375"/>
                <a:gd name="T51" fmla="*/ 18 h 272"/>
                <a:gd name="T52" fmla="*/ 51 w 375"/>
                <a:gd name="T53" fmla="*/ 0 h 272"/>
                <a:gd name="T54" fmla="*/ 55 w 375"/>
                <a:gd name="T55" fmla="*/ 0 h 272"/>
                <a:gd name="T56" fmla="*/ 65 w 375"/>
                <a:gd name="T57" fmla="*/ 18 h 272"/>
                <a:gd name="T58" fmla="*/ 69 w 375"/>
                <a:gd name="T59" fmla="*/ 18 h 272"/>
                <a:gd name="T60" fmla="*/ 69 w 375"/>
                <a:gd name="T61" fmla="*/ 27 h 272"/>
                <a:gd name="T62" fmla="*/ 73 w 375"/>
                <a:gd name="T63" fmla="*/ 27 h 272"/>
                <a:gd name="T64" fmla="*/ 73 w 375"/>
                <a:gd name="T65" fmla="*/ 50 h 272"/>
                <a:gd name="T66" fmla="*/ 76 w 375"/>
                <a:gd name="T67" fmla="*/ 50 h 272"/>
                <a:gd name="T68" fmla="*/ 76 w 375"/>
                <a:gd name="T69" fmla="*/ 71 h 272"/>
                <a:gd name="T70" fmla="*/ 80 w 375"/>
                <a:gd name="T71" fmla="*/ 71 h 272"/>
                <a:gd name="T72" fmla="*/ 80 w 375"/>
                <a:gd name="T73" fmla="*/ 190 h 272"/>
                <a:gd name="T74" fmla="*/ 115 w 375"/>
                <a:gd name="T75" fmla="*/ 190 h 272"/>
                <a:gd name="T76" fmla="*/ 115 w 375"/>
                <a:gd name="T77" fmla="*/ 169 h 272"/>
                <a:gd name="T78" fmla="*/ 109 w 375"/>
                <a:gd name="T79" fmla="*/ 169 h 272"/>
                <a:gd name="T80" fmla="*/ 109 w 375"/>
                <a:gd name="T81" fmla="*/ 163 h 272"/>
                <a:gd name="T82" fmla="*/ 109 w 375"/>
                <a:gd name="T83" fmla="*/ 16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5" h="272">
                  <a:moveTo>
                    <a:pt x="109" y="163"/>
                  </a:moveTo>
                  <a:lnTo>
                    <a:pt x="138" y="151"/>
                  </a:lnTo>
                  <a:lnTo>
                    <a:pt x="145" y="140"/>
                  </a:lnTo>
                  <a:lnTo>
                    <a:pt x="147" y="140"/>
                  </a:lnTo>
                  <a:lnTo>
                    <a:pt x="155" y="151"/>
                  </a:lnTo>
                  <a:lnTo>
                    <a:pt x="183" y="163"/>
                  </a:lnTo>
                  <a:lnTo>
                    <a:pt x="183" y="169"/>
                  </a:lnTo>
                  <a:lnTo>
                    <a:pt x="178" y="169"/>
                  </a:lnTo>
                  <a:lnTo>
                    <a:pt x="178" y="190"/>
                  </a:lnTo>
                  <a:lnTo>
                    <a:pt x="358" y="190"/>
                  </a:lnTo>
                  <a:lnTo>
                    <a:pt x="358" y="199"/>
                  </a:lnTo>
                  <a:lnTo>
                    <a:pt x="375" y="199"/>
                  </a:lnTo>
                  <a:lnTo>
                    <a:pt x="375" y="272"/>
                  </a:lnTo>
                  <a:lnTo>
                    <a:pt x="0" y="272"/>
                  </a:lnTo>
                  <a:lnTo>
                    <a:pt x="0" y="199"/>
                  </a:lnTo>
                  <a:lnTo>
                    <a:pt x="17" y="199"/>
                  </a:lnTo>
                  <a:lnTo>
                    <a:pt x="17" y="190"/>
                  </a:lnTo>
                  <a:lnTo>
                    <a:pt x="27" y="190"/>
                  </a:lnTo>
                  <a:lnTo>
                    <a:pt x="27" y="71"/>
                  </a:lnTo>
                  <a:lnTo>
                    <a:pt x="30" y="71"/>
                  </a:lnTo>
                  <a:lnTo>
                    <a:pt x="30" y="50"/>
                  </a:lnTo>
                  <a:lnTo>
                    <a:pt x="34" y="50"/>
                  </a:lnTo>
                  <a:lnTo>
                    <a:pt x="34" y="27"/>
                  </a:lnTo>
                  <a:lnTo>
                    <a:pt x="38" y="27"/>
                  </a:lnTo>
                  <a:lnTo>
                    <a:pt x="38" y="18"/>
                  </a:lnTo>
                  <a:lnTo>
                    <a:pt x="42" y="18"/>
                  </a:lnTo>
                  <a:lnTo>
                    <a:pt x="51" y="0"/>
                  </a:lnTo>
                  <a:lnTo>
                    <a:pt x="55" y="0"/>
                  </a:lnTo>
                  <a:lnTo>
                    <a:pt x="65" y="18"/>
                  </a:lnTo>
                  <a:lnTo>
                    <a:pt x="69" y="18"/>
                  </a:lnTo>
                  <a:lnTo>
                    <a:pt x="69" y="27"/>
                  </a:lnTo>
                  <a:lnTo>
                    <a:pt x="73" y="27"/>
                  </a:lnTo>
                  <a:lnTo>
                    <a:pt x="73" y="50"/>
                  </a:lnTo>
                  <a:lnTo>
                    <a:pt x="76" y="50"/>
                  </a:lnTo>
                  <a:lnTo>
                    <a:pt x="76" y="71"/>
                  </a:lnTo>
                  <a:lnTo>
                    <a:pt x="80" y="71"/>
                  </a:lnTo>
                  <a:lnTo>
                    <a:pt x="80" y="190"/>
                  </a:lnTo>
                  <a:lnTo>
                    <a:pt x="115" y="190"/>
                  </a:lnTo>
                  <a:lnTo>
                    <a:pt x="115" y="169"/>
                  </a:lnTo>
                  <a:lnTo>
                    <a:pt x="109" y="169"/>
                  </a:lnTo>
                  <a:lnTo>
                    <a:pt x="109" y="163"/>
                  </a:lnTo>
                  <a:lnTo>
                    <a:pt x="109" y="163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2" name="iṩ1îḑe">
              <a:extLst>
                <a:ext uri="{FF2B5EF4-FFF2-40B4-BE49-F238E27FC236}">
                  <a16:creationId xmlns:a16="http://schemas.microsoft.com/office/drawing/2014/main" id="{89B51B08-2132-46CC-8D9E-74BD69B2947D}"/>
                </a:ext>
              </a:extLst>
            </p:cNvPr>
            <p:cNvSpPr/>
            <p:nvPr/>
          </p:nvSpPr>
          <p:spPr bwMode="auto">
            <a:xfrm>
              <a:off x="2041328" y="5852794"/>
              <a:ext cx="106196" cy="200593"/>
            </a:xfrm>
            <a:custGeom>
              <a:avLst/>
              <a:gdLst>
                <a:gd name="T0" fmla="*/ 0 w 37"/>
                <a:gd name="T1" fmla="*/ 0 h 67"/>
                <a:gd name="T2" fmla="*/ 37 w 37"/>
                <a:gd name="T3" fmla="*/ 0 h 67"/>
                <a:gd name="T4" fmla="*/ 37 w 37"/>
                <a:gd name="T5" fmla="*/ 67 h 67"/>
                <a:gd name="T6" fmla="*/ 0 w 37"/>
                <a:gd name="T7" fmla="*/ 67 h 67"/>
                <a:gd name="T8" fmla="*/ 0 w 37"/>
                <a:gd name="T9" fmla="*/ 0 h 67"/>
                <a:gd name="T10" fmla="*/ 0 w 37"/>
                <a:gd name="T1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7">
                  <a:moveTo>
                    <a:pt x="0" y="0"/>
                  </a:moveTo>
                  <a:lnTo>
                    <a:pt x="37" y="0"/>
                  </a:lnTo>
                  <a:lnTo>
                    <a:pt x="37" y="67"/>
                  </a:lnTo>
                  <a:lnTo>
                    <a:pt x="0" y="6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3" name="í$ḷiďê">
              <a:extLst>
                <a:ext uri="{FF2B5EF4-FFF2-40B4-BE49-F238E27FC236}">
                  <a16:creationId xmlns:a16="http://schemas.microsoft.com/office/drawing/2014/main" id="{7595D757-49EA-4E6D-8904-EEB1AEC72798}"/>
                </a:ext>
              </a:extLst>
            </p:cNvPr>
            <p:cNvSpPr/>
            <p:nvPr/>
          </p:nvSpPr>
          <p:spPr bwMode="auto">
            <a:xfrm>
              <a:off x="2118028" y="5905891"/>
              <a:ext cx="318589" cy="147496"/>
            </a:xfrm>
            <a:custGeom>
              <a:avLst/>
              <a:gdLst>
                <a:gd name="T0" fmla="*/ 63 w 109"/>
                <a:gd name="T1" fmla="*/ 0 h 50"/>
                <a:gd name="T2" fmla="*/ 109 w 109"/>
                <a:gd name="T3" fmla="*/ 0 h 50"/>
                <a:gd name="T4" fmla="*/ 109 w 109"/>
                <a:gd name="T5" fmla="*/ 25 h 50"/>
                <a:gd name="T6" fmla="*/ 109 w 109"/>
                <a:gd name="T7" fmla="*/ 50 h 50"/>
                <a:gd name="T8" fmla="*/ 63 w 109"/>
                <a:gd name="T9" fmla="*/ 50 h 50"/>
                <a:gd name="T10" fmla="*/ 0 w 109"/>
                <a:gd name="T11" fmla="*/ 50 h 50"/>
                <a:gd name="T12" fmla="*/ 0 w 109"/>
                <a:gd name="T13" fmla="*/ 25 h 50"/>
                <a:gd name="T14" fmla="*/ 63 w 109"/>
                <a:gd name="T15" fmla="*/ 25 h 50"/>
                <a:gd name="T16" fmla="*/ 63 w 109"/>
                <a:gd name="T17" fmla="*/ 0 h 50"/>
                <a:gd name="T18" fmla="*/ 63 w 109"/>
                <a:gd name="T1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50">
                  <a:moveTo>
                    <a:pt x="63" y="0"/>
                  </a:moveTo>
                  <a:lnTo>
                    <a:pt x="109" y="0"/>
                  </a:lnTo>
                  <a:lnTo>
                    <a:pt x="109" y="25"/>
                  </a:lnTo>
                  <a:lnTo>
                    <a:pt x="109" y="50"/>
                  </a:lnTo>
                  <a:lnTo>
                    <a:pt x="63" y="50"/>
                  </a:lnTo>
                  <a:lnTo>
                    <a:pt x="0" y="50"/>
                  </a:lnTo>
                  <a:lnTo>
                    <a:pt x="0" y="25"/>
                  </a:lnTo>
                  <a:lnTo>
                    <a:pt x="63" y="25"/>
                  </a:lnTo>
                  <a:lnTo>
                    <a:pt x="63" y="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4" name="i$1îḓè">
              <a:extLst>
                <a:ext uri="{FF2B5EF4-FFF2-40B4-BE49-F238E27FC236}">
                  <a16:creationId xmlns:a16="http://schemas.microsoft.com/office/drawing/2014/main" id="{897CF0DA-85BE-4499-8238-5A9921934DE5}"/>
                </a:ext>
              </a:extLst>
            </p:cNvPr>
            <p:cNvSpPr/>
            <p:nvPr/>
          </p:nvSpPr>
          <p:spPr bwMode="auto">
            <a:xfrm>
              <a:off x="2348117" y="5522406"/>
              <a:ext cx="277288" cy="530981"/>
            </a:xfrm>
            <a:custGeom>
              <a:avLst/>
              <a:gdLst>
                <a:gd name="T0" fmla="*/ 30 w 93"/>
                <a:gd name="T1" fmla="*/ 27 h 180"/>
                <a:gd name="T2" fmla="*/ 44 w 93"/>
                <a:gd name="T3" fmla="*/ 0 h 180"/>
                <a:gd name="T4" fmla="*/ 49 w 93"/>
                <a:gd name="T5" fmla="*/ 0 h 180"/>
                <a:gd name="T6" fmla="*/ 63 w 93"/>
                <a:gd name="T7" fmla="*/ 27 h 180"/>
                <a:gd name="T8" fmla="*/ 68 w 93"/>
                <a:gd name="T9" fmla="*/ 27 h 180"/>
                <a:gd name="T10" fmla="*/ 68 w 93"/>
                <a:gd name="T11" fmla="*/ 59 h 180"/>
                <a:gd name="T12" fmla="*/ 93 w 93"/>
                <a:gd name="T13" fmla="*/ 59 h 180"/>
                <a:gd name="T14" fmla="*/ 93 w 93"/>
                <a:gd name="T15" fmla="*/ 180 h 180"/>
                <a:gd name="T16" fmla="*/ 0 w 93"/>
                <a:gd name="T17" fmla="*/ 180 h 180"/>
                <a:gd name="T18" fmla="*/ 0 w 93"/>
                <a:gd name="T19" fmla="*/ 59 h 180"/>
                <a:gd name="T20" fmla="*/ 24 w 93"/>
                <a:gd name="T21" fmla="*/ 59 h 180"/>
                <a:gd name="T22" fmla="*/ 24 w 93"/>
                <a:gd name="T23" fmla="*/ 27 h 180"/>
                <a:gd name="T24" fmla="*/ 30 w 93"/>
                <a:gd name="T25" fmla="*/ 27 h 180"/>
                <a:gd name="T26" fmla="*/ 30 w 93"/>
                <a:gd name="T27" fmla="*/ 27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80">
                  <a:moveTo>
                    <a:pt x="30" y="27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63" y="27"/>
                  </a:lnTo>
                  <a:lnTo>
                    <a:pt x="68" y="27"/>
                  </a:lnTo>
                  <a:lnTo>
                    <a:pt x="68" y="59"/>
                  </a:lnTo>
                  <a:lnTo>
                    <a:pt x="93" y="59"/>
                  </a:lnTo>
                  <a:lnTo>
                    <a:pt x="93" y="180"/>
                  </a:lnTo>
                  <a:lnTo>
                    <a:pt x="0" y="180"/>
                  </a:lnTo>
                  <a:lnTo>
                    <a:pt x="0" y="59"/>
                  </a:lnTo>
                  <a:lnTo>
                    <a:pt x="24" y="59"/>
                  </a:lnTo>
                  <a:lnTo>
                    <a:pt x="24" y="27"/>
                  </a:lnTo>
                  <a:lnTo>
                    <a:pt x="30" y="27"/>
                  </a:lnTo>
                  <a:lnTo>
                    <a:pt x="30" y="27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5" name="ïṧľíde">
              <a:extLst>
                <a:ext uri="{FF2B5EF4-FFF2-40B4-BE49-F238E27FC236}">
                  <a16:creationId xmlns:a16="http://schemas.microsoft.com/office/drawing/2014/main" id="{32A774AA-C744-4CBE-A366-D824AE999B94}"/>
                </a:ext>
              </a:extLst>
            </p:cNvPr>
            <p:cNvSpPr/>
            <p:nvPr/>
          </p:nvSpPr>
          <p:spPr bwMode="auto">
            <a:xfrm>
              <a:off x="2660808" y="5882292"/>
              <a:ext cx="117995" cy="171096"/>
            </a:xfrm>
            <a:custGeom>
              <a:avLst/>
              <a:gdLst>
                <a:gd name="T0" fmla="*/ 0 w 40"/>
                <a:gd name="T1" fmla="*/ 0 h 58"/>
                <a:gd name="T2" fmla="*/ 40 w 40"/>
                <a:gd name="T3" fmla="*/ 0 h 58"/>
                <a:gd name="T4" fmla="*/ 40 w 40"/>
                <a:gd name="T5" fmla="*/ 58 h 58"/>
                <a:gd name="T6" fmla="*/ 0 w 40"/>
                <a:gd name="T7" fmla="*/ 58 h 58"/>
                <a:gd name="T8" fmla="*/ 0 w 40"/>
                <a:gd name="T9" fmla="*/ 0 h 58"/>
                <a:gd name="T10" fmla="*/ 0 w 40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58">
                  <a:moveTo>
                    <a:pt x="0" y="0"/>
                  </a:moveTo>
                  <a:lnTo>
                    <a:pt x="40" y="0"/>
                  </a:lnTo>
                  <a:lnTo>
                    <a:pt x="40" y="58"/>
                  </a:lnTo>
                  <a:lnTo>
                    <a:pt x="0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6" name="íṩḻîḍé">
              <a:extLst>
                <a:ext uri="{FF2B5EF4-FFF2-40B4-BE49-F238E27FC236}">
                  <a16:creationId xmlns:a16="http://schemas.microsoft.com/office/drawing/2014/main" id="{7116CA27-8756-4A4B-AE8C-607E7BAC9CBF}"/>
                </a:ext>
              </a:extLst>
            </p:cNvPr>
            <p:cNvSpPr/>
            <p:nvPr/>
          </p:nvSpPr>
          <p:spPr bwMode="auto">
            <a:xfrm>
              <a:off x="2796502" y="5823294"/>
              <a:ext cx="112094" cy="230094"/>
            </a:xfrm>
            <a:custGeom>
              <a:avLst/>
              <a:gdLst>
                <a:gd name="T0" fmla="*/ 0 w 38"/>
                <a:gd name="T1" fmla="*/ 0 h 79"/>
                <a:gd name="T2" fmla="*/ 38 w 38"/>
                <a:gd name="T3" fmla="*/ 0 h 79"/>
                <a:gd name="T4" fmla="*/ 38 w 38"/>
                <a:gd name="T5" fmla="*/ 79 h 79"/>
                <a:gd name="T6" fmla="*/ 0 w 38"/>
                <a:gd name="T7" fmla="*/ 79 h 79"/>
                <a:gd name="T8" fmla="*/ 0 w 38"/>
                <a:gd name="T9" fmla="*/ 0 h 79"/>
                <a:gd name="T10" fmla="*/ 0 w 38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79">
                  <a:moveTo>
                    <a:pt x="0" y="0"/>
                  </a:moveTo>
                  <a:lnTo>
                    <a:pt x="38" y="0"/>
                  </a:lnTo>
                  <a:lnTo>
                    <a:pt x="38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7" name="ïṩḻîḋe">
              <a:extLst>
                <a:ext uri="{FF2B5EF4-FFF2-40B4-BE49-F238E27FC236}">
                  <a16:creationId xmlns:a16="http://schemas.microsoft.com/office/drawing/2014/main" id="{9586F017-639C-4E23-8854-086BBBA1FE33}"/>
                </a:ext>
              </a:extLst>
            </p:cNvPr>
            <p:cNvSpPr/>
            <p:nvPr/>
          </p:nvSpPr>
          <p:spPr bwMode="auto">
            <a:xfrm>
              <a:off x="3421880" y="5610901"/>
              <a:ext cx="147494" cy="442486"/>
            </a:xfrm>
            <a:custGeom>
              <a:avLst/>
              <a:gdLst>
                <a:gd name="T0" fmla="*/ 9 w 50"/>
                <a:gd name="T1" fmla="*/ 23 h 149"/>
                <a:gd name="T2" fmla="*/ 13 w 50"/>
                <a:gd name="T3" fmla="*/ 23 h 149"/>
                <a:gd name="T4" fmla="*/ 23 w 50"/>
                <a:gd name="T5" fmla="*/ 0 h 149"/>
                <a:gd name="T6" fmla="*/ 29 w 50"/>
                <a:gd name="T7" fmla="*/ 0 h 149"/>
                <a:gd name="T8" fmla="*/ 36 w 50"/>
                <a:gd name="T9" fmla="*/ 23 h 149"/>
                <a:gd name="T10" fmla="*/ 42 w 50"/>
                <a:gd name="T11" fmla="*/ 23 h 149"/>
                <a:gd name="T12" fmla="*/ 42 w 50"/>
                <a:gd name="T13" fmla="*/ 36 h 149"/>
                <a:gd name="T14" fmla="*/ 44 w 50"/>
                <a:gd name="T15" fmla="*/ 42 h 149"/>
                <a:gd name="T16" fmla="*/ 50 w 50"/>
                <a:gd name="T17" fmla="*/ 42 h 149"/>
                <a:gd name="T18" fmla="*/ 50 w 50"/>
                <a:gd name="T19" fmla="*/ 149 h 149"/>
                <a:gd name="T20" fmla="*/ 0 w 50"/>
                <a:gd name="T21" fmla="*/ 149 h 149"/>
                <a:gd name="T22" fmla="*/ 0 w 50"/>
                <a:gd name="T23" fmla="*/ 42 h 149"/>
                <a:gd name="T24" fmla="*/ 8 w 50"/>
                <a:gd name="T25" fmla="*/ 42 h 149"/>
                <a:gd name="T26" fmla="*/ 9 w 50"/>
                <a:gd name="T27" fmla="*/ 36 h 149"/>
                <a:gd name="T28" fmla="*/ 9 w 50"/>
                <a:gd name="T29" fmla="*/ 23 h 149"/>
                <a:gd name="T30" fmla="*/ 9 w 50"/>
                <a:gd name="T31" fmla="*/ 23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0" h="149">
                  <a:moveTo>
                    <a:pt x="9" y="23"/>
                  </a:moveTo>
                  <a:lnTo>
                    <a:pt x="13" y="23"/>
                  </a:lnTo>
                  <a:lnTo>
                    <a:pt x="23" y="0"/>
                  </a:lnTo>
                  <a:lnTo>
                    <a:pt x="29" y="0"/>
                  </a:lnTo>
                  <a:lnTo>
                    <a:pt x="36" y="23"/>
                  </a:lnTo>
                  <a:lnTo>
                    <a:pt x="42" y="23"/>
                  </a:lnTo>
                  <a:lnTo>
                    <a:pt x="42" y="36"/>
                  </a:lnTo>
                  <a:lnTo>
                    <a:pt x="44" y="42"/>
                  </a:lnTo>
                  <a:lnTo>
                    <a:pt x="50" y="42"/>
                  </a:lnTo>
                  <a:lnTo>
                    <a:pt x="50" y="149"/>
                  </a:lnTo>
                  <a:lnTo>
                    <a:pt x="0" y="149"/>
                  </a:lnTo>
                  <a:lnTo>
                    <a:pt x="0" y="42"/>
                  </a:lnTo>
                  <a:lnTo>
                    <a:pt x="8" y="42"/>
                  </a:lnTo>
                  <a:lnTo>
                    <a:pt x="9" y="36"/>
                  </a:lnTo>
                  <a:lnTo>
                    <a:pt x="9" y="23"/>
                  </a:lnTo>
                  <a:lnTo>
                    <a:pt x="9" y="23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8" name="íSḻíďé">
              <a:extLst>
                <a:ext uri="{FF2B5EF4-FFF2-40B4-BE49-F238E27FC236}">
                  <a16:creationId xmlns:a16="http://schemas.microsoft.com/office/drawing/2014/main" id="{3A517FF9-2BC3-49AD-9B45-293E87BB16AD}"/>
                </a:ext>
              </a:extLst>
            </p:cNvPr>
            <p:cNvSpPr/>
            <p:nvPr/>
          </p:nvSpPr>
          <p:spPr bwMode="auto">
            <a:xfrm>
              <a:off x="3646071" y="5964889"/>
              <a:ext cx="82597" cy="88498"/>
            </a:xfrm>
            <a:custGeom>
              <a:avLst/>
              <a:gdLst>
                <a:gd name="T0" fmla="*/ 0 w 28"/>
                <a:gd name="T1" fmla="*/ 0 h 31"/>
                <a:gd name="T2" fmla="*/ 28 w 28"/>
                <a:gd name="T3" fmla="*/ 0 h 31"/>
                <a:gd name="T4" fmla="*/ 28 w 28"/>
                <a:gd name="T5" fmla="*/ 31 h 31"/>
                <a:gd name="T6" fmla="*/ 0 w 28"/>
                <a:gd name="T7" fmla="*/ 31 h 31"/>
                <a:gd name="T8" fmla="*/ 0 w 28"/>
                <a:gd name="T9" fmla="*/ 0 h 31"/>
                <a:gd name="T10" fmla="*/ 0 w 28"/>
                <a:gd name="T11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" h="31">
                  <a:moveTo>
                    <a:pt x="0" y="0"/>
                  </a:moveTo>
                  <a:lnTo>
                    <a:pt x="28" y="0"/>
                  </a:lnTo>
                  <a:lnTo>
                    <a:pt x="28" y="31"/>
                  </a:lnTo>
                  <a:lnTo>
                    <a:pt x="0" y="3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09" name="íṧ1îḍè">
              <a:extLst>
                <a:ext uri="{FF2B5EF4-FFF2-40B4-BE49-F238E27FC236}">
                  <a16:creationId xmlns:a16="http://schemas.microsoft.com/office/drawing/2014/main" id="{5B1B21A7-D4F8-46F7-BC70-625A331E7AD6}"/>
                </a:ext>
              </a:extLst>
            </p:cNvPr>
            <p:cNvSpPr/>
            <p:nvPr/>
          </p:nvSpPr>
          <p:spPr bwMode="auto">
            <a:xfrm>
              <a:off x="3675572" y="5021474"/>
              <a:ext cx="778773" cy="1031913"/>
            </a:xfrm>
            <a:custGeom>
              <a:avLst/>
              <a:gdLst>
                <a:gd name="T0" fmla="*/ 124 w 266"/>
                <a:gd name="T1" fmla="*/ 0 h 476"/>
                <a:gd name="T2" fmla="*/ 203 w 266"/>
                <a:gd name="T3" fmla="*/ 0 h 476"/>
                <a:gd name="T4" fmla="*/ 203 w 266"/>
                <a:gd name="T5" fmla="*/ 5 h 476"/>
                <a:gd name="T6" fmla="*/ 209 w 266"/>
                <a:gd name="T7" fmla="*/ 5 h 476"/>
                <a:gd name="T8" fmla="*/ 209 w 266"/>
                <a:gd name="T9" fmla="*/ 9 h 476"/>
                <a:gd name="T10" fmla="*/ 214 w 266"/>
                <a:gd name="T11" fmla="*/ 9 h 476"/>
                <a:gd name="T12" fmla="*/ 214 w 266"/>
                <a:gd name="T13" fmla="*/ 17 h 476"/>
                <a:gd name="T14" fmla="*/ 222 w 266"/>
                <a:gd name="T15" fmla="*/ 17 h 476"/>
                <a:gd name="T16" fmla="*/ 222 w 266"/>
                <a:gd name="T17" fmla="*/ 430 h 476"/>
                <a:gd name="T18" fmla="*/ 230 w 266"/>
                <a:gd name="T19" fmla="*/ 430 h 476"/>
                <a:gd name="T20" fmla="*/ 230 w 266"/>
                <a:gd name="T21" fmla="*/ 453 h 476"/>
                <a:gd name="T22" fmla="*/ 230 w 266"/>
                <a:gd name="T23" fmla="*/ 462 h 476"/>
                <a:gd name="T24" fmla="*/ 266 w 266"/>
                <a:gd name="T25" fmla="*/ 462 h 476"/>
                <a:gd name="T26" fmla="*/ 266 w 266"/>
                <a:gd name="T27" fmla="*/ 476 h 476"/>
                <a:gd name="T28" fmla="*/ 230 w 266"/>
                <a:gd name="T29" fmla="*/ 476 h 476"/>
                <a:gd name="T30" fmla="*/ 222 w 266"/>
                <a:gd name="T31" fmla="*/ 476 h 476"/>
                <a:gd name="T32" fmla="*/ 199 w 266"/>
                <a:gd name="T33" fmla="*/ 476 h 476"/>
                <a:gd name="T34" fmla="*/ 124 w 266"/>
                <a:gd name="T35" fmla="*/ 476 h 476"/>
                <a:gd name="T36" fmla="*/ 48 w 266"/>
                <a:gd name="T37" fmla="*/ 476 h 476"/>
                <a:gd name="T38" fmla="*/ 0 w 266"/>
                <a:gd name="T39" fmla="*/ 476 h 476"/>
                <a:gd name="T40" fmla="*/ 0 w 266"/>
                <a:gd name="T41" fmla="*/ 453 h 476"/>
                <a:gd name="T42" fmla="*/ 0 w 266"/>
                <a:gd name="T43" fmla="*/ 411 h 476"/>
                <a:gd name="T44" fmla="*/ 10 w 266"/>
                <a:gd name="T45" fmla="*/ 411 h 476"/>
                <a:gd name="T46" fmla="*/ 10 w 266"/>
                <a:gd name="T47" fmla="*/ 166 h 476"/>
                <a:gd name="T48" fmla="*/ 17 w 266"/>
                <a:gd name="T49" fmla="*/ 166 h 476"/>
                <a:gd name="T50" fmla="*/ 17 w 266"/>
                <a:gd name="T51" fmla="*/ 155 h 476"/>
                <a:gd name="T52" fmla="*/ 23 w 266"/>
                <a:gd name="T53" fmla="*/ 155 h 476"/>
                <a:gd name="T54" fmla="*/ 23 w 266"/>
                <a:gd name="T55" fmla="*/ 143 h 476"/>
                <a:gd name="T56" fmla="*/ 25 w 266"/>
                <a:gd name="T57" fmla="*/ 143 h 476"/>
                <a:gd name="T58" fmla="*/ 44 w 266"/>
                <a:gd name="T59" fmla="*/ 111 h 476"/>
                <a:gd name="T60" fmla="*/ 46 w 266"/>
                <a:gd name="T61" fmla="*/ 111 h 476"/>
                <a:gd name="T62" fmla="*/ 48 w 266"/>
                <a:gd name="T63" fmla="*/ 111 h 476"/>
                <a:gd name="T64" fmla="*/ 48 w 266"/>
                <a:gd name="T65" fmla="*/ 76 h 476"/>
                <a:gd name="T66" fmla="*/ 50 w 266"/>
                <a:gd name="T67" fmla="*/ 76 h 476"/>
                <a:gd name="T68" fmla="*/ 50 w 266"/>
                <a:gd name="T69" fmla="*/ 113 h 476"/>
                <a:gd name="T70" fmla="*/ 69 w 266"/>
                <a:gd name="T71" fmla="*/ 143 h 476"/>
                <a:gd name="T72" fmla="*/ 71 w 266"/>
                <a:gd name="T73" fmla="*/ 143 h 476"/>
                <a:gd name="T74" fmla="*/ 71 w 266"/>
                <a:gd name="T75" fmla="*/ 155 h 476"/>
                <a:gd name="T76" fmla="*/ 75 w 266"/>
                <a:gd name="T77" fmla="*/ 155 h 476"/>
                <a:gd name="T78" fmla="*/ 75 w 266"/>
                <a:gd name="T79" fmla="*/ 166 h 476"/>
                <a:gd name="T80" fmla="*/ 82 w 266"/>
                <a:gd name="T81" fmla="*/ 166 h 476"/>
                <a:gd name="T82" fmla="*/ 82 w 266"/>
                <a:gd name="T83" fmla="*/ 453 h 476"/>
                <a:gd name="T84" fmla="*/ 124 w 266"/>
                <a:gd name="T85" fmla="*/ 453 h 476"/>
                <a:gd name="T86" fmla="*/ 124 w 266"/>
                <a:gd name="T87" fmla="*/ 23 h 476"/>
                <a:gd name="T88" fmla="*/ 124 w 266"/>
                <a:gd name="T89" fmla="*/ 17 h 476"/>
                <a:gd name="T90" fmla="*/ 124 w 266"/>
                <a:gd name="T91" fmla="*/ 17 h 476"/>
                <a:gd name="T92" fmla="*/ 124 w 266"/>
                <a:gd name="T93" fmla="*/ 11 h 476"/>
                <a:gd name="T94" fmla="*/ 124 w 266"/>
                <a:gd name="T95" fmla="*/ 9 h 476"/>
                <a:gd name="T96" fmla="*/ 124 w 266"/>
                <a:gd name="T97" fmla="*/ 5 h 476"/>
                <a:gd name="T98" fmla="*/ 124 w 266"/>
                <a:gd name="T99" fmla="*/ 0 h 476"/>
                <a:gd name="T100" fmla="*/ 124 w 266"/>
                <a:gd name="T101" fmla="*/ 0 h 4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66" h="476">
                  <a:moveTo>
                    <a:pt x="124" y="0"/>
                  </a:moveTo>
                  <a:lnTo>
                    <a:pt x="203" y="0"/>
                  </a:lnTo>
                  <a:lnTo>
                    <a:pt x="203" y="5"/>
                  </a:lnTo>
                  <a:lnTo>
                    <a:pt x="209" y="5"/>
                  </a:lnTo>
                  <a:lnTo>
                    <a:pt x="209" y="9"/>
                  </a:lnTo>
                  <a:lnTo>
                    <a:pt x="214" y="9"/>
                  </a:lnTo>
                  <a:lnTo>
                    <a:pt x="214" y="17"/>
                  </a:lnTo>
                  <a:lnTo>
                    <a:pt x="222" y="17"/>
                  </a:lnTo>
                  <a:lnTo>
                    <a:pt x="222" y="430"/>
                  </a:lnTo>
                  <a:lnTo>
                    <a:pt x="230" y="430"/>
                  </a:lnTo>
                  <a:lnTo>
                    <a:pt x="230" y="453"/>
                  </a:lnTo>
                  <a:lnTo>
                    <a:pt x="230" y="462"/>
                  </a:lnTo>
                  <a:lnTo>
                    <a:pt x="266" y="462"/>
                  </a:lnTo>
                  <a:lnTo>
                    <a:pt x="266" y="476"/>
                  </a:lnTo>
                  <a:lnTo>
                    <a:pt x="230" y="476"/>
                  </a:lnTo>
                  <a:lnTo>
                    <a:pt x="222" y="476"/>
                  </a:lnTo>
                  <a:lnTo>
                    <a:pt x="199" y="476"/>
                  </a:lnTo>
                  <a:lnTo>
                    <a:pt x="124" y="476"/>
                  </a:lnTo>
                  <a:lnTo>
                    <a:pt x="48" y="476"/>
                  </a:lnTo>
                  <a:lnTo>
                    <a:pt x="0" y="476"/>
                  </a:lnTo>
                  <a:lnTo>
                    <a:pt x="0" y="453"/>
                  </a:lnTo>
                  <a:lnTo>
                    <a:pt x="0" y="411"/>
                  </a:lnTo>
                  <a:lnTo>
                    <a:pt x="10" y="411"/>
                  </a:lnTo>
                  <a:lnTo>
                    <a:pt x="10" y="166"/>
                  </a:lnTo>
                  <a:lnTo>
                    <a:pt x="17" y="166"/>
                  </a:lnTo>
                  <a:lnTo>
                    <a:pt x="17" y="155"/>
                  </a:lnTo>
                  <a:lnTo>
                    <a:pt x="23" y="155"/>
                  </a:lnTo>
                  <a:lnTo>
                    <a:pt x="23" y="143"/>
                  </a:lnTo>
                  <a:lnTo>
                    <a:pt x="25" y="143"/>
                  </a:lnTo>
                  <a:lnTo>
                    <a:pt x="44" y="111"/>
                  </a:lnTo>
                  <a:lnTo>
                    <a:pt x="46" y="111"/>
                  </a:lnTo>
                  <a:lnTo>
                    <a:pt x="48" y="111"/>
                  </a:lnTo>
                  <a:lnTo>
                    <a:pt x="48" y="76"/>
                  </a:lnTo>
                  <a:lnTo>
                    <a:pt x="50" y="76"/>
                  </a:lnTo>
                  <a:lnTo>
                    <a:pt x="50" y="113"/>
                  </a:lnTo>
                  <a:lnTo>
                    <a:pt x="69" y="143"/>
                  </a:lnTo>
                  <a:lnTo>
                    <a:pt x="71" y="143"/>
                  </a:lnTo>
                  <a:lnTo>
                    <a:pt x="71" y="155"/>
                  </a:lnTo>
                  <a:lnTo>
                    <a:pt x="75" y="155"/>
                  </a:lnTo>
                  <a:lnTo>
                    <a:pt x="75" y="166"/>
                  </a:lnTo>
                  <a:lnTo>
                    <a:pt x="82" y="166"/>
                  </a:lnTo>
                  <a:lnTo>
                    <a:pt x="82" y="453"/>
                  </a:lnTo>
                  <a:lnTo>
                    <a:pt x="124" y="453"/>
                  </a:lnTo>
                  <a:lnTo>
                    <a:pt x="124" y="23"/>
                  </a:lnTo>
                  <a:lnTo>
                    <a:pt x="124" y="17"/>
                  </a:lnTo>
                  <a:lnTo>
                    <a:pt x="124" y="17"/>
                  </a:lnTo>
                  <a:lnTo>
                    <a:pt x="124" y="11"/>
                  </a:lnTo>
                  <a:lnTo>
                    <a:pt x="124" y="9"/>
                  </a:lnTo>
                  <a:lnTo>
                    <a:pt x="124" y="5"/>
                  </a:lnTo>
                  <a:lnTo>
                    <a:pt x="124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0" name="îšliḋè">
              <a:extLst>
                <a:ext uri="{FF2B5EF4-FFF2-40B4-BE49-F238E27FC236}">
                  <a16:creationId xmlns:a16="http://schemas.microsoft.com/office/drawing/2014/main" id="{DD266AD8-63A9-473C-AE55-8C865226760F}"/>
                </a:ext>
              </a:extLst>
            </p:cNvPr>
            <p:cNvSpPr/>
            <p:nvPr/>
          </p:nvSpPr>
          <p:spPr bwMode="auto">
            <a:xfrm>
              <a:off x="4383548" y="5622700"/>
              <a:ext cx="306789" cy="430687"/>
            </a:xfrm>
            <a:custGeom>
              <a:avLst/>
              <a:gdLst>
                <a:gd name="T0" fmla="*/ 48 w 103"/>
                <a:gd name="T1" fmla="*/ 112 h 145"/>
                <a:gd name="T2" fmla="*/ 103 w 103"/>
                <a:gd name="T3" fmla="*/ 112 h 145"/>
                <a:gd name="T4" fmla="*/ 103 w 103"/>
                <a:gd name="T5" fmla="*/ 145 h 145"/>
                <a:gd name="T6" fmla="*/ 48 w 103"/>
                <a:gd name="T7" fmla="*/ 145 h 145"/>
                <a:gd name="T8" fmla="*/ 23 w 103"/>
                <a:gd name="T9" fmla="*/ 145 h 145"/>
                <a:gd name="T10" fmla="*/ 0 w 103"/>
                <a:gd name="T11" fmla="*/ 145 h 145"/>
                <a:gd name="T12" fmla="*/ 0 w 103"/>
                <a:gd name="T13" fmla="*/ 11 h 145"/>
                <a:gd name="T14" fmla="*/ 6 w 103"/>
                <a:gd name="T15" fmla="*/ 11 h 145"/>
                <a:gd name="T16" fmla="*/ 6 w 103"/>
                <a:gd name="T17" fmla="*/ 0 h 145"/>
                <a:gd name="T18" fmla="*/ 34 w 103"/>
                <a:gd name="T19" fmla="*/ 0 h 145"/>
                <a:gd name="T20" fmla="*/ 34 w 103"/>
                <a:gd name="T21" fmla="*/ 11 h 145"/>
                <a:gd name="T22" fmla="*/ 48 w 103"/>
                <a:gd name="T23" fmla="*/ 11 h 145"/>
                <a:gd name="T24" fmla="*/ 48 w 103"/>
                <a:gd name="T25" fmla="*/ 112 h 145"/>
                <a:gd name="T26" fmla="*/ 48 w 103"/>
                <a:gd name="T27" fmla="*/ 112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03" h="145">
                  <a:moveTo>
                    <a:pt x="48" y="112"/>
                  </a:moveTo>
                  <a:lnTo>
                    <a:pt x="103" y="112"/>
                  </a:lnTo>
                  <a:lnTo>
                    <a:pt x="103" y="145"/>
                  </a:lnTo>
                  <a:lnTo>
                    <a:pt x="48" y="145"/>
                  </a:lnTo>
                  <a:lnTo>
                    <a:pt x="23" y="145"/>
                  </a:lnTo>
                  <a:lnTo>
                    <a:pt x="0" y="145"/>
                  </a:lnTo>
                  <a:lnTo>
                    <a:pt x="0" y="11"/>
                  </a:lnTo>
                  <a:lnTo>
                    <a:pt x="6" y="11"/>
                  </a:lnTo>
                  <a:lnTo>
                    <a:pt x="6" y="0"/>
                  </a:lnTo>
                  <a:lnTo>
                    <a:pt x="34" y="0"/>
                  </a:lnTo>
                  <a:lnTo>
                    <a:pt x="34" y="11"/>
                  </a:lnTo>
                  <a:lnTo>
                    <a:pt x="48" y="11"/>
                  </a:lnTo>
                  <a:lnTo>
                    <a:pt x="48" y="112"/>
                  </a:lnTo>
                  <a:lnTo>
                    <a:pt x="48" y="112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1" name="îṥľïḍe">
              <a:extLst>
                <a:ext uri="{FF2B5EF4-FFF2-40B4-BE49-F238E27FC236}">
                  <a16:creationId xmlns:a16="http://schemas.microsoft.com/office/drawing/2014/main" id="{B9EDEDA8-E7C0-410C-BB90-927DB4138341}"/>
                </a:ext>
              </a:extLst>
            </p:cNvPr>
            <p:cNvSpPr/>
            <p:nvPr/>
          </p:nvSpPr>
          <p:spPr bwMode="auto">
            <a:xfrm>
              <a:off x="4908627" y="5634500"/>
              <a:ext cx="365788" cy="418888"/>
            </a:xfrm>
            <a:custGeom>
              <a:avLst/>
              <a:gdLst>
                <a:gd name="T0" fmla="*/ 0 w 124"/>
                <a:gd name="T1" fmla="*/ 0 h 142"/>
                <a:gd name="T2" fmla="*/ 124 w 124"/>
                <a:gd name="T3" fmla="*/ 0 h 142"/>
                <a:gd name="T4" fmla="*/ 124 w 124"/>
                <a:gd name="T5" fmla="*/ 142 h 142"/>
                <a:gd name="T6" fmla="*/ 0 w 124"/>
                <a:gd name="T7" fmla="*/ 142 h 142"/>
                <a:gd name="T8" fmla="*/ 0 w 124"/>
                <a:gd name="T9" fmla="*/ 0 h 142"/>
                <a:gd name="T10" fmla="*/ 0 w 124"/>
                <a:gd name="T11" fmla="*/ 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4" h="142">
                  <a:moveTo>
                    <a:pt x="0" y="0"/>
                  </a:moveTo>
                  <a:lnTo>
                    <a:pt x="124" y="0"/>
                  </a:lnTo>
                  <a:lnTo>
                    <a:pt x="124" y="142"/>
                  </a:lnTo>
                  <a:lnTo>
                    <a:pt x="0" y="1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2" name="iṣḷïdé">
              <a:extLst>
                <a:ext uri="{FF2B5EF4-FFF2-40B4-BE49-F238E27FC236}">
                  <a16:creationId xmlns:a16="http://schemas.microsoft.com/office/drawing/2014/main" id="{D8147264-7CD5-4675-BF05-E5EACEDB5A18}"/>
                </a:ext>
              </a:extLst>
            </p:cNvPr>
            <p:cNvSpPr/>
            <p:nvPr/>
          </p:nvSpPr>
          <p:spPr bwMode="auto">
            <a:xfrm>
              <a:off x="5303915" y="5410309"/>
              <a:ext cx="873170" cy="643080"/>
            </a:xfrm>
            <a:custGeom>
              <a:avLst/>
              <a:gdLst>
                <a:gd name="T0" fmla="*/ 84 w 296"/>
                <a:gd name="T1" fmla="*/ 193 h 218"/>
                <a:gd name="T2" fmla="*/ 94 w 296"/>
                <a:gd name="T3" fmla="*/ 193 h 218"/>
                <a:gd name="T4" fmla="*/ 94 w 296"/>
                <a:gd name="T5" fmla="*/ 199 h 218"/>
                <a:gd name="T6" fmla="*/ 113 w 296"/>
                <a:gd name="T7" fmla="*/ 199 h 218"/>
                <a:gd name="T8" fmla="*/ 113 w 296"/>
                <a:gd name="T9" fmla="*/ 206 h 218"/>
                <a:gd name="T10" fmla="*/ 160 w 296"/>
                <a:gd name="T11" fmla="*/ 206 h 218"/>
                <a:gd name="T12" fmla="*/ 160 w 296"/>
                <a:gd name="T13" fmla="*/ 9 h 218"/>
                <a:gd name="T14" fmla="*/ 178 w 296"/>
                <a:gd name="T15" fmla="*/ 9 h 218"/>
                <a:gd name="T16" fmla="*/ 178 w 296"/>
                <a:gd name="T17" fmla="*/ 0 h 218"/>
                <a:gd name="T18" fmla="*/ 218 w 296"/>
                <a:gd name="T19" fmla="*/ 0 h 218"/>
                <a:gd name="T20" fmla="*/ 218 w 296"/>
                <a:gd name="T21" fmla="*/ 9 h 218"/>
                <a:gd name="T22" fmla="*/ 231 w 296"/>
                <a:gd name="T23" fmla="*/ 9 h 218"/>
                <a:gd name="T24" fmla="*/ 231 w 296"/>
                <a:gd name="T25" fmla="*/ 206 h 218"/>
                <a:gd name="T26" fmla="*/ 245 w 296"/>
                <a:gd name="T27" fmla="*/ 206 h 218"/>
                <a:gd name="T28" fmla="*/ 245 w 296"/>
                <a:gd name="T29" fmla="*/ 214 h 218"/>
                <a:gd name="T30" fmla="*/ 296 w 296"/>
                <a:gd name="T31" fmla="*/ 214 h 218"/>
                <a:gd name="T32" fmla="*/ 296 w 296"/>
                <a:gd name="T33" fmla="*/ 218 h 218"/>
                <a:gd name="T34" fmla="*/ 245 w 296"/>
                <a:gd name="T35" fmla="*/ 218 h 218"/>
                <a:gd name="T36" fmla="*/ 231 w 296"/>
                <a:gd name="T37" fmla="*/ 218 h 218"/>
                <a:gd name="T38" fmla="*/ 160 w 296"/>
                <a:gd name="T39" fmla="*/ 218 h 218"/>
                <a:gd name="T40" fmla="*/ 130 w 296"/>
                <a:gd name="T41" fmla="*/ 218 h 218"/>
                <a:gd name="T42" fmla="*/ 84 w 296"/>
                <a:gd name="T43" fmla="*/ 218 h 218"/>
                <a:gd name="T44" fmla="*/ 80 w 296"/>
                <a:gd name="T45" fmla="*/ 218 h 218"/>
                <a:gd name="T46" fmla="*/ 50 w 296"/>
                <a:gd name="T47" fmla="*/ 218 h 218"/>
                <a:gd name="T48" fmla="*/ 0 w 296"/>
                <a:gd name="T49" fmla="*/ 218 h 218"/>
                <a:gd name="T50" fmla="*/ 0 w 296"/>
                <a:gd name="T51" fmla="*/ 4 h 218"/>
                <a:gd name="T52" fmla="*/ 50 w 296"/>
                <a:gd name="T53" fmla="*/ 4 h 218"/>
                <a:gd name="T54" fmla="*/ 50 w 296"/>
                <a:gd name="T55" fmla="*/ 25 h 218"/>
                <a:gd name="T56" fmla="*/ 84 w 296"/>
                <a:gd name="T57" fmla="*/ 25 h 218"/>
                <a:gd name="T58" fmla="*/ 84 w 296"/>
                <a:gd name="T59" fmla="*/ 193 h 218"/>
                <a:gd name="T60" fmla="*/ 84 w 296"/>
                <a:gd name="T61" fmla="*/ 193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218">
                  <a:moveTo>
                    <a:pt x="84" y="193"/>
                  </a:moveTo>
                  <a:lnTo>
                    <a:pt x="94" y="193"/>
                  </a:lnTo>
                  <a:lnTo>
                    <a:pt x="94" y="199"/>
                  </a:lnTo>
                  <a:lnTo>
                    <a:pt x="113" y="199"/>
                  </a:lnTo>
                  <a:lnTo>
                    <a:pt x="113" y="206"/>
                  </a:lnTo>
                  <a:lnTo>
                    <a:pt x="160" y="206"/>
                  </a:lnTo>
                  <a:lnTo>
                    <a:pt x="160" y="9"/>
                  </a:lnTo>
                  <a:lnTo>
                    <a:pt x="178" y="9"/>
                  </a:lnTo>
                  <a:lnTo>
                    <a:pt x="178" y="0"/>
                  </a:lnTo>
                  <a:lnTo>
                    <a:pt x="218" y="0"/>
                  </a:lnTo>
                  <a:lnTo>
                    <a:pt x="218" y="9"/>
                  </a:lnTo>
                  <a:lnTo>
                    <a:pt x="231" y="9"/>
                  </a:lnTo>
                  <a:lnTo>
                    <a:pt x="231" y="206"/>
                  </a:lnTo>
                  <a:lnTo>
                    <a:pt x="245" y="206"/>
                  </a:lnTo>
                  <a:lnTo>
                    <a:pt x="245" y="214"/>
                  </a:lnTo>
                  <a:lnTo>
                    <a:pt x="296" y="214"/>
                  </a:lnTo>
                  <a:lnTo>
                    <a:pt x="296" y="218"/>
                  </a:lnTo>
                  <a:lnTo>
                    <a:pt x="245" y="218"/>
                  </a:lnTo>
                  <a:lnTo>
                    <a:pt x="231" y="218"/>
                  </a:lnTo>
                  <a:lnTo>
                    <a:pt x="160" y="218"/>
                  </a:lnTo>
                  <a:lnTo>
                    <a:pt x="130" y="218"/>
                  </a:lnTo>
                  <a:lnTo>
                    <a:pt x="84" y="218"/>
                  </a:lnTo>
                  <a:lnTo>
                    <a:pt x="80" y="218"/>
                  </a:lnTo>
                  <a:lnTo>
                    <a:pt x="50" y="218"/>
                  </a:lnTo>
                  <a:lnTo>
                    <a:pt x="0" y="218"/>
                  </a:lnTo>
                  <a:lnTo>
                    <a:pt x="0" y="4"/>
                  </a:lnTo>
                  <a:lnTo>
                    <a:pt x="50" y="4"/>
                  </a:lnTo>
                  <a:lnTo>
                    <a:pt x="50" y="25"/>
                  </a:lnTo>
                  <a:lnTo>
                    <a:pt x="84" y="25"/>
                  </a:lnTo>
                  <a:lnTo>
                    <a:pt x="84" y="193"/>
                  </a:lnTo>
                  <a:lnTo>
                    <a:pt x="84" y="193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3" name="iṩḻïḋé">
              <a:extLst>
                <a:ext uri="{FF2B5EF4-FFF2-40B4-BE49-F238E27FC236}">
                  <a16:creationId xmlns:a16="http://schemas.microsoft.com/office/drawing/2014/main" id="{F38EBF1D-4248-480E-AEC3-F121B985DA34}"/>
                </a:ext>
              </a:extLst>
            </p:cNvPr>
            <p:cNvSpPr/>
            <p:nvPr/>
          </p:nvSpPr>
          <p:spPr bwMode="auto">
            <a:xfrm>
              <a:off x="35399" y="5882292"/>
              <a:ext cx="377587" cy="171096"/>
            </a:xfrm>
            <a:custGeom>
              <a:avLst/>
              <a:gdLst>
                <a:gd name="T0" fmla="*/ 0 w 129"/>
                <a:gd name="T1" fmla="*/ 0 h 58"/>
                <a:gd name="T2" fmla="*/ 129 w 129"/>
                <a:gd name="T3" fmla="*/ 0 h 58"/>
                <a:gd name="T4" fmla="*/ 129 w 129"/>
                <a:gd name="T5" fmla="*/ 58 h 58"/>
                <a:gd name="T6" fmla="*/ 0 w 129"/>
                <a:gd name="T7" fmla="*/ 58 h 58"/>
                <a:gd name="T8" fmla="*/ 0 w 129"/>
                <a:gd name="T9" fmla="*/ 0 h 58"/>
                <a:gd name="T10" fmla="*/ 0 w 129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58">
                  <a:moveTo>
                    <a:pt x="0" y="0"/>
                  </a:moveTo>
                  <a:lnTo>
                    <a:pt x="129" y="0"/>
                  </a:lnTo>
                  <a:lnTo>
                    <a:pt x="129" y="58"/>
                  </a:lnTo>
                  <a:lnTo>
                    <a:pt x="0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4" name="îṣḻïde">
              <a:extLst>
                <a:ext uri="{FF2B5EF4-FFF2-40B4-BE49-F238E27FC236}">
                  <a16:creationId xmlns:a16="http://schemas.microsoft.com/office/drawing/2014/main" id="{C8F478A7-2F83-4556-8E93-81C7DAA34963}"/>
                </a:ext>
              </a:extLst>
            </p:cNvPr>
            <p:cNvSpPr/>
            <p:nvPr/>
          </p:nvSpPr>
          <p:spPr bwMode="auto">
            <a:xfrm>
              <a:off x="2796502" y="4887064"/>
              <a:ext cx="595877" cy="1166323"/>
            </a:xfrm>
            <a:custGeom>
              <a:avLst/>
              <a:gdLst>
                <a:gd name="T0" fmla="*/ 145 w 200"/>
                <a:gd name="T1" fmla="*/ 446 h 538"/>
                <a:gd name="T2" fmla="*/ 195 w 200"/>
                <a:gd name="T3" fmla="*/ 446 h 538"/>
                <a:gd name="T4" fmla="*/ 195 w 200"/>
                <a:gd name="T5" fmla="*/ 456 h 538"/>
                <a:gd name="T6" fmla="*/ 200 w 200"/>
                <a:gd name="T7" fmla="*/ 456 h 538"/>
                <a:gd name="T8" fmla="*/ 200 w 200"/>
                <a:gd name="T9" fmla="*/ 538 h 538"/>
                <a:gd name="T10" fmla="*/ 145 w 200"/>
                <a:gd name="T11" fmla="*/ 538 h 538"/>
                <a:gd name="T12" fmla="*/ 95 w 200"/>
                <a:gd name="T13" fmla="*/ 538 h 538"/>
                <a:gd name="T14" fmla="*/ 46 w 200"/>
                <a:gd name="T15" fmla="*/ 538 h 538"/>
                <a:gd name="T16" fmla="*/ 34 w 200"/>
                <a:gd name="T17" fmla="*/ 538 h 538"/>
                <a:gd name="T18" fmla="*/ 0 w 200"/>
                <a:gd name="T19" fmla="*/ 538 h 538"/>
                <a:gd name="T20" fmla="*/ 0 w 200"/>
                <a:gd name="T21" fmla="*/ 482 h 538"/>
                <a:gd name="T22" fmla="*/ 34 w 200"/>
                <a:gd name="T23" fmla="*/ 482 h 538"/>
                <a:gd name="T24" fmla="*/ 34 w 200"/>
                <a:gd name="T25" fmla="*/ 287 h 538"/>
                <a:gd name="T26" fmla="*/ 55 w 200"/>
                <a:gd name="T27" fmla="*/ 287 h 538"/>
                <a:gd name="T28" fmla="*/ 55 w 200"/>
                <a:gd name="T29" fmla="*/ 152 h 538"/>
                <a:gd name="T30" fmla="*/ 55 w 200"/>
                <a:gd name="T31" fmla="*/ 146 h 538"/>
                <a:gd name="T32" fmla="*/ 67 w 200"/>
                <a:gd name="T33" fmla="*/ 146 h 538"/>
                <a:gd name="T34" fmla="*/ 67 w 200"/>
                <a:gd name="T35" fmla="*/ 64 h 538"/>
                <a:gd name="T36" fmla="*/ 72 w 200"/>
                <a:gd name="T37" fmla="*/ 64 h 538"/>
                <a:gd name="T38" fmla="*/ 74 w 200"/>
                <a:gd name="T39" fmla="*/ 31 h 538"/>
                <a:gd name="T40" fmla="*/ 76 w 200"/>
                <a:gd name="T41" fmla="*/ 64 h 538"/>
                <a:gd name="T42" fmla="*/ 84 w 200"/>
                <a:gd name="T43" fmla="*/ 64 h 538"/>
                <a:gd name="T44" fmla="*/ 86 w 200"/>
                <a:gd name="T45" fmla="*/ 0 h 538"/>
                <a:gd name="T46" fmla="*/ 88 w 200"/>
                <a:gd name="T47" fmla="*/ 64 h 538"/>
                <a:gd name="T48" fmla="*/ 99 w 200"/>
                <a:gd name="T49" fmla="*/ 64 h 538"/>
                <a:gd name="T50" fmla="*/ 99 w 200"/>
                <a:gd name="T51" fmla="*/ 64 h 538"/>
                <a:gd name="T52" fmla="*/ 95 w 200"/>
                <a:gd name="T53" fmla="*/ 64 h 538"/>
                <a:gd name="T54" fmla="*/ 97 w 200"/>
                <a:gd name="T55" fmla="*/ 23 h 538"/>
                <a:gd name="T56" fmla="*/ 99 w 200"/>
                <a:gd name="T57" fmla="*/ 60 h 538"/>
                <a:gd name="T58" fmla="*/ 109 w 200"/>
                <a:gd name="T59" fmla="*/ 60 h 538"/>
                <a:gd name="T60" fmla="*/ 109 w 200"/>
                <a:gd name="T61" fmla="*/ 52 h 538"/>
                <a:gd name="T62" fmla="*/ 111 w 200"/>
                <a:gd name="T63" fmla="*/ 64 h 538"/>
                <a:gd name="T64" fmla="*/ 109 w 200"/>
                <a:gd name="T65" fmla="*/ 64 h 538"/>
                <a:gd name="T66" fmla="*/ 109 w 200"/>
                <a:gd name="T67" fmla="*/ 64 h 538"/>
                <a:gd name="T68" fmla="*/ 111 w 200"/>
                <a:gd name="T69" fmla="*/ 64 h 538"/>
                <a:gd name="T70" fmla="*/ 111 w 200"/>
                <a:gd name="T71" fmla="*/ 146 h 538"/>
                <a:gd name="T72" fmla="*/ 120 w 200"/>
                <a:gd name="T73" fmla="*/ 146 h 538"/>
                <a:gd name="T74" fmla="*/ 120 w 200"/>
                <a:gd name="T75" fmla="*/ 152 h 538"/>
                <a:gd name="T76" fmla="*/ 128 w 200"/>
                <a:gd name="T77" fmla="*/ 152 h 538"/>
                <a:gd name="T78" fmla="*/ 128 w 200"/>
                <a:gd name="T79" fmla="*/ 287 h 538"/>
                <a:gd name="T80" fmla="*/ 145 w 200"/>
                <a:gd name="T81" fmla="*/ 287 h 538"/>
                <a:gd name="T82" fmla="*/ 145 w 200"/>
                <a:gd name="T83" fmla="*/ 446 h 538"/>
                <a:gd name="T84" fmla="*/ 145 w 200"/>
                <a:gd name="T85" fmla="*/ 446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0" h="538">
                  <a:moveTo>
                    <a:pt x="145" y="446"/>
                  </a:moveTo>
                  <a:lnTo>
                    <a:pt x="195" y="446"/>
                  </a:lnTo>
                  <a:lnTo>
                    <a:pt x="195" y="456"/>
                  </a:lnTo>
                  <a:lnTo>
                    <a:pt x="200" y="456"/>
                  </a:lnTo>
                  <a:lnTo>
                    <a:pt x="200" y="538"/>
                  </a:lnTo>
                  <a:lnTo>
                    <a:pt x="145" y="538"/>
                  </a:lnTo>
                  <a:lnTo>
                    <a:pt x="95" y="538"/>
                  </a:lnTo>
                  <a:lnTo>
                    <a:pt x="46" y="538"/>
                  </a:lnTo>
                  <a:lnTo>
                    <a:pt x="34" y="538"/>
                  </a:lnTo>
                  <a:lnTo>
                    <a:pt x="0" y="538"/>
                  </a:lnTo>
                  <a:lnTo>
                    <a:pt x="0" y="482"/>
                  </a:lnTo>
                  <a:lnTo>
                    <a:pt x="34" y="482"/>
                  </a:lnTo>
                  <a:lnTo>
                    <a:pt x="34" y="287"/>
                  </a:lnTo>
                  <a:lnTo>
                    <a:pt x="55" y="287"/>
                  </a:lnTo>
                  <a:lnTo>
                    <a:pt x="55" y="152"/>
                  </a:lnTo>
                  <a:lnTo>
                    <a:pt x="55" y="146"/>
                  </a:lnTo>
                  <a:lnTo>
                    <a:pt x="67" y="146"/>
                  </a:lnTo>
                  <a:lnTo>
                    <a:pt x="67" y="64"/>
                  </a:lnTo>
                  <a:lnTo>
                    <a:pt x="72" y="64"/>
                  </a:lnTo>
                  <a:lnTo>
                    <a:pt x="74" y="31"/>
                  </a:lnTo>
                  <a:lnTo>
                    <a:pt x="76" y="64"/>
                  </a:lnTo>
                  <a:lnTo>
                    <a:pt x="84" y="64"/>
                  </a:lnTo>
                  <a:lnTo>
                    <a:pt x="86" y="0"/>
                  </a:lnTo>
                  <a:lnTo>
                    <a:pt x="88" y="64"/>
                  </a:lnTo>
                  <a:lnTo>
                    <a:pt x="99" y="64"/>
                  </a:lnTo>
                  <a:lnTo>
                    <a:pt x="99" y="64"/>
                  </a:lnTo>
                  <a:lnTo>
                    <a:pt x="95" y="64"/>
                  </a:lnTo>
                  <a:lnTo>
                    <a:pt x="97" y="23"/>
                  </a:lnTo>
                  <a:lnTo>
                    <a:pt x="99" y="60"/>
                  </a:lnTo>
                  <a:lnTo>
                    <a:pt x="109" y="60"/>
                  </a:lnTo>
                  <a:lnTo>
                    <a:pt x="109" y="52"/>
                  </a:lnTo>
                  <a:lnTo>
                    <a:pt x="111" y="64"/>
                  </a:lnTo>
                  <a:lnTo>
                    <a:pt x="109" y="64"/>
                  </a:lnTo>
                  <a:lnTo>
                    <a:pt x="109" y="64"/>
                  </a:lnTo>
                  <a:lnTo>
                    <a:pt x="111" y="64"/>
                  </a:lnTo>
                  <a:lnTo>
                    <a:pt x="111" y="146"/>
                  </a:lnTo>
                  <a:lnTo>
                    <a:pt x="120" y="146"/>
                  </a:lnTo>
                  <a:lnTo>
                    <a:pt x="120" y="152"/>
                  </a:lnTo>
                  <a:lnTo>
                    <a:pt x="128" y="152"/>
                  </a:lnTo>
                  <a:lnTo>
                    <a:pt x="128" y="287"/>
                  </a:lnTo>
                  <a:lnTo>
                    <a:pt x="145" y="287"/>
                  </a:lnTo>
                  <a:lnTo>
                    <a:pt x="145" y="446"/>
                  </a:lnTo>
                  <a:lnTo>
                    <a:pt x="145" y="446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5" name="iṣ1îdé">
              <a:extLst>
                <a:ext uri="{FF2B5EF4-FFF2-40B4-BE49-F238E27FC236}">
                  <a16:creationId xmlns:a16="http://schemas.microsoft.com/office/drawing/2014/main" id="{E279D5F3-758D-42D8-BE67-E71C940C5531}"/>
                </a:ext>
              </a:extLst>
            </p:cNvPr>
            <p:cNvSpPr/>
            <p:nvPr/>
          </p:nvSpPr>
          <p:spPr bwMode="auto">
            <a:xfrm>
              <a:off x="4708034" y="6006189"/>
              <a:ext cx="631276" cy="47199"/>
            </a:xfrm>
            <a:custGeom>
              <a:avLst/>
              <a:gdLst>
                <a:gd name="T0" fmla="*/ 0 w 212"/>
                <a:gd name="T1" fmla="*/ 0 h 15"/>
                <a:gd name="T2" fmla="*/ 212 w 212"/>
                <a:gd name="T3" fmla="*/ 0 h 15"/>
                <a:gd name="T4" fmla="*/ 212 w 212"/>
                <a:gd name="T5" fmla="*/ 15 h 15"/>
                <a:gd name="T6" fmla="*/ 0 w 212"/>
                <a:gd name="T7" fmla="*/ 15 h 15"/>
                <a:gd name="T8" fmla="*/ 0 w 212"/>
                <a:gd name="T9" fmla="*/ 0 h 15"/>
                <a:gd name="T10" fmla="*/ 0 w 212"/>
                <a:gd name="T11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12" h="15">
                  <a:moveTo>
                    <a:pt x="0" y="0"/>
                  </a:moveTo>
                  <a:lnTo>
                    <a:pt x="212" y="0"/>
                  </a:lnTo>
                  <a:lnTo>
                    <a:pt x="212" y="15"/>
                  </a:lnTo>
                  <a:lnTo>
                    <a:pt x="0" y="1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2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6" name="íṧ1ídé">
              <a:extLst>
                <a:ext uri="{FF2B5EF4-FFF2-40B4-BE49-F238E27FC236}">
                  <a16:creationId xmlns:a16="http://schemas.microsoft.com/office/drawing/2014/main" id="{BF23AA06-A4D9-4074-A967-8C3CFCECC01E}"/>
                </a:ext>
              </a:extLst>
            </p:cNvPr>
            <p:cNvSpPr/>
            <p:nvPr/>
          </p:nvSpPr>
          <p:spPr bwMode="auto">
            <a:xfrm>
              <a:off x="0" y="5982589"/>
              <a:ext cx="9144000" cy="316525"/>
            </a:xfrm>
            <a:custGeom>
              <a:avLst/>
              <a:gdLst>
                <a:gd name="T0" fmla="*/ 132 w 2098"/>
                <a:gd name="T1" fmla="*/ 21 h 101"/>
                <a:gd name="T2" fmla="*/ 138 w 2098"/>
                <a:gd name="T3" fmla="*/ 0 h 101"/>
                <a:gd name="T4" fmla="*/ 281 w 2098"/>
                <a:gd name="T5" fmla="*/ 21 h 101"/>
                <a:gd name="T6" fmla="*/ 289 w 2098"/>
                <a:gd name="T7" fmla="*/ 0 h 101"/>
                <a:gd name="T8" fmla="*/ 675 w 2098"/>
                <a:gd name="T9" fmla="*/ 21 h 101"/>
                <a:gd name="T10" fmla="*/ 685 w 2098"/>
                <a:gd name="T11" fmla="*/ 0 h 101"/>
                <a:gd name="T12" fmla="*/ 706 w 2098"/>
                <a:gd name="T13" fmla="*/ 21 h 101"/>
                <a:gd name="T14" fmla="*/ 710 w 2098"/>
                <a:gd name="T15" fmla="*/ 0 h 101"/>
                <a:gd name="T16" fmla="*/ 819 w 2098"/>
                <a:gd name="T17" fmla="*/ 21 h 101"/>
                <a:gd name="T18" fmla="*/ 824 w 2098"/>
                <a:gd name="T19" fmla="*/ 0 h 101"/>
                <a:gd name="T20" fmla="*/ 889 w 2098"/>
                <a:gd name="T21" fmla="*/ 21 h 101"/>
                <a:gd name="T22" fmla="*/ 895 w 2098"/>
                <a:gd name="T23" fmla="*/ 0 h 101"/>
                <a:gd name="T24" fmla="*/ 979 w 2098"/>
                <a:gd name="T25" fmla="*/ 21 h 101"/>
                <a:gd name="T26" fmla="*/ 987 w 2098"/>
                <a:gd name="T27" fmla="*/ 0 h 101"/>
                <a:gd name="T28" fmla="*/ 1222 w 2098"/>
                <a:gd name="T29" fmla="*/ 21 h 101"/>
                <a:gd name="T30" fmla="*/ 1228 w 2098"/>
                <a:gd name="T31" fmla="*/ 0 h 101"/>
                <a:gd name="T32" fmla="*/ 1257 w 2098"/>
                <a:gd name="T33" fmla="*/ 21 h 101"/>
                <a:gd name="T34" fmla="*/ 1260 w 2098"/>
                <a:gd name="T35" fmla="*/ 4 h 101"/>
                <a:gd name="T36" fmla="*/ 1352 w 2098"/>
                <a:gd name="T37" fmla="*/ 0 h 101"/>
                <a:gd name="T38" fmla="*/ 1362 w 2098"/>
                <a:gd name="T39" fmla="*/ 4 h 101"/>
                <a:gd name="T40" fmla="*/ 1446 w 2098"/>
                <a:gd name="T41" fmla="*/ 0 h 101"/>
                <a:gd name="T42" fmla="*/ 1446 w 2098"/>
                <a:gd name="T43" fmla="*/ 11 h 101"/>
                <a:gd name="T44" fmla="*/ 1477 w 2098"/>
                <a:gd name="T45" fmla="*/ 21 h 101"/>
                <a:gd name="T46" fmla="*/ 1478 w 2098"/>
                <a:gd name="T47" fmla="*/ 0 h 101"/>
                <a:gd name="T48" fmla="*/ 1582 w 2098"/>
                <a:gd name="T49" fmla="*/ 21 h 101"/>
                <a:gd name="T50" fmla="*/ 1610 w 2098"/>
                <a:gd name="T51" fmla="*/ 0 h 101"/>
                <a:gd name="T52" fmla="*/ 1783 w 2098"/>
                <a:gd name="T53" fmla="*/ 21 h 101"/>
                <a:gd name="T54" fmla="*/ 1792 w 2098"/>
                <a:gd name="T55" fmla="*/ 0 h 101"/>
                <a:gd name="T56" fmla="*/ 1884 w 2098"/>
                <a:gd name="T57" fmla="*/ 4 h 101"/>
                <a:gd name="T58" fmla="*/ 1903 w 2098"/>
                <a:gd name="T59" fmla="*/ 11 h 101"/>
                <a:gd name="T60" fmla="*/ 1928 w 2098"/>
                <a:gd name="T61" fmla="*/ 0 h 101"/>
                <a:gd name="T62" fmla="*/ 2029 w 2098"/>
                <a:gd name="T63" fmla="*/ 11 h 101"/>
                <a:gd name="T64" fmla="*/ 2037 w 2098"/>
                <a:gd name="T65" fmla="*/ 19 h 101"/>
                <a:gd name="T66" fmla="*/ 2046 w 2098"/>
                <a:gd name="T67" fmla="*/ 4 h 101"/>
                <a:gd name="T68" fmla="*/ 2081 w 2098"/>
                <a:gd name="T69" fmla="*/ 19 h 101"/>
                <a:gd name="T70" fmla="*/ 2087 w 2098"/>
                <a:gd name="T71" fmla="*/ 21 h 101"/>
                <a:gd name="T72" fmla="*/ 2098 w 2098"/>
                <a:gd name="T73" fmla="*/ 57 h 101"/>
                <a:gd name="T74" fmla="*/ 2098 w 2098"/>
                <a:gd name="T75" fmla="*/ 101 h 101"/>
                <a:gd name="T76" fmla="*/ 0 w 2098"/>
                <a:gd name="T77" fmla="*/ 101 h 101"/>
                <a:gd name="T78" fmla="*/ 0 w 2098"/>
                <a:gd name="T79" fmla="*/ 57 h 101"/>
                <a:gd name="T80" fmla="*/ 4 w 2098"/>
                <a:gd name="T81" fmla="*/ 21 h 101"/>
                <a:gd name="T82" fmla="*/ 132 w 2098"/>
                <a:gd name="T83" fmla="*/ 0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098" h="101">
                  <a:moveTo>
                    <a:pt x="132" y="0"/>
                  </a:moveTo>
                  <a:lnTo>
                    <a:pt x="132" y="21"/>
                  </a:lnTo>
                  <a:lnTo>
                    <a:pt x="138" y="21"/>
                  </a:lnTo>
                  <a:lnTo>
                    <a:pt x="138" y="0"/>
                  </a:lnTo>
                  <a:lnTo>
                    <a:pt x="281" y="0"/>
                  </a:lnTo>
                  <a:lnTo>
                    <a:pt x="281" y="21"/>
                  </a:lnTo>
                  <a:lnTo>
                    <a:pt x="289" y="21"/>
                  </a:lnTo>
                  <a:lnTo>
                    <a:pt x="289" y="0"/>
                  </a:lnTo>
                  <a:lnTo>
                    <a:pt x="675" y="0"/>
                  </a:lnTo>
                  <a:lnTo>
                    <a:pt x="675" y="21"/>
                  </a:lnTo>
                  <a:lnTo>
                    <a:pt x="685" y="21"/>
                  </a:lnTo>
                  <a:lnTo>
                    <a:pt x="685" y="0"/>
                  </a:lnTo>
                  <a:lnTo>
                    <a:pt x="706" y="0"/>
                  </a:lnTo>
                  <a:lnTo>
                    <a:pt x="706" y="21"/>
                  </a:lnTo>
                  <a:lnTo>
                    <a:pt x="710" y="21"/>
                  </a:lnTo>
                  <a:lnTo>
                    <a:pt x="710" y="0"/>
                  </a:lnTo>
                  <a:lnTo>
                    <a:pt x="819" y="0"/>
                  </a:lnTo>
                  <a:lnTo>
                    <a:pt x="819" y="21"/>
                  </a:lnTo>
                  <a:lnTo>
                    <a:pt x="824" y="21"/>
                  </a:lnTo>
                  <a:lnTo>
                    <a:pt x="824" y="0"/>
                  </a:lnTo>
                  <a:lnTo>
                    <a:pt x="889" y="0"/>
                  </a:lnTo>
                  <a:lnTo>
                    <a:pt x="889" y="21"/>
                  </a:lnTo>
                  <a:lnTo>
                    <a:pt x="895" y="21"/>
                  </a:lnTo>
                  <a:lnTo>
                    <a:pt x="895" y="0"/>
                  </a:lnTo>
                  <a:lnTo>
                    <a:pt x="979" y="0"/>
                  </a:lnTo>
                  <a:lnTo>
                    <a:pt x="979" y="21"/>
                  </a:lnTo>
                  <a:lnTo>
                    <a:pt x="987" y="21"/>
                  </a:lnTo>
                  <a:lnTo>
                    <a:pt x="987" y="0"/>
                  </a:lnTo>
                  <a:lnTo>
                    <a:pt x="1222" y="0"/>
                  </a:lnTo>
                  <a:lnTo>
                    <a:pt x="1222" y="21"/>
                  </a:lnTo>
                  <a:lnTo>
                    <a:pt x="1228" y="21"/>
                  </a:lnTo>
                  <a:lnTo>
                    <a:pt x="1228" y="0"/>
                  </a:lnTo>
                  <a:lnTo>
                    <a:pt x="1257" y="0"/>
                  </a:lnTo>
                  <a:lnTo>
                    <a:pt x="1257" y="21"/>
                  </a:lnTo>
                  <a:lnTo>
                    <a:pt x="1260" y="21"/>
                  </a:lnTo>
                  <a:lnTo>
                    <a:pt x="1260" y="4"/>
                  </a:lnTo>
                  <a:lnTo>
                    <a:pt x="1260" y="0"/>
                  </a:lnTo>
                  <a:lnTo>
                    <a:pt x="1352" y="0"/>
                  </a:lnTo>
                  <a:lnTo>
                    <a:pt x="1352" y="4"/>
                  </a:lnTo>
                  <a:lnTo>
                    <a:pt x="1362" y="4"/>
                  </a:lnTo>
                  <a:lnTo>
                    <a:pt x="1362" y="0"/>
                  </a:lnTo>
                  <a:lnTo>
                    <a:pt x="1446" y="0"/>
                  </a:lnTo>
                  <a:lnTo>
                    <a:pt x="1446" y="4"/>
                  </a:lnTo>
                  <a:lnTo>
                    <a:pt x="1446" y="11"/>
                  </a:lnTo>
                  <a:lnTo>
                    <a:pt x="1477" y="11"/>
                  </a:lnTo>
                  <a:lnTo>
                    <a:pt x="1477" y="21"/>
                  </a:lnTo>
                  <a:lnTo>
                    <a:pt x="1478" y="21"/>
                  </a:lnTo>
                  <a:lnTo>
                    <a:pt x="1478" y="0"/>
                  </a:lnTo>
                  <a:lnTo>
                    <a:pt x="1582" y="0"/>
                  </a:lnTo>
                  <a:lnTo>
                    <a:pt x="1582" y="21"/>
                  </a:lnTo>
                  <a:lnTo>
                    <a:pt x="1610" y="21"/>
                  </a:lnTo>
                  <a:lnTo>
                    <a:pt x="1610" y="0"/>
                  </a:lnTo>
                  <a:lnTo>
                    <a:pt x="1783" y="0"/>
                  </a:lnTo>
                  <a:lnTo>
                    <a:pt x="1783" y="21"/>
                  </a:lnTo>
                  <a:lnTo>
                    <a:pt x="1792" y="21"/>
                  </a:lnTo>
                  <a:lnTo>
                    <a:pt x="1792" y="0"/>
                  </a:lnTo>
                  <a:lnTo>
                    <a:pt x="1884" y="0"/>
                  </a:lnTo>
                  <a:lnTo>
                    <a:pt x="1884" y="4"/>
                  </a:lnTo>
                  <a:lnTo>
                    <a:pt x="1903" y="4"/>
                  </a:lnTo>
                  <a:lnTo>
                    <a:pt x="1903" y="11"/>
                  </a:lnTo>
                  <a:lnTo>
                    <a:pt x="1928" y="11"/>
                  </a:lnTo>
                  <a:lnTo>
                    <a:pt x="1928" y="0"/>
                  </a:lnTo>
                  <a:lnTo>
                    <a:pt x="2029" y="0"/>
                  </a:lnTo>
                  <a:lnTo>
                    <a:pt x="2029" y="11"/>
                  </a:lnTo>
                  <a:lnTo>
                    <a:pt x="2037" y="11"/>
                  </a:lnTo>
                  <a:lnTo>
                    <a:pt x="2037" y="19"/>
                  </a:lnTo>
                  <a:lnTo>
                    <a:pt x="2046" y="19"/>
                  </a:lnTo>
                  <a:lnTo>
                    <a:pt x="2046" y="4"/>
                  </a:lnTo>
                  <a:lnTo>
                    <a:pt x="2081" y="4"/>
                  </a:lnTo>
                  <a:lnTo>
                    <a:pt x="2081" y="19"/>
                  </a:lnTo>
                  <a:lnTo>
                    <a:pt x="2087" y="19"/>
                  </a:lnTo>
                  <a:lnTo>
                    <a:pt x="2087" y="21"/>
                  </a:lnTo>
                  <a:lnTo>
                    <a:pt x="2098" y="21"/>
                  </a:lnTo>
                  <a:lnTo>
                    <a:pt x="2098" y="57"/>
                  </a:lnTo>
                  <a:lnTo>
                    <a:pt x="2098" y="57"/>
                  </a:lnTo>
                  <a:lnTo>
                    <a:pt x="2098" y="101"/>
                  </a:lnTo>
                  <a:lnTo>
                    <a:pt x="2098" y="101"/>
                  </a:lnTo>
                  <a:lnTo>
                    <a:pt x="0" y="101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21"/>
                  </a:lnTo>
                  <a:lnTo>
                    <a:pt x="4" y="21"/>
                  </a:lnTo>
                  <a:lnTo>
                    <a:pt x="4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7" name="ïṡļïde">
              <a:extLst>
                <a:ext uri="{FF2B5EF4-FFF2-40B4-BE49-F238E27FC236}">
                  <a16:creationId xmlns:a16="http://schemas.microsoft.com/office/drawing/2014/main" id="{B643EC55-8501-466B-B466-0A99D1E2BE7D}"/>
                </a:ext>
              </a:extLst>
            </p:cNvPr>
            <p:cNvSpPr/>
            <p:nvPr/>
          </p:nvSpPr>
          <p:spPr bwMode="auto">
            <a:xfrm>
              <a:off x="6503219" y="4891127"/>
              <a:ext cx="306789" cy="1162261"/>
            </a:xfrm>
            <a:custGeom>
              <a:avLst/>
              <a:gdLst>
                <a:gd name="T0" fmla="*/ 42 w 105"/>
                <a:gd name="T1" fmla="*/ 17 h 394"/>
                <a:gd name="T2" fmla="*/ 92 w 105"/>
                <a:gd name="T3" fmla="*/ 0 h 394"/>
                <a:gd name="T4" fmla="*/ 102 w 105"/>
                <a:gd name="T5" fmla="*/ 0 h 394"/>
                <a:gd name="T6" fmla="*/ 102 w 105"/>
                <a:gd name="T7" fmla="*/ 29 h 394"/>
                <a:gd name="T8" fmla="*/ 105 w 105"/>
                <a:gd name="T9" fmla="*/ 29 h 394"/>
                <a:gd name="T10" fmla="*/ 105 w 105"/>
                <a:gd name="T11" fmla="*/ 122 h 394"/>
                <a:gd name="T12" fmla="*/ 105 w 105"/>
                <a:gd name="T13" fmla="*/ 155 h 394"/>
                <a:gd name="T14" fmla="*/ 105 w 105"/>
                <a:gd name="T15" fmla="*/ 205 h 394"/>
                <a:gd name="T16" fmla="*/ 105 w 105"/>
                <a:gd name="T17" fmla="*/ 218 h 394"/>
                <a:gd name="T18" fmla="*/ 105 w 105"/>
                <a:gd name="T19" fmla="*/ 298 h 394"/>
                <a:gd name="T20" fmla="*/ 105 w 105"/>
                <a:gd name="T21" fmla="*/ 331 h 394"/>
                <a:gd name="T22" fmla="*/ 105 w 105"/>
                <a:gd name="T23" fmla="*/ 394 h 394"/>
                <a:gd name="T24" fmla="*/ 0 w 105"/>
                <a:gd name="T25" fmla="*/ 394 h 394"/>
                <a:gd name="T26" fmla="*/ 0 w 105"/>
                <a:gd name="T27" fmla="*/ 218 h 394"/>
                <a:gd name="T28" fmla="*/ 10 w 105"/>
                <a:gd name="T29" fmla="*/ 218 h 394"/>
                <a:gd name="T30" fmla="*/ 10 w 105"/>
                <a:gd name="T31" fmla="*/ 155 h 394"/>
                <a:gd name="T32" fmla="*/ 21 w 105"/>
                <a:gd name="T33" fmla="*/ 155 h 394"/>
                <a:gd name="T34" fmla="*/ 21 w 105"/>
                <a:gd name="T35" fmla="*/ 122 h 394"/>
                <a:gd name="T36" fmla="*/ 39 w 105"/>
                <a:gd name="T37" fmla="*/ 122 h 394"/>
                <a:gd name="T38" fmla="*/ 39 w 105"/>
                <a:gd name="T39" fmla="*/ 29 h 394"/>
                <a:gd name="T40" fmla="*/ 42 w 105"/>
                <a:gd name="T41" fmla="*/ 29 h 394"/>
                <a:gd name="T42" fmla="*/ 42 w 105"/>
                <a:gd name="T43" fmla="*/ 17 h 394"/>
                <a:gd name="T44" fmla="*/ 42 w 105"/>
                <a:gd name="T45" fmla="*/ 17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05" h="394">
                  <a:moveTo>
                    <a:pt x="42" y="17"/>
                  </a:moveTo>
                  <a:lnTo>
                    <a:pt x="92" y="0"/>
                  </a:lnTo>
                  <a:lnTo>
                    <a:pt x="102" y="0"/>
                  </a:lnTo>
                  <a:lnTo>
                    <a:pt x="102" y="29"/>
                  </a:lnTo>
                  <a:lnTo>
                    <a:pt x="105" y="29"/>
                  </a:lnTo>
                  <a:lnTo>
                    <a:pt x="105" y="122"/>
                  </a:lnTo>
                  <a:lnTo>
                    <a:pt x="105" y="155"/>
                  </a:lnTo>
                  <a:lnTo>
                    <a:pt x="105" y="205"/>
                  </a:lnTo>
                  <a:lnTo>
                    <a:pt x="105" y="218"/>
                  </a:lnTo>
                  <a:lnTo>
                    <a:pt x="105" y="298"/>
                  </a:lnTo>
                  <a:lnTo>
                    <a:pt x="105" y="331"/>
                  </a:lnTo>
                  <a:lnTo>
                    <a:pt x="105" y="394"/>
                  </a:lnTo>
                  <a:lnTo>
                    <a:pt x="0" y="394"/>
                  </a:lnTo>
                  <a:lnTo>
                    <a:pt x="0" y="218"/>
                  </a:lnTo>
                  <a:lnTo>
                    <a:pt x="10" y="218"/>
                  </a:lnTo>
                  <a:lnTo>
                    <a:pt x="10" y="155"/>
                  </a:lnTo>
                  <a:lnTo>
                    <a:pt x="21" y="155"/>
                  </a:lnTo>
                  <a:lnTo>
                    <a:pt x="21" y="122"/>
                  </a:lnTo>
                  <a:lnTo>
                    <a:pt x="39" y="122"/>
                  </a:lnTo>
                  <a:lnTo>
                    <a:pt x="39" y="29"/>
                  </a:lnTo>
                  <a:lnTo>
                    <a:pt x="42" y="29"/>
                  </a:lnTo>
                  <a:lnTo>
                    <a:pt x="42" y="17"/>
                  </a:lnTo>
                  <a:lnTo>
                    <a:pt x="42" y="17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8" name="ïṩḷîḑê">
              <a:extLst>
                <a:ext uri="{FF2B5EF4-FFF2-40B4-BE49-F238E27FC236}">
                  <a16:creationId xmlns:a16="http://schemas.microsoft.com/office/drawing/2014/main" id="{71F859C3-48AD-4762-9BC3-7875B7A40F99}"/>
                </a:ext>
              </a:extLst>
            </p:cNvPr>
            <p:cNvSpPr/>
            <p:nvPr/>
          </p:nvSpPr>
          <p:spPr bwMode="auto">
            <a:xfrm>
              <a:off x="6981101" y="5251015"/>
              <a:ext cx="1103260" cy="802372"/>
            </a:xfrm>
            <a:custGeom>
              <a:avLst/>
              <a:gdLst>
                <a:gd name="T0" fmla="*/ 109 w 375"/>
                <a:gd name="T1" fmla="*/ 163 h 272"/>
                <a:gd name="T2" fmla="*/ 138 w 375"/>
                <a:gd name="T3" fmla="*/ 151 h 272"/>
                <a:gd name="T4" fmla="*/ 145 w 375"/>
                <a:gd name="T5" fmla="*/ 140 h 272"/>
                <a:gd name="T6" fmla="*/ 147 w 375"/>
                <a:gd name="T7" fmla="*/ 140 h 272"/>
                <a:gd name="T8" fmla="*/ 155 w 375"/>
                <a:gd name="T9" fmla="*/ 151 h 272"/>
                <a:gd name="T10" fmla="*/ 183 w 375"/>
                <a:gd name="T11" fmla="*/ 163 h 272"/>
                <a:gd name="T12" fmla="*/ 183 w 375"/>
                <a:gd name="T13" fmla="*/ 169 h 272"/>
                <a:gd name="T14" fmla="*/ 178 w 375"/>
                <a:gd name="T15" fmla="*/ 169 h 272"/>
                <a:gd name="T16" fmla="*/ 178 w 375"/>
                <a:gd name="T17" fmla="*/ 190 h 272"/>
                <a:gd name="T18" fmla="*/ 358 w 375"/>
                <a:gd name="T19" fmla="*/ 190 h 272"/>
                <a:gd name="T20" fmla="*/ 358 w 375"/>
                <a:gd name="T21" fmla="*/ 199 h 272"/>
                <a:gd name="T22" fmla="*/ 375 w 375"/>
                <a:gd name="T23" fmla="*/ 199 h 272"/>
                <a:gd name="T24" fmla="*/ 375 w 375"/>
                <a:gd name="T25" fmla="*/ 272 h 272"/>
                <a:gd name="T26" fmla="*/ 0 w 375"/>
                <a:gd name="T27" fmla="*/ 272 h 272"/>
                <a:gd name="T28" fmla="*/ 0 w 375"/>
                <a:gd name="T29" fmla="*/ 199 h 272"/>
                <a:gd name="T30" fmla="*/ 17 w 375"/>
                <a:gd name="T31" fmla="*/ 199 h 272"/>
                <a:gd name="T32" fmla="*/ 17 w 375"/>
                <a:gd name="T33" fmla="*/ 190 h 272"/>
                <a:gd name="T34" fmla="*/ 27 w 375"/>
                <a:gd name="T35" fmla="*/ 190 h 272"/>
                <a:gd name="T36" fmla="*/ 27 w 375"/>
                <a:gd name="T37" fmla="*/ 71 h 272"/>
                <a:gd name="T38" fmla="*/ 30 w 375"/>
                <a:gd name="T39" fmla="*/ 71 h 272"/>
                <a:gd name="T40" fmla="*/ 30 w 375"/>
                <a:gd name="T41" fmla="*/ 50 h 272"/>
                <a:gd name="T42" fmla="*/ 34 w 375"/>
                <a:gd name="T43" fmla="*/ 50 h 272"/>
                <a:gd name="T44" fmla="*/ 34 w 375"/>
                <a:gd name="T45" fmla="*/ 27 h 272"/>
                <a:gd name="T46" fmla="*/ 38 w 375"/>
                <a:gd name="T47" fmla="*/ 27 h 272"/>
                <a:gd name="T48" fmla="*/ 38 w 375"/>
                <a:gd name="T49" fmla="*/ 18 h 272"/>
                <a:gd name="T50" fmla="*/ 42 w 375"/>
                <a:gd name="T51" fmla="*/ 18 h 272"/>
                <a:gd name="T52" fmla="*/ 51 w 375"/>
                <a:gd name="T53" fmla="*/ 0 h 272"/>
                <a:gd name="T54" fmla="*/ 55 w 375"/>
                <a:gd name="T55" fmla="*/ 0 h 272"/>
                <a:gd name="T56" fmla="*/ 65 w 375"/>
                <a:gd name="T57" fmla="*/ 18 h 272"/>
                <a:gd name="T58" fmla="*/ 69 w 375"/>
                <a:gd name="T59" fmla="*/ 18 h 272"/>
                <a:gd name="T60" fmla="*/ 69 w 375"/>
                <a:gd name="T61" fmla="*/ 27 h 272"/>
                <a:gd name="T62" fmla="*/ 73 w 375"/>
                <a:gd name="T63" fmla="*/ 27 h 272"/>
                <a:gd name="T64" fmla="*/ 73 w 375"/>
                <a:gd name="T65" fmla="*/ 50 h 272"/>
                <a:gd name="T66" fmla="*/ 76 w 375"/>
                <a:gd name="T67" fmla="*/ 50 h 272"/>
                <a:gd name="T68" fmla="*/ 76 w 375"/>
                <a:gd name="T69" fmla="*/ 71 h 272"/>
                <a:gd name="T70" fmla="*/ 80 w 375"/>
                <a:gd name="T71" fmla="*/ 71 h 272"/>
                <a:gd name="T72" fmla="*/ 80 w 375"/>
                <a:gd name="T73" fmla="*/ 190 h 272"/>
                <a:gd name="T74" fmla="*/ 115 w 375"/>
                <a:gd name="T75" fmla="*/ 190 h 272"/>
                <a:gd name="T76" fmla="*/ 115 w 375"/>
                <a:gd name="T77" fmla="*/ 169 h 272"/>
                <a:gd name="T78" fmla="*/ 109 w 375"/>
                <a:gd name="T79" fmla="*/ 169 h 272"/>
                <a:gd name="T80" fmla="*/ 109 w 375"/>
                <a:gd name="T81" fmla="*/ 163 h 272"/>
                <a:gd name="T82" fmla="*/ 109 w 375"/>
                <a:gd name="T83" fmla="*/ 163 h 2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5" h="272">
                  <a:moveTo>
                    <a:pt x="109" y="163"/>
                  </a:moveTo>
                  <a:lnTo>
                    <a:pt x="138" y="151"/>
                  </a:lnTo>
                  <a:lnTo>
                    <a:pt x="145" y="140"/>
                  </a:lnTo>
                  <a:lnTo>
                    <a:pt x="147" y="140"/>
                  </a:lnTo>
                  <a:lnTo>
                    <a:pt x="155" y="151"/>
                  </a:lnTo>
                  <a:lnTo>
                    <a:pt x="183" y="163"/>
                  </a:lnTo>
                  <a:lnTo>
                    <a:pt x="183" y="169"/>
                  </a:lnTo>
                  <a:lnTo>
                    <a:pt x="178" y="169"/>
                  </a:lnTo>
                  <a:lnTo>
                    <a:pt x="178" y="190"/>
                  </a:lnTo>
                  <a:lnTo>
                    <a:pt x="358" y="190"/>
                  </a:lnTo>
                  <a:lnTo>
                    <a:pt x="358" y="199"/>
                  </a:lnTo>
                  <a:lnTo>
                    <a:pt x="375" y="199"/>
                  </a:lnTo>
                  <a:lnTo>
                    <a:pt x="375" y="272"/>
                  </a:lnTo>
                  <a:lnTo>
                    <a:pt x="0" y="272"/>
                  </a:lnTo>
                  <a:lnTo>
                    <a:pt x="0" y="199"/>
                  </a:lnTo>
                  <a:lnTo>
                    <a:pt x="17" y="199"/>
                  </a:lnTo>
                  <a:lnTo>
                    <a:pt x="17" y="190"/>
                  </a:lnTo>
                  <a:lnTo>
                    <a:pt x="27" y="190"/>
                  </a:lnTo>
                  <a:lnTo>
                    <a:pt x="27" y="71"/>
                  </a:lnTo>
                  <a:lnTo>
                    <a:pt x="30" y="71"/>
                  </a:lnTo>
                  <a:lnTo>
                    <a:pt x="30" y="50"/>
                  </a:lnTo>
                  <a:lnTo>
                    <a:pt x="34" y="50"/>
                  </a:lnTo>
                  <a:lnTo>
                    <a:pt x="34" y="27"/>
                  </a:lnTo>
                  <a:lnTo>
                    <a:pt x="38" y="27"/>
                  </a:lnTo>
                  <a:lnTo>
                    <a:pt x="38" y="18"/>
                  </a:lnTo>
                  <a:lnTo>
                    <a:pt x="42" y="18"/>
                  </a:lnTo>
                  <a:lnTo>
                    <a:pt x="51" y="0"/>
                  </a:lnTo>
                  <a:lnTo>
                    <a:pt x="55" y="0"/>
                  </a:lnTo>
                  <a:lnTo>
                    <a:pt x="65" y="18"/>
                  </a:lnTo>
                  <a:lnTo>
                    <a:pt x="69" y="18"/>
                  </a:lnTo>
                  <a:lnTo>
                    <a:pt x="69" y="27"/>
                  </a:lnTo>
                  <a:lnTo>
                    <a:pt x="73" y="27"/>
                  </a:lnTo>
                  <a:lnTo>
                    <a:pt x="73" y="50"/>
                  </a:lnTo>
                  <a:lnTo>
                    <a:pt x="76" y="50"/>
                  </a:lnTo>
                  <a:lnTo>
                    <a:pt x="76" y="71"/>
                  </a:lnTo>
                  <a:lnTo>
                    <a:pt x="80" y="71"/>
                  </a:lnTo>
                  <a:lnTo>
                    <a:pt x="80" y="190"/>
                  </a:lnTo>
                  <a:lnTo>
                    <a:pt x="115" y="190"/>
                  </a:lnTo>
                  <a:lnTo>
                    <a:pt x="115" y="169"/>
                  </a:lnTo>
                  <a:lnTo>
                    <a:pt x="109" y="169"/>
                  </a:lnTo>
                  <a:lnTo>
                    <a:pt x="109" y="163"/>
                  </a:lnTo>
                  <a:lnTo>
                    <a:pt x="109" y="163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19" name="íṣļîḑé">
              <a:extLst>
                <a:ext uri="{FF2B5EF4-FFF2-40B4-BE49-F238E27FC236}">
                  <a16:creationId xmlns:a16="http://schemas.microsoft.com/office/drawing/2014/main" id="{8D0A1ECD-8FFB-42B0-A032-C943517EC47B}"/>
                </a:ext>
              </a:extLst>
            </p:cNvPr>
            <p:cNvSpPr/>
            <p:nvPr/>
          </p:nvSpPr>
          <p:spPr bwMode="auto">
            <a:xfrm>
              <a:off x="8113861" y="5852794"/>
              <a:ext cx="106196" cy="200593"/>
            </a:xfrm>
            <a:custGeom>
              <a:avLst/>
              <a:gdLst>
                <a:gd name="T0" fmla="*/ 0 w 37"/>
                <a:gd name="T1" fmla="*/ 0 h 67"/>
                <a:gd name="T2" fmla="*/ 37 w 37"/>
                <a:gd name="T3" fmla="*/ 0 h 67"/>
                <a:gd name="T4" fmla="*/ 37 w 37"/>
                <a:gd name="T5" fmla="*/ 67 h 67"/>
                <a:gd name="T6" fmla="*/ 0 w 37"/>
                <a:gd name="T7" fmla="*/ 67 h 67"/>
                <a:gd name="T8" fmla="*/ 0 w 37"/>
                <a:gd name="T9" fmla="*/ 0 h 67"/>
                <a:gd name="T10" fmla="*/ 0 w 37"/>
                <a:gd name="T11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67">
                  <a:moveTo>
                    <a:pt x="0" y="0"/>
                  </a:moveTo>
                  <a:lnTo>
                    <a:pt x="37" y="0"/>
                  </a:lnTo>
                  <a:lnTo>
                    <a:pt x="37" y="67"/>
                  </a:lnTo>
                  <a:lnTo>
                    <a:pt x="0" y="6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77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0" name="îŝļiďê">
              <a:extLst>
                <a:ext uri="{FF2B5EF4-FFF2-40B4-BE49-F238E27FC236}">
                  <a16:creationId xmlns:a16="http://schemas.microsoft.com/office/drawing/2014/main" id="{3BA787E9-8D6F-4B03-8CE1-71C1E7782006}"/>
                </a:ext>
              </a:extLst>
            </p:cNvPr>
            <p:cNvSpPr/>
            <p:nvPr/>
          </p:nvSpPr>
          <p:spPr bwMode="auto">
            <a:xfrm>
              <a:off x="8190561" y="5905891"/>
              <a:ext cx="318589" cy="147496"/>
            </a:xfrm>
            <a:custGeom>
              <a:avLst/>
              <a:gdLst>
                <a:gd name="T0" fmla="*/ 63 w 109"/>
                <a:gd name="T1" fmla="*/ 0 h 50"/>
                <a:gd name="T2" fmla="*/ 109 w 109"/>
                <a:gd name="T3" fmla="*/ 0 h 50"/>
                <a:gd name="T4" fmla="*/ 109 w 109"/>
                <a:gd name="T5" fmla="*/ 25 h 50"/>
                <a:gd name="T6" fmla="*/ 109 w 109"/>
                <a:gd name="T7" fmla="*/ 50 h 50"/>
                <a:gd name="T8" fmla="*/ 63 w 109"/>
                <a:gd name="T9" fmla="*/ 50 h 50"/>
                <a:gd name="T10" fmla="*/ 0 w 109"/>
                <a:gd name="T11" fmla="*/ 50 h 50"/>
                <a:gd name="T12" fmla="*/ 0 w 109"/>
                <a:gd name="T13" fmla="*/ 25 h 50"/>
                <a:gd name="T14" fmla="*/ 63 w 109"/>
                <a:gd name="T15" fmla="*/ 25 h 50"/>
                <a:gd name="T16" fmla="*/ 63 w 109"/>
                <a:gd name="T17" fmla="*/ 0 h 50"/>
                <a:gd name="T18" fmla="*/ 63 w 109"/>
                <a:gd name="T19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9" h="50">
                  <a:moveTo>
                    <a:pt x="63" y="0"/>
                  </a:moveTo>
                  <a:lnTo>
                    <a:pt x="109" y="0"/>
                  </a:lnTo>
                  <a:lnTo>
                    <a:pt x="109" y="25"/>
                  </a:lnTo>
                  <a:lnTo>
                    <a:pt x="109" y="50"/>
                  </a:lnTo>
                  <a:lnTo>
                    <a:pt x="63" y="50"/>
                  </a:lnTo>
                  <a:lnTo>
                    <a:pt x="0" y="50"/>
                  </a:lnTo>
                  <a:lnTo>
                    <a:pt x="0" y="25"/>
                  </a:lnTo>
                  <a:lnTo>
                    <a:pt x="63" y="25"/>
                  </a:lnTo>
                  <a:lnTo>
                    <a:pt x="63" y="0"/>
                  </a:lnTo>
                  <a:lnTo>
                    <a:pt x="63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40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1" name="iṣļiḑè">
              <a:extLst>
                <a:ext uri="{FF2B5EF4-FFF2-40B4-BE49-F238E27FC236}">
                  <a16:creationId xmlns:a16="http://schemas.microsoft.com/office/drawing/2014/main" id="{C2DD4A92-F2ED-4AC7-AE76-229306D74B64}"/>
                </a:ext>
              </a:extLst>
            </p:cNvPr>
            <p:cNvSpPr/>
            <p:nvPr/>
          </p:nvSpPr>
          <p:spPr bwMode="auto">
            <a:xfrm>
              <a:off x="8420651" y="5522406"/>
              <a:ext cx="277288" cy="530981"/>
            </a:xfrm>
            <a:custGeom>
              <a:avLst/>
              <a:gdLst>
                <a:gd name="T0" fmla="*/ 30 w 93"/>
                <a:gd name="T1" fmla="*/ 27 h 180"/>
                <a:gd name="T2" fmla="*/ 44 w 93"/>
                <a:gd name="T3" fmla="*/ 0 h 180"/>
                <a:gd name="T4" fmla="*/ 49 w 93"/>
                <a:gd name="T5" fmla="*/ 0 h 180"/>
                <a:gd name="T6" fmla="*/ 63 w 93"/>
                <a:gd name="T7" fmla="*/ 27 h 180"/>
                <a:gd name="T8" fmla="*/ 68 w 93"/>
                <a:gd name="T9" fmla="*/ 27 h 180"/>
                <a:gd name="T10" fmla="*/ 68 w 93"/>
                <a:gd name="T11" fmla="*/ 59 h 180"/>
                <a:gd name="T12" fmla="*/ 93 w 93"/>
                <a:gd name="T13" fmla="*/ 59 h 180"/>
                <a:gd name="T14" fmla="*/ 93 w 93"/>
                <a:gd name="T15" fmla="*/ 180 h 180"/>
                <a:gd name="T16" fmla="*/ 0 w 93"/>
                <a:gd name="T17" fmla="*/ 180 h 180"/>
                <a:gd name="T18" fmla="*/ 0 w 93"/>
                <a:gd name="T19" fmla="*/ 59 h 180"/>
                <a:gd name="T20" fmla="*/ 24 w 93"/>
                <a:gd name="T21" fmla="*/ 59 h 180"/>
                <a:gd name="T22" fmla="*/ 24 w 93"/>
                <a:gd name="T23" fmla="*/ 27 h 180"/>
                <a:gd name="T24" fmla="*/ 30 w 93"/>
                <a:gd name="T25" fmla="*/ 27 h 180"/>
                <a:gd name="T26" fmla="*/ 30 w 93"/>
                <a:gd name="T27" fmla="*/ 27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3" h="180">
                  <a:moveTo>
                    <a:pt x="30" y="27"/>
                  </a:moveTo>
                  <a:lnTo>
                    <a:pt x="44" y="0"/>
                  </a:lnTo>
                  <a:lnTo>
                    <a:pt x="49" y="0"/>
                  </a:lnTo>
                  <a:lnTo>
                    <a:pt x="63" y="27"/>
                  </a:lnTo>
                  <a:lnTo>
                    <a:pt x="68" y="27"/>
                  </a:lnTo>
                  <a:lnTo>
                    <a:pt x="68" y="59"/>
                  </a:lnTo>
                  <a:lnTo>
                    <a:pt x="93" y="59"/>
                  </a:lnTo>
                  <a:lnTo>
                    <a:pt x="93" y="180"/>
                  </a:lnTo>
                  <a:lnTo>
                    <a:pt x="0" y="180"/>
                  </a:lnTo>
                  <a:lnTo>
                    <a:pt x="0" y="59"/>
                  </a:lnTo>
                  <a:lnTo>
                    <a:pt x="24" y="59"/>
                  </a:lnTo>
                  <a:lnTo>
                    <a:pt x="24" y="27"/>
                  </a:lnTo>
                  <a:lnTo>
                    <a:pt x="30" y="27"/>
                  </a:lnTo>
                  <a:lnTo>
                    <a:pt x="30" y="27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2" name="íṥľidê">
              <a:extLst>
                <a:ext uri="{FF2B5EF4-FFF2-40B4-BE49-F238E27FC236}">
                  <a16:creationId xmlns:a16="http://schemas.microsoft.com/office/drawing/2014/main" id="{9B8E0FD0-E289-4C33-8DE0-14195F901DE6}"/>
                </a:ext>
              </a:extLst>
            </p:cNvPr>
            <p:cNvSpPr/>
            <p:nvPr/>
          </p:nvSpPr>
          <p:spPr bwMode="auto">
            <a:xfrm>
              <a:off x="8733341" y="5882292"/>
              <a:ext cx="117995" cy="171096"/>
            </a:xfrm>
            <a:custGeom>
              <a:avLst/>
              <a:gdLst>
                <a:gd name="T0" fmla="*/ 0 w 40"/>
                <a:gd name="T1" fmla="*/ 0 h 58"/>
                <a:gd name="T2" fmla="*/ 40 w 40"/>
                <a:gd name="T3" fmla="*/ 0 h 58"/>
                <a:gd name="T4" fmla="*/ 40 w 40"/>
                <a:gd name="T5" fmla="*/ 58 h 58"/>
                <a:gd name="T6" fmla="*/ 0 w 40"/>
                <a:gd name="T7" fmla="*/ 58 h 58"/>
                <a:gd name="T8" fmla="*/ 0 w 40"/>
                <a:gd name="T9" fmla="*/ 0 h 58"/>
                <a:gd name="T10" fmla="*/ 0 w 40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" h="58">
                  <a:moveTo>
                    <a:pt x="0" y="0"/>
                  </a:moveTo>
                  <a:lnTo>
                    <a:pt x="40" y="0"/>
                  </a:lnTo>
                  <a:lnTo>
                    <a:pt x="40" y="58"/>
                  </a:lnTo>
                  <a:lnTo>
                    <a:pt x="0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3" name="iṧļîdé">
              <a:extLst>
                <a:ext uri="{FF2B5EF4-FFF2-40B4-BE49-F238E27FC236}">
                  <a16:creationId xmlns:a16="http://schemas.microsoft.com/office/drawing/2014/main" id="{4C8A3381-B22D-4D20-9206-681B561F3D11}"/>
                </a:ext>
              </a:extLst>
            </p:cNvPr>
            <p:cNvSpPr/>
            <p:nvPr/>
          </p:nvSpPr>
          <p:spPr bwMode="auto">
            <a:xfrm>
              <a:off x="8869035" y="5823294"/>
              <a:ext cx="112094" cy="230094"/>
            </a:xfrm>
            <a:custGeom>
              <a:avLst/>
              <a:gdLst>
                <a:gd name="T0" fmla="*/ 0 w 38"/>
                <a:gd name="T1" fmla="*/ 0 h 79"/>
                <a:gd name="T2" fmla="*/ 38 w 38"/>
                <a:gd name="T3" fmla="*/ 0 h 79"/>
                <a:gd name="T4" fmla="*/ 38 w 38"/>
                <a:gd name="T5" fmla="*/ 79 h 79"/>
                <a:gd name="T6" fmla="*/ 0 w 38"/>
                <a:gd name="T7" fmla="*/ 79 h 79"/>
                <a:gd name="T8" fmla="*/ 0 w 38"/>
                <a:gd name="T9" fmla="*/ 0 h 79"/>
                <a:gd name="T10" fmla="*/ 0 w 38"/>
                <a:gd name="T11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79">
                  <a:moveTo>
                    <a:pt x="0" y="0"/>
                  </a:moveTo>
                  <a:lnTo>
                    <a:pt x="38" y="0"/>
                  </a:lnTo>
                  <a:lnTo>
                    <a:pt x="38" y="79"/>
                  </a:lnTo>
                  <a:lnTo>
                    <a:pt x="0" y="79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925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4" name="îṥ1idè">
              <a:extLst>
                <a:ext uri="{FF2B5EF4-FFF2-40B4-BE49-F238E27FC236}">
                  <a16:creationId xmlns:a16="http://schemas.microsoft.com/office/drawing/2014/main" id="{B8DE02F0-CE22-4EDC-9AD9-7F6F4CC638D6}"/>
                </a:ext>
              </a:extLst>
            </p:cNvPr>
            <p:cNvSpPr/>
            <p:nvPr/>
          </p:nvSpPr>
          <p:spPr bwMode="auto">
            <a:xfrm>
              <a:off x="6107932" y="5882292"/>
              <a:ext cx="377587" cy="171096"/>
            </a:xfrm>
            <a:custGeom>
              <a:avLst/>
              <a:gdLst>
                <a:gd name="T0" fmla="*/ 0 w 129"/>
                <a:gd name="T1" fmla="*/ 0 h 58"/>
                <a:gd name="T2" fmla="*/ 129 w 129"/>
                <a:gd name="T3" fmla="*/ 0 h 58"/>
                <a:gd name="T4" fmla="*/ 129 w 129"/>
                <a:gd name="T5" fmla="*/ 58 h 58"/>
                <a:gd name="T6" fmla="*/ 0 w 129"/>
                <a:gd name="T7" fmla="*/ 58 h 58"/>
                <a:gd name="T8" fmla="*/ 0 w 129"/>
                <a:gd name="T9" fmla="*/ 0 h 58"/>
                <a:gd name="T10" fmla="*/ 0 w 129"/>
                <a:gd name="T11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9" h="58">
                  <a:moveTo>
                    <a:pt x="0" y="0"/>
                  </a:moveTo>
                  <a:lnTo>
                    <a:pt x="129" y="0"/>
                  </a:lnTo>
                  <a:lnTo>
                    <a:pt x="129" y="58"/>
                  </a:lnTo>
                  <a:lnTo>
                    <a:pt x="0" y="5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 fontScale="55000" lnSpcReduction="20000"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5" name="ïṧlíďè">
              <a:extLst>
                <a:ext uri="{FF2B5EF4-FFF2-40B4-BE49-F238E27FC236}">
                  <a16:creationId xmlns:a16="http://schemas.microsoft.com/office/drawing/2014/main" id="{8657A508-6DE7-43AC-BD85-7DEFBB734295}"/>
                </a:ext>
              </a:extLst>
            </p:cNvPr>
            <p:cNvSpPr/>
            <p:nvPr/>
          </p:nvSpPr>
          <p:spPr bwMode="auto">
            <a:xfrm>
              <a:off x="8454305" y="4466341"/>
              <a:ext cx="595877" cy="1587046"/>
            </a:xfrm>
            <a:custGeom>
              <a:avLst/>
              <a:gdLst>
                <a:gd name="T0" fmla="*/ 145 w 200"/>
                <a:gd name="T1" fmla="*/ 446 h 538"/>
                <a:gd name="T2" fmla="*/ 195 w 200"/>
                <a:gd name="T3" fmla="*/ 446 h 538"/>
                <a:gd name="T4" fmla="*/ 195 w 200"/>
                <a:gd name="T5" fmla="*/ 456 h 538"/>
                <a:gd name="T6" fmla="*/ 200 w 200"/>
                <a:gd name="T7" fmla="*/ 456 h 538"/>
                <a:gd name="T8" fmla="*/ 200 w 200"/>
                <a:gd name="T9" fmla="*/ 538 h 538"/>
                <a:gd name="T10" fmla="*/ 145 w 200"/>
                <a:gd name="T11" fmla="*/ 538 h 538"/>
                <a:gd name="T12" fmla="*/ 95 w 200"/>
                <a:gd name="T13" fmla="*/ 538 h 538"/>
                <a:gd name="T14" fmla="*/ 46 w 200"/>
                <a:gd name="T15" fmla="*/ 538 h 538"/>
                <a:gd name="T16" fmla="*/ 34 w 200"/>
                <a:gd name="T17" fmla="*/ 538 h 538"/>
                <a:gd name="T18" fmla="*/ 0 w 200"/>
                <a:gd name="T19" fmla="*/ 538 h 538"/>
                <a:gd name="T20" fmla="*/ 0 w 200"/>
                <a:gd name="T21" fmla="*/ 482 h 538"/>
                <a:gd name="T22" fmla="*/ 34 w 200"/>
                <a:gd name="T23" fmla="*/ 482 h 538"/>
                <a:gd name="T24" fmla="*/ 34 w 200"/>
                <a:gd name="T25" fmla="*/ 287 h 538"/>
                <a:gd name="T26" fmla="*/ 55 w 200"/>
                <a:gd name="T27" fmla="*/ 287 h 538"/>
                <a:gd name="T28" fmla="*/ 55 w 200"/>
                <a:gd name="T29" fmla="*/ 152 h 538"/>
                <a:gd name="T30" fmla="*/ 55 w 200"/>
                <a:gd name="T31" fmla="*/ 146 h 538"/>
                <a:gd name="T32" fmla="*/ 67 w 200"/>
                <a:gd name="T33" fmla="*/ 146 h 538"/>
                <a:gd name="T34" fmla="*/ 67 w 200"/>
                <a:gd name="T35" fmla="*/ 64 h 538"/>
                <a:gd name="T36" fmla="*/ 72 w 200"/>
                <a:gd name="T37" fmla="*/ 64 h 538"/>
                <a:gd name="T38" fmla="*/ 74 w 200"/>
                <a:gd name="T39" fmla="*/ 31 h 538"/>
                <a:gd name="T40" fmla="*/ 76 w 200"/>
                <a:gd name="T41" fmla="*/ 64 h 538"/>
                <a:gd name="T42" fmla="*/ 84 w 200"/>
                <a:gd name="T43" fmla="*/ 64 h 538"/>
                <a:gd name="T44" fmla="*/ 86 w 200"/>
                <a:gd name="T45" fmla="*/ 0 h 538"/>
                <a:gd name="T46" fmla="*/ 88 w 200"/>
                <a:gd name="T47" fmla="*/ 64 h 538"/>
                <a:gd name="T48" fmla="*/ 99 w 200"/>
                <a:gd name="T49" fmla="*/ 64 h 538"/>
                <a:gd name="T50" fmla="*/ 99 w 200"/>
                <a:gd name="T51" fmla="*/ 64 h 538"/>
                <a:gd name="T52" fmla="*/ 95 w 200"/>
                <a:gd name="T53" fmla="*/ 64 h 538"/>
                <a:gd name="T54" fmla="*/ 97 w 200"/>
                <a:gd name="T55" fmla="*/ 23 h 538"/>
                <a:gd name="T56" fmla="*/ 99 w 200"/>
                <a:gd name="T57" fmla="*/ 60 h 538"/>
                <a:gd name="T58" fmla="*/ 109 w 200"/>
                <a:gd name="T59" fmla="*/ 60 h 538"/>
                <a:gd name="T60" fmla="*/ 109 w 200"/>
                <a:gd name="T61" fmla="*/ 52 h 538"/>
                <a:gd name="T62" fmla="*/ 111 w 200"/>
                <a:gd name="T63" fmla="*/ 64 h 538"/>
                <a:gd name="T64" fmla="*/ 109 w 200"/>
                <a:gd name="T65" fmla="*/ 64 h 538"/>
                <a:gd name="T66" fmla="*/ 109 w 200"/>
                <a:gd name="T67" fmla="*/ 64 h 538"/>
                <a:gd name="T68" fmla="*/ 111 w 200"/>
                <a:gd name="T69" fmla="*/ 64 h 538"/>
                <a:gd name="T70" fmla="*/ 111 w 200"/>
                <a:gd name="T71" fmla="*/ 146 h 538"/>
                <a:gd name="T72" fmla="*/ 120 w 200"/>
                <a:gd name="T73" fmla="*/ 146 h 538"/>
                <a:gd name="T74" fmla="*/ 120 w 200"/>
                <a:gd name="T75" fmla="*/ 152 h 538"/>
                <a:gd name="T76" fmla="*/ 128 w 200"/>
                <a:gd name="T77" fmla="*/ 152 h 538"/>
                <a:gd name="T78" fmla="*/ 128 w 200"/>
                <a:gd name="T79" fmla="*/ 287 h 538"/>
                <a:gd name="T80" fmla="*/ 145 w 200"/>
                <a:gd name="T81" fmla="*/ 287 h 538"/>
                <a:gd name="T82" fmla="*/ 145 w 200"/>
                <a:gd name="T83" fmla="*/ 446 h 538"/>
                <a:gd name="T84" fmla="*/ 145 w 200"/>
                <a:gd name="T85" fmla="*/ 446 h 5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00" h="538">
                  <a:moveTo>
                    <a:pt x="145" y="446"/>
                  </a:moveTo>
                  <a:lnTo>
                    <a:pt x="195" y="446"/>
                  </a:lnTo>
                  <a:lnTo>
                    <a:pt x="195" y="456"/>
                  </a:lnTo>
                  <a:lnTo>
                    <a:pt x="200" y="456"/>
                  </a:lnTo>
                  <a:lnTo>
                    <a:pt x="200" y="538"/>
                  </a:lnTo>
                  <a:lnTo>
                    <a:pt x="145" y="538"/>
                  </a:lnTo>
                  <a:lnTo>
                    <a:pt x="95" y="538"/>
                  </a:lnTo>
                  <a:lnTo>
                    <a:pt x="46" y="538"/>
                  </a:lnTo>
                  <a:lnTo>
                    <a:pt x="34" y="538"/>
                  </a:lnTo>
                  <a:lnTo>
                    <a:pt x="0" y="538"/>
                  </a:lnTo>
                  <a:lnTo>
                    <a:pt x="0" y="482"/>
                  </a:lnTo>
                  <a:lnTo>
                    <a:pt x="34" y="482"/>
                  </a:lnTo>
                  <a:lnTo>
                    <a:pt x="34" y="287"/>
                  </a:lnTo>
                  <a:lnTo>
                    <a:pt x="55" y="287"/>
                  </a:lnTo>
                  <a:lnTo>
                    <a:pt x="55" y="152"/>
                  </a:lnTo>
                  <a:lnTo>
                    <a:pt x="55" y="146"/>
                  </a:lnTo>
                  <a:lnTo>
                    <a:pt x="67" y="146"/>
                  </a:lnTo>
                  <a:lnTo>
                    <a:pt x="67" y="64"/>
                  </a:lnTo>
                  <a:lnTo>
                    <a:pt x="72" y="64"/>
                  </a:lnTo>
                  <a:lnTo>
                    <a:pt x="74" y="31"/>
                  </a:lnTo>
                  <a:lnTo>
                    <a:pt x="76" y="64"/>
                  </a:lnTo>
                  <a:lnTo>
                    <a:pt x="84" y="64"/>
                  </a:lnTo>
                  <a:lnTo>
                    <a:pt x="86" y="0"/>
                  </a:lnTo>
                  <a:lnTo>
                    <a:pt x="88" y="64"/>
                  </a:lnTo>
                  <a:lnTo>
                    <a:pt x="99" y="64"/>
                  </a:lnTo>
                  <a:lnTo>
                    <a:pt x="99" y="64"/>
                  </a:lnTo>
                  <a:lnTo>
                    <a:pt x="95" y="64"/>
                  </a:lnTo>
                  <a:lnTo>
                    <a:pt x="97" y="23"/>
                  </a:lnTo>
                  <a:lnTo>
                    <a:pt x="99" y="60"/>
                  </a:lnTo>
                  <a:lnTo>
                    <a:pt x="109" y="60"/>
                  </a:lnTo>
                  <a:lnTo>
                    <a:pt x="109" y="52"/>
                  </a:lnTo>
                  <a:lnTo>
                    <a:pt x="111" y="64"/>
                  </a:lnTo>
                  <a:lnTo>
                    <a:pt x="109" y="64"/>
                  </a:lnTo>
                  <a:lnTo>
                    <a:pt x="109" y="64"/>
                  </a:lnTo>
                  <a:lnTo>
                    <a:pt x="111" y="64"/>
                  </a:lnTo>
                  <a:lnTo>
                    <a:pt x="111" y="146"/>
                  </a:lnTo>
                  <a:lnTo>
                    <a:pt x="120" y="146"/>
                  </a:lnTo>
                  <a:lnTo>
                    <a:pt x="120" y="152"/>
                  </a:lnTo>
                  <a:lnTo>
                    <a:pt x="128" y="152"/>
                  </a:lnTo>
                  <a:lnTo>
                    <a:pt x="128" y="287"/>
                  </a:lnTo>
                  <a:lnTo>
                    <a:pt x="145" y="287"/>
                  </a:lnTo>
                  <a:lnTo>
                    <a:pt x="145" y="446"/>
                  </a:lnTo>
                  <a:lnTo>
                    <a:pt x="145" y="446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126" name="iṥļïḓè">
              <a:extLst>
                <a:ext uri="{FF2B5EF4-FFF2-40B4-BE49-F238E27FC236}">
                  <a16:creationId xmlns:a16="http://schemas.microsoft.com/office/drawing/2014/main" id="{BF08CA8C-6EAA-4CA9-86C0-73B8000086DA}"/>
                </a:ext>
              </a:extLst>
            </p:cNvPr>
            <p:cNvSpPr/>
            <p:nvPr/>
          </p:nvSpPr>
          <p:spPr bwMode="auto">
            <a:xfrm>
              <a:off x="3813013" y="5050424"/>
              <a:ext cx="5330987" cy="1020666"/>
            </a:xfrm>
            <a:custGeom>
              <a:avLst/>
              <a:gdLst>
                <a:gd name="T0" fmla="*/ 2006 w 2031"/>
                <a:gd name="T1" fmla="*/ 347 h 347"/>
                <a:gd name="T2" fmla="*/ 2031 w 2031"/>
                <a:gd name="T3" fmla="*/ 347 h 347"/>
                <a:gd name="T4" fmla="*/ 2018 w 2031"/>
                <a:gd name="T5" fmla="*/ 306 h 347"/>
                <a:gd name="T6" fmla="*/ 2006 w 2031"/>
                <a:gd name="T7" fmla="*/ 324 h 347"/>
                <a:gd name="T8" fmla="*/ 1972 w 2031"/>
                <a:gd name="T9" fmla="*/ 293 h 347"/>
                <a:gd name="T10" fmla="*/ 1972 w 2031"/>
                <a:gd name="T11" fmla="*/ 347 h 347"/>
                <a:gd name="T12" fmla="*/ 13 w 2031"/>
                <a:gd name="T13" fmla="*/ 176 h 347"/>
                <a:gd name="T14" fmla="*/ 13 w 2031"/>
                <a:gd name="T15" fmla="*/ 347 h 347"/>
                <a:gd name="T16" fmla="*/ 73 w 2031"/>
                <a:gd name="T17" fmla="*/ 176 h 347"/>
                <a:gd name="T18" fmla="*/ 65 w 2031"/>
                <a:gd name="T19" fmla="*/ 159 h 347"/>
                <a:gd name="T20" fmla="*/ 8 w 2031"/>
                <a:gd name="T21" fmla="*/ 159 h 347"/>
                <a:gd name="T22" fmla="*/ 235 w 2031"/>
                <a:gd name="T23" fmla="*/ 347 h 347"/>
                <a:gd name="T24" fmla="*/ 174 w 2031"/>
                <a:gd name="T25" fmla="*/ 347 h 347"/>
                <a:gd name="T26" fmla="*/ 413 w 2031"/>
                <a:gd name="T27" fmla="*/ 129 h 347"/>
                <a:gd name="T28" fmla="*/ 388 w 2031"/>
                <a:gd name="T29" fmla="*/ 134 h 347"/>
                <a:gd name="T30" fmla="*/ 362 w 2031"/>
                <a:gd name="T31" fmla="*/ 347 h 347"/>
                <a:gd name="T32" fmla="*/ 442 w 2031"/>
                <a:gd name="T33" fmla="*/ 347 h 347"/>
                <a:gd name="T34" fmla="*/ 438 w 2031"/>
                <a:gd name="T35" fmla="*/ 150 h 347"/>
                <a:gd name="T36" fmla="*/ 413 w 2031"/>
                <a:gd name="T37" fmla="*/ 134 h 347"/>
                <a:gd name="T38" fmla="*/ 547 w 2031"/>
                <a:gd name="T39" fmla="*/ 138 h 347"/>
                <a:gd name="T40" fmla="*/ 484 w 2031"/>
                <a:gd name="T41" fmla="*/ 347 h 347"/>
                <a:gd name="T42" fmla="*/ 601 w 2031"/>
                <a:gd name="T43" fmla="*/ 220 h 347"/>
                <a:gd name="T44" fmla="*/ 559 w 2031"/>
                <a:gd name="T45" fmla="*/ 205 h 347"/>
                <a:gd name="T46" fmla="*/ 583 w 2031"/>
                <a:gd name="T47" fmla="*/ 347 h 347"/>
                <a:gd name="T48" fmla="*/ 666 w 2031"/>
                <a:gd name="T49" fmla="*/ 347 h 347"/>
                <a:gd name="T50" fmla="*/ 641 w 2031"/>
                <a:gd name="T51" fmla="*/ 347 h 347"/>
                <a:gd name="T52" fmla="*/ 719 w 2031"/>
                <a:gd name="T53" fmla="*/ 347 h 347"/>
                <a:gd name="T54" fmla="*/ 694 w 2031"/>
                <a:gd name="T55" fmla="*/ 347 h 347"/>
                <a:gd name="T56" fmla="*/ 763 w 2031"/>
                <a:gd name="T57" fmla="*/ 347 h 347"/>
                <a:gd name="T58" fmla="*/ 725 w 2031"/>
                <a:gd name="T59" fmla="*/ 347 h 347"/>
                <a:gd name="T60" fmla="*/ 876 w 2031"/>
                <a:gd name="T61" fmla="*/ 347 h 347"/>
                <a:gd name="T62" fmla="*/ 838 w 2031"/>
                <a:gd name="T63" fmla="*/ 347 h 347"/>
                <a:gd name="T64" fmla="*/ 972 w 2031"/>
                <a:gd name="T65" fmla="*/ 347 h 347"/>
                <a:gd name="T66" fmla="*/ 939 w 2031"/>
                <a:gd name="T67" fmla="*/ 347 h 347"/>
                <a:gd name="T68" fmla="*/ 1086 w 2031"/>
                <a:gd name="T69" fmla="*/ 347 h 347"/>
                <a:gd name="T70" fmla="*/ 1012 w 2031"/>
                <a:gd name="T71" fmla="*/ 347 h 347"/>
                <a:gd name="T72" fmla="*/ 1217 w 2031"/>
                <a:gd name="T73" fmla="*/ 347 h 347"/>
                <a:gd name="T74" fmla="*/ 1199 w 2031"/>
                <a:gd name="T75" fmla="*/ 6 h 347"/>
                <a:gd name="T76" fmla="*/ 1142 w 2031"/>
                <a:gd name="T77" fmla="*/ 347 h 347"/>
                <a:gd name="T78" fmla="*/ 1477 w 2031"/>
                <a:gd name="T79" fmla="*/ 289 h 347"/>
                <a:gd name="T80" fmla="*/ 1431 w 2031"/>
                <a:gd name="T81" fmla="*/ 289 h 347"/>
                <a:gd name="T82" fmla="*/ 1480 w 2031"/>
                <a:gd name="T83" fmla="*/ 347 h 347"/>
                <a:gd name="T84" fmla="*/ 1477 w 2031"/>
                <a:gd name="T85" fmla="*/ 289 h 347"/>
                <a:gd name="T86" fmla="*/ 1528 w 2031"/>
                <a:gd name="T87" fmla="*/ 253 h 347"/>
                <a:gd name="T88" fmla="*/ 1502 w 2031"/>
                <a:gd name="T89" fmla="*/ 347 h 347"/>
                <a:gd name="T90" fmla="*/ 1565 w 2031"/>
                <a:gd name="T91" fmla="*/ 285 h 347"/>
                <a:gd name="T92" fmla="*/ 1632 w 2031"/>
                <a:gd name="T93" fmla="*/ 347 h 347"/>
                <a:gd name="T94" fmla="*/ 1628 w 2031"/>
                <a:gd name="T95" fmla="*/ 155 h 347"/>
                <a:gd name="T96" fmla="*/ 1618 w 2031"/>
                <a:gd name="T97" fmla="*/ 155 h 347"/>
                <a:gd name="T98" fmla="*/ 1607 w 2031"/>
                <a:gd name="T99" fmla="*/ 163 h 347"/>
                <a:gd name="T100" fmla="*/ 1601 w 2031"/>
                <a:gd name="T101" fmla="*/ 153 h 347"/>
                <a:gd name="T102" fmla="*/ 1595 w 2031"/>
                <a:gd name="T103" fmla="*/ 163 h 347"/>
                <a:gd name="T104" fmla="*/ 1584 w 2031"/>
                <a:gd name="T105" fmla="*/ 155 h 347"/>
                <a:gd name="T106" fmla="*/ 1574 w 2031"/>
                <a:gd name="T107" fmla="*/ 155 h 347"/>
                <a:gd name="T108" fmla="*/ 1568 w 2031"/>
                <a:gd name="T109" fmla="*/ 347 h 347"/>
                <a:gd name="T110" fmla="*/ 1750 w 2031"/>
                <a:gd name="T111" fmla="*/ 129 h 347"/>
                <a:gd name="T112" fmla="*/ 1683 w 2031"/>
                <a:gd name="T113" fmla="*/ 180 h 347"/>
                <a:gd name="T114" fmla="*/ 1756 w 2031"/>
                <a:gd name="T115" fmla="*/ 180 h 347"/>
                <a:gd name="T116" fmla="*/ 1894 w 2031"/>
                <a:gd name="T117" fmla="*/ 308 h 347"/>
                <a:gd name="T118" fmla="*/ 1873 w 2031"/>
                <a:gd name="T119" fmla="*/ 308 h 347"/>
                <a:gd name="T120" fmla="*/ 1848 w 2031"/>
                <a:gd name="T121" fmla="*/ 285 h 347"/>
                <a:gd name="T122" fmla="*/ 1840 w 2031"/>
                <a:gd name="T123" fmla="*/ 335 h 347"/>
                <a:gd name="T124" fmla="*/ 1894 w 2031"/>
                <a:gd name="T125" fmla="*/ 308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031" h="347">
                  <a:moveTo>
                    <a:pt x="1972" y="347"/>
                  </a:moveTo>
                  <a:lnTo>
                    <a:pt x="2001" y="347"/>
                  </a:lnTo>
                  <a:lnTo>
                    <a:pt x="2006" y="347"/>
                  </a:lnTo>
                  <a:lnTo>
                    <a:pt x="2018" y="347"/>
                  </a:lnTo>
                  <a:lnTo>
                    <a:pt x="2022" y="347"/>
                  </a:lnTo>
                  <a:lnTo>
                    <a:pt x="2031" y="347"/>
                  </a:lnTo>
                  <a:lnTo>
                    <a:pt x="2031" y="314"/>
                  </a:lnTo>
                  <a:lnTo>
                    <a:pt x="2018" y="314"/>
                  </a:lnTo>
                  <a:lnTo>
                    <a:pt x="2018" y="306"/>
                  </a:lnTo>
                  <a:lnTo>
                    <a:pt x="2006" y="306"/>
                  </a:lnTo>
                  <a:lnTo>
                    <a:pt x="2006" y="314"/>
                  </a:lnTo>
                  <a:lnTo>
                    <a:pt x="2006" y="324"/>
                  </a:lnTo>
                  <a:lnTo>
                    <a:pt x="2001" y="324"/>
                  </a:lnTo>
                  <a:lnTo>
                    <a:pt x="2001" y="293"/>
                  </a:lnTo>
                  <a:lnTo>
                    <a:pt x="1972" y="293"/>
                  </a:lnTo>
                  <a:lnTo>
                    <a:pt x="1972" y="324"/>
                  </a:lnTo>
                  <a:lnTo>
                    <a:pt x="1972" y="347"/>
                  </a:lnTo>
                  <a:lnTo>
                    <a:pt x="1972" y="347"/>
                  </a:lnTo>
                  <a:close/>
                  <a:moveTo>
                    <a:pt x="8" y="159"/>
                  </a:moveTo>
                  <a:lnTo>
                    <a:pt x="13" y="159"/>
                  </a:lnTo>
                  <a:lnTo>
                    <a:pt x="13" y="176"/>
                  </a:lnTo>
                  <a:lnTo>
                    <a:pt x="0" y="176"/>
                  </a:lnTo>
                  <a:lnTo>
                    <a:pt x="0" y="347"/>
                  </a:lnTo>
                  <a:lnTo>
                    <a:pt x="13" y="347"/>
                  </a:lnTo>
                  <a:lnTo>
                    <a:pt x="59" y="347"/>
                  </a:lnTo>
                  <a:lnTo>
                    <a:pt x="73" y="347"/>
                  </a:lnTo>
                  <a:lnTo>
                    <a:pt x="73" y="176"/>
                  </a:lnTo>
                  <a:lnTo>
                    <a:pt x="59" y="176"/>
                  </a:lnTo>
                  <a:lnTo>
                    <a:pt x="59" y="159"/>
                  </a:lnTo>
                  <a:lnTo>
                    <a:pt x="65" y="159"/>
                  </a:lnTo>
                  <a:lnTo>
                    <a:pt x="65" y="153"/>
                  </a:lnTo>
                  <a:lnTo>
                    <a:pt x="8" y="153"/>
                  </a:lnTo>
                  <a:lnTo>
                    <a:pt x="8" y="159"/>
                  </a:lnTo>
                  <a:lnTo>
                    <a:pt x="8" y="159"/>
                  </a:lnTo>
                  <a:close/>
                  <a:moveTo>
                    <a:pt x="174" y="347"/>
                  </a:moveTo>
                  <a:lnTo>
                    <a:pt x="235" y="347"/>
                  </a:lnTo>
                  <a:lnTo>
                    <a:pt x="235" y="79"/>
                  </a:lnTo>
                  <a:lnTo>
                    <a:pt x="174" y="79"/>
                  </a:lnTo>
                  <a:lnTo>
                    <a:pt x="174" y="347"/>
                  </a:lnTo>
                  <a:lnTo>
                    <a:pt x="174" y="347"/>
                  </a:lnTo>
                  <a:close/>
                  <a:moveTo>
                    <a:pt x="413" y="134"/>
                  </a:moveTo>
                  <a:lnTo>
                    <a:pt x="413" y="129"/>
                  </a:lnTo>
                  <a:lnTo>
                    <a:pt x="406" y="129"/>
                  </a:lnTo>
                  <a:lnTo>
                    <a:pt x="406" y="134"/>
                  </a:lnTo>
                  <a:lnTo>
                    <a:pt x="388" y="134"/>
                  </a:lnTo>
                  <a:lnTo>
                    <a:pt x="388" y="150"/>
                  </a:lnTo>
                  <a:lnTo>
                    <a:pt x="362" y="150"/>
                  </a:lnTo>
                  <a:lnTo>
                    <a:pt x="362" y="347"/>
                  </a:lnTo>
                  <a:lnTo>
                    <a:pt x="367" y="347"/>
                  </a:lnTo>
                  <a:lnTo>
                    <a:pt x="438" y="347"/>
                  </a:lnTo>
                  <a:lnTo>
                    <a:pt x="442" y="347"/>
                  </a:lnTo>
                  <a:lnTo>
                    <a:pt x="442" y="167"/>
                  </a:lnTo>
                  <a:lnTo>
                    <a:pt x="438" y="167"/>
                  </a:lnTo>
                  <a:lnTo>
                    <a:pt x="438" y="150"/>
                  </a:lnTo>
                  <a:lnTo>
                    <a:pt x="413" y="150"/>
                  </a:lnTo>
                  <a:lnTo>
                    <a:pt x="413" y="134"/>
                  </a:lnTo>
                  <a:lnTo>
                    <a:pt x="413" y="134"/>
                  </a:lnTo>
                  <a:close/>
                  <a:moveTo>
                    <a:pt x="484" y="347"/>
                  </a:moveTo>
                  <a:lnTo>
                    <a:pt x="547" y="347"/>
                  </a:lnTo>
                  <a:lnTo>
                    <a:pt x="547" y="138"/>
                  </a:lnTo>
                  <a:lnTo>
                    <a:pt x="484" y="138"/>
                  </a:lnTo>
                  <a:lnTo>
                    <a:pt x="484" y="347"/>
                  </a:lnTo>
                  <a:lnTo>
                    <a:pt x="484" y="347"/>
                  </a:lnTo>
                  <a:close/>
                  <a:moveTo>
                    <a:pt x="583" y="347"/>
                  </a:moveTo>
                  <a:lnTo>
                    <a:pt x="601" y="347"/>
                  </a:lnTo>
                  <a:lnTo>
                    <a:pt x="601" y="220"/>
                  </a:lnTo>
                  <a:lnTo>
                    <a:pt x="583" y="220"/>
                  </a:lnTo>
                  <a:lnTo>
                    <a:pt x="583" y="205"/>
                  </a:lnTo>
                  <a:lnTo>
                    <a:pt x="559" y="205"/>
                  </a:lnTo>
                  <a:lnTo>
                    <a:pt x="559" y="220"/>
                  </a:lnTo>
                  <a:lnTo>
                    <a:pt x="559" y="347"/>
                  </a:lnTo>
                  <a:lnTo>
                    <a:pt x="583" y="347"/>
                  </a:lnTo>
                  <a:lnTo>
                    <a:pt x="583" y="347"/>
                  </a:lnTo>
                  <a:close/>
                  <a:moveTo>
                    <a:pt x="641" y="347"/>
                  </a:moveTo>
                  <a:lnTo>
                    <a:pt x="666" y="347"/>
                  </a:lnTo>
                  <a:lnTo>
                    <a:pt x="666" y="236"/>
                  </a:lnTo>
                  <a:lnTo>
                    <a:pt x="641" y="236"/>
                  </a:lnTo>
                  <a:lnTo>
                    <a:pt x="641" y="347"/>
                  </a:lnTo>
                  <a:lnTo>
                    <a:pt x="641" y="347"/>
                  </a:lnTo>
                  <a:close/>
                  <a:moveTo>
                    <a:pt x="694" y="347"/>
                  </a:moveTo>
                  <a:lnTo>
                    <a:pt x="719" y="347"/>
                  </a:lnTo>
                  <a:lnTo>
                    <a:pt x="719" y="280"/>
                  </a:lnTo>
                  <a:lnTo>
                    <a:pt x="694" y="280"/>
                  </a:lnTo>
                  <a:lnTo>
                    <a:pt x="694" y="347"/>
                  </a:lnTo>
                  <a:lnTo>
                    <a:pt x="694" y="347"/>
                  </a:lnTo>
                  <a:close/>
                  <a:moveTo>
                    <a:pt x="725" y="347"/>
                  </a:moveTo>
                  <a:lnTo>
                    <a:pt x="763" y="347"/>
                  </a:lnTo>
                  <a:lnTo>
                    <a:pt x="763" y="92"/>
                  </a:lnTo>
                  <a:lnTo>
                    <a:pt x="725" y="92"/>
                  </a:lnTo>
                  <a:lnTo>
                    <a:pt x="725" y="347"/>
                  </a:lnTo>
                  <a:lnTo>
                    <a:pt x="725" y="347"/>
                  </a:lnTo>
                  <a:close/>
                  <a:moveTo>
                    <a:pt x="838" y="347"/>
                  </a:moveTo>
                  <a:lnTo>
                    <a:pt x="876" y="347"/>
                  </a:lnTo>
                  <a:lnTo>
                    <a:pt x="876" y="257"/>
                  </a:lnTo>
                  <a:lnTo>
                    <a:pt x="838" y="257"/>
                  </a:lnTo>
                  <a:lnTo>
                    <a:pt x="838" y="347"/>
                  </a:lnTo>
                  <a:lnTo>
                    <a:pt x="838" y="347"/>
                  </a:lnTo>
                  <a:close/>
                  <a:moveTo>
                    <a:pt x="939" y="347"/>
                  </a:moveTo>
                  <a:lnTo>
                    <a:pt x="972" y="347"/>
                  </a:lnTo>
                  <a:lnTo>
                    <a:pt x="972" y="236"/>
                  </a:lnTo>
                  <a:lnTo>
                    <a:pt x="939" y="236"/>
                  </a:lnTo>
                  <a:lnTo>
                    <a:pt x="939" y="347"/>
                  </a:lnTo>
                  <a:lnTo>
                    <a:pt x="939" y="347"/>
                  </a:lnTo>
                  <a:close/>
                  <a:moveTo>
                    <a:pt x="1012" y="347"/>
                  </a:moveTo>
                  <a:lnTo>
                    <a:pt x="1086" y="347"/>
                  </a:lnTo>
                  <a:lnTo>
                    <a:pt x="1086" y="0"/>
                  </a:lnTo>
                  <a:lnTo>
                    <a:pt x="1012" y="0"/>
                  </a:lnTo>
                  <a:lnTo>
                    <a:pt x="1012" y="347"/>
                  </a:lnTo>
                  <a:lnTo>
                    <a:pt x="1012" y="347"/>
                  </a:lnTo>
                  <a:close/>
                  <a:moveTo>
                    <a:pt x="1199" y="347"/>
                  </a:moveTo>
                  <a:lnTo>
                    <a:pt x="1217" y="347"/>
                  </a:lnTo>
                  <a:lnTo>
                    <a:pt x="1217" y="276"/>
                  </a:lnTo>
                  <a:lnTo>
                    <a:pt x="1199" y="276"/>
                  </a:lnTo>
                  <a:lnTo>
                    <a:pt x="1199" y="6"/>
                  </a:lnTo>
                  <a:lnTo>
                    <a:pt x="1125" y="6"/>
                  </a:lnTo>
                  <a:lnTo>
                    <a:pt x="1125" y="347"/>
                  </a:lnTo>
                  <a:lnTo>
                    <a:pt x="1142" y="347"/>
                  </a:lnTo>
                  <a:lnTo>
                    <a:pt x="1199" y="347"/>
                  </a:lnTo>
                  <a:lnTo>
                    <a:pt x="1199" y="347"/>
                  </a:lnTo>
                  <a:close/>
                  <a:moveTo>
                    <a:pt x="1477" y="289"/>
                  </a:moveTo>
                  <a:lnTo>
                    <a:pt x="1477" y="146"/>
                  </a:lnTo>
                  <a:lnTo>
                    <a:pt x="1431" y="146"/>
                  </a:lnTo>
                  <a:lnTo>
                    <a:pt x="1431" y="289"/>
                  </a:lnTo>
                  <a:lnTo>
                    <a:pt x="1417" y="289"/>
                  </a:lnTo>
                  <a:lnTo>
                    <a:pt x="1417" y="347"/>
                  </a:lnTo>
                  <a:lnTo>
                    <a:pt x="1480" y="347"/>
                  </a:lnTo>
                  <a:lnTo>
                    <a:pt x="1480" y="289"/>
                  </a:lnTo>
                  <a:lnTo>
                    <a:pt x="1477" y="289"/>
                  </a:lnTo>
                  <a:lnTo>
                    <a:pt x="1477" y="289"/>
                  </a:lnTo>
                  <a:close/>
                  <a:moveTo>
                    <a:pt x="1565" y="285"/>
                  </a:moveTo>
                  <a:lnTo>
                    <a:pt x="1565" y="253"/>
                  </a:lnTo>
                  <a:lnTo>
                    <a:pt x="1528" y="253"/>
                  </a:lnTo>
                  <a:lnTo>
                    <a:pt x="1528" y="285"/>
                  </a:lnTo>
                  <a:lnTo>
                    <a:pt x="1502" y="285"/>
                  </a:lnTo>
                  <a:lnTo>
                    <a:pt x="1502" y="347"/>
                  </a:lnTo>
                  <a:lnTo>
                    <a:pt x="1565" y="347"/>
                  </a:lnTo>
                  <a:lnTo>
                    <a:pt x="1565" y="314"/>
                  </a:lnTo>
                  <a:lnTo>
                    <a:pt x="1565" y="285"/>
                  </a:lnTo>
                  <a:lnTo>
                    <a:pt x="1565" y="285"/>
                  </a:lnTo>
                  <a:close/>
                  <a:moveTo>
                    <a:pt x="1568" y="347"/>
                  </a:moveTo>
                  <a:lnTo>
                    <a:pt x="1632" y="347"/>
                  </a:lnTo>
                  <a:lnTo>
                    <a:pt x="1632" y="163"/>
                  </a:lnTo>
                  <a:lnTo>
                    <a:pt x="1628" y="163"/>
                  </a:lnTo>
                  <a:lnTo>
                    <a:pt x="1628" y="155"/>
                  </a:lnTo>
                  <a:lnTo>
                    <a:pt x="1626" y="155"/>
                  </a:lnTo>
                  <a:lnTo>
                    <a:pt x="1622" y="153"/>
                  </a:lnTo>
                  <a:lnTo>
                    <a:pt x="1618" y="155"/>
                  </a:lnTo>
                  <a:lnTo>
                    <a:pt x="1616" y="155"/>
                  </a:lnTo>
                  <a:lnTo>
                    <a:pt x="1616" y="163"/>
                  </a:lnTo>
                  <a:lnTo>
                    <a:pt x="1607" y="163"/>
                  </a:lnTo>
                  <a:lnTo>
                    <a:pt x="1607" y="155"/>
                  </a:lnTo>
                  <a:lnTo>
                    <a:pt x="1605" y="155"/>
                  </a:lnTo>
                  <a:lnTo>
                    <a:pt x="1601" y="153"/>
                  </a:lnTo>
                  <a:lnTo>
                    <a:pt x="1597" y="155"/>
                  </a:lnTo>
                  <a:lnTo>
                    <a:pt x="1595" y="155"/>
                  </a:lnTo>
                  <a:lnTo>
                    <a:pt x="1595" y="163"/>
                  </a:lnTo>
                  <a:lnTo>
                    <a:pt x="1586" y="163"/>
                  </a:lnTo>
                  <a:lnTo>
                    <a:pt x="1586" y="155"/>
                  </a:lnTo>
                  <a:lnTo>
                    <a:pt x="1584" y="155"/>
                  </a:lnTo>
                  <a:lnTo>
                    <a:pt x="1580" y="153"/>
                  </a:lnTo>
                  <a:lnTo>
                    <a:pt x="1576" y="155"/>
                  </a:lnTo>
                  <a:lnTo>
                    <a:pt x="1574" y="155"/>
                  </a:lnTo>
                  <a:lnTo>
                    <a:pt x="1574" y="163"/>
                  </a:lnTo>
                  <a:lnTo>
                    <a:pt x="1568" y="163"/>
                  </a:lnTo>
                  <a:lnTo>
                    <a:pt x="1568" y="347"/>
                  </a:lnTo>
                  <a:lnTo>
                    <a:pt x="1568" y="347"/>
                  </a:lnTo>
                  <a:close/>
                  <a:moveTo>
                    <a:pt x="1750" y="180"/>
                  </a:moveTo>
                  <a:lnTo>
                    <a:pt x="1750" y="129"/>
                  </a:lnTo>
                  <a:lnTo>
                    <a:pt x="1704" y="129"/>
                  </a:lnTo>
                  <a:lnTo>
                    <a:pt x="1704" y="180"/>
                  </a:lnTo>
                  <a:lnTo>
                    <a:pt x="1683" y="180"/>
                  </a:lnTo>
                  <a:lnTo>
                    <a:pt x="1683" y="347"/>
                  </a:lnTo>
                  <a:lnTo>
                    <a:pt x="1756" y="347"/>
                  </a:lnTo>
                  <a:lnTo>
                    <a:pt x="1756" y="180"/>
                  </a:lnTo>
                  <a:lnTo>
                    <a:pt x="1750" y="180"/>
                  </a:lnTo>
                  <a:lnTo>
                    <a:pt x="1750" y="180"/>
                  </a:lnTo>
                  <a:close/>
                  <a:moveTo>
                    <a:pt x="1894" y="308"/>
                  </a:moveTo>
                  <a:lnTo>
                    <a:pt x="1894" y="278"/>
                  </a:lnTo>
                  <a:lnTo>
                    <a:pt x="1873" y="278"/>
                  </a:lnTo>
                  <a:lnTo>
                    <a:pt x="1873" y="308"/>
                  </a:lnTo>
                  <a:lnTo>
                    <a:pt x="1869" y="308"/>
                  </a:lnTo>
                  <a:lnTo>
                    <a:pt x="1869" y="285"/>
                  </a:lnTo>
                  <a:lnTo>
                    <a:pt x="1848" y="285"/>
                  </a:lnTo>
                  <a:lnTo>
                    <a:pt x="1848" y="308"/>
                  </a:lnTo>
                  <a:lnTo>
                    <a:pt x="1840" y="308"/>
                  </a:lnTo>
                  <a:lnTo>
                    <a:pt x="1840" y="335"/>
                  </a:lnTo>
                  <a:lnTo>
                    <a:pt x="1911" y="335"/>
                  </a:lnTo>
                  <a:lnTo>
                    <a:pt x="1911" y="308"/>
                  </a:lnTo>
                  <a:lnTo>
                    <a:pt x="1894" y="308"/>
                  </a:lnTo>
                  <a:lnTo>
                    <a:pt x="1894" y="308"/>
                  </a:lnTo>
                  <a:close/>
                </a:path>
              </a:pathLst>
            </a:custGeom>
            <a:solidFill>
              <a:schemeClr val="bg1">
                <a:lumMod val="85000"/>
                <a:alpha val="19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rmAutofit/>
            </a:bodyPr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2" name="组合 1">
            <a:extLst>
              <a:ext uri="{FF2B5EF4-FFF2-40B4-BE49-F238E27FC236}">
                <a16:creationId xmlns:a16="http://schemas.microsoft.com/office/drawing/2014/main" id="{21620B23-A1E0-4398-92E1-BC383084BCC9}"/>
              </a:ext>
            </a:extLst>
          </p:cNvPr>
          <p:cNvGrpSpPr/>
          <p:nvPr/>
        </p:nvGrpSpPr>
        <p:grpSpPr>
          <a:xfrm>
            <a:off x="4180231" y="2350085"/>
            <a:ext cx="1666986" cy="2256288"/>
            <a:chOff x="4180231" y="2485133"/>
            <a:chExt cx="1666986" cy="2256288"/>
          </a:xfrm>
        </p:grpSpPr>
        <p:sp>
          <p:nvSpPr>
            <p:cNvPr id="21" name="î$ļîďê">
              <a:extLst>
                <a:ext uri="{FF2B5EF4-FFF2-40B4-BE49-F238E27FC236}">
                  <a16:creationId xmlns:a16="http://schemas.microsoft.com/office/drawing/2014/main" id="{7E23CCEC-24C0-4F28-9736-8FE58460F798}"/>
                </a:ext>
              </a:extLst>
            </p:cNvPr>
            <p:cNvSpPr/>
            <p:nvPr/>
          </p:nvSpPr>
          <p:spPr>
            <a:xfrm>
              <a:off x="4697665" y="2485133"/>
              <a:ext cx="632118" cy="63041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b="1" i="1" dirty="0">
                  <a:solidFill>
                    <a:schemeClr val="accent1"/>
                  </a:solidFill>
                  <a:cs typeface="+mn-ea"/>
                  <a:sym typeface="+mn-lt"/>
                </a:rPr>
                <a:t>1</a:t>
              </a:r>
              <a:endParaRPr b="1" i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grpSp>
          <p:nvGrpSpPr>
            <p:cNvPr id="25" name="işľíďê">
              <a:extLst>
                <a:ext uri="{FF2B5EF4-FFF2-40B4-BE49-F238E27FC236}">
                  <a16:creationId xmlns:a16="http://schemas.microsoft.com/office/drawing/2014/main" id="{885ABC30-5DE4-4D14-A9EB-A6CAE4486317}"/>
                </a:ext>
              </a:extLst>
            </p:cNvPr>
            <p:cNvGrpSpPr/>
            <p:nvPr/>
          </p:nvGrpSpPr>
          <p:grpSpPr>
            <a:xfrm>
              <a:off x="4180231" y="3363050"/>
              <a:ext cx="1666986" cy="1378371"/>
              <a:chOff x="679340" y="4732489"/>
              <a:chExt cx="1997186" cy="1378371"/>
            </a:xfrm>
          </p:grpSpPr>
          <p:sp>
            <p:nvSpPr>
              <p:cNvPr id="35" name="îṡľîḋê">
                <a:extLst>
                  <a:ext uri="{FF2B5EF4-FFF2-40B4-BE49-F238E27FC236}">
                    <a16:creationId xmlns:a16="http://schemas.microsoft.com/office/drawing/2014/main" id="{48B2A289-ECFA-46AE-8CAC-2B6F7D18D0E3}"/>
                  </a:ext>
                </a:extLst>
              </p:cNvPr>
              <p:cNvSpPr/>
              <p:nvPr/>
            </p:nvSpPr>
            <p:spPr bwMode="auto">
              <a:xfrm>
                <a:off x="679340" y="5174293"/>
                <a:ext cx="1997186" cy="936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36" name="ïṧḻíḋê">
                <a:extLst>
                  <a:ext uri="{FF2B5EF4-FFF2-40B4-BE49-F238E27FC236}">
                    <a16:creationId xmlns:a16="http://schemas.microsoft.com/office/drawing/2014/main" id="{771C9A3A-49EA-43C6-9DDF-A2CEB85832AF}"/>
                  </a:ext>
                </a:extLst>
              </p:cNvPr>
              <p:cNvSpPr txBox="1"/>
              <p:nvPr/>
            </p:nvSpPr>
            <p:spPr bwMode="auto">
              <a:xfrm>
                <a:off x="679340" y="4732489"/>
                <a:ext cx="1997186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</a:p>
            </p:txBody>
          </p:sp>
        </p:grpSp>
      </p:grpSp>
      <p:grpSp>
        <p:nvGrpSpPr>
          <p:cNvPr id="3" name="组合 2">
            <a:extLst>
              <a:ext uri="{FF2B5EF4-FFF2-40B4-BE49-F238E27FC236}">
                <a16:creationId xmlns:a16="http://schemas.microsoft.com/office/drawing/2014/main" id="{A4407B37-39CB-4928-B759-283F0C477494}"/>
              </a:ext>
            </a:extLst>
          </p:cNvPr>
          <p:cNvGrpSpPr/>
          <p:nvPr/>
        </p:nvGrpSpPr>
        <p:grpSpPr>
          <a:xfrm>
            <a:off x="6070792" y="2215973"/>
            <a:ext cx="1666986" cy="2391336"/>
            <a:chOff x="6070792" y="2350085"/>
            <a:chExt cx="1666986" cy="2391336"/>
          </a:xfrm>
        </p:grpSpPr>
        <p:sp>
          <p:nvSpPr>
            <p:cNvPr id="171" name="椭圆 170"/>
            <p:cNvSpPr/>
            <p:nvPr/>
          </p:nvSpPr>
          <p:spPr>
            <a:xfrm>
              <a:off x="6655066" y="2350085"/>
              <a:ext cx="45719" cy="4571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sp>
          <p:nvSpPr>
            <p:cNvPr id="22" name="ïṣļîdè">
              <a:extLst>
                <a:ext uri="{FF2B5EF4-FFF2-40B4-BE49-F238E27FC236}">
                  <a16:creationId xmlns:a16="http://schemas.microsoft.com/office/drawing/2014/main" id="{5395F71C-E3BC-4FF5-AFB7-BC74F6C3668D}"/>
                </a:ext>
              </a:extLst>
            </p:cNvPr>
            <p:cNvSpPr/>
            <p:nvPr/>
          </p:nvSpPr>
          <p:spPr>
            <a:xfrm>
              <a:off x="6588225" y="2485133"/>
              <a:ext cx="632118" cy="63041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b="1" i="1" dirty="0">
                  <a:solidFill>
                    <a:schemeClr val="accent2"/>
                  </a:solidFill>
                  <a:cs typeface="+mn-ea"/>
                  <a:sym typeface="+mn-lt"/>
                </a:rPr>
                <a:t>2</a:t>
              </a:r>
              <a:endParaRPr b="1" i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grpSp>
          <p:nvGrpSpPr>
            <p:cNvPr id="26" name="iṥ1ïḍê">
              <a:extLst>
                <a:ext uri="{FF2B5EF4-FFF2-40B4-BE49-F238E27FC236}">
                  <a16:creationId xmlns:a16="http://schemas.microsoft.com/office/drawing/2014/main" id="{4ABD657C-F9CA-4D8E-9A76-E02F3B7905FB}"/>
                </a:ext>
              </a:extLst>
            </p:cNvPr>
            <p:cNvGrpSpPr/>
            <p:nvPr/>
          </p:nvGrpSpPr>
          <p:grpSpPr>
            <a:xfrm>
              <a:off x="6070792" y="3363050"/>
              <a:ext cx="1666986" cy="1378371"/>
              <a:chOff x="679340" y="4732489"/>
              <a:chExt cx="1997186" cy="1378371"/>
            </a:xfrm>
          </p:grpSpPr>
          <p:sp>
            <p:nvSpPr>
              <p:cNvPr id="33" name="ïšļíḋè">
                <a:extLst>
                  <a:ext uri="{FF2B5EF4-FFF2-40B4-BE49-F238E27FC236}">
                    <a16:creationId xmlns:a16="http://schemas.microsoft.com/office/drawing/2014/main" id="{0A571C0C-590F-473A-B96F-2A4DC36E8F6F}"/>
                  </a:ext>
                </a:extLst>
              </p:cNvPr>
              <p:cNvSpPr/>
              <p:nvPr/>
            </p:nvSpPr>
            <p:spPr bwMode="auto">
              <a:xfrm>
                <a:off x="679340" y="5174293"/>
                <a:ext cx="1997186" cy="936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34" name="îśḷîḑé">
                <a:extLst>
                  <a:ext uri="{FF2B5EF4-FFF2-40B4-BE49-F238E27FC236}">
                    <a16:creationId xmlns:a16="http://schemas.microsoft.com/office/drawing/2014/main" id="{94D3535D-5E57-409B-9190-A18BD0FA9056}"/>
                  </a:ext>
                </a:extLst>
              </p:cNvPr>
              <p:cNvSpPr txBox="1"/>
              <p:nvPr/>
            </p:nvSpPr>
            <p:spPr bwMode="auto">
              <a:xfrm>
                <a:off x="679340" y="4732489"/>
                <a:ext cx="1997186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</a:p>
            </p:txBody>
          </p:sp>
        </p:grpSp>
      </p:grpSp>
      <p:grpSp>
        <p:nvGrpSpPr>
          <p:cNvPr id="4" name="组合 3">
            <a:extLst>
              <a:ext uri="{FF2B5EF4-FFF2-40B4-BE49-F238E27FC236}">
                <a16:creationId xmlns:a16="http://schemas.microsoft.com/office/drawing/2014/main" id="{4A54EB20-A522-4887-B8C2-0490ACEF9C54}"/>
              </a:ext>
            </a:extLst>
          </p:cNvPr>
          <p:cNvGrpSpPr/>
          <p:nvPr/>
        </p:nvGrpSpPr>
        <p:grpSpPr>
          <a:xfrm>
            <a:off x="7961352" y="2350085"/>
            <a:ext cx="1666986" cy="2256288"/>
            <a:chOff x="7961352" y="2485133"/>
            <a:chExt cx="1666986" cy="2256288"/>
          </a:xfrm>
        </p:grpSpPr>
        <p:sp>
          <p:nvSpPr>
            <p:cNvPr id="23" name="iṣļiḋé">
              <a:extLst>
                <a:ext uri="{FF2B5EF4-FFF2-40B4-BE49-F238E27FC236}">
                  <a16:creationId xmlns:a16="http://schemas.microsoft.com/office/drawing/2014/main" id="{C3AED53D-7A95-435E-B700-E8EE8BF93F20}"/>
                </a:ext>
              </a:extLst>
            </p:cNvPr>
            <p:cNvSpPr/>
            <p:nvPr/>
          </p:nvSpPr>
          <p:spPr>
            <a:xfrm>
              <a:off x="8478786" y="2485133"/>
              <a:ext cx="632118" cy="63041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b="1" i="1" dirty="0">
                  <a:solidFill>
                    <a:schemeClr val="accent1"/>
                  </a:solidFill>
                  <a:cs typeface="+mn-ea"/>
                  <a:sym typeface="+mn-lt"/>
                </a:rPr>
                <a:t>3</a:t>
              </a:r>
              <a:endParaRPr b="1" i="1" dirty="0">
                <a:solidFill>
                  <a:schemeClr val="accent1"/>
                </a:solidFill>
                <a:cs typeface="+mn-ea"/>
                <a:sym typeface="+mn-lt"/>
              </a:endParaRPr>
            </a:p>
          </p:txBody>
        </p:sp>
        <p:grpSp>
          <p:nvGrpSpPr>
            <p:cNvPr id="27" name="íŝ1îďe">
              <a:extLst>
                <a:ext uri="{FF2B5EF4-FFF2-40B4-BE49-F238E27FC236}">
                  <a16:creationId xmlns:a16="http://schemas.microsoft.com/office/drawing/2014/main" id="{FFAF9E50-90F3-4915-955B-A2E1F8B6BA64}"/>
                </a:ext>
              </a:extLst>
            </p:cNvPr>
            <p:cNvGrpSpPr/>
            <p:nvPr/>
          </p:nvGrpSpPr>
          <p:grpSpPr>
            <a:xfrm>
              <a:off x="7961352" y="3363050"/>
              <a:ext cx="1666986" cy="1378371"/>
              <a:chOff x="679340" y="4732489"/>
              <a:chExt cx="1997186" cy="1378371"/>
            </a:xfrm>
          </p:grpSpPr>
          <p:sp>
            <p:nvSpPr>
              <p:cNvPr id="31" name="is1íďe">
                <a:extLst>
                  <a:ext uri="{FF2B5EF4-FFF2-40B4-BE49-F238E27FC236}">
                    <a16:creationId xmlns:a16="http://schemas.microsoft.com/office/drawing/2014/main" id="{D0525C04-87F9-4691-B98E-4F24F199748D}"/>
                  </a:ext>
                </a:extLst>
              </p:cNvPr>
              <p:cNvSpPr/>
              <p:nvPr/>
            </p:nvSpPr>
            <p:spPr bwMode="auto">
              <a:xfrm>
                <a:off x="679340" y="5174293"/>
                <a:ext cx="1997186" cy="936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32" name="ïṣḻídé">
                <a:extLst>
                  <a:ext uri="{FF2B5EF4-FFF2-40B4-BE49-F238E27FC236}">
                    <a16:creationId xmlns:a16="http://schemas.microsoft.com/office/drawing/2014/main" id="{2D3D46C9-528D-45C8-84CA-6C4E4C36169B}"/>
                  </a:ext>
                </a:extLst>
              </p:cNvPr>
              <p:cNvSpPr txBox="1"/>
              <p:nvPr/>
            </p:nvSpPr>
            <p:spPr bwMode="auto">
              <a:xfrm>
                <a:off x="679340" y="4732489"/>
                <a:ext cx="1997186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</a:p>
            </p:txBody>
          </p:sp>
        </p:grpSp>
      </p:grpSp>
      <p:grpSp>
        <p:nvGrpSpPr>
          <p:cNvPr id="5" name="组合 4">
            <a:extLst>
              <a:ext uri="{FF2B5EF4-FFF2-40B4-BE49-F238E27FC236}">
                <a16:creationId xmlns:a16="http://schemas.microsoft.com/office/drawing/2014/main" id="{B42F2B14-21E7-4412-BC9C-ED4563CD12D8}"/>
              </a:ext>
            </a:extLst>
          </p:cNvPr>
          <p:cNvGrpSpPr/>
          <p:nvPr/>
        </p:nvGrpSpPr>
        <p:grpSpPr>
          <a:xfrm>
            <a:off x="9851913" y="2350085"/>
            <a:ext cx="1666986" cy="2256288"/>
            <a:chOff x="9851913" y="2485133"/>
            <a:chExt cx="1666986" cy="2256288"/>
          </a:xfrm>
        </p:grpSpPr>
        <p:sp>
          <p:nvSpPr>
            <p:cNvPr id="24" name="íšḷiḍè">
              <a:extLst>
                <a:ext uri="{FF2B5EF4-FFF2-40B4-BE49-F238E27FC236}">
                  <a16:creationId xmlns:a16="http://schemas.microsoft.com/office/drawing/2014/main" id="{62DD58F1-9B5C-4C71-BE4F-51725C30DE79}"/>
                </a:ext>
              </a:extLst>
            </p:cNvPr>
            <p:cNvSpPr/>
            <p:nvPr/>
          </p:nvSpPr>
          <p:spPr>
            <a:xfrm>
              <a:off x="10369347" y="2485133"/>
              <a:ext cx="632118" cy="630414"/>
            </a:xfrm>
            <a:prstGeom prst="ellipse">
              <a:avLst/>
            </a:prstGeom>
            <a:solidFill>
              <a:schemeClr val="bg1"/>
            </a:solidFill>
            <a:ln w="12700" cap="flat" cmpd="sng" algn="ctr">
              <a:solidFill>
                <a:schemeClr val="bg1">
                  <a:lumMod val="75000"/>
                </a:schemeClr>
              </a:solidFill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91440" tIns="45720" rIns="91440" bIns="45720" anchor="ctr">
              <a:normAutofit/>
            </a:bodyPr>
            <a:lstStyle/>
            <a:p>
              <a:pPr algn="ctr"/>
              <a:r>
                <a:rPr lang="en-US" altLang="zh-CN" b="1" i="1" dirty="0">
                  <a:solidFill>
                    <a:schemeClr val="accent2"/>
                  </a:solidFill>
                  <a:cs typeface="+mn-ea"/>
                  <a:sym typeface="+mn-lt"/>
                </a:rPr>
                <a:t>4</a:t>
              </a:r>
              <a:endParaRPr b="1" i="1" dirty="0">
                <a:solidFill>
                  <a:schemeClr val="accent2"/>
                </a:solidFill>
                <a:cs typeface="+mn-ea"/>
                <a:sym typeface="+mn-lt"/>
              </a:endParaRPr>
            </a:p>
          </p:txBody>
        </p:sp>
        <p:grpSp>
          <p:nvGrpSpPr>
            <p:cNvPr id="28" name="ïŝḻiḓè">
              <a:extLst>
                <a:ext uri="{FF2B5EF4-FFF2-40B4-BE49-F238E27FC236}">
                  <a16:creationId xmlns:a16="http://schemas.microsoft.com/office/drawing/2014/main" id="{E9D9FB8A-0735-4AAE-B94A-26D2E45CE871}"/>
                </a:ext>
              </a:extLst>
            </p:cNvPr>
            <p:cNvGrpSpPr/>
            <p:nvPr/>
          </p:nvGrpSpPr>
          <p:grpSpPr>
            <a:xfrm>
              <a:off x="9851913" y="3363050"/>
              <a:ext cx="1666986" cy="1378371"/>
              <a:chOff x="679340" y="4732489"/>
              <a:chExt cx="1997186" cy="1378371"/>
            </a:xfrm>
          </p:grpSpPr>
          <p:sp>
            <p:nvSpPr>
              <p:cNvPr id="29" name="îślîḓè">
                <a:extLst>
                  <a:ext uri="{FF2B5EF4-FFF2-40B4-BE49-F238E27FC236}">
                    <a16:creationId xmlns:a16="http://schemas.microsoft.com/office/drawing/2014/main" id="{1F2F6504-8686-4C19-8C16-0FAB1ED15AF1}"/>
                  </a:ext>
                </a:extLst>
              </p:cNvPr>
              <p:cNvSpPr/>
              <p:nvPr/>
            </p:nvSpPr>
            <p:spPr bwMode="auto">
              <a:xfrm>
                <a:off x="679340" y="5174293"/>
                <a:ext cx="1997186" cy="9365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t" anchorCtr="0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Supporting text here. </a:t>
                </a:r>
              </a:p>
              <a:p>
                <a:pPr algn="ctr">
                  <a:lnSpc>
                    <a:spcPct val="150000"/>
                  </a:lnSpc>
                  <a:spcBef>
                    <a:spcPct val="0"/>
                  </a:spcBef>
                </a:pPr>
                <a:r>
                  <a:rPr lang="en-US" altLang="zh-CN" sz="1100" dirty="0">
                    <a:cs typeface="+mn-ea"/>
                    <a:sym typeface="+mn-lt"/>
                  </a:rPr>
                  <a:t>……</a:t>
                </a:r>
                <a:endParaRPr lang="zh-CN" altLang="en-US" sz="1100" dirty="0">
                  <a:cs typeface="+mn-ea"/>
                  <a:sym typeface="+mn-lt"/>
                </a:endParaRPr>
              </a:p>
            </p:txBody>
          </p:sp>
          <p:sp>
            <p:nvSpPr>
              <p:cNvPr id="30" name="îšľîdè">
                <a:extLst>
                  <a:ext uri="{FF2B5EF4-FFF2-40B4-BE49-F238E27FC236}">
                    <a16:creationId xmlns:a16="http://schemas.microsoft.com/office/drawing/2014/main" id="{702CC27B-DA97-4942-A4B8-64306241C899}"/>
                  </a:ext>
                </a:extLst>
              </p:cNvPr>
              <p:cNvSpPr txBox="1"/>
              <p:nvPr/>
            </p:nvSpPr>
            <p:spPr bwMode="auto">
              <a:xfrm>
                <a:off x="679340" y="4732489"/>
                <a:ext cx="1997186" cy="441805"/>
              </a:xfrm>
              <a:prstGeom prst="rect">
                <a:avLst/>
              </a:prstGeom>
              <a:no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40" tIns="45720" rIns="91440" bIns="45720" anchor="ctr">
                <a:normAutofit/>
              </a:bodyPr>
              <a:lstStyle>
                <a:defPPr>
                  <a:defRPr lang="zh-CN"/>
                </a:defPPr>
                <a:lvl1pPr marL="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1pPr>
                <a:lvl2pPr marL="45718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2pPr>
                <a:lvl3pPr marL="914377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3pPr>
                <a:lvl4pPr marL="1371566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4pPr>
                <a:lvl5pPr marL="1828754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5pPr>
                <a:lvl6pPr marL="2285943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6pPr>
                <a:lvl7pPr marL="2743131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7pPr>
                <a:lvl8pPr marL="3200320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8pPr>
                <a:lvl9pPr marL="3657509" algn="l" defTabSz="914377" rtl="0" eaLnBrk="1" latinLnBrk="0" hangingPunct="1">
                  <a:defRPr sz="1800" kern="1200">
                    <a:solidFill>
                      <a:schemeClr val="tx1"/>
                    </a:solidFill>
                  </a:defRPr>
                </a:lvl9pPr>
              </a:lstStyle>
              <a:p>
                <a:pPr algn="ctr">
                  <a:spcBef>
                    <a:spcPct val="0"/>
                  </a:spcBef>
                </a:pPr>
                <a:r>
                  <a:rPr lang="en-US" altLang="zh-CN" sz="2000" b="1" dirty="0">
                    <a:cs typeface="+mn-ea"/>
                    <a:sym typeface="+mn-lt"/>
                  </a:rPr>
                  <a:t>Add Title Text</a:t>
                </a:r>
              </a:p>
            </p:txBody>
          </p:sp>
        </p:grpSp>
      </p:grpSp>
      <p:grpSp>
        <p:nvGrpSpPr>
          <p:cNvPr id="131" name="b11ff19d-0248-4099-adfb-7287e5d177e6" descr="本素材由iSlide™ 提供&#10;iSlide™尊重知识产权并注重保护用户享有的各项权利。郑重提醒您：&#10;iSlide™插件中提供的任何信息内容的所有权、知识产权归其原始权利人或权利受让人所有，您免费/购买获得的是信息内容的使用权，并受下述条款的约束；&#10;1. 您仅可以个人非商业用途使用该等信息内容，不可将信息内容的全部或部分用于出售，或以出租、出借、转让、分销、发布等其他任何方式供他人使用；&#10;2. 禁止在接入互联网或移动互联网的任何网站、平台、应用或程序上以任何方式为他人提供iSlide™插件资源内容的下载。&#10;The resource is supplied by iSlide™.&#10;iSlide™ respects all intellectual property rights and protects all the rights its users acquired.Solemnly remind you:&#10;The ownership and intellectual property of the resources supplied in iSlide Add-in belongs to its owner or the assignee of this ownership.you only acquired the usage of the resources supplied in iSlide Add-in, as well as respected the following restrain terms:&#10;1.You are only allowed to use such resource for personal and non-commercial aim, not allowed to use such resource or part of it for the sale; or rent, lend, transfer to others; or distribution or release it in any way.&#10;2.You are not permitted to provide the resource of iSlide Add-in in any website, platform, application access to the Internet or mobile Internet." title="iSlide™ 版权声明  COPYRIGHT NOTICE">
            <a:extLst>
              <a:ext uri="{FF2B5EF4-FFF2-40B4-BE49-F238E27FC236}">
                <a16:creationId xmlns:a16="http://schemas.microsoft.com/office/drawing/2014/main" id="{29689863-1B28-410D-B1C5-5A817BA85C44}"/>
              </a:ext>
            </a:extLst>
          </p:cNvPr>
          <p:cNvGrpSpPr>
            <a:grpSpLocks noChangeAspect="1"/>
          </p:cNvGrpSpPr>
          <p:nvPr>
            <p:custDataLst>
              <p:tags r:id="rId1"/>
            </p:custDataLst>
          </p:nvPr>
        </p:nvGrpSpPr>
        <p:grpSpPr>
          <a:xfrm>
            <a:off x="532096" y="1626531"/>
            <a:ext cx="4918075" cy="4602162"/>
            <a:chOff x="3676651" y="1041401"/>
            <a:chExt cx="4918075" cy="4602162"/>
          </a:xfrm>
        </p:grpSpPr>
        <p:sp>
          <p:nvSpPr>
            <p:cNvPr id="132" name="iśļïḋè">
              <a:extLst>
                <a:ext uri="{FF2B5EF4-FFF2-40B4-BE49-F238E27FC236}">
                  <a16:creationId xmlns:a16="http://schemas.microsoft.com/office/drawing/2014/main" id="{1EB9BB7B-30E0-447D-9FC5-F1F3FE291307}"/>
                </a:ext>
              </a:extLst>
            </p:cNvPr>
            <p:cNvSpPr/>
            <p:nvPr/>
          </p:nvSpPr>
          <p:spPr bwMode="auto">
            <a:xfrm>
              <a:off x="4473576" y="5141913"/>
              <a:ext cx="3867150" cy="407988"/>
            </a:xfrm>
            <a:prstGeom prst="ellipse">
              <a:avLst/>
            </a:prstGeom>
            <a:solidFill>
              <a:srgbClr val="E8A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3" name="îṥḻïḋe">
              <a:extLst>
                <a:ext uri="{FF2B5EF4-FFF2-40B4-BE49-F238E27FC236}">
                  <a16:creationId xmlns:a16="http://schemas.microsoft.com/office/drawing/2014/main" id="{FFF8136E-286D-47AA-9E90-C25A7C640F12}"/>
                </a:ext>
              </a:extLst>
            </p:cNvPr>
            <p:cNvSpPr/>
            <p:nvPr/>
          </p:nvSpPr>
          <p:spPr bwMode="auto">
            <a:xfrm>
              <a:off x="3930651" y="5141913"/>
              <a:ext cx="542925" cy="60325"/>
            </a:xfrm>
            <a:prstGeom prst="ellipse">
              <a:avLst/>
            </a:prstGeom>
            <a:solidFill>
              <a:srgbClr val="E8A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4" name="íṣ1ïdê">
              <a:extLst>
                <a:ext uri="{FF2B5EF4-FFF2-40B4-BE49-F238E27FC236}">
                  <a16:creationId xmlns:a16="http://schemas.microsoft.com/office/drawing/2014/main" id="{15748CD1-CAE7-49D4-9BBC-A644B213DCAB}"/>
                </a:ext>
              </a:extLst>
            </p:cNvPr>
            <p:cNvSpPr/>
            <p:nvPr/>
          </p:nvSpPr>
          <p:spPr bwMode="auto">
            <a:xfrm>
              <a:off x="4567238" y="5583238"/>
              <a:ext cx="541338" cy="60325"/>
            </a:xfrm>
            <a:prstGeom prst="ellipse">
              <a:avLst/>
            </a:prstGeom>
            <a:solidFill>
              <a:srgbClr val="E8AE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5" name="iŝļíďé">
              <a:extLst>
                <a:ext uri="{FF2B5EF4-FFF2-40B4-BE49-F238E27FC236}">
                  <a16:creationId xmlns:a16="http://schemas.microsoft.com/office/drawing/2014/main" id="{14D78981-2C6A-4E82-AAD1-E58F0D72979B}"/>
                </a:ext>
              </a:extLst>
            </p:cNvPr>
            <p:cNvSpPr/>
            <p:nvPr/>
          </p:nvSpPr>
          <p:spPr bwMode="auto">
            <a:xfrm>
              <a:off x="7926388" y="4935538"/>
              <a:ext cx="668338" cy="241300"/>
            </a:xfrm>
            <a:custGeom>
              <a:avLst/>
              <a:gdLst>
                <a:gd name="T0" fmla="*/ 1 w 100"/>
                <a:gd name="T1" fmla="*/ 17 h 36"/>
                <a:gd name="T2" fmla="*/ 71 w 100"/>
                <a:gd name="T3" fmla="*/ 36 h 36"/>
                <a:gd name="T4" fmla="*/ 25 w 100"/>
                <a:gd name="T5" fmla="*/ 0 h 36"/>
                <a:gd name="T6" fmla="*/ 0 w 100"/>
                <a:gd name="T7" fmla="*/ 5 h 36"/>
                <a:gd name="T8" fmla="*/ 1 w 100"/>
                <a:gd name="T9" fmla="*/ 17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6">
                  <a:moveTo>
                    <a:pt x="1" y="17"/>
                  </a:moveTo>
                  <a:cubicBezTo>
                    <a:pt x="1" y="17"/>
                    <a:pt x="47" y="35"/>
                    <a:pt x="71" y="36"/>
                  </a:cubicBezTo>
                  <a:cubicBezTo>
                    <a:pt x="71" y="36"/>
                    <a:pt x="100" y="34"/>
                    <a:pt x="25" y="0"/>
                  </a:cubicBezTo>
                  <a:cubicBezTo>
                    <a:pt x="25" y="0"/>
                    <a:pt x="17" y="7"/>
                    <a:pt x="0" y="5"/>
                  </a:cubicBezTo>
                  <a:lnTo>
                    <a:pt x="1" y="17"/>
                  </a:lnTo>
                  <a:close/>
                </a:path>
              </a:pathLst>
            </a:custGeom>
            <a:solidFill>
              <a:srgbClr val="2D0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6" name="iṧľïde">
              <a:extLst>
                <a:ext uri="{FF2B5EF4-FFF2-40B4-BE49-F238E27FC236}">
                  <a16:creationId xmlns:a16="http://schemas.microsoft.com/office/drawing/2014/main" id="{9463CD66-79E4-49C3-9E90-2A396161A427}"/>
                </a:ext>
              </a:extLst>
            </p:cNvPr>
            <p:cNvSpPr/>
            <p:nvPr/>
          </p:nvSpPr>
          <p:spPr bwMode="auto">
            <a:xfrm>
              <a:off x="7008813" y="5141913"/>
              <a:ext cx="742950" cy="214313"/>
            </a:xfrm>
            <a:custGeom>
              <a:avLst/>
              <a:gdLst>
                <a:gd name="T0" fmla="*/ 6 w 111"/>
                <a:gd name="T1" fmla="*/ 24 h 32"/>
                <a:gd name="T2" fmla="*/ 80 w 111"/>
                <a:gd name="T3" fmla="*/ 27 h 32"/>
                <a:gd name="T4" fmla="*/ 31 w 111"/>
                <a:gd name="T5" fmla="*/ 4 h 32"/>
                <a:gd name="T6" fmla="*/ 0 w 111"/>
                <a:gd name="T7" fmla="*/ 0 h 32"/>
                <a:gd name="T8" fmla="*/ 6 w 111"/>
                <a:gd name="T9" fmla="*/ 24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" h="32">
                  <a:moveTo>
                    <a:pt x="6" y="24"/>
                  </a:moveTo>
                  <a:cubicBezTo>
                    <a:pt x="6" y="24"/>
                    <a:pt x="55" y="32"/>
                    <a:pt x="80" y="27"/>
                  </a:cubicBezTo>
                  <a:cubicBezTo>
                    <a:pt x="80" y="27"/>
                    <a:pt x="111" y="21"/>
                    <a:pt x="31" y="4"/>
                  </a:cubicBezTo>
                  <a:cubicBezTo>
                    <a:pt x="31" y="4"/>
                    <a:pt x="19" y="5"/>
                    <a:pt x="0" y="0"/>
                  </a:cubicBezTo>
                  <a:lnTo>
                    <a:pt x="6" y="24"/>
                  </a:lnTo>
                  <a:close/>
                </a:path>
              </a:pathLst>
            </a:custGeom>
            <a:solidFill>
              <a:srgbClr val="2D0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7" name="îşlíďê">
              <a:extLst>
                <a:ext uri="{FF2B5EF4-FFF2-40B4-BE49-F238E27FC236}">
                  <a16:creationId xmlns:a16="http://schemas.microsoft.com/office/drawing/2014/main" id="{439EF7A5-8F24-46FA-B2E2-449287188C98}"/>
                </a:ext>
              </a:extLst>
            </p:cNvPr>
            <p:cNvSpPr/>
            <p:nvPr/>
          </p:nvSpPr>
          <p:spPr bwMode="auto">
            <a:xfrm>
              <a:off x="7008813" y="4040188"/>
              <a:ext cx="568325" cy="1162050"/>
            </a:xfrm>
            <a:custGeom>
              <a:avLst/>
              <a:gdLst>
                <a:gd name="T0" fmla="*/ 0 w 85"/>
                <a:gd name="T1" fmla="*/ 10 h 174"/>
                <a:gd name="T2" fmla="*/ 35 w 85"/>
                <a:gd name="T3" fmla="*/ 101 h 174"/>
                <a:gd name="T4" fmla="*/ 0 w 85"/>
                <a:gd name="T5" fmla="*/ 165 h 174"/>
                <a:gd name="T6" fmla="*/ 34 w 85"/>
                <a:gd name="T7" fmla="*/ 170 h 174"/>
                <a:gd name="T8" fmla="*/ 79 w 85"/>
                <a:gd name="T9" fmla="*/ 30 h 174"/>
                <a:gd name="T10" fmla="*/ 20 w 85"/>
                <a:gd name="T11" fmla="*/ 0 h 174"/>
                <a:gd name="T12" fmla="*/ 13 w 85"/>
                <a:gd name="T13" fmla="*/ 11 h 174"/>
                <a:gd name="T14" fmla="*/ 0 w 85"/>
                <a:gd name="T15" fmla="*/ 1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5" h="174">
                  <a:moveTo>
                    <a:pt x="0" y="10"/>
                  </a:moveTo>
                  <a:cubicBezTo>
                    <a:pt x="0" y="10"/>
                    <a:pt x="46" y="63"/>
                    <a:pt x="35" y="101"/>
                  </a:cubicBezTo>
                  <a:cubicBezTo>
                    <a:pt x="24" y="139"/>
                    <a:pt x="0" y="165"/>
                    <a:pt x="0" y="165"/>
                  </a:cubicBezTo>
                  <a:cubicBezTo>
                    <a:pt x="0" y="165"/>
                    <a:pt x="17" y="174"/>
                    <a:pt x="34" y="170"/>
                  </a:cubicBezTo>
                  <a:cubicBezTo>
                    <a:pt x="34" y="170"/>
                    <a:pt x="85" y="128"/>
                    <a:pt x="79" y="30"/>
                  </a:cubicBezTo>
                  <a:cubicBezTo>
                    <a:pt x="79" y="30"/>
                    <a:pt x="53" y="4"/>
                    <a:pt x="20" y="0"/>
                  </a:cubicBezTo>
                  <a:cubicBezTo>
                    <a:pt x="13" y="11"/>
                    <a:pt x="13" y="11"/>
                    <a:pt x="13" y="11"/>
                  </a:cubicBezTo>
                  <a:lnTo>
                    <a:pt x="0" y="10"/>
                  </a:lnTo>
                  <a:close/>
                </a:path>
              </a:pathLst>
            </a:custGeom>
            <a:solidFill>
              <a:srgbClr val="C9845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8" name="i$ľíḑê">
              <a:extLst>
                <a:ext uri="{FF2B5EF4-FFF2-40B4-BE49-F238E27FC236}">
                  <a16:creationId xmlns:a16="http://schemas.microsoft.com/office/drawing/2014/main" id="{8FB832B0-686B-40DB-B6B4-CD3C0245A497}"/>
                </a:ext>
              </a:extLst>
            </p:cNvPr>
            <p:cNvSpPr/>
            <p:nvPr/>
          </p:nvSpPr>
          <p:spPr bwMode="auto">
            <a:xfrm>
              <a:off x="5295901" y="3371851"/>
              <a:ext cx="1987550" cy="1189038"/>
            </a:xfrm>
            <a:custGeom>
              <a:avLst/>
              <a:gdLst>
                <a:gd name="T0" fmla="*/ 269 w 297"/>
                <a:gd name="T1" fmla="*/ 111 h 178"/>
                <a:gd name="T2" fmla="*/ 193 w 297"/>
                <a:gd name="T3" fmla="*/ 124 h 178"/>
                <a:gd name="T4" fmla="*/ 4 w 297"/>
                <a:gd name="T5" fmla="*/ 75 h 178"/>
                <a:gd name="T6" fmla="*/ 0 w 297"/>
                <a:gd name="T7" fmla="*/ 0 h 178"/>
                <a:gd name="T8" fmla="*/ 65 w 297"/>
                <a:gd name="T9" fmla="*/ 45 h 178"/>
                <a:gd name="T10" fmla="*/ 190 w 297"/>
                <a:gd name="T11" fmla="*/ 45 h 178"/>
                <a:gd name="T12" fmla="*/ 279 w 297"/>
                <a:gd name="T13" fmla="*/ 34 h 178"/>
                <a:gd name="T14" fmla="*/ 269 w 297"/>
                <a:gd name="T15" fmla="*/ 111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97" h="178">
                  <a:moveTo>
                    <a:pt x="269" y="111"/>
                  </a:moveTo>
                  <a:cubicBezTo>
                    <a:pt x="269" y="111"/>
                    <a:pt x="245" y="105"/>
                    <a:pt x="193" y="124"/>
                  </a:cubicBezTo>
                  <a:cubicBezTo>
                    <a:pt x="141" y="144"/>
                    <a:pt x="17" y="178"/>
                    <a:pt x="4" y="75"/>
                  </a:cubicBezTo>
                  <a:cubicBezTo>
                    <a:pt x="4" y="75"/>
                    <a:pt x="8" y="28"/>
                    <a:pt x="0" y="0"/>
                  </a:cubicBezTo>
                  <a:cubicBezTo>
                    <a:pt x="65" y="45"/>
                    <a:pt x="65" y="45"/>
                    <a:pt x="65" y="45"/>
                  </a:cubicBezTo>
                  <a:cubicBezTo>
                    <a:pt x="65" y="45"/>
                    <a:pt x="134" y="62"/>
                    <a:pt x="190" y="45"/>
                  </a:cubicBezTo>
                  <a:cubicBezTo>
                    <a:pt x="245" y="28"/>
                    <a:pt x="265" y="29"/>
                    <a:pt x="279" y="34"/>
                  </a:cubicBezTo>
                  <a:cubicBezTo>
                    <a:pt x="279" y="34"/>
                    <a:pt x="297" y="73"/>
                    <a:pt x="269" y="111"/>
                  </a:cubicBezTo>
                  <a:close/>
                </a:path>
              </a:pathLst>
            </a:custGeom>
            <a:solidFill>
              <a:srgbClr val="4643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9" name="îṩlïḍè">
              <a:extLst>
                <a:ext uri="{FF2B5EF4-FFF2-40B4-BE49-F238E27FC236}">
                  <a16:creationId xmlns:a16="http://schemas.microsoft.com/office/drawing/2014/main" id="{875EC011-0F9C-4DD3-8FC5-8F435189C06D}"/>
                </a:ext>
              </a:extLst>
            </p:cNvPr>
            <p:cNvSpPr/>
            <p:nvPr/>
          </p:nvSpPr>
          <p:spPr bwMode="auto">
            <a:xfrm>
              <a:off x="4733926" y="1041401"/>
              <a:ext cx="1398588" cy="1716088"/>
            </a:xfrm>
            <a:custGeom>
              <a:avLst/>
              <a:gdLst>
                <a:gd name="T0" fmla="*/ 194 w 209"/>
                <a:gd name="T1" fmla="*/ 56 h 257"/>
                <a:gd name="T2" fmla="*/ 194 w 209"/>
                <a:gd name="T3" fmla="*/ 136 h 257"/>
                <a:gd name="T4" fmla="*/ 129 w 209"/>
                <a:gd name="T5" fmla="*/ 193 h 257"/>
                <a:gd name="T6" fmla="*/ 148 w 209"/>
                <a:gd name="T7" fmla="*/ 228 h 257"/>
                <a:gd name="T8" fmla="*/ 12 w 209"/>
                <a:gd name="T9" fmla="*/ 183 h 257"/>
                <a:gd name="T10" fmla="*/ 12 w 209"/>
                <a:gd name="T11" fmla="*/ 140 h 257"/>
                <a:gd name="T12" fmla="*/ 39 w 209"/>
                <a:gd name="T13" fmla="*/ 124 h 257"/>
                <a:gd name="T14" fmla="*/ 52 w 209"/>
                <a:gd name="T15" fmla="*/ 62 h 257"/>
                <a:gd name="T16" fmla="*/ 194 w 209"/>
                <a:gd name="T17" fmla="*/ 56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09" h="257">
                  <a:moveTo>
                    <a:pt x="194" y="56"/>
                  </a:moveTo>
                  <a:cubicBezTo>
                    <a:pt x="194" y="56"/>
                    <a:pt x="209" y="106"/>
                    <a:pt x="194" y="136"/>
                  </a:cubicBezTo>
                  <a:cubicBezTo>
                    <a:pt x="194" y="136"/>
                    <a:pt x="199" y="205"/>
                    <a:pt x="129" y="193"/>
                  </a:cubicBezTo>
                  <a:cubicBezTo>
                    <a:pt x="129" y="193"/>
                    <a:pt x="136" y="226"/>
                    <a:pt x="148" y="228"/>
                  </a:cubicBezTo>
                  <a:cubicBezTo>
                    <a:pt x="148" y="228"/>
                    <a:pt x="53" y="257"/>
                    <a:pt x="12" y="183"/>
                  </a:cubicBezTo>
                  <a:cubicBezTo>
                    <a:pt x="12" y="183"/>
                    <a:pt x="0" y="158"/>
                    <a:pt x="12" y="140"/>
                  </a:cubicBezTo>
                  <a:cubicBezTo>
                    <a:pt x="24" y="122"/>
                    <a:pt x="39" y="124"/>
                    <a:pt x="39" y="124"/>
                  </a:cubicBezTo>
                  <a:cubicBezTo>
                    <a:pt x="39" y="124"/>
                    <a:pt x="31" y="87"/>
                    <a:pt x="52" y="62"/>
                  </a:cubicBezTo>
                  <a:cubicBezTo>
                    <a:pt x="72" y="37"/>
                    <a:pt x="171" y="0"/>
                    <a:pt x="194" y="56"/>
                  </a:cubicBezTo>
                  <a:close/>
                </a:path>
              </a:pathLst>
            </a:custGeom>
            <a:solidFill>
              <a:srgbClr val="8C7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0" name="îṧlïḋê">
              <a:extLst>
                <a:ext uri="{FF2B5EF4-FFF2-40B4-BE49-F238E27FC236}">
                  <a16:creationId xmlns:a16="http://schemas.microsoft.com/office/drawing/2014/main" id="{201FC12E-304A-490A-90C1-0F0C1EC69811}"/>
                </a:ext>
              </a:extLst>
            </p:cNvPr>
            <p:cNvSpPr/>
            <p:nvPr/>
          </p:nvSpPr>
          <p:spPr bwMode="auto">
            <a:xfrm>
              <a:off x="5289551" y="1535113"/>
              <a:ext cx="890588" cy="1276350"/>
            </a:xfrm>
            <a:custGeom>
              <a:avLst/>
              <a:gdLst>
                <a:gd name="T0" fmla="*/ 99 w 133"/>
                <a:gd name="T1" fmla="*/ 0 h 191"/>
                <a:gd name="T2" fmla="*/ 88 w 133"/>
                <a:gd name="T3" fmla="*/ 113 h 191"/>
                <a:gd name="T4" fmla="*/ 46 w 133"/>
                <a:gd name="T5" fmla="*/ 119 h 191"/>
                <a:gd name="T6" fmla="*/ 52 w 133"/>
                <a:gd name="T7" fmla="*/ 171 h 191"/>
                <a:gd name="T8" fmla="*/ 12 w 133"/>
                <a:gd name="T9" fmla="*/ 158 h 191"/>
                <a:gd name="T10" fmla="*/ 20 w 133"/>
                <a:gd name="T11" fmla="*/ 103 h 191"/>
                <a:gd name="T12" fmla="*/ 12 w 133"/>
                <a:gd name="T13" fmla="*/ 83 h 191"/>
                <a:gd name="T14" fmla="*/ 7 w 133"/>
                <a:gd name="T15" fmla="*/ 52 h 191"/>
                <a:gd name="T16" fmla="*/ 29 w 133"/>
                <a:gd name="T17" fmla="*/ 55 h 191"/>
                <a:gd name="T18" fmla="*/ 99 w 133"/>
                <a:gd name="T19" fmla="*/ 0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3" h="191">
                  <a:moveTo>
                    <a:pt x="99" y="0"/>
                  </a:moveTo>
                  <a:cubicBezTo>
                    <a:pt x="99" y="0"/>
                    <a:pt x="133" y="91"/>
                    <a:pt x="88" y="113"/>
                  </a:cubicBezTo>
                  <a:cubicBezTo>
                    <a:pt x="60" y="126"/>
                    <a:pt x="46" y="119"/>
                    <a:pt x="46" y="119"/>
                  </a:cubicBezTo>
                  <a:cubicBezTo>
                    <a:pt x="46" y="119"/>
                    <a:pt x="40" y="148"/>
                    <a:pt x="52" y="171"/>
                  </a:cubicBezTo>
                  <a:cubicBezTo>
                    <a:pt x="52" y="171"/>
                    <a:pt x="33" y="191"/>
                    <a:pt x="12" y="158"/>
                  </a:cubicBezTo>
                  <a:cubicBezTo>
                    <a:pt x="12" y="158"/>
                    <a:pt x="24" y="126"/>
                    <a:pt x="20" y="103"/>
                  </a:cubicBezTo>
                  <a:cubicBezTo>
                    <a:pt x="20" y="103"/>
                    <a:pt x="14" y="95"/>
                    <a:pt x="12" y="83"/>
                  </a:cubicBezTo>
                  <a:cubicBezTo>
                    <a:pt x="12" y="83"/>
                    <a:pt x="0" y="63"/>
                    <a:pt x="7" y="52"/>
                  </a:cubicBezTo>
                  <a:cubicBezTo>
                    <a:pt x="14" y="41"/>
                    <a:pt x="27" y="46"/>
                    <a:pt x="29" y="55"/>
                  </a:cubicBezTo>
                  <a:cubicBezTo>
                    <a:pt x="29" y="55"/>
                    <a:pt x="76" y="61"/>
                    <a:pt x="99" y="0"/>
                  </a:cubicBezTo>
                  <a:close/>
                </a:path>
              </a:pathLst>
            </a:custGeom>
            <a:solidFill>
              <a:srgbClr val="E299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1" name="ïṣlïḓè">
              <a:extLst>
                <a:ext uri="{FF2B5EF4-FFF2-40B4-BE49-F238E27FC236}">
                  <a16:creationId xmlns:a16="http://schemas.microsoft.com/office/drawing/2014/main" id="{4A4F887A-F4E5-48A2-85A9-0A45575912C8}"/>
                </a:ext>
              </a:extLst>
            </p:cNvPr>
            <p:cNvSpPr/>
            <p:nvPr/>
          </p:nvSpPr>
          <p:spPr bwMode="auto">
            <a:xfrm>
              <a:off x="5911851" y="2717801"/>
              <a:ext cx="1177925" cy="989013"/>
            </a:xfrm>
            <a:custGeom>
              <a:avLst/>
              <a:gdLst>
                <a:gd name="T0" fmla="*/ 0 w 742"/>
                <a:gd name="T1" fmla="*/ 623 h 623"/>
                <a:gd name="T2" fmla="*/ 560 w 742"/>
                <a:gd name="T3" fmla="*/ 560 h 623"/>
                <a:gd name="T4" fmla="*/ 742 w 742"/>
                <a:gd name="T5" fmla="*/ 0 h 623"/>
                <a:gd name="T6" fmla="*/ 691 w 742"/>
                <a:gd name="T7" fmla="*/ 0 h 623"/>
                <a:gd name="T8" fmla="*/ 527 w 742"/>
                <a:gd name="T9" fmla="*/ 505 h 623"/>
                <a:gd name="T10" fmla="*/ 0 w 742"/>
                <a:gd name="T11" fmla="*/ 564 h 623"/>
                <a:gd name="T12" fmla="*/ 0 w 742"/>
                <a:gd name="T13" fmla="*/ 623 h 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2" h="623">
                  <a:moveTo>
                    <a:pt x="0" y="623"/>
                  </a:moveTo>
                  <a:lnTo>
                    <a:pt x="560" y="560"/>
                  </a:lnTo>
                  <a:lnTo>
                    <a:pt x="742" y="0"/>
                  </a:lnTo>
                  <a:lnTo>
                    <a:pt x="691" y="0"/>
                  </a:lnTo>
                  <a:lnTo>
                    <a:pt x="527" y="505"/>
                  </a:lnTo>
                  <a:lnTo>
                    <a:pt x="0" y="564"/>
                  </a:lnTo>
                  <a:lnTo>
                    <a:pt x="0" y="623"/>
                  </a:lnTo>
                  <a:close/>
                </a:path>
              </a:pathLst>
            </a:custGeom>
            <a:solidFill>
              <a:srgbClr val="1D18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2" name="ïṧľïḋè">
              <a:extLst>
                <a:ext uri="{FF2B5EF4-FFF2-40B4-BE49-F238E27FC236}">
                  <a16:creationId xmlns:a16="http://schemas.microsoft.com/office/drawing/2014/main" id="{5304C8E9-9ECC-4721-BE21-A1D00E491D3C}"/>
                </a:ext>
              </a:extLst>
            </p:cNvPr>
            <p:cNvSpPr/>
            <p:nvPr/>
          </p:nvSpPr>
          <p:spPr bwMode="auto">
            <a:xfrm>
              <a:off x="5148263" y="2590801"/>
              <a:ext cx="763588" cy="1082675"/>
            </a:xfrm>
            <a:custGeom>
              <a:avLst/>
              <a:gdLst>
                <a:gd name="T0" fmla="*/ 33 w 114"/>
                <a:gd name="T1" fmla="*/ 0 h 162"/>
                <a:gd name="T2" fmla="*/ 2 w 114"/>
                <a:gd name="T3" fmla="*/ 37 h 162"/>
                <a:gd name="T4" fmla="*/ 13 w 114"/>
                <a:gd name="T5" fmla="*/ 89 h 162"/>
                <a:gd name="T6" fmla="*/ 62 w 114"/>
                <a:gd name="T7" fmla="*/ 72 h 162"/>
                <a:gd name="T8" fmla="*/ 87 w 114"/>
                <a:gd name="T9" fmla="*/ 162 h 162"/>
                <a:gd name="T10" fmla="*/ 87 w 114"/>
                <a:gd name="T11" fmla="*/ 95 h 162"/>
                <a:gd name="T12" fmla="*/ 106 w 114"/>
                <a:gd name="T13" fmla="*/ 58 h 162"/>
                <a:gd name="T14" fmla="*/ 73 w 114"/>
                <a:gd name="T15" fmla="*/ 13 h 162"/>
                <a:gd name="T16" fmla="*/ 33 w 114"/>
                <a:gd name="T17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4" h="162">
                  <a:moveTo>
                    <a:pt x="33" y="0"/>
                  </a:moveTo>
                  <a:cubicBezTo>
                    <a:pt x="33" y="0"/>
                    <a:pt x="0" y="3"/>
                    <a:pt x="2" y="37"/>
                  </a:cubicBezTo>
                  <a:cubicBezTo>
                    <a:pt x="4" y="70"/>
                    <a:pt x="13" y="89"/>
                    <a:pt x="13" y="89"/>
                  </a:cubicBezTo>
                  <a:cubicBezTo>
                    <a:pt x="13" y="89"/>
                    <a:pt x="33" y="72"/>
                    <a:pt x="62" y="72"/>
                  </a:cubicBezTo>
                  <a:cubicBezTo>
                    <a:pt x="62" y="72"/>
                    <a:pt x="72" y="139"/>
                    <a:pt x="87" y="162"/>
                  </a:cubicBezTo>
                  <a:cubicBezTo>
                    <a:pt x="87" y="162"/>
                    <a:pt x="84" y="118"/>
                    <a:pt x="87" y="95"/>
                  </a:cubicBezTo>
                  <a:cubicBezTo>
                    <a:pt x="87" y="95"/>
                    <a:pt x="114" y="82"/>
                    <a:pt x="106" y="58"/>
                  </a:cubicBezTo>
                  <a:cubicBezTo>
                    <a:pt x="98" y="34"/>
                    <a:pt x="73" y="13"/>
                    <a:pt x="73" y="13"/>
                  </a:cubicBezTo>
                  <a:cubicBezTo>
                    <a:pt x="73" y="13"/>
                    <a:pt x="54" y="31"/>
                    <a:pt x="33" y="0"/>
                  </a:cubicBezTo>
                  <a:close/>
                </a:path>
              </a:pathLst>
            </a:custGeom>
            <a:solidFill>
              <a:srgbClr val="4643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3" name="ïşḷiḓê">
              <a:extLst>
                <a:ext uri="{FF2B5EF4-FFF2-40B4-BE49-F238E27FC236}">
                  <a16:creationId xmlns:a16="http://schemas.microsoft.com/office/drawing/2014/main" id="{F76FC9BB-48C6-4BB2-88E8-335F65301B90}"/>
                </a:ext>
              </a:extLst>
            </p:cNvPr>
            <p:cNvSpPr/>
            <p:nvPr/>
          </p:nvSpPr>
          <p:spPr bwMode="auto">
            <a:xfrm>
              <a:off x="5235576" y="3065463"/>
              <a:ext cx="1211263" cy="1089025"/>
            </a:xfrm>
            <a:custGeom>
              <a:avLst/>
              <a:gdLst>
                <a:gd name="T0" fmla="*/ 94 w 181"/>
                <a:gd name="T1" fmla="*/ 132 h 163"/>
                <a:gd name="T2" fmla="*/ 0 w 181"/>
                <a:gd name="T3" fmla="*/ 18 h 163"/>
                <a:gd name="T4" fmla="*/ 49 w 181"/>
                <a:gd name="T5" fmla="*/ 1 h 163"/>
                <a:gd name="T6" fmla="*/ 74 w 181"/>
                <a:gd name="T7" fmla="*/ 91 h 163"/>
                <a:gd name="T8" fmla="*/ 132 w 181"/>
                <a:gd name="T9" fmla="*/ 87 h 163"/>
                <a:gd name="T10" fmla="*/ 143 w 181"/>
                <a:gd name="T11" fmla="*/ 44 h 163"/>
                <a:gd name="T12" fmla="*/ 177 w 181"/>
                <a:gd name="T13" fmla="*/ 43 h 163"/>
                <a:gd name="T14" fmla="*/ 161 w 181"/>
                <a:gd name="T15" fmla="*/ 68 h 163"/>
                <a:gd name="T16" fmla="*/ 149 w 181"/>
                <a:gd name="T17" fmla="*/ 100 h 163"/>
                <a:gd name="T18" fmla="*/ 94 w 181"/>
                <a:gd name="T19" fmla="*/ 132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81" h="163">
                  <a:moveTo>
                    <a:pt x="94" y="132"/>
                  </a:moveTo>
                  <a:cubicBezTo>
                    <a:pt x="94" y="132"/>
                    <a:pt x="39" y="163"/>
                    <a:pt x="0" y="18"/>
                  </a:cubicBezTo>
                  <a:cubicBezTo>
                    <a:pt x="0" y="18"/>
                    <a:pt x="18" y="0"/>
                    <a:pt x="49" y="1"/>
                  </a:cubicBezTo>
                  <a:cubicBezTo>
                    <a:pt x="49" y="1"/>
                    <a:pt x="62" y="73"/>
                    <a:pt x="74" y="91"/>
                  </a:cubicBezTo>
                  <a:cubicBezTo>
                    <a:pt x="86" y="109"/>
                    <a:pt x="127" y="100"/>
                    <a:pt x="132" y="87"/>
                  </a:cubicBezTo>
                  <a:cubicBezTo>
                    <a:pt x="137" y="73"/>
                    <a:pt x="128" y="52"/>
                    <a:pt x="143" y="44"/>
                  </a:cubicBezTo>
                  <a:cubicBezTo>
                    <a:pt x="159" y="36"/>
                    <a:pt x="174" y="35"/>
                    <a:pt x="177" y="43"/>
                  </a:cubicBezTo>
                  <a:cubicBezTo>
                    <a:pt x="181" y="52"/>
                    <a:pt x="170" y="64"/>
                    <a:pt x="161" y="68"/>
                  </a:cubicBezTo>
                  <a:cubicBezTo>
                    <a:pt x="153" y="72"/>
                    <a:pt x="156" y="93"/>
                    <a:pt x="149" y="100"/>
                  </a:cubicBezTo>
                  <a:cubicBezTo>
                    <a:pt x="142" y="106"/>
                    <a:pt x="112" y="130"/>
                    <a:pt x="94" y="132"/>
                  </a:cubicBezTo>
                  <a:close/>
                </a:path>
              </a:pathLst>
            </a:custGeom>
            <a:solidFill>
              <a:srgbClr val="E299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4" name="íṣ1ïḓé">
              <a:extLst>
                <a:ext uri="{FF2B5EF4-FFF2-40B4-BE49-F238E27FC236}">
                  <a16:creationId xmlns:a16="http://schemas.microsoft.com/office/drawing/2014/main" id="{EA29A9D4-BA94-41F3-8D92-6D03D024A15F}"/>
                </a:ext>
              </a:extLst>
            </p:cNvPr>
            <p:cNvSpPr/>
            <p:nvPr/>
          </p:nvSpPr>
          <p:spPr bwMode="auto">
            <a:xfrm>
              <a:off x="7142163" y="3646488"/>
              <a:ext cx="957263" cy="1343025"/>
            </a:xfrm>
            <a:custGeom>
              <a:avLst/>
              <a:gdLst>
                <a:gd name="T0" fmla="*/ 0 w 143"/>
                <a:gd name="T1" fmla="*/ 59 h 201"/>
                <a:gd name="T2" fmla="*/ 74 w 143"/>
                <a:gd name="T3" fmla="*/ 105 h 201"/>
                <a:gd name="T4" fmla="*/ 117 w 143"/>
                <a:gd name="T5" fmla="*/ 198 h 201"/>
                <a:gd name="T6" fmla="*/ 142 w 143"/>
                <a:gd name="T7" fmla="*/ 193 h 201"/>
                <a:gd name="T8" fmla="*/ 6 w 143"/>
                <a:gd name="T9" fmla="*/ 0 h 201"/>
                <a:gd name="T10" fmla="*/ 0 w 143"/>
                <a:gd name="T11" fmla="*/ 59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01">
                  <a:moveTo>
                    <a:pt x="0" y="59"/>
                  </a:moveTo>
                  <a:cubicBezTo>
                    <a:pt x="0" y="59"/>
                    <a:pt x="42" y="63"/>
                    <a:pt x="74" y="105"/>
                  </a:cubicBezTo>
                  <a:cubicBezTo>
                    <a:pt x="107" y="146"/>
                    <a:pt x="117" y="198"/>
                    <a:pt x="117" y="198"/>
                  </a:cubicBezTo>
                  <a:cubicBezTo>
                    <a:pt x="117" y="198"/>
                    <a:pt x="135" y="201"/>
                    <a:pt x="142" y="193"/>
                  </a:cubicBezTo>
                  <a:cubicBezTo>
                    <a:pt x="142" y="193"/>
                    <a:pt x="143" y="42"/>
                    <a:pt x="6" y="0"/>
                  </a:cubicBezTo>
                  <a:cubicBezTo>
                    <a:pt x="6" y="0"/>
                    <a:pt x="15" y="26"/>
                    <a:pt x="0" y="59"/>
                  </a:cubicBezTo>
                  <a:close/>
                </a:path>
              </a:pathLst>
            </a:custGeom>
            <a:solidFill>
              <a:srgbClr val="E2995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5" name="í$lidè">
              <a:extLst>
                <a:ext uri="{FF2B5EF4-FFF2-40B4-BE49-F238E27FC236}">
                  <a16:creationId xmlns:a16="http://schemas.microsoft.com/office/drawing/2014/main" id="{9AD2E61A-3E1F-4B9A-A417-4FF8FE972667}"/>
                </a:ext>
              </a:extLst>
            </p:cNvPr>
            <p:cNvSpPr/>
            <p:nvPr/>
          </p:nvSpPr>
          <p:spPr bwMode="auto">
            <a:xfrm>
              <a:off x="4338638" y="2617788"/>
              <a:ext cx="2636838" cy="2438400"/>
            </a:xfrm>
            <a:custGeom>
              <a:avLst/>
              <a:gdLst>
                <a:gd name="T0" fmla="*/ 24 w 394"/>
                <a:gd name="T1" fmla="*/ 142 h 365"/>
                <a:gd name="T2" fmla="*/ 71 w 394"/>
                <a:gd name="T3" fmla="*/ 15 h 365"/>
                <a:gd name="T4" fmla="*/ 147 w 394"/>
                <a:gd name="T5" fmla="*/ 141 h 365"/>
                <a:gd name="T6" fmla="*/ 323 w 394"/>
                <a:gd name="T7" fmla="*/ 242 h 365"/>
                <a:gd name="T8" fmla="*/ 384 w 394"/>
                <a:gd name="T9" fmla="*/ 271 h 365"/>
                <a:gd name="T10" fmla="*/ 340 w 394"/>
                <a:gd name="T11" fmla="*/ 347 h 365"/>
                <a:gd name="T12" fmla="*/ 143 w 394"/>
                <a:gd name="T13" fmla="*/ 358 h 365"/>
                <a:gd name="T14" fmla="*/ 24 w 394"/>
                <a:gd name="T15" fmla="*/ 142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4" h="365">
                  <a:moveTo>
                    <a:pt x="24" y="142"/>
                  </a:moveTo>
                  <a:cubicBezTo>
                    <a:pt x="24" y="142"/>
                    <a:pt x="0" y="30"/>
                    <a:pt x="71" y="15"/>
                  </a:cubicBezTo>
                  <a:cubicBezTo>
                    <a:pt x="142" y="0"/>
                    <a:pt x="147" y="141"/>
                    <a:pt x="147" y="141"/>
                  </a:cubicBezTo>
                  <a:cubicBezTo>
                    <a:pt x="147" y="141"/>
                    <a:pt x="126" y="292"/>
                    <a:pt x="323" y="242"/>
                  </a:cubicBezTo>
                  <a:cubicBezTo>
                    <a:pt x="323" y="242"/>
                    <a:pt x="374" y="228"/>
                    <a:pt x="384" y="271"/>
                  </a:cubicBezTo>
                  <a:cubicBezTo>
                    <a:pt x="394" y="315"/>
                    <a:pt x="370" y="339"/>
                    <a:pt x="340" y="347"/>
                  </a:cubicBezTo>
                  <a:cubicBezTo>
                    <a:pt x="311" y="354"/>
                    <a:pt x="177" y="365"/>
                    <a:pt x="143" y="358"/>
                  </a:cubicBezTo>
                  <a:cubicBezTo>
                    <a:pt x="143" y="358"/>
                    <a:pt x="78" y="355"/>
                    <a:pt x="24" y="142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6" name="ïšļíḍe">
              <a:extLst>
                <a:ext uri="{FF2B5EF4-FFF2-40B4-BE49-F238E27FC236}">
                  <a16:creationId xmlns:a16="http://schemas.microsoft.com/office/drawing/2014/main" id="{AF582CF1-2E72-4753-83B6-6034E23329BB}"/>
                </a:ext>
              </a:extLst>
            </p:cNvPr>
            <p:cNvSpPr/>
            <p:nvPr/>
          </p:nvSpPr>
          <p:spPr bwMode="auto">
            <a:xfrm>
              <a:off x="5162551" y="5022851"/>
              <a:ext cx="368300" cy="339725"/>
            </a:xfrm>
            <a:custGeom>
              <a:avLst/>
              <a:gdLst>
                <a:gd name="T0" fmla="*/ 0 w 232"/>
                <a:gd name="T1" fmla="*/ 214 h 214"/>
                <a:gd name="T2" fmla="*/ 126 w 232"/>
                <a:gd name="T3" fmla="*/ 214 h 214"/>
                <a:gd name="T4" fmla="*/ 232 w 232"/>
                <a:gd name="T5" fmla="*/ 0 h 214"/>
                <a:gd name="T6" fmla="*/ 118 w 232"/>
                <a:gd name="T7" fmla="*/ 0 h 214"/>
                <a:gd name="T8" fmla="*/ 0 w 232"/>
                <a:gd name="T9" fmla="*/ 21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14">
                  <a:moveTo>
                    <a:pt x="0" y="214"/>
                  </a:moveTo>
                  <a:lnTo>
                    <a:pt x="126" y="214"/>
                  </a:lnTo>
                  <a:lnTo>
                    <a:pt x="232" y="0"/>
                  </a:lnTo>
                  <a:lnTo>
                    <a:pt x="118" y="0"/>
                  </a:lnTo>
                  <a:lnTo>
                    <a:pt x="0" y="214"/>
                  </a:lnTo>
                  <a:close/>
                </a:path>
              </a:pathLst>
            </a:custGeom>
            <a:solidFill>
              <a:srgbClr val="332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7" name="íśľïḑê">
              <a:extLst>
                <a:ext uri="{FF2B5EF4-FFF2-40B4-BE49-F238E27FC236}">
                  <a16:creationId xmlns:a16="http://schemas.microsoft.com/office/drawing/2014/main" id="{398F594C-E650-49F4-9511-9272B8735AE0}"/>
                </a:ext>
              </a:extLst>
            </p:cNvPr>
            <p:cNvSpPr/>
            <p:nvPr/>
          </p:nvSpPr>
          <p:spPr bwMode="auto">
            <a:xfrm>
              <a:off x="6400801" y="4948238"/>
              <a:ext cx="400050" cy="414338"/>
            </a:xfrm>
            <a:custGeom>
              <a:avLst/>
              <a:gdLst>
                <a:gd name="T0" fmla="*/ 252 w 252"/>
                <a:gd name="T1" fmla="*/ 261 h 261"/>
                <a:gd name="T2" fmla="*/ 126 w 252"/>
                <a:gd name="T3" fmla="*/ 261 h 261"/>
                <a:gd name="T4" fmla="*/ 0 w 252"/>
                <a:gd name="T5" fmla="*/ 13 h 261"/>
                <a:gd name="T6" fmla="*/ 109 w 252"/>
                <a:gd name="T7" fmla="*/ 0 h 261"/>
                <a:gd name="T8" fmla="*/ 252 w 252"/>
                <a:gd name="T9" fmla="*/ 261 h 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2" h="261">
                  <a:moveTo>
                    <a:pt x="252" y="261"/>
                  </a:moveTo>
                  <a:lnTo>
                    <a:pt x="126" y="261"/>
                  </a:lnTo>
                  <a:lnTo>
                    <a:pt x="0" y="13"/>
                  </a:lnTo>
                  <a:lnTo>
                    <a:pt x="109" y="0"/>
                  </a:lnTo>
                  <a:lnTo>
                    <a:pt x="252" y="261"/>
                  </a:lnTo>
                  <a:close/>
                </a:path>
              </a:pathLst>
            </a:custGeom>
            <a:solidFill>
              <a:srgbClr val="332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8" name="íšlïdé">
              <a:extLst>
                <a:ext uri="{FF2B5EF4-FFF2-40B4-BE49-F238E27FC236}">
                  <a16:creationId xmlns:a16="http://schemas.microsoft.com/office/drawing/2014/main" id="{0D196FCE-39DB-4A9F-92B3-970EB9A457F5}"/>
                </a:ext>
              </a:extLst>
            </p:cNvPr>
            <p:cNvSpPr/>
            <p:nvPr/>
          </p:nvSpPr>
          <p:spPr bwMode="auto">
            <a:xfrm>
              <a:off x="5984876" y="1882776"/>
              <a:ext cx="127000" cy="193675"/>
            </a:xfrm>
            <a:custGeom>
              <a:avLst/>
              <a:gdLst>
                <a:gd name="T0" fmla="*/ 0 w 19"/>
                <a:gd name="T1" fmla="*/ 0 h 29"/>
                <a:gd name="T2" fmla="*/ 12 w 19"/>
                <a:gd name="T3" fmla="*/ 15 h 29"/>
                <a:gd name="T4" fmla="*/ 8 w 19"/>
                <a:gd name="T5" fmla="*/ 28 h 29"/>
                <a:gd name="T6" fmla="*/ 3 w 19"/>
                <a:gd name="T7" fmla="*/ 27 h 29"/>
                <a:gd name="T8" fmla="*/ 0 w 1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" h="29">
                  <a:moveTo>
                    <a:pt x="0" y="0"/>
                  </a:moveTo>
                  <a:cubicBezTo>
                    <a:pt x="0" y="0"/>
                    <a:pt x="5" y="11"/>
                    <a:pt x="12" y="15"/>
                  </a:cubicBezTo>
                  <a:cubicBezTo>
                    <a:pt x="19" y="19"/>
                    <a:pt x="12" y="29"/>
                    <a:pt x="8" y="28"/>
                  </a:cubicBezTo>
                  <a:cubicBezTo>
                    <a:pt x="3" y="27"/>
                    <a:pt x="3" y="27"/>
                    <a:pt x="3" y="2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BC7D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9" name="íṩ1íḍé">
              <a:extLst>
                <a:ext uri="{FF2B5EF4-FFF2-40B4-BE49-F238E27FC236}">
                  <a16:creationId xmlns:a16="http://schemas.microsoft.com/office/drawing/2014/main" id="{EC5A1AAE-E44D-4B59-81F0-D36899D1A878}"/>
                </a:ext>
              </a:extLst>
            </p:cNvPr>
            <p:cNvSpPr/>
            <p:nvPr/>
          </p:nvSpPr>
          <p:spPr bwMode="auto">
            <a:xfrm>
              <a:off x="5818188" y="1828801"/>
              <a:ext cx="114300" cy="60325"/>
            </a:xfrm>
            <a:custGeom>
              <a:avLst/>
              <a:gdLst>
                <a:gd name="T0" fmla="*/ 0 w 17"/>
                <a:gd name="T1" fmla="*/ 0 h 9"/>
                <a:gd name="T2" fmla="*/ 8 w 17"/>
                <a:gd name="T3" fmla="*/ 5 h 9"/>
                <a:gd name="T4" fmla="*/ 12 w 17"/>
                <a:gd name="T5" fmla="*/ 6 h 9"/>
                <a:gd name="T6" fmla="*/ 17 w 17"/>
                <a:gd name="T7" fmla="*/ 6 h 9"/>
                <a:gd name="T8" fmla="*/ 12 w 17"/>
                <a:gd name="T9" fmla="*/ 9 h 9"/>
                <a:gd name="T10" fmla="*/ 6 w 17"/>
                <a:gd name="T11" fmla="*/ 8 h 9"/>
                <a:gd name="T12" fmla="*/ 0 w 17"/>
                <a:gd name="T1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9">
                  <a:moveTo>
                    <a:pt x="0" y="0"/>
                  </a:moveTo>
                  <a:cubicBezTo>
                    <a:pt x="3" y="2"/>
                    <a:pt x="5" y="4"/>
                    <a:pt x="8" y="5"/>
                  </a:cubicBezTo>
                  <a:cubicBezTo>
                    <a:pt x="9" y="5"/>
                    <a:pt x="10" y="6"/>
                    <a:pt x="12" y="6"/>
                  </a:cubicBezTo>
                  <a:cubicBezTo>
                    <a:pt x="13" y="6"/>
                    <a:pt x="15" y="6"/>
                    <a:pt x="17" y="6"/>
                  </a:cubicBezTo>
                  <a:cubicBezTo>
                    <a:pt x="15" y="8"/>
                    <a:pt x="14" y="8"/>
                    <a:pt x="12" y="9"/>
                  </a:cubicBezTo>
                  <a:cubicBezTo>
                    <a:pt x="10" y="9"/>
                    <a:pt x="8" y="9"/>
                    <a:pt x="6" y="8"/>
                  </a:cubicBezTo>
                  <a:cubicBezTo>
                    <a:pt x="2" y="7"/>
                    <a:pt x="0" y="3"/>
                    <a:pt x="0" y="0"/>
                  </a:cubicBezTo>
                  <a:close/>
                </a:path>
              </a:pathLst>
            </a:custGeom>
            <a:solidFill>
              <a:srgbClr val="BC7D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0" name="ï$ḻïḑè">
              <a:extLst>
                <a:ext uri="{FF2B5EF4-FFF2-40B4-BE49-F238E27FC236}">
                  <a16:creationId xmlns:a16="http://schemas.microsoft.com/office/drawing/2014/main" id="{0AD2503C-5A13-4429-8BDB-A08B0B31B9C4}"/>
                </a:ext>
              </a:extLst>
            </p:cNvPr>
            <p:cNvSpPr/>
            <p:nvPr/>
          </p:nvSpPr>
          <p:spPr bwMode="auto">
            <a:xfrm>
              <a:off x="5838826" y="2070101"/>
              <a:ext cx="73025" cy="66675"/>
            </a:xfrm>
            <a:custGeom>
              <a:avLst/>
              <a:gdLst>
                <a:gd name="T0" fmla="*/ 2 w 11"/>
                <a:gd name="T1" fmla="*/ 0 h 10"/>
                <a:gd name="T2" fmla="*/ 4 w 11"/>
                <a:gd name="T3" fmla="*/ 6 h 10"/>
                <a:gd name="T4" fmla="*/ 7 w 11"/>
                <a:gd name="T5" fmla="*/ 7 h 10"/>
                <a:gd name="T6" fmla="*/ 11 w 11"/>
                <a:gd name="T7" fmla="*/ 8 h 10"/>
                <a:gd name="T8" fmla="*/ 7 w 11"/>
                <a:gd name="T9" fmla="*/ 10 h 10"/>
                <a:gd name="T10" fmla="*/ 2 w 11"/>
                <a:gd name="T11" fmla="*/ 9 h 10"/>
                <a:gd name="T12" fmla="*/ 0 w 11"/>
                <a:gd name="T13" fmla="*/ 4 h 10"/>
                <a:gd name="T14" fmla="*/ 2 w 11"/>
                <a:gd name="T15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" h="10">
                  <a:moveTo>
                    <a:pt x="2" y="0"/>
                  </a:moveTo>
                  <a:cubicBezTo>
                    <a:pt x="3" y="3"/>
                    <a:pt x="3" y="5"/>
                    <a:pt x="4" y="6"/>
                  </a:cubicBezTo>
                  <a:cubicBezTo>
                    <a:pt x="5" y="6"/>
                    <a:pt x="6" y="7"/>
                    <a:pt x="7" y="7"/>
                  </a:cubicBezTo>
                  <a:cubicBezTo>
                    <a:pt x="8" y="7"/>
                    <a:pt x="9" y="8"/>
                    <a:pt x="11" y="8"/>
                  </a:cubicBezTo>
                  <a:cubicBezTo>
                    <a:pt x="9" y="9"/>
                    <a:pt x="8" y="10"/>
                    <a:pt x="7" y="10"/>
                  </a:cubicBezTo>
                  <a:cubicBezTo>
                    <a:pt x="5" y="10"/>
                    <a:pt x="3" y="10"/>
                    <a:pt x="2" y="9"/>
                  </a:cubicBezTo>
                  <a:cubicBezTo>
                    <a:pt x="0" y="7"/>
                    <a:pt x="0" y="6"/>
                    <a:pt x="0" y="4"/>
                  </a:cubicBezTo>
                  <a:cubicBezTo>
                    <a:pt x="0" y="2"/>
                    <a:pt x="0" y="1"/>
                    <a:pt x="2" y="0"/>
                  </a:cubicBezTo>
                  <a:close/>
                </a:path>
              </a:pathLst>
            </a:custGeom>
            <a:solidFill>
              <a:srgbClr val="BC7D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1" name="iṧļiďè">
              <a:extLst>
                <a:ext uri="{FF2B5EF4-FFF2-40B4-BE49-F238E27FC236}">
                  <a16:creationId xmlns:a16="http://schemas.microsoft.com/office/drawing/2014/main" id="{CDDAA75D-7E44-4966-928E-56FD1F12307C}"/>
                </a:ext>
              </a:extLst>
            </p:cNvPr>
            <p:cNvSpPr/>
            <p:nvPr/>
          </p:nvSpPr>
          <p:spPr bwMode="auto">
            <a:xfrm>
              <a:off x="3676651" y="4133851"/>
              <a:ext cx="849313" cy="1049338"/>
            </a:xfrm>
            <a:custGeom>
              <a:avLst/>
              <a:gdLst>
                <a:gd name="T0" fmla="*/ 103 w 127"/>
                <a:gd name="T1" fmla="*/ 154 h 157"/>
                <a:gd name="T2" fmla="*/ 105 w 127"/>
                <a:gd name="T3" fmla="*/ 94 h 157"/>
                <a:gd name="T4" fmla="*/ 59 w 127"/>
                <a:gd name="T5" fmla="*/ 91 h 157"/>
                <a:gd name="T6" fmla="*/ 81 w 127"/>
                <a:gd name="T7" fmla="*/ 21 h 157"/>
                <a:gd name="T8" fmla="*/ 18 w 127"/>
                <a:gd name="T9" fmla="*/ 17 h 157"/>
                <a:gd name="T10" fmla="*/ 51 w 127"/>
                <a:gd name="T11" fmla="*/ 154 h 157"/>
                <a:gd name="T12" fmla="*/ 103 w 127"/>
                <a:gd name="T13" fmla="*/ 154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7" h="157">
                  <a:moveTo>
                    <a:pt x="103" y="154"/>
                  </a:moveTo>
                  <a:cubicBezTo>
                    <a:pt x="103" y="154"/>
                    <a:pt x="127" y="115"/>
                    <a:pt x="105" y="94"/>
                  </a:cubicBezTo>
                  <a:cubicBezTo>
                    <a:pt x="88" y="82"/>
                    <a:pt x="70" y="103"/>
                    <a:pt x="59" y="91"/>
                  </a:cubicBezTo>
                  <a:cubicBezTo>
                    <a:pt x="49" y="79"/>
                    <a:pt x="96" y="41"/>
                    <a:pt x="81" y="21"/>
                  </a:cubicBezTo>
                  <a:cubicBezTo>
                    <a:pt x="66" y="2"/>
                    <a:pt x="36" y="0"/>
                    <a:pt x="18" y="17"/>
                  </a:cubicBezTo>
                  <a:cubicBezTo>
                    <a:pt x="0" y="33"/>
                    <a:pt x="29" y="126"/>
                    <a:pt x="51" y="154"/>
                  </a:cubicBezTo>
                  <a:cubicBezTo>
                    <a:pt x="51" y="154"/>
                    <a:pt x="80" y="157"/>
                    <a:pt x="103" y="154"/>
                  </a:cubicBezTo>
                  <a:close/>
                </a:path>
              </a:pathLst>
            </a:custGeom>
            <a:solidFill>
              <a:srgbClr val="8C72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2" name="îṥļîḓè">
              <a:extLst>
                <a:ext uri="{FF2B5EF4-FFF2-40B4-BE49-F238E27FC236}">
                  <a16:creationId xmlns:a16="http://schemas.microsoft.com/office/drawing/2014/main" id="{C52D4123-27D0-4924-A097-A22C50B0196A}"/>
                </a:ext>
              </a:extLst>
            </p:cNvPr>
            <p:cNvSpPr/>
            <p:nvPr/>
          </p:nvSpPr>
          <p:spPr bwMode="auto">
            <a:xfrm>
              <a:off x="3938588" y="4187826"/>
              <a:ext cx="260350" cy="981075"/>
            </a:xfrm>
            <a:custGeom>
              <a:avLst/>
              <a:gdLst>
                <a:gd name="T0" fmla="*/ 39 w 39"/>
                <a:gd name="T1" fmla="*/ 147 h 147"/>
                <a:gd name="T2" fmla="*/ 15 w 39"/>
                <a:gd name="T3" fmla="*/ 114 h 147"/>
                <a:gd name="T4" fmla="*/ 1 w 39"/>
                <a:gd name="T5" fmla="*/ 76 h 147"/>
                <a:gd name="T6" fmla="*/ 1 w 39"/>
                <a:gd name="T7" fmla="*/ 56 h 147"/>
                <a:gd name="T8" fmla="*/ 5 w 39"/>
                <a:gd name="T9" fmla="*/ 36 h 147"/>
                <a:gd name="T10" fmla="*/ 12 w 39"/>
                <a:gd name="T11" fmla="*/ 17 h 147"/>
                <a:gd name="T12" fmla="*/ 24 w 39"/>
                <a:gd name="T13" fmla="*/ 0 h 147"/>
                <a:gd name="T14" fmla="*/ 13 w 39"/>
                <a:gd name="T15" fmla="*/ 17 h 147"/>
                <a:gd name="T16" fmla="*/ 7 w 39"/>
                <a:gd name="T17" fmla="*/ 36 h 147"/>
                <a:gd name="T18" fmla="*/ 3 w 39"/>
                <a:gd name="T19" fmla="*/ 56 h 147"/>
                <a:gd name="T20" fmla="*/ 4 w 39"/>
                <a:gd name="T21" fmla="*/ 76 h 147"/>
                <a:gd name="T22" fmla="*/ 17 w 39"/>
                <a:gd name="T23" fmla="*/ 113 h 147"/>
                <a:gd name="T24" fmla="*/ 27 w 39"/>
                <a:gd name="T25" fmla="*/ 131 h 147"/>
                <a:gd name="T26" fmla="*/ 39 w 39"/>
                <a:gd name="T27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9" h="147">
                  <a:moveTo>
                    <a:pt x="39" y="147"/>
                  </a:moveTo>
                  <a:cubicBezTo>
                    <a:pt x="30" y="137"/>
                    <a:pt x="22" y="126"/>
                    <a:pt x="15" y="114"/>
                  </a:cubicBezTo>
                  <a:cubicBezTo>
                    <a:pt x="8" y="103"/>
                    <a:pt x="3" y="90"/>
                    <a:pt x="1" y="76"/>
                  </a:cubicBezTo>
                  <a:cubicBezTo>
                    <a:pt x="0" y="69"/>
                    <a:pt x="0" y="62"/>
                    <a:pt x="1" y="56"/>
                  </a:cubicBezTo>
                  <a:cubicBezTo>
                    <a:pt x="2" y="49"/>
                    <a:pt x="3" y="42"/>
                    <a:pt x="5" y="36"/>
                  </a:cubicBezTo>
                  <a:cubicBezTo>
                    <a:pt x="7" y="29"/>
                    <a:pt x="9" y="23"/>
                    <a:pt x="12" y="17"/>
                  </a:cubicBezTo>
                  <a:cubicBezTo>
                    <a:pt x="15" y="11"/>
                    <a:pt x="19" y="5"/>
                    <a:pt x="24" y="0"/>
                  </a:cubicBezTo>
                  <a:cubicBezTo>
                    <a:pt x="19" y="5"/>
                    <a:pt x="16" y="11"/>
                    <a:pt x="13" y="17"/>
                  </a:cubicBezTo>
                  <a:cubicBezTo>
                    <a:pt x="11" y="23"/>
                    <a:pt x="9" y="30"/>
                    <a:pt x="7" y="36"/>
                  </a:cubicBezTo>
                  <a:cubicBezTo>
                    <a:pt x="5" y="43"/>
                    <a:pt x="4" y="49"/>
                    <a:pt x="3" y="56"/>
                  </a:cubicBezTo>
                  <a:cubicBezTo>
                    <a:pt x="3" y="63"/>
                    <a:pt x="3" y="69"/>
                    <a:pt x="4" y="76"/>
                  </a:cubicBezTo>
                  <a:cubicBezTo>
                    <a:pt x="6" y="89"/>
                    <a:pt x="11" y="102"/>
                    <a:pt x="17" y="113"/>
                  </a:cubicBezTo>
                  <a:cubicBezTo>
                    <a:pt x="20" y="120"/>
                    <a:pt x="23" y="125"/>
                    <a:pt x="27" y="131"/>
                  </a:cubicBezTo>
                  <a:cubicBezTo>
                    <a:pt x="31" y="137"/>
                    <a:pt x="35" y="142"/>
                    <a:pt x="39" y="147"/>
                  </a:cubicBezTo>
                  <a:close/>
                </a:path>
              </a:pathLst>
            </a:custGeom>
            <a:solidFill>
              <a:srgbClr val="2D0A7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8369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000"/>
                            </p:stCondLst>
                            <p:childTnLst>
                              <p:par>
                                <p:cTn id="4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" grpId="0" animBg="1"/>
      <p:bldP spid="184" grpId="0" animBg="1"/>
      <p:bldP spid="8" grpId="0" animBg="1"/>
      <p:bldP spid="8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2db9da7a-71eb-4bac-b3e8-17e57f4ecb96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39e51886-45ed-48b8-b4ca-ce9643e90b4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dc0e2702-5da6-4650-b76f-6899c059874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6f43b02a-4718-477c-b7e0-e1c6ae96eea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a4fd7d7e-18bf-4ed6-965f-780ba6bf79e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22890ebf-49ca-451e-b941-a304247a21db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a3da4d50-1465-4d34-8c50-62831e8779e9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76417efc-85ef-44fd-8661-aab7063fb5b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12d523c5-0793-4111-8d3f-1366cfc1b3df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b9d0c96d-fce3-43b6-81b9-18952aa3639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07487956-7eb9-4e01-8f52-bbc67e7eb8c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c53a3aa1-8879-435d-bb17-2b5f206d3152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95b4c99e-cfb6-41e5-901c-630148cb507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3e389758-1cc4-446f-90db-3216bfcb2a4f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7ae64082-f213-47ed-b54d-828522420aef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5fc2888f-828d-41f3-90fc-f036a8055157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77aacfcf-1544-475b-88af-8ae0e3e3f07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07487956-7eb9-4e01-8f52-bbc67e7eb8c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5fc2888f-828d-41f3-90fc-f036a805515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67f3f905-f354-4e1b-9985-c3ab0ae7f5f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dc6a7020-5ce2-4d36-912b-3ce567eb4efb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dc6a7020-5ce2-4d36-912b-3ce567eb4efb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dc6a7020-5ce2-4d36-912b-3ce567eb4ef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dc6a7020-5ce2-4d36-912b-3ce567eb4efb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VECTOR" val="b11ff19d-0248-4099-adfb-7287e5d177e6"/>
</p:tagLst>
</file>

<file path=ppt/theme/theme1.xml><?xml version="1.0" encoding="utf-8"?>
<a:theme xmlns:a="http://schemas.openxmlformats.org/drawingml/2006/main" name="www.freeppt7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35nmgtlp">
      <a:majorFont>
        <a:latin typeface="印品黑体"/>
        <a:ea typeface="微软雅黑"/>
        <a:cs typeface=""/>
      </a:majorFont>
      <a:minorFont>
        <a:latin typeface="印品黑体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1068</Words>
  <Application>Microsoft Office PowerPoint</Application>
  <PresentationFormat>宽屏</PresentationFormat>
  <Paragraphs>243</Paragraphs>
  <Slides>25</Slides>
  <Notes>25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等线</vt:lpstr>
      <vt:lpstr>微软雅黑</vt:lpstr>
      <vt:lpstr>印品黑体</vt:lpstr>
      <vt:lpstr>Arial</vt:lpstr>
      <vt:lpstr>Calibri</vt:lpstr>
      <vt:lpstr>www.freeppt7.com</vt:lpstr>
      <vt:lpstr>www.jpppt.com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第一PPT</Manager>
  <Company>第一PPT，www.1ppt.com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蓝色矢量</dc:title>
  <dc:creator>第一PPT</dc:creator>
  <cp:keywords>www.1ppt.com</cp:keywords>
  <dc:description>www.1ppt.com</dc:description>
  <cp:lastModifiedBy>之灵</cp:lastModifiedBy>
  <cp:revision>117</cp:revision>
  <dcterms:created xsi:type="dcterms:W3CDTF">2018-04-16T06:05:00Z</dcterms:created>
  <dcterms:modified xsi:type="dcterms:W3CDTF">2023-01-18T06:07:21Z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2052-10.1.0.7469</vt:lpwstr>
  </property>
</Properties>
</file>