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8" r:id="rId4"/>
    <p:sldId id="338" r:id="rId5"/>
    <p:sldId id="337" r:id="rId6"/>
    <p:sldId id="7109" r:id="rId7"/>
    <p:sldId id="7110" r:id="rId8"/>
    <p:sldId id="7111" r:id="rId9"/>
    <p:sldId id="7112" r:id="rId10"/>
    <p:sldId id="7115" r:id="rId11"/>
    <p:sldId id="7116" r:id="rId12"/>
    <p:sldId id="7117" r:id="rId13"/>
    <p:sldId id="7118" r:id="rId14"/>
    <p:sldId id="7113" r:id="rId15"/>
    <p:sldId id="7119" r:id="rId16"/>
    <p:sldId id="7120" r:id="rId17"/>
    <p:sldId id="7121" r:id="rId18"/>
    <p:sldId id="7122" r:id="rId19"/>
    <p:sldId id="7114" r:id="rId20"/>
    <p:sldId id="7123" r:id="rId21"/>
    <p:sldId id="7124" r:id="rId22"/>
    <p:sldId id="7125" r:id="rId23"/>
    <p:sldId id="7126" r:id="rId24"/>
    <p:sldId id="7127" r:id="rId25"/>
    <p:sldId id="7129" r:id="rId26"/>
    <p:sldId id="7128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836"/>
    <a:srgbClr val="E7356D"/>
    <a:srgbClr val="2EAADC"/>
    <a:srgbClr val="7F7F7F"/>
    <a:srgbClr val="ED658F"/>
    <a:srgbClr val="4472C4"/>
    <a:srgbClr val="2FA0D2"/>
    <a:srgbClr val="2DA0D2"/>
    <a:srgbClr val="0E1735"/>
    <a:srgbClr val="2EA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6206" autoAdjust="0"/>
  </p:normalViewPr>
  <p:slideViewPr>
    <p:cSldViewPr snapToGrid="0">
      <p:cViewPr varScale="1">
        <p:scale>
          <a:sx n="73" d="100"/>
          <a:sy n="73" d="100"/>
        </p:scale>
        <p:origin x="510" y="66"/>
      </p:cViewPr>
      <p:guideLst/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F9B78-8B86-4A4D-A601-F478020108F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248A-D323-4159-9AA4-FA8609BDFC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17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198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085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798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550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122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759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017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494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8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52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575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390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41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297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82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56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00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73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40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98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517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24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8248A-D323-4159-9AA4-FA8609BDFC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90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D649-3358-478F-8D43-FAE2D07FD749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EBE9-7D59-4918-BA50-03D86A9299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D649-3358-478F-8D43-FAE2D07FD749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EBE9-7D59-4918-BA50-03D86A9299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D649-3358-478F-8D43-FAE2D07FD749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EBE9-7D59-4918-BA50-03D86A9299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D649-3358-478F-8D43-FAE2D07FD749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EBE9-7D59-4918-BA50-03D86A9299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0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396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04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D649-3358-478F-8D43-FAE2D07FD749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EBE9-7D59-4918-BA50-03D86A9299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D649-3358-478F-8D43-FAE2D07FD749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EBE9-7D59-4918-BA50-03D86A9299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D649-3358-478F-8D43-FAE2D07FD749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EBE9-7D59-4918-BA50-03D86A9299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D649-3358-478F-8D43-FAE2D07FD749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EBE9-7D59-4918-BA50-03D86A9299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D649-3358-478F-8D43-FAE2D07FD749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EBE9-7D59-4918-BA50-03D86A92996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A4C223B-C320-0B2B-E7E1-2DA21D19D670}"/>
              </a:ext>
            </a:extLst>
          </p:cNvPr>
          <p:cNvSpPr txBox="1"/>
          <p:nvPr userDrawn="1"/>
        </p:nvSpPr>
        <p:spPr>
          <a:xfrm>
            <a:off x="1973796" y="666226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2990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D649-3358-478F-8D43-FAE2D07FD749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EBE9-7D59-4918-BA50-03D86A9299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D649-3358-478F-8D43-FAE2D07FD749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EBE9-7D59-4918-BA50-03D86A9299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D649-3358-478F-8D43-FAE2D07FD749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EBE9-7D59-4918-BA50-03D86A9299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D649-3358-478F-8D43-FAE2D07FD749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3EBE9-7D59-4918-BA50-03D86A9299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82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6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9.jpeg"/><Relationship Id="rId5" Type="http://schemas.openxmlformats.org/officeDocument/2006/relationships/tags" Target="../tags/tag8.xml"/><Relationship Id="rId10" Type="http://schemas.openxmlformats.org/officeDocument/2006/relationships/image" Target="../media/image58.jpeg"/><Relationship Id="rId4" Type="http://schemas.openxmlformats.org/officeDocument/2006/relationships/tags" Target="../tags/tag7.xml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nts.google.com/specimen/Ubuntu" TargetMode="External"/><Relationship Id="rId4" Type="http://schemas.openxmlformats.org/officeDocument/2006/relationships/hyperlink" Target="https://fonts.google.com/specimen/Krona+On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1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6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9208" y="425449"/>
            <a:ext cx="83976" cy="2686051"/>
          </a:xfrm>
          <a:prstGeom prst="rect">
            <a:avLst/>
          </a:prstGeom>
          <a:solidFill>
            <a:srgbClr val="F0A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635372" y="1937267"/>
            <a:ext cx="83976" cy="4542114"/>
          </a:xfrm>
          <a:prstGeom prst="rect">
            <a:avLst/>
          </a:prstGeom>
          <a:solidFill>
            <a:srgbClr val="2E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5037918" y="-4128697"/>
            <a:ext cx="83976" cy="9192268"/>
          </a:xfrm>
          <a:prstGeom prst="rect">
            <a:avLst/>
          </a:prstGeom>
          <a:solidFill>
            <a:srgbClr val="F0A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8183895" y="3008099"/>
            <a:ext cx="83976" cy="6902954"/>
          </a:xfrm>
          <a:prstGeom prst="rect">
            <a:avLst/>
          </a:prstGeom>
          <a:solidFill>
            <a:srgbClr val="2E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165452" y="-37322"/>
            <a:ext cx="4040155" cy="2614710"/>
            <a:chOff x="8165452" y="-37322"/>
            <a:chExt cx="4040155" cy="2614710"/>
          </a:xfrm>
        </p:grpSpPr>
        <p:sp>
          <p:nvSpPr>
            <p:cNvPr id="11" name="任意多边形: 形状 10"/>
            <p:cNvSpPr/>
            <p:nvPr/>
          </p:nvSpPr>
          <p:spPr>
            <a:xfrm>
              <a:off x="8165452" y="-37322"/>
              <a:ext cx="2239347" cy="1045028"/>
            </a:xfrm>
            <a:custGeom>
              <a:avLst/>
              <a:gdLst>
                <a:gd name="connsiteX0" fmla="*/ 0 w 2239347"/>
                <a:gd name="connsiteY0" fmla="*/ 0 h 1045028"/>
                <a:gd name="connsiteX1" fmla="*/ 466531 w 2239347"/>
                <a:gd name="connsiteY1" fmla="*/ 485191 h 1045028"/>
                <a:gd name="connsiteX2" fmla="*/ 1380931 w 2239347"/>
                <a:gd name="connsiteY2" fmla="*/ 475861 h 1045028"/>
                <a:gd name="connsiteX3" fmla="*/ 1922106 w 2239347"/>
                <a:gd name="connsiteY3" fmla="*/ 1045028 h 1045028"/>
                <a:gd name="connsiteX4" fmla="*/ 2239347 w 2239347"/>
                <a:gd name="connsiteY4" fmla="*/ 1045028 h 1045028"/>
                <a:gd name="connsiteX5" fmla="*/ 1259633 w 2239347"/>
                <a:gd name="connsiteY5" fmla="*/ 27991 h 1045028"/>
                <a:gd name="connsiteX6" fmla="*/ 0 w 2239347"/>
                <a:gd name="connsiteY6" fmla="*/ 0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347" h="1045028">
                  <a:moveTo>
                    <a:pt x="0" y="0"/>
                  </a:moveTo>
                  <a:lnTo>
                    <a:pt x="466531" y="485191"/>
                  </a:lnTo>
                  <a:lnTo>
                    <a:pt x="1380931" y="475861"/>
                  </a:lnTo>
                  <a:lnTo>
                    <a:pt x="1922106" y="1045028"/>
                  </a:lnTo>
                  <a:lnTo>
                    <a:pt x="2239347" y="1045028"/>
                  </a:lnTo>
                  <a:lnTo>
                    <a:pt x="1259633" y="27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6200000">
              <a:off x="10067028" y="-59926"/>
              <a:ext cx="2095867" cy="2166776"/>
            </a:xfrm>
            <a:custGeom>
              <a:avLst/>
              <a:gdLst>
                <a:gd name="connsiteX0" fmla="*/ 0 w 2095867"/>
                <a:gd name="connsiteY0" fmla="*/ 2129453 h 2129453"/>
                <a:gd name="connsiteX1" fmla="*/ 2049213 w 2095867"/>
                <a:gd name="connsiteY1" fmla="*/ 0 h 2129453"/>
                <a:gd name="connsiteX2" fmla="*/ 2095867 w 2095867"/>
                <a:gd name="connsiteY2" fmla="*/ 2129453 h 2129453"/>
                <a:gd name="connsiteX3" fmla="*/ 0 w 2095867"/>
                <a:gd name="connsiteY3" fmla="*/ 2129453 h 2129453"/>
                <a:gd name="connsiteX0-1" fmla="*/ 0 w 2095867"/>
                <a:gd name="connsiteY0-2" fmla="*/ 2166776 h 2166776"/>
                <a:gd name="connsiteX1-3" fmla="*/ 2077205 w 2095867"/>
                <a:gd name="connsiteY1-4" fmla="*/ 0 h 2166776"/>
                <a:gd name="connsiteX2-5" fmla="*/ 2095867 w 2095867"/>
                <a:gd name="connsiteY2-6" fmla="*/ 2166776 h 2166776"/>
                <a:gd name="connsiteX3-7" fmla="*/ 0 w 2095867"/>
                <a:gd name="connsiteY3-8" fmla="*/ 2166776 h 21667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5867" h="2166776">
                  <a:moveTo>
                    <a:pt x="0" y="2166776"/>
                  </a:moveTo>
                  <a:lnTo>
                    <a:pt x="2077205" y="0"/>
                  </a:lnTo>
                  <a:lnTo>
                    <a:pt x="2095867" y="2166776"/>
                  </a:lnTo>
                  <a:lnTo>
                    <a:pt x="0" y="2166776"/>
                  </a:lnTo>
                  <a:close/>
                </a:path>
              </a:pathLst>
            </a:custGeom>
            <a:solidFill>
              <a:srgbClr val="2DA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0371972" y="-23556"/>
              <a:ext cx="992106" cy="9465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0868025" y="586130"/>
              <a:ext cx="1330325" cy="129101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: 形状 11"/>
            <p:cNvSpPr/>
            <p:nvPr/>
          </p:nvSpPr>
          <p:spPr>
            <a:xfrm>
              <a:off x="9676039" y="-9330"/>
              <a:ext cx="2529568" cy="2586718"/>
            </a:xfrm>
            <a:custGeom>
              <a:avLst/>
              <a:gdLst>
                <a:gd name="connsiteX0" fmla="*/ 0 w 2481943"/>
                <a:gd name="connsiteY0" fmla="*/ 9331 h 2481943"/>
                <a:gd name="connsiteX1" fmla="*/ 0 w 2481943"/>
                <a:gd name="connsiteY1" fmla="*/ 65315 h 2481943"/>
                <a:gd name="connsiteX2" fmla="*/ 2481943 w 2481943"/>
                <a:gd name="connsiteY2" fmla="*/ 2481943 h 2481943"/>
                <a:gd name="connsiteX3" fmla="*/ 2481943 w 2481943"/>
                <a:gd name="connsiteY3" fmla="*/ 2351315 h 2481943"/>
                <a:gd name="connsiteX4" fmla="*/ 167951 w 2481943"/>
                <a:gd name="connsiteY4" fmla="*/ 0 h 2481943"/>
                <a:gd name="connsiteX5" fmla="*/ 0 w 2481943"/>
                <a:gd name="connsiteY5" fmla="*/ 9331 h 2481943"/>
                <a:gd name="connsiteX0-1" fmla="*/ 0 w 2481943"/>
                <a:gd name="connsiteY0-2" fmla="*/ 9331 h 2543856"/>
                <a:gd name="connsiteX1-3" fmla="*/ 0 w 2481943"/>
                <a:gd name="connsiteY1-4" fmla="*/ 65315 h 2543856"/>
                <a:gd name="connsiteX2-5" fmla="*/ 2481943 w 2481943"/>
                <a:gd name="connsiteY2-6" fmla="*/ 2543856 h 2543856"/>
                <a:gd name="connsiteX3-7" fmla="*/ 2481943 w 2481943"/>
                <a:gd name="connsiteY3-8" fmla="*/ 2351315 h 2543856"/>
                <a:gd name="connsiteX4-9" fmla="*/ 167951 w 2481943"/>
                <a:gd name="connsiteY4-10" fmla="*/ 0 h 2543856"/>
                <a:gd name="connsiteX5-11" fmla="*/ 0 w 2481943"/>
                <a:gd name="connsiteY5-12" fmla="*/ 9331 h 2543856"/>
                <a:gd name="connsiteX0-13" fmla="*/ 0 w 2481943"/>
                <a:gd name="connsiteY0-14" fmla="*/ 9331 h 2586718"/>
                <a:gd name="connsiteX1-15" fmla="*/ 0 w 2481943"/>
                <a:gd name="connsiteY1-16" fmla="*/ 65315 h 2586718"/>
                <a:gd name="connsiteX2-17" fmla="*/ 2477181 w 2481943"/>
                <a:gd name="connsiteY2-18" fmla="*/ 2586718 h 2586718"/>
                <a:gd name="connsiteX3-19" fmla="*/ 2481943 w 2481943"/>
                <a:gd name="connsiteY3-20" fmla="*/ 2351315 h 2586718"/>
                <a:gd name="connsiteX4-21" fmla="*/ 167951 w 2481943"/>
                <a:gd name="connsiteY4-22" fmla="*/ 0 h 2586718"/>
                <a:gd name="connsiteX5-23" fmla="*/ 0 w 2481943"/>
                <a:gd name="connsiteY5-24" fmla="*/ 9331 h 2586718"/>
                <a:gd name="connsiteX0-25" fmla="*/ 47625 w 2529568"/>
                <a:gd name="connsiteY0-26" fmla="*/ 9331 h 2586718"/>
                <a:gd name="connsiteX1-27" fmla="*/ 0 w 2529568"/>
                <a:gd name="connsiteY1-28" fmla="*/ 12927 h 2586718"/>
                <a:gd name="connsiteX2-29" fmla="*/ 2524806 w 2529568"/>
                <a:gd name="connsiteY2-30" fmla="*/ 2586718 h 2586718"/>
                <a:gd name="connsiteX3-31" fmla="*/ 2529568 w 2529568"/>
                <a:gd name="connsiteY3-32" fmla="*/ 2351315 h 2586718"/>
                <a:gd name="connsiteX4-33" fmla="*/ 215576 w 2529568"/>
                <a:gd name="connsiteY4-34" fmla="*/ 0 h 2586718"/>
                <a:gd name="connsiteX5-35" fmla="*/ 47625 w 2529568"/>
                <a:gd name="connsiteY5-36" fmla="*/ 9331 h 25867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9568" h="2586718">
                  <a:moveTo>
                    <a:pt x="47625" y="9331"/>
                  </a:moveTo>
                  <a:lnTo>
                    <a:pt x="0" y="12927"/>
                  </a:lnTo>
                  <a:lnTo>
                    <a:pt x="2524806" y="2586718"/>
                  </a:lnTo>
                  <a:cubicBezTo>
                    <a:pt x="2526393" y="2508250"/>
                    <a:pt x="2527981" y="2429783"/>
                    <a:pt x="2529568" y="2351315"/>
                  </a:cubicBezTo>
                  <a:lnTo>
                    <a:pt x="215576" y="0"/>
                  </a:lnTo>
                  <a:lnTo>
                    <a:pt x="47625" y="93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21150" y="3013788"/>
            <a:ext cx="5274285" cy="3854017"/>
            <a:chOff x="-21150" y="3013788"/>
            <a:chExt cx="5274285" cy="3854017"/>
          </a:xfrm>
        </p:grpSpPr>
        <p:sp>
          <p:nvSpPr>
            <p:cNvPr id="5" name="任意多边形: 形状 4"/>
            <p:cNvSpPr/>
            <p:nvPr/>
          </p:nvSpPr>
          <p:spPr>
            <a:xfrm>
              <a:off x="-18661" y="6074230"/>
              <a:ext cx="979714" cy="793296"/>
            </a:xfrm>
            <a:custGeom>
              <a:avLst/>
              <a:gdLst>
                <a:gd name="connsiteX0" fmla="*/ 0 w 979714"/>
                <a:gd name="connsiteY0" fmla="*/ 27991 h 783771"/>
                <a:gd name="connsiteX1" fmla="*/ 214604 w 979714"/>
                <a:gd name="connsiteY1" fmla="*/ 0 h 783771"/>
                <a:gd name="connsiteX2" fmla="*/ 979714 w 979714"/>
                <a:gd name="connsiteY2" fmla="*/ 783771 h 783771"/>
                <a:gd name="connsiteX3" fmla="*/ 37322 w 979714"/>
                <a:gd name="connsiteY3" fmla="*/ 783771 h 783771"/>
                <a:gd name="connsiteX4" fmla="*/ 0 w 979714"/>
                <a:gd name="connsiteY4" fmla="*/ 27991 h 783771"/>
                <a:gd name="connsiteX0-1" fmla="*/ 0 w 979714"/>
                <a:gd name="connsiteY0-2" fmla="*/ 27991 h 793296"/>
                <a:gd name="connsiteX1-3" fmla="*/ 214604 w 979714"/>
                <a:gd name="connsiteY1-4" fmla="*/ 0 h 793296"/>
                <a:gd name="connsiteX2-5" fmla="*/ 979714 w 979714"/>
                <a:gd name="connsiteY2-6" fmla="*/ 783771 h 793296"/>
                <a:gd name="connsiteX3-7" fmla="*/ 8747 w 979714"/>
                <a:gd name="connsiteY3-8" fmla="*/ 793296 h 793296"/>
                <a:gd name="connsiteX4-9" fmla="*/ 0 w 979714"/>
                <a:gd name="connsiteY4-10" fmla="*/ 27991 h 7932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9714" h="793296">
                  <a:moveTo>
                    <a:pt x="0" y="27991"/>
                  </a:moveTo>
                  <a:lnTo>
                    <a:pt x="214604" y="0"/>
                  </a:lnTo>
                  <a:lnTo>
                    <a:pt x="979714" y="783771"/>
                  </a:lnTo>
                  <a:lnTo>
                    <a:pt x="8747" y="793296"/>
                  </a:lnTo>
                  <a:lnTo>
                    <a:pt x="0" y="27991"/>
                  </a:lnTo>
                  <a:close/>
                </a:path>
              </a:pathLst>
            </a:custGeom>
            <a:solidFill>
              <a:srgbClr val="E73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-4199" y="4655976"/>
              <a:ext cx="1687908" cy="2211355"/>
            </a:xfrm>
            <a:custGeom>
              <a:avLst/>
              <a:gdLst>
                <a:gd name="connsiteX0" fmla="*/ 0 w 1651518"/>
                <a:gd name="connsiteY0" fmla="*/ 0 h 2211355"/>
                <a:gd name="connsiteX1" fmla="*/ 9330 w 1651518"/>
                <a:gd name="connsiteY1" fmla="*/ 1045028 h 2211355"/>
                <a:gd name="connsiteX2" fmla="*/ 1110342 w 1651518"/>
                <a:gd name="connsiteY2" fmla="*/ 2211355 h 2211355"/>
                <a:gd name="connsiteX3" fmla="*/ 1651518 w 1651518"/>
                <a:gd name="connsiteY3" fmla="*/ 2192693 h 2211355"/>
                <a:gd name="connsiteX4" fmla="*/ 550506 w 1651518"/>
                <a:gd name="connsiteY4" fmla="*/ 1082351 h 2211355"/>
                <a:gd name="connsiteX5" fmla="*/ 541175 w 1651518"/>
                <a:gd name="connsiteY5" fmla="*/ 522514 h 2211355"/>
                <a:gd name="connsiteX6" fmla="*/ 0 w 1651518"/>
                <a:gd name="connsiteY6" fmla="*/ 0 h 2211355"/>
                <a:gd name="connsiteX0-1" fmla="*/ 13530 w 1665048"/>
                <a:gd name="connsiteY0-2" fmla="*/ 0 h 2211355"/>
                <a:gd name="connsiteX1-3" fmla="*/ 0 w 1665048"/>
                <a:gd name="connsiteY1-4" fmla="*/ 1045028 h 2211355"/>
                <a:gd name="connsiteX2-5" fmla="*/ 1123872 w 1665048"/>
                <a:gd name="connsiteY2-6" fmla="*/ 2211355 h 2211355"/>
                <a:gd name="connsiteX3-7" fmla="*/ 1665048 w 1665048"/>
                <a:gd name="connsiteY3-8" fmla="*/ 2192693 h 2211355"/>
                <a:gd name="connsiteX4-9" fmla="*/ 564036 w 1665048"/>
                <a:gd name="connsiteY4-10" fmla="*/ 1082351 h 2211355"/>
                <a:gd name="connsiteX5-11" fmla="*/ 554705 w 1665048"/>
                <a:gd name="connsiteY5-12" fmla="*/ 522514 h 2211355"/>
                <a:gd name="connsiteX6-13" fmla="*/ 13530 w 1665048"/>
                <a:gd name="connsiteY6-14" fmla="*/ 0 h 2211355"/>
                <a:gd name="connsiteX0-15" fmla="*/ 13530 w 1687908"/>
                <a:gd name="connsiteY0-16" fmla="*/ 0 h 2211355"/>
                <a:gd name="connsiteX1-17" fmla="*/ 0 w 1687908"/>
                <a:gd name="connsiteY1-18" fmla="*/ 1045028 h 2211355"/>
                <a:gd name="connsiteX2-19" fmla="*/ 1123872 w 1687908"/>
                <a:gd name="connsiteY2-20" fmla="*/ 2211355 h 2211355"/>
                <a:gd name="connsiteX3-21" fmla="*/ 1687908 w 1687908"/>
                <a:gd name="connsiteY3-22" fmla="*/ 2200313 h 2211355"/>
                <a:gd name="connsiteX4-23" fmla="*/ 564036 w 1687908"/>
                <a:gd name="connsiteY4-24" fmla="*/ 1082351 h 2211355"/>
                <a:gd name="connsiteX5-25" fmla="*/ 554705 w 1687908"/>
                <a:gd name="connsiteY5-26" fmla="*/ 522514 h 2211355"/>
                <a:gd name="connsiteX6-27" fmla="*/ 13530 w 1687908"/>
                <a:gd name="connsiteY6-28" fmla="*/ 0 h 2211355"/>
                <a:gd name="connsiteX0-29" fmla="*/ 5910 w 1687908"/>
                <a:gd name="connsiteY0-30" fmla="*/ 0 h 2211355"/>
                <a:gd name="connsiteX1-31" fmla="*/ 0 w 1687908"/>
                <a:gd name="connsiteY1-32" fmla="*/ 1045028 h 2211355"/>
                <a:gd name="connsiteX2-33" fmla="*/ 1123872 w 1687908"/>
                <a:gd name="connsiteY2-34" fmla="*/ 2211355 h 2211355"/>
                <a:gd name="connsiteX3-35" fmla="*/ 1687908 w 1687908"/>
                <a:gd name="connsiteY3-36" fmla="*/ 2200313 h 2211355"/>
                <a:gd name="connsiteX4-37" fmla="*/ 564036 w 1687908"/>
                <a:gd name="connsiteY4-38" fmla="*/ 1082351 h 2211355"/>
                <a:gd name="connsiteX5-39" fmla="*/ 554705 w 1687908"/>
                <a:gd name="connsiteY5-40" fmla="*/ 522514 h 2211355"/>
                <a:gd name="connsiteX6-41" fmla="*/ 5910 w 1687908"/>
                <a:gd name="connsiteY6-42" fmla="*/ 0 h 22113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687908" h="2211355">
                  <a:moveTo>
                    <a:pt x="5910" y="0"/>
                  </a:moveTo>
                  <a:lnTo>
                    <a:pt x="0" y="1045028"/>
                  </a:lnTo>
                  <a:lnTo>
                    <a:pt x="1123872" y="2211355"/>
                  </a:lnTo>
                  <a:lnTo>
                    <a:pt x="1687908" y="2200313"/>
                  </a:lnTo>
                  <a:lnTo>
                    <a:pt x="564036" y="1082351"/>
                  </a:lnTo>
                  <a:lnTo>
                    <a:pt x="554705" y="522514"/>
                  </a:lnTo>
                  <a:lnTo>
                    <a:pt x="5910" y="0"/>
                  </a:lnTo>
                  <a:close/>
                </a:path>
              </a:pathLst>
            </a:custGeom>
            <a:solidFill>
              <a:srgbClr val="2FA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11967" y="4413380"/>
              <a:ext cx="3005235" cy="2450529"/>
            </a:xfrm>
            <a:custGeom>
              <a:avLst/>
              <a:gdLst>
                <a:gd name="connsiteX0" fmla="*/ 0 w 2967135"/>
                <a:gd name="connsiteY0" fmla="*/ 9330 h 2444620"/>
                <a:gd name="connsiteX1" fmla="*/ 569168 w 2967135"/>
                <a:gd name="connsiteY1" fmla="*/ 0 h 2444620"/>
                <a:gd name="connsiteX2" fmla="*/ 2967135 w 2967135"/>
                <a:gd name="connsiteY2" fmla="*/ 2435289 h 2444620"/>
                <a:gd name="connsiteX3" fmla="*/ 2771192 w 2967135"/>
                <a:gd name="connsiteY3" fmla="*/ 2444620 h 2444620"/>
                <a:gd name="connsiteX4" fmla="*/ 1119674 w 2967135"/>
                <a:gd name="connsiteY4" fmla="*/ 802432 h 2444620"/>
                <a:gd name="connsiteX5" fmla="*/ 774441 w 2967135"/>
                <a:gd name="connsiteY5" fmla="*/ 793102 h 2444620"/>
                <a:gd name="connsiteX6" fmla="*/ 0 w 2967135"/>
                <a:gd name="connsiteY6" fmla="*/ 9330 h 2444620"/>
                <a:gd name="connsiteX0-1" fmla="*/ 0 w 3005235"/>
                <a:gd name="connsiteY0-2" fmla="*/ 9330 h 2450529"/>
                <a:gd name="connsiteX1-3" fmla="*/ 569168 w 3005235"/>
                <a:gd name="connsiteY1-4" fmla="*/ 0 h 2450529"/>
                <a:gd name="connsiteX2-5" fmla="*/ 3005235 w 3005235"/>
                <a:gd name="connsiteY2-6" fmla="*/ 2450529 h 2450529"/>
                <a:gd name="connsiteX3-7" fmla="*/ 2771192 w 3005235"/>
                <a:gd name="connsiteY3-8" fmla="*/ 2444620 h 2450529"/>
                <a:gd name="connsiteX4-9" fmla="*/ 1119674 w 3005235"/>
                <a:gd name="connsiteY4-10" fmla="*/ 802432 h 2450529"/>
                <a:gd name="connsiteX5-11" fmla="*/ 774441 w 3005235"/>
                <a:gd name="connsiteY5-12" fmla="*/ 793102 h 2450529"/>
                <a:gd name="connsiteX6-13" fmla="*/ 0 w 3005235"/>
                <a:gd name="connsiteY6-14" fmla="*/ 9330 h 24505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005235" h="2450529">
                  <a:moveTo>
                    <a:pt x="0" y="9330"/>
                  </a:moveTo>
                  <a:lnTo>
                    <a:pt x="569168" y="0"/>
                  </a:lnTo>
                  <a:lnTo>
                    <a:pt x="3005235" y="2450529"/>
                  </a:lnTo>
                  <a:lnTo>
                    <a:pt x="2771192" y="2444620"/>
                  </a:lnTo>
                  <a:lnTo>
                    <a:pt x="1119674" y="802432"/>
                  </a:lnTo>
                  <a:lnTo>
                    <a:pt x="774441" y="793102"/>
                  </a:lnTo>
                  <a:lnTo>
                    <a:pt x="0" y="9330"/>
                  </a:lnTo>
                  <a:close/>
                </a:path>
              </a:pathLst>
            </a:custGeom>
            <a:solidFill>
              <a:srgbClr val="E73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-21150" y="3124382"/>
              <a:ext cx="2652382" cy="2939143"/>
            </a:xfrm>
            <a:custGeom>
              <a:avLst/>
              <a:gdLst>
                <a:gd name="connsiteX0" fmla="*/ 0 w 2649893"/>
                <a:gd name="connsiteY0" fmla="*/ 0 h 2939143"/>
                <a:gd name="connsiteX1" fmla="*/ 27991 w 2649893"/>
                <a:gd name="connsiteY1" fmla="*/ 307910 h 2939143"/>
                <a:gd name="connsiteX2" fmla="*/ 2649893 w 2649893"/>
                <a:gd name="connsiteY2" fmla="*/ 2939143 h 2939143"/>
                <a:gd name="connsiteX3" fmla="*/ 2649893 w 2649893"/>
                <a:gd name="connsiteY3" fmla="*/ 2500604 h 2939143"/>
                <a:gd name="connsiteX4" fmla="*/ 186612 w 2649893"/>
                <a:gd name="connsiteY4" fmla="*/ 27992 h 2939143"/>
                <a:gd name="connsiteX5" fmla="*/ 0 w 2649893"/>
                <a:gd name="connsiteY5" fmla="*/ 0 h 2939143"/>
                <a:gd name="connsiteX0-1" fmla="*/ 2489 w 2652382"/>
                <a:gd name="connsiteY0-2" fmla="*/ 0 h 2939143"/>
                <a:gd name="connsiteX1-3" fmla="*/ 0 w 2652382"/>
                <a:gd name="connsiteY1-4" fmla="*/ 307910 h 2939143"/>
                <a:gd name="connsiteX2-5" fmla="*/ 2652382 w 2652382"/>
                <a:gd name="connsiteY2-6" fmla="*/ 2939143 h 2939143"/>
                <a:gd name="connsiteX3-7" fmla="*/ 2652382 w 2652382"/>
                <a:gd name="connsiteY3-8" fmla="*/ 2500604 h 2939143"/>
                <a:gd name="connsiteX4-9" fmla="*/ 189101 w 2652382"/>
                <a:gd name="connsiteY4-10" fmla="*/ 27992 h 2939143"/>
                <a:gd name="connsiteX5-11" fmla="*/ 2489 w 2652382"/>
                <a:gd name="connsiteY5-12" fmla="*/ 0 h 2939143"/>
                <a:gd name="connsiteX0-13" fmla="*/ 2489 w 2652382"/>
                <a:gd name="connsiteY0-14" fmla="*/ 0 h 2939143"/>
                <a:gd name="connsiteX1-15" fmla="*/ 0 w 2652382"/>
                <a:gd name="connsiteY1-16" fmla="*/ 307910 h 2939143"/>
                <a:gd name="connsiteX2-17" fmla="*/ 2652382 w 2652382"/>
                <a:gd name="connsiteY2-18" fmla="*/ 2939143 h 2939143"/>
                <a:gd name="connsiteX3-19" fmla="*/ 2652382 w 2652382"/>
                <a:gd name="connsiteY3-20" fmla="*/ 2500604 h 2939143"/>
                <a:gd name="connsiteX4-21" fmla="*/ 158621 w 2652382"/>
                <a:gd name="connsiteY4-22" fmla="*/ 35612 h 2939143"/>
                <a:gd name="connsiteX5-23" fmla="*/ 2489 w 2652382"/>
                <a:gd name="connsiteY5-24" fmla="*/ 0 h 2939143"/>
                <a:gd name="connsiteX0-25" fmla="*/ 2489 w 2652382"/>
                <a:gd name="connsiteY0-26" fmla="*/ 0 h 2939143"/>
                <a:gd name="connsiteX1-27" fmla="*/ 0 w 2652382"/>
                <a:gd name="connsiteY1-28" fmla="*/ 307910 h 2939143"/>
                <a:gd name="connsiteX2-29" fmla="*/ 2652382 w 2652382"/>
                <a:gd name="connsiteY2-30" fmla="*/ 2939143 h 2939143"/>
                <a:gd name="connsiteX3-31" fmla="*/ 2652382 w 2652382"/>
                <a:gd name="connsiteY3-32" fmla="*/ 2500604 h 2939143"/>
                <a:gd name="connsiteX4-33" fmla="*/ 181481 w 2652382"/>
                <a:gd name="connsiteY4-34" fmla="*/ 35612 h 2939143"/>
                <a:gd name="connsiteX5-35" fmla="*/ 2489 w 2652382"/>
                <a:gd name="connsiteY5-36" fmla="*/ 0 h 2939143"/>
                <a:gd name="connsiteX0-37" fmla="*/ 2489 w 2652382"/>
                <a:gd name="connsiteY0-38" fmla="*/ 0 h 2939143"/>
                <a:gd name="connsiteX1-39" fmla="*/ 0 w 2652382"/>
                <a:gd name="connsiteY1-40" fmla="*/ 307910 h 2939143"/>
                <a:gd name="connsiteX2-41" fmla="*/ 2652382 w 2652382"/>
                <a:gd name="connsiteY2-42" fmla="*/ 2939143 h 2939143"/>
                <a:gd name="connsiteX3-43" fmla="*/ 2652382 w 2652382"/>
                <a:gd name="connsiteY3-44" fmla="*/ 2500604 h 2939143"/>
                <a:gd name="connsiteX4-45" fmla="*/ 173861 w 2652382"/>
                <a:gd name="connsiteY4-46" fmla="*/ 43232 h 2939143"/>
                <a:gd name="connsiteX5-47" fmla="*/ 2489 w 2652382"/>
                <a:gd name="connsiteY5-48" fmla="*/ 0 h 2939143"/>
                <a:gd name="connsiteX0-49" fmla="*/ 2489 w 2652382"/>
                <a:gd name="connsiteY0-50" fmla="*/ 0 h 2939143"/>
                <a:gd name="connsiteX1-51" fmla="*/ 0 w 2652382"/>
                <a:gd name="connsiteY1-52" fmla="*/ 307910 h 2939143"/>
                <a:gd name="connsiteX2-53" fmla="*/ 2652382 w 2652382"/>
                <a:gd name="connsiteY2-54" fmla="*/ 2939143 h 2939143"/>
                <a:gd name="connsiteX3-55" fmla="*/ 2637142 w 2652382"/>
                <a:gd name="connsiteY3-56" fmla="*/ 2508224 h 2939143"/>
                <a:gd name="connsiteX4-57" fmla="*/ 173861 w 2652382"/>
                <a:gd name="connsiteY4-58" fmla="*/ 43232 h 2939143"/>
                <a:gd name="connsiteX5-59" fmla="*/ 2489 w 2652382"/>
                <a:gd name="connsiteY5-60" fmla="*/ 0 h 2939143"/>
                <a:gd name="connsiteX0-61" fmla="*/ 2489 w 2652382"/>
                <a:gd name="connsiteY0-62" fmla="*/ 0 h 2939143"/>
                <a:gd name="connsiteX1-63" fmla="*/ 0 w 2652382"/>
                <a:gd name="connsiteY1-64" fmla="*/ 307910 h 2939143"/>
                <a:gd name="connsiteX2-65" fmla="*/ 2652382 w 2652382"/>
                <a:gd name="connsiteY2-66" fmla="*/ 2939143 h 2939143"/>
                <a:gd name="connsiteX3-67" fmla="*/ 2652382 w 2652382"/>
                <a:gd name="connsiteY3-68" fmla="*/ 2508224 h 2939143"/>
                <a:gd name="connsiteX4-69" fmla="*/ 173861 w 2652382"/>
                <a:gd name="connsiteY4-70" fmla="*/ 43232 h 2939143"/>
                <a:gd name="connsiteX5-71" fmla="*/ 2489 w 2652382"/>
                <a:gd name="connsiteY5-72" fmla="*/ 0 h 2939143"/>
                <a:gd name="connsiteX0-73" fmla="*/ 2489 w 2652382"/>
                <a:gd name="connsiteY0-74" fmla="*/ 0 h 2923903"/>
                <a:gd name="connsiteX1-75" fmla="*/ 0 w 2652382"/>
                <a:gd name="connsiteY1-76" fmla="*/ 307910 h 2923903"/>
                <a:gd name="connsiteX2-77" fmla="*/ 2621902 w 2652382"/>
                <a:gd name="connsiteY2-78" fmla="*/ 2923903 h 2923903"/>
                <a:gd name="connsiteX3-79" fmla="*/ 2652382 w 2652382"/>
                <a:gd name="connsiteY3-80" fmla="*/ 2508224 h 2923903"/>
                <a:gd name="connsiteX4-81" fmla="*/ 173861 w 2652382"/>
                <a:gd name="connsiteY4-82" fmla="*/ 43232 h 2923903"/>
                <a:gd name="connsiteX5-83" fmla="*/ 2489 w 2652382"/>
                <a:gd name="connsiteY5-84" fmla="*/ 0 h 2923903"/>
                <a:gd name="connsiteX0-85" fmla="*/ 2489 w 2652382"/>
                <a:gd name="connsiteY0-86" fmla="*/ 0 h 2939143"/>
                <a:gd name="connsiteX1-87" fmla="*/ 0 w 2652382"/>
                <a:gd name="connsiteY1-88" fmla="*/ 307910 h 2939143"/>
                <a:gd name="connsiteX2-89" fmla="*/ 2652382 w 2652382"/>
                <a:gd name="connsiteY2-90" fmla="*/ 2939143 h 2939143"/>
                <a:gd name="connsiteX3-91" fmla="*/ 2652382 w 2652382"/>
                <a:gd name="connsiteY3-92" fmla="*/ 2508224 h 2939143"/>
                <a:gd name="connsiteX4-93" fmla="*/ 173861 w 2652382"/>
                <a:gd name="connsiteY4-94" fmla="*/ 43232 h 2939143"/>
                <a:gd name="connsiteX5-95" fmla="*/ 2489 w 2652382"/>
                <a:gd name="connsiteY5-96" fmla="*/ 0 h 2939143"/>
                <a:gd name="connsiteX0-97" fmla="*/ 2489 w 2652382"/>
                <a:gd name="connsiteY0-98" fmla="*/ 0 h 2939143"/>
                <a:gd name="connsiteX1-99" fmla="*/ 0 w 2652382"/>
                <a:gd name="connsiteY1-100" fmla="*/ 307910 h 2939143"/>
                <a:gd name="connsiteX2-101" fmla="*/ 2652382 w 2652382"/>
                <a:gd name="connsiteY2-102" fmla="*/ 2939143 h 2939143"/>
                <a:gd name="connsiteX3-103" fmla="*/ 2652382 w 2652382"/>
                <a:gd name="connsiteY3-104" fmla="*/ 2508224 h 2939143"/>
                <a:gd name="connsiteX4-105" fmla="*/ 189101 w 2652382"/>
                <a:gd name="connsiteY4-106" fmla="*/ 35612 h 2939143"/>
                <a:gd name="connsiteX5-107" fmla="*/ 2489 w 2652382"/>
                <a:gd name="connsiteY5-108" fmla="*/ 0 h 29391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652382" h="2939143">
                  <a:moveTo>
                    <a:pt x="2489" y="0"/>
                  </a:moveTo>
                  <a:cubicBezTo>
                    <a:pt x="1659" y="102637"/>
                    <a:pt x="830" y="205273"/>
                    <a:pt x="0" y="307910"/>
                  </a:cubicBezTo>
                  <a:lnTo>
                    <a:pt x="2652382" y="2939143"/>
                  </a:lnTo>
                  <a:lnTo>
                    <a:pt x="2652382" y="2508224"/>
                  </a:lnTo>
                  <a:lnTo>
                    <a:pt x="189101" y="3561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73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18661" y="3013788"/>
              <a:ext cx="4572000" cy="3844212"/>
            </a:xfrm>
            <a:custGeom>
              <a:avLst/>
              <a:gdLst>
                <a:gd name="connsiteX0" fmla="*/ 0 w 4572000"/>
                <a:gd name="connsiteY0" fmla="*/ 0 h 3844212"/>
                <a:gd name="connsiteX1" fmla="*/ 3844212 w 4572000"/>
                <a:gd name="connsiteY1" fmla="*/ 3844212 h 3844212"/>
                <a:gd name="connsiteX2" fmla="*/ 4572000 w 4572000"/>
                <a:gd name="connsiteY2" fmla="*/ 3834881 h 3844212"/>
                <a:gd name="connsiteX3" fmla="*/ 1894115 w 4572000"/>
                <a:gd name="connsiteY3" fmla="*/ 1166326 h 3844212"/>
                <a:gd name="connsiteX4" fmla="*/ 1884784 w 4572000"/>
                <a:gd name="connsiteY4" fmla="*/ 289249 h 3844212"/>
                <a:gd name="connsiteX5" fmla="*/ 0 w 4572000"/>
                <a:gd name="connsiteY5" fmla="*/ 0 h 384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0" h="3844212">
                  <a:moveTo>
                    <a:pt x="0" y="0"/>
                  </a:moveTo>
                  <a:lnTo>
                    <a:pt x="3844212" y="3844212"/>
                  </a:lnTo>
                  <a:lnTo>
                    <a:pt x="4572000" y="3834881"/>
                  </a:lnTo>
                  <a:lnTo>
                    <a:pt x="1894115" y="1166326"/>
                  </a:lnTo>
                  <a:cubicBezTo>
                    <a:pt x="1891005" y="873967"/>
                    <a:pt x="1887894" y="581608"/>
                    <a:pt x="1884784" y="2892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-19439" y="3500043"/>
              <a:ext cx="3367762" cy="3367762"/>
            </a:xfrm>
            <a:prstGeom prst="line">
              <a:avLst/>
            </a:prstGeom>
            <a:ln w="12700">
              <a:solidFill>
                <a:srgbClr val="0E173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12635" y="4463635"/>
              <a:ext cx="795408" cy="795408"/>
            </a:xfrm>
            <a:prstGeom prst="line">
              <a:avLst/>
            </a:prstGeom>
            <a:ln w="12700">
              <a:solidFill>
                <a:srgbClr val="0E173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639073" y="5542284"/>
              <a:ext cx="184840" cy="184840"/>
            </a:xfrm>
            <a:prstGeom prst="ellipse">
              <a:avLst/>
            </a:prstGeom>
            <a:noFill/>
            <a:ln w="19050">
              <a:solidFill>
                <a:srgbClr val="0E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795676" y="4326475"/>
              <a:ext cx="947523" cy="947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072150" y="4125598"/>
              <a:ext cx="934453" cy="934453"/>
            </a:xfrm>
            <a:prstGeom prst="line">
              <a:avLst/>
            </a:prstGeom>
            <a:ln w="12700">
              <a:solidFill>
                <a:srgbClr val="0E173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960183" y="4626431"/>
              <a:ext cx="567698" cy="5676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任意多边形: 形状 9"/>
            <p:cNvSpPr/>
            <p:nvPr/>
          </p:nvSpPr>
          <p:spPr>
            <a:xfrm>
              <a:off x="3135086" y="4739951"/>
              <a:ext cx="2118049" cy="2108718"/>
            </a:xfrm>
            <a:custGeom>
              <a:avLst/>
              <a:gdLst>
                <a:gd name="connsiteX0" fmla="*/ 0 w 2118049"/>
                <a:gd name="connsiteY0" fmla="*/ 0 h 2108718"/>
                <a:gd name="connsiteX1" fmla="*/ 18661 w 2118049"/>
                <a:gd name="connsiteY1" fmla="*/ 513184 h 2108718"/>
                <a:gd name="connsiteX2" fmla="*/ 1632857 w 2118049"/>
                <a:gd name="connsiteY2" fmla="*/ 2108718 h 2108718"/>
                <a:gd name="connsiteX3" fmla="*/ 2118049 w 2118049"/>
                <a:gd name="connsiteY3" fmla="*/ 2108718 h 2108718"/>
                <a:gd name="connsiteX4" fmla="*/ 0 w 2118049"/>
                <a:gd name="connsiteY4" fmla="*/ 0 h 210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049" h="2108718">
                  <a:moveTo>
                    <a:pt x="0" y="0"/>
                  </a:moveTo>
                  <a:lnTo>
                    <a:pt x="18661" y="513184"/>
                  </a:lnTo>
                  <a:lnTo>
                    <a:pt x="1632857" y="2108718"/>
                  </a:lnTo>
                  <a:lnTo>
                    <a:pt x="2118049" y="2108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A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5147293" y="5060674"/>
            <a:ext cx="36924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REPORT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FREEPPT7.COM   TIME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kumimoji="0" lang="en-US" altLang="zh-CN" sz="1600" b="1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矩形: 圆角 42"/>
          <p:cNvSpPr/>
          <p:nvPr/>
        </p:nvSpPr>
        <p:spPr>
          <a:xfrm>
            <a:off x="3737886" y="3764079"/>
            <a:ext cx="6697586" cy="449841"/>
          </a:xfrm>
          <a:prstGeom prst="roundRect">
            <a:avLst>
              <a:gd name="adj" fmla="val 0"/>
            </a:avLst>
          </a:prstGeom>
          <a:solidFill>
            <a:srgbClr val="2DA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dist">
              <a:defRPr/>
            </a:pPr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45" name="文本框 7"/>
          <p:cNvSpPr txBox="1">
            <a:spLocks noChangeArrowheads="1"/>
          </p:cNvSpPr>
          <p:nvPr/>
        </p:nvSpPr>
        <p:spPr bwMode="auto">
          <a:xfrm>
            <a:off x="3666211" y="1518514"/>
            <a:ext cx="678358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+mn-ea"/>
                <a:cs typeface="+mn-ea"/>
                <a:sym typeface="+mn-lt"/>
              </a:rPr>
              <a:t>Free 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+mn-ea"/>
                <a:cs typeface="+mn-ea"/>
                <a:sym typeface="+mn-lt"/>
              </a:rPr>
              <a:t>PPT Templates</a:t>
            </a:r>
            <a:endParaRPr kumimoji="0" lang="en-US" altLang="zh-CN" sz="66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6798634A-433F-69B5-DD22-BC894EF19C48}"/>
              </a:ext>
            </a:extLst>
          </p:cNvPr>
          <p:cNvSpPr/>
          <p:nvPr/>
        </p:nvSpPr>
        <p:spPr>
          <a:xfrm>
            <a:off x="1181471" y="836930"/>
            <a:ext cx="1684599" cy="413563"/>
          </a:xfrm>
          <a:prstGeom prst="roundRect">
            <a:avLst>
              <a:gd name="adj" fmla="val 50000"/>
            </a:avLst>
          </a:prstGeom>
          <a:solidFill>
            <a:srgbClr val="F0A836">
              <a:alpha val="0"/>
            </a:srgbClr>
          </a:solidFill>
          <a:ln w="15875">
            <a:solidFill>
              <a:srgbClr val="F0A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41" grpId="0"/>
      <p:bldP spid="43" grpId="0" animBg="1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3067315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02 TEAM BUILDING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任意多边形 119"/>
          <p:cNvSpPr/>
          <p:nvPr/>
        </p:nvSpPr>
        <p:spPr>
          <a:xfrm>
            <a:off x="4364919" y="2101662"/>
            <a:ext cx="3403304" cy="3403301"/>
          </a:xfrm>
          <a:custGeom>
            <a:avLst/>
            <a:gdLst/>
            <a:ahLst/>
            <a:cxnLst/>
            <a:rect l="l" t="t" r="r" b="b"/>
            <a:pathLst>
              <a:path w="995121" h="995121">
                <a:moveTo>
                  <a:pt x="0" y="497559"/>
                </a:moveTo>
                <a:cubicBezTo>
                  <a:pt x="0" y="222765"/>
                  <a:pt x="222765" y="0"/>
                  <a:pt x="497559" y="0"/>
                </a:cubicBezTo>
                <a:cubicBezTo>
                  <a:pt x="772350" y="0"/>
                  <a:pt x="995121" y="222765"/>
                  <a:pt x="995121" y="497559"/>
                </a:cubicBezTo>
                <a:cubicBezTo>
                  <a:pt x="995121" y="772350"/>
                  <a:pt x="772350" y="995121"/>
                  <a:pt x="497559" y="995121"/>
                </a:cubicBezTo>
                <a:cubicBezTo>
                  <a:pt x="222765" y="995121"/>
                  <a:pt x="0" y="772350"/>
                  <a:pt x="0" y="497559"/>
                </a:cubicBez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00" cap="flat">
            <a:noFill/>
            <a:beve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13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任意多边形 113"/>
          <p:cNvSpPr/>
          <p:nvPr/>
        </p:nvSpPr>
        <p:spPr>
          <a:xfrm rot="10800000" flipH="1" flipV="1">
            <a:off x="4551530" y="2089592"/>
            <a:ext cx="703666" cy="703664"/>
          </a:xfrm>
          <a:custGeom>
            <a:avLst/>
            <a:gdLst/>
            <a:ahLst/>
            <a:cxnLst/>
            <a:rect l="0" t="0" r="0" b="0"/>
            <a:pathLst>
              <a:path w="995121" h="995121">
                <a:moveTo>
                  <a:pt x="0" y="497559"/>
                </a:moveTo>
                <a:cubicBezTo>
                  <a:pt x="0" y="222765"/>
                  <a:pt x="222765" y="0"/>
                  <a:pt x="497559" y="0"/>
                </a:cubicBezTo>
                <a:cubicBezTo>
                  <a:pt x="772350" y="0"/>
                  <a:pt x="995121" y="222765"/>
                  <a:pt x="995121" y="497559"/>
                </a:cubicBezTo>
                <a:cubicBezTo>
                  <a:pt x="995121" y="772350"/>
                  <a:pt x="772350" y="995121"/>
                  <a:pt x="497559" y="995121"/>
                </a:cubicBezTo>
                <a:cubicBezTo>
                  <a:pt x="222765" y="995121"/>
                  <a:pt x="0" y="772350"/>
                  <a:pt x="0" y="497559"/>
                </a:cubicBezTo>
                <a:close/>
              </a:path>
            </a:pathLst>
          </a:custGeom>
          <a:solidFill>
            <a:srgbClr val="2EAADC"/>
          </a:solidFill>
          <a:ln w="7600" cap="flat">
            <a:noFill/>
            <a:beve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任意多边形 114"/>
          <p:cNvSpPr/>
          <p:nvPr/>
        </p:nvSpPr>
        <p:spPr>
          <a:xfrm>
            <a:off x="6889838" y="2136342"/>
            <a:ext cx="703664" cy="703666"/>
          </a:xfrm>
          <a:custGeom>
            <a:avLst/>
            <a:gdLst/>
            <a:ahLst/>
            <a:cxnLst/>
            <a:rect l="l" t="t" r="r" b="b"/>
            <a:pathLst>
              <a:path w="995121" h="995121">
                <a:moveTo>
                  <a:pt x="0" y="497559"/>
                </a:moveTo>
                <a:cubicBezTo>
                  <a:pt x="0" y="222765"/>
                  <a:pt x="222765" y="0"/>
                  <a:pt x="497559" y="0"/>
                </a:cubicBezTo>
                <a:cubicBezTo>
                  <a:pt x="772350" y="0"/>
                  <a:pt x="995121" y="222765"/>
                  <a:pt x="995121" y="497559"/>
                </a:cubicBezTo>
                <a:cubicBezTo>
                  <a:pt x="995121" y="772350"/>
                  <a:pt x="772350" y="995121"/>
                  <a:pt x="497559" y="995121"/>
                </a:cubicBezTo>
                <a:cubicBezTo>
                  <a:pt x="222765" y="995121"/>
                  <a:pt x="0" y="772350"/>
                  <a:pt x="0" y="497559"/>
                </a:cubicBezTo>
                <a:close/>
              </a:path>
            </a:pathLst>
          </a:custGeom>
          <a:solidFill>
            <a:srgbClr val="E7356D"/>
          </a:solidFill>
          <a:ln w="7600" cap="flat">
            <a:noFill/>
            <a:bevel/>
          </a:ln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9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任意多边形 115"/>
          <p:cNvSpPr/>
          <p:nvPr/>
        </p:nvSpPr>
        <p:spPr>
          <a:xfrm>
            <a:off x="4022612" y="3408233"/>
            <a:ext cx="703664" cy="703666"/>
          </a:xfrm>
          <a:custGeom>
            <a:avLst/>
            <a:gdLst/>
            <a:ahLst/>
            <a:cxnLst/>
            <a:rect l="l" t="t" r="r" b="b"/>
            <a:pathLst>
              <a:path w="995121" h="995121">
                <a:moveTo>
                  <a:pt x="0" y="497559"/>
                </a:moveTo>
                <a:cubicBezTo>
                  <a:pt x="0" y="222765"/>
                  <a:pt x="222765" y="0"/>
                  <a:pt x="497559" y="0"/>
                </a:cubicBezTo>
                <a:cubicBezTo>
                  <a:pt x="772350" y="0"/>
                  <a:pt x="995121" y="222765"/>
                  <a:pt x="995121" y="497559"/>
                </a:cubicBezTo>
                <a:cubicBezTo>
                  <a:pt x="995121" y="772350"/>
                  <a:pt x="772350" y="995121"/>
                  <a:pt x="497559" y="995121"/>
                </a:cubicBezTo>
                <a:cubicBezTo>
                  <a:pt x="222765" y="995121"/>
                  <a:pt x="0" y="772350"/>
                  <a:pt x="0" y="497559"/>
                </a:cubicBezTo>
                <a:close/>
              </a:path>
            </a:pathLst>
          </a:custGeom>
          <a:solidFill>
            <a:srgbClr val="F0A836"/>
          </a:solidFill>
          <a:ln w="7600" cap="flat">
            <a:noFill/>
            <a:bevel/>
          </a:ln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9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任意多边形 116"/>
          <p:cNvSpPr/>
          <p:nvPr/>
        </p:nvSpPr>
        <p:spPr>
          <a:xfrm>
            <a:off x="4359761" y="4633818"/>
            <a:ext cx="703664" cy="703666"/>
          </a:xfrm>
          <a:custGeom>
            <a:avLst/>
            <a:gdLst/>
            <a:ahLst/>
            <a:cxnLst/>
            <a:rect l="l" t="t" r="r" b="b"/>
            <a:pathLst>
              <a:path w="995121" h="995121">
                <a:moveTo>
                  <a:pt x="0" y="497559"/>
                </a:moveTo>
                <a:cubicBezTo>
                  <a:pt x="0" y="222765"/>
                  <a:pt x="222765" y="0"/>
                  <a:pt x="497559" y="0"/>
                </a:cubicBezTo>
                <a:cubicBezTo>
                  <a:pt x="772350" y="0"/>
                  <a:pt x="995121" y="222765"/>
                  <a:pt x="995121" y="497559"/>
                </a:cubicBezTo>
                <a:cubicBezTo>
                  <a:pt x="995121" y="772350"/>
                  <a:pt x="772350" y="995121"/>
                  <a:pt x="497559" y="995121"/>
                </a:cubicBezTo>
                <a:cubicBezTo>
                  <a:pt x="222765" y="995121"/>
                  <a:pt x="0" y="772350"/>
                  <a:pt x="0" y="497559"/>
                </a:cubicBezTo>
                <a:close/>
              </a:path>
            </a:pathLst>
          </a:custGeom>
          <a:solidFill>
            <a:srgbClr val="E7356D"/>
          </a:solidFill>
          <a:ln w="7600" cap="flat">
            <a:noFill/>
            <a:bevel/>
          </a:ln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9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任意多边形 117"/>
          <p:cNvSpPr/>
          <p:nvPr/>
        </p:nvSpPr>
        <p:spPr>
          <a:xfrm>
            <a:off x="7045481" y="4602352"/>
            <a:ext cx="703664" cy="703666"/>
          </a:xfrm>
          <a:custGeom>
            <a:avLst/>
            <a:gdLst/>
            <a:ahLst/>
            <a:cxnLst/>
            <a:rect l="l" t="t" r="r" b="b"/>
            <a:pathLst>
              <a:path w="995121" h="995121">
                <a:moveTo>
                  <a:pt x="0" y="497559"/>
                </a:moveTo>
                <a:cubicBezTo>
                  <a:pt x="0" y="222765"/>
                  <a:pt x="222765" y="0"/>
                  <a:pt x="497559" y="0"/>
                </a:cubicBezTo>
                <a:cubicBezTo>
                  <a:pt x="772350" y="0"/>
                  <a:pt x="995121" y="222765"/>
                  <a:pt x="995121" y="497559"/>
                </a:cubicBezTo>
                <a:cubicBezTo>
                  <a:pt x="995121" y="772350"/>
                  <a:pt x="772350" y="995121"/>
                  <a:pt x="497559" y="995121"/>
                </a:cubicBezTo>
                <a:cubicBezTo>
                  <a:pt x="222765" y="995121"/>
                  <a:pt x="0" y="772350"/>
                  <a:pt x="0" y="497559"/>
                </a:cubicBezTo>
                <a:close/>
              </a:path>
            </a:pathLst>
          </a:custGeom>
          <a:solidFill>
            <a:srgbClr val="F0A836"/>
          </a:solidFill>
          <a:ln w="7600" cap="flat">
            <a:noFill/>
            <a:bevel/>
          </a:ln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9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任意多边形 118"/>
          <p:cNvSpPr/>
          <p:nvPr/>
        </p:nvSpPr>
        <p:spPr>
          <a:xfrm>
            <a:off x="7359883" y="3400799"/>
            <a:ext cx="703664" cy="703666"/>
          </a:xfrm>
          <a:custGeom>
            <a:avLst/>
            <a:gdLst/>
            <a:ahLst/>
            <a:cxnLst/>
            <a:rect l="l" t="t" r="r" b="b"/>
            <a:pathLst>
              <a:path w="995121" h="995121">
                <a:moveTo>
                  <a:pt x="0" y="497559"/>
                </a:moveTo>
                <a:cubicBezTo>
                  <a:pt x="0" y="222765"/>
                  <a:pt x="222765" y="0"/>
                  <a:pt x="497559" y="0"/>
                </a:cubicBezTo>
                <a:cubicBezTo>
                  <a:pt x="772350" y="0"/>
                  <a:pt x="995121" y="222765"/>
                  <a:pt x="995121" y="497559"/>
                </a:cubicBezTo>
                <a:cubicBezTo>
                  <a:pt x="995121" y="772350"/>
                  <a:pt x="772350" y="995121"/>
                  <a:pt x="497559" y="995121"/>
                </a:cubicBezTo>
                <a:cubicBezTo>
                  <a:pt x="222765" y="995121"/>
                  <a:pt x="0" y="772350"/>
                  <a:pt x="0" y="497559"/>
                </a:cubicBezTo>
                <a:close/>
              </a:path>
            </a:pathLst>
          </a:custGeom>
          <a:solidFill>
            <a:srgbClr val="2EAADC"/>
          </a:solidFill>
          <a:ln w="7600" cap="flat">
            <a:noFill/>
            <a:bevel/>
          </a:ln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9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711715" y="1950005"/>
            <a:ext cx="2626043" cy="834323"/>
            <a:chOff x="3624780" y="2412339"/>
            <a:chExt cx="3028626" cy="834323"/>
          </a:xfrm>
        </p:grpSpPr>
        <p:sp>
          <p:nvSpPr>
            <p:cNvPr id="45" name="文本框 44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624780" y="2664836"/>
              <a:ext cx="3028626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137144" y="3270636"/>
            <a:ext cx="2626043" cy="816006"/>
            <a:chOff x="3624780" y="2412339"/>
            <a:chExt cx="3028626" cy="816006"/>
          </a:xfrm>
        </p:grpSpPr>
        <p:sp>
          <p:nvSpPr>
            <p:cNvPr id="48" name="文本框 47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624780" y="2646519"/>
              <a:ext cx="3028626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825652" y="4786055"/>
            <a:ext cx="2626043" cy="826591"/>
            <a:chOff x="3624780" y="2412339"/>
            <a:chExt cx="3028626" cy="826591"/>
          </a:xfrm>
        </p:grpSpPr>
        <p:sp>
          <p:nvSpPr>
            <p:cNvPr id="51" name="文本框 50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624780" y="2657104"/>
              <a:ext cx="3028626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735424" y="1900296"/>
            <a:ext cx="2587480" cy="816960"/>
            <a:chOff x="3815943" y="2412339"/>
            <a:chExt cx="2837463" cy="816960"/>
          </a:xfrm>
        </p:grpSpPr>
        <p:sp>
          <p:nvSpPr>
            <p:cNvPr id="54" name="文本框 53"/>
            <p:cNvSpPr txBox="1"/>
            <p:nvPr/>
          </p:nvSpPr>
          <p:spPr>
            <a:xfrm>
              <a:off x="4519625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815943" y="2647473"/>
              <a:ext cx="2834253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375389" y="3306085"/>
            <a:ext cx="2594078" cy="823120"/>
            <a:chOff x="3808708" y="2412339"/>
            <a:chExt cx="2844698" cy="823120"/>
          </a:xfrm>
        </p:grpSpPr>
        <p:sp>
          <p:nvSpPr>
            <p:cNvPr id="57" name="文本框 56"/>
            <p:cNvSpPr txBox="1"/>
            <p:nvPr/>
          </p:nvSpPr>
          <p:spPr>
            <a:xfrm>
              <a:off x="4519625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808708" y="2653633"/>
              <a:ext cx="2834253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647497" y="4636513"/>
            <a:ext cx="2542067" cy="825155"/>
            <a:chOff x="3883981" y="2412339"/>
            <a:chExt cx="2787662" cy="825155"/>
          </a:xfrm>
        </p:grpSpPr>
        <p:sp>
          <p:nvSpPr>
            <p:cNvPr id="60" name="文本框 59"/>
            <p:cNvSpPr txBox="1"/>
            <p:nvPr/>
          </p:nvSpPr>
          <p:spPr>
            <a:xfrm>
              <a:off x="4519625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883981" y="2655668"/>
              <a:ext cx="2787662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3067315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02 TEAM BUILDING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3" name="组合 322">
            <a:extLst>
              <a:ext uri="{FF2B5EF4-FFF2-40B4-BE49-F238E27FC236}">
                <a16:creationId xmlns:a16="http://schemas.microsoft.com/office/drawing/2014/main" id="{1F572BED-ED24-465C-9F4B-35376EBB5F13}"/>
              </a:ext>
            </a:extLst>
          </p:cNvPr>
          <p:cNvGrpSpPr/>
          <p:nvPr/>
        </p:nvGrpSpPr>
        <p:grpSpPr>
          <a:xfrm>
            <a:off x="1275360" y="3800878"/>
            <a:ext cx="4481879" cy="1797549"/>
            <a:chOff x="1049552" y="3916726"/>
            <a:chExt cx="5782323" cy="2319117"/>
          </a:xfrm>
        </p:grpSpPr>
        <p:sp>
          <p:nvSpPr>
            <p:cNvPr id="324" name="矩形: 圆角 323">
              <a:extLst>
                <a:ext uri="{FF2B5EF4-FFF2-40B4-BE49-F238E27FC236}">
                  <a16:creationId xmlns:a16="http://schemas.microsoft.com/office/drawing/2014/main" id="{522AE8B4-3A29-4910-8890-F4DC76CBE4A6}"/>
                </a:ext>
              </a:extLst>
            </p:cNvPr>
            <p:cNvSpPr/>
            <p:nvPr/>
          </p:nvSpPr>
          <p:spPr>
            <a:xfrm>
              <a:off x="1055687" y="3916726"/>
              <a:ext cx="5776188" cy="2319117"/>
            </a:xfrm>
            <a:prstGeom prst="roundRect">
              <a:avLst>
                <a:gd name="adj" fmla="val 727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5" name="矩形: 圆角 324">
              <a:extLst>
                <a:ext uri="{FF2B5EF4-FFF2-40B4-BE49-F238E27FC236}">
                  <a16:creationId xmlns:a16="http://schemas.microsoft.com/office/drawing/2014/main" id="{509F361D-2AB2-4D49-AC31-0D387D19ECD1}"/>
                </a:ext>
              </a:extLst>
            </p:cNvPr>
            <p:cNvSpPr/>
            <p:nvPr/>
          </p:nvSpPr>
          <p:spPr>
            <a:xfrm>
              <a:off x="1049552" y="3916726"/>
              <a:ext cx="1947751" cy="2319117"/>
            </a:xfrm>
            <a:prstGeom prst="roundRect">
              <a:avLst>
                <a:gd name="adj" fmla="val 7725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27" name="组合 326">
              <a:extLst>
                <a:ext uri="{FF2B5EF4-FFF2-40B4-BE49-F238E27FC236}">
                  <a16:creationId xmlns:a16="http://schemas.microsoft.com/office/drawing/2014/main" id="{F0671674-A6DC-457F-A0AE-41094A34E939}"/>
                </a:ext>
              </a:extLst>
            </p:cNvPr>
            <p:cNvGrpSpPr/>
            <p:nvPr/>
          </p:nvGrpSpPr>
          <p:grpSpPr>
            <a:xfrm>
              <a:off x="3322436" y="4482985"/>
              <a:ext cx="3101163" cy="1106245"/>
              <a:chOff x="4806946" y="4254292"/>
              <a:chExt cx="5946116" cy="1106245"/>
            </a:xfrm>
          </p:grpSpPr>
          <p:sp>
            <p:nvSpPr>
              <p:cNvPr id="330" name="矩形 329">
                <a:extLst>
                  <a:ext uri="{FF2B5EF4-FFF2-40B4-BE49-F238E27FC236}">
                    <a16:creationId xmlns:a16="http://schemas.microsoft.com/office/drawing/2014/main" id="{8EB379AC-4FF5-4A56-B342-297B0AB26862}"/>
                  </a:ext>
                </a:extLst>
              </p:cNvPr>
              <p:cNvSpPr/>
              <p:nvPr/>
            </p:nvSpPr>
            <p:spPr>
              <a:xfrm>
                <a:off x="4806946" y="4609892"/>
                <a:ext cx="5946116" cy="75064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defTabSz="913765">
                  <a:lnSpc>
                    <a:spcPts val="2000"/>
                  </a:lnSpc>
                  <a:defRPr/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331" name="矩形 330">
                <a:extLst>
                  <a:ext uri="{FF2B5EF4-FFF2-40B4-BE49-F238E27FC236}">
                    <a16:creationId xmlns:a16="http://schemas.microsoft.com/office/drawing/2014/main" id="{6838334B-921F-4E94-A9B9-AD282805EA13}"/>
                  </a:ext>
                </a:extLst>
              </p:cNvPr>
              <p:cNvSpPr/>
              <p:nvPr/>
            </p:nvSpPr>
            <p:spPr>
              <a:xfrm>
                <a:off x="4806948" y="4254292"/>
                <a:ext cx="3965653" cy="47649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1218565"/>
                <a:r>
                  <a:rPr lang="en-US" altLang="zh-CN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328" name="图片占位符 13">
              <a:extLst>
                <a:ext uri="{FF2B5EF4-FFF2-40B4-BE49-F238E27FC236}">
                  <a16:creationId xmlns:a16="http://schemas.microsoft.com/office/drawing/2014/main" id="{ABA3068A-57AC-4835-80AB-B60299CB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5125" y="4241307"/>
              <a:ext cx="1645648" cy="1642665"/>
            </a:xfrm>
            <a:custGeom>
              <a:avLst/>
              <a:gdLst>
                <a:gd name="connsiteX0" fmla="*/ 540718 w 1081436"/>
                <a:gd name="connsiteY0" fmla="*/ 0 h 1081436"/>
                <a:gd name="connsiteX1" fmla="*/ 1081436 w 1081436"/>
                <a:gd name="connsiteY1" fmla="*/ 540718 h 1081436"/>
                <a:gd name="connsiteX2" fmla="*/ 540718 w 1081436"/>
                <a:gd name="connsiteY2" fmla="*/ 1081436 h 1081436"/>
                <a:gd name="connsiteX3" fmla="*/ 0 w 1081436"/>
                <a:gd name="connsiteY3" fmla="*/ 540718 h 1081436"/>
                <a:gd name="connsiteX4" fmla="*/ 540718 w 1081436"/>
                <a:gd name="connsiteY4" fmla="*/ 0 h 108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436" h="1081436">
                  <a:moveTo>
                    <a:pt x="540718" y="0"/>
                  </a:moveTo>
                  <a:cubicBezTo>
                    <a:pt x="839348" y="0"/>
                    <a:pt x="1081436" y="242088"/>
                    <a:pt x="1081436" y="540718"/>
                  </a:cubicBezTo>
                  <a:cubicBezTo>
                    <a:pt x="1081436" y="839348"/>
                    <a:pt x="839348" y="1081436"/>
                    <a:pt x="540718" y="1081436"/>
                  </a:cubicBezTo>
                  <a:cubicBezTo>
                    <a:pt x="242088" y="1081436"/>
                    <a:pt x="0" y="839348"/>
                    <a:pt x="0" y="540718"/>
                  </a:cubicBezTo>
                  <a:cubicBezTo>
                    <a:pt x="0" y="242088"/>
                    <a:pt x="242088" y="0"/>
                    <a:pt x="54071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</p:pic>
      </p:grpSp>
      <p:grpSp>
        <p:nvGrpSpPr>
          <p:cNvPr id="332" name="组合 331">
            <a:extLst>
              <a:ext uri="{FF2B5EF4-FFF2-40B4-BE49-F238E27FC236}">
                <a16:creationId xmlns:a16="http://schemas.microsoft.com/office/drawing/2014/main" id="{2C597B2F-4660-4AA6-A218-207C20F6A246}"/>
              </a:ext>
            </a:extLst>
          </p:cNvPr>
          <p:cNvGrpSpPr/>
          <p:nvPr/>
        </p:nvGrpSpPr>
        <p:grpSpPr>
          <a:xfrm>
            <a:off x="6399396" y="3800878"/>
            <a:ext cx="4473799" cy="1797549"/>
            <a:chOff x="6175169" y="3916726"/>
            <a:chExt cx="5771899" cy="2319117"/>
          </a:xfrm>
        </p:grpSpPr>
        <p:sp>
          <p:nvSpPr>
            <p:cNvPr id="333" name="矩形: 圆角 332">
              <a:extLst>
                <a:ext uri="{FF2B5EF4-FFF2-40B4-BE49-F238E27FC236}">
                  <a16:creationId xmlns:a16="http://schemas.microsoft.com/office/drawing/2014/main" id="{CC7E43B0-BB0C-4A86-9678-470F52B77AE9}"/>
                </a:ext>
              </a:extLst>
            </p:cNvPr>
            <p:cNvSpPr/>
            <p:nvPr/>
          </p:nvSpPr>
          <p:spPr>
            <a:xfrm>
              <a:off x="6181304" y="3916726"/>
              <a:ext cx="5765764" cy="2319117"/>
            </a:xfrm>
            <a:prstGeom prst="roundRect">
              <a:avLst>
                <a:gd name="adj" fmla="val 727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4" name="矩形: 圆角 333">
              <a:extLst>
                <a:ext uri="{FF2B5EF4-FFF2-40B4-BE49-F238E27FC236}">
                  <a16:creationId xmlns:a16="http://schemas.microsoft.com/office/drawing/2014/main" id="{C4C3F4AF-90AD-4F54-96A3-CD61F834AD2A}"/>
                </a:ext>
              </a:extLst>
            </p:cNvPr>
            <p:cNvSpPr/>
            <p:nvPr/>
          </p:nvSpPr>
          <p:spPr>
            <a:xfrm>
              <a:off x="6175169" y="3916726"/>
              <a:ext cx="1947751" cy="2319117"/>
            </a:xfrm>
            <a:prstGeom prst="roundRect">
              <a:avLst>
                <a:gd name="adj" fmla="val 7725"/>
              </a:avLst>
            </a:prstGeom>
            <a:solidFill>
              <a:srgbClr val="F0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36" name="组合 335">
              <a:extLst>
                <a:ext uri="{FF2B5EF4-FFF2-40B4-BE49-F238E27FC236}">
                  <a16:creationId xmlns:a16="http://schemas.microsoft.com/office/drawing/2014/main" id="{929C1F8A-0F3E-4489-A491-2585AD0EC584}"/>
                </a:ext>
              </a:extLst>
            </p:cNvPr>
            <p:cNvGrpSpPr/>
            <p:nvPr/>
          </p:nvGrpSpPr>
          <p:grpSpPr>
            <a:xfrm>
              <a:off x="8448053" y="4482985"/>
              <a:ext cx="3092000" cy="1106245"/>
              <a:chOff x="4806946" y="4254292"/>
              <a:chExt cx="5928547" cy="1106245"/>
            </a:xfrm>
          </p:grpSpPr>
          <p:sp>
            <p:nvSpPr>
              <p:cNvPr id="339" name="矩形 338">
                <a:extLst>
                  <a:ext uri="{FF2B5EF4-FFF2-40B4-BE49-F238E27FC236}">
                    <a16:creationId xmlns:a16="http://schemas.microsoft.com/office/drawing/2014/main" id="{40C7C6D0-DEE8-4209-A64D-5D5262E3CA32}"/>
                  </a:ext>
                </a:extLst>
              </p:cNvPr>
              <p:cNvSpPr/>
              <p:nvPr/>
            </p:nvSpPr>
            <p:spPr>
              <a:xfrm>
                <a:off x="4806946" y="4609892"/>
                <a:ext cx="5928547" cy="75064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defTabSz="913765">
                  <a:lnSpc>
                    <a:spcPts val="2000"/>
                  </a:lnSpc>
                  <a:defRPr/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340" name="矩形 339">
                <a:extLst>
                  <a:ext uri="{FF2B5EF4-FFF2-40B4-BE49-F238E27FC236}">
                    <a16:creationId xmlns:a16="http://schemas.microsoft.com/office/drawing/2014/main" id="{924C7673-6514-4550-94BC-D382B110395D}"/>
                  </a:ext>
                </a:extLst>
              </p:cNvPr>
              <p:cNvSpPr/>
              <p:nvPr/>
            </p:nvSpPr>
            <p:spPr>
              <a:xfrm>
                <a:off x="4806948" y="4254292"/>
                <a:ext cx="4271739" cy="47649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1218565"/>
                <a:r>
                  <a:rPr lang="en-US" altLang="zh-CN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337" name="图片占位符 39">
              <a:extLst>
                <a:ext uri="{FF2B5EF4-FFF2-40B4-BE49-F238E27FC236}">
                  <a16:creationId xmlns:a16="http://schemas.microsoft.com/office/drawing/2014/main" id="{6F094E71-EF5D-4411-8B76-9C39BD51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2257" y="4220532"/>
              <a:ext cx="1624134" cy="1624132"/>
            </a:xfrm>
            <a:custGeom>
              <a:avLst/>
              <a:gdLst>
                <a:gd name="connsiteX0" fmla="*/ 540718 w 1081436"/>
                <a:gd name="connsiteY0" fmla="*/ 0 h 1081436"/>
                <a:gd name="connsiteX1" fmla="*/ 1081436 w 1081436"/>
                <a:gd name="connsiteY1" fmla="*/ 540718 h 1081436"/>
                <a:gd name="connsiteX2" fmla="*/ 540718 w 1081436"/>
                <a:gd name="connsiteY2" fmla="*/ 1081436 h 1081436"/>
                <a:gd name="connsiteX3" fmla="*/ 0 w 1081436"/>
                <a:gd name="connsiteY3" fmla="*/ 540718 h 1081436"/>
                <a:gd name="connsiteX4" fmla="*/ 540718 w 1081436"/>
                <a:gd name="connsiteY4" fmla="*/ 0 h 108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436" h="1081436">
                  <a:moveTo>
                    <a:pt x="540718" y="0"/>
                  </a:moveTo>
                  <a:cubicBezTo>
                    <a:pt x="839348" y="0"/>
                    <a:pt x="1081436" y="242088"/>
                    <a:pt x="1081436" y="540718"/>
                  </a:cubicBezTo>
                  <a:cubicBezTo>
                    <a:pt x="1081436" y="839348"/>
                    <a:pt x="839348" y="1081436"/>
                    <a:pt x="540718" y="1081436"/>
                  </a:cubicBezTo>
                  <a:cubicBezTo>
                    <a:pt x="242088" y="1081436"/>
                    <a:pt x="0" y="839348"/>
                    <a:pt x="0" y="540718"/>
                  </a:cubicBezTo>
                  <a:cubicBezTo>
                    <a:pt x="0" y="242088"/>
                    <a:pt x="242088" y="0"/>
                    <a:pt x="540718" y="0"/>
                  </a:cubicBezTo>
                  <a:close/>
                </a:path>
              </a:pathLst>
            </a:custGeom>
          </p:spPr>
        </p:pic>
      </p:grpSp>
      <p:grpSp>
        <p:nvGrpSpPr>
          <p:cNvPr id="341" name="组合 340">
            <a:extLst>
              <a:ext uri="{FF2B5EF4-FFF2-40B4-BE49-F238E27FC236}">
                <a16:creationId xmlns:a16="http://schemas.microsoft.com/office/drawing/2014/main" id="{6F3B6F53-B941-4EC3-A293-894D2AE080EF}"/>
              </a:ext>
            </a:extLst>
          </p:cNvPr>
          <p:cNvGrpSpPr/>
          <p:nvPr/>
        </p:nvGrpSpPr>
        <p:grpSpPr>
          <a:xfrm>
            <a:off x="1275360" y="1707091"/>
            <a:ext cx="4442477" cy="1797547"/>
            <a:chOff x="1049552" y="1357675"/>
            <a:chExt cx="5731489" cy="2319117"/>
          </a:xfrm>
        </p:grpSpPr>
        <p:sp>
          <p:nvSpPr>
            <p:cNvPr id="342" name="矩形: 圆角 341">
              <a:extLst>
                <a:ext uri="{FF2B5EF4-FFF2-40B4-BE49-F238E27FC236}">
                  <a16:creationId xmlns:a16="http://schemas.microsoft.com/office/drawing/2014/main" id="{F980FE8C-21B6-4BB1-B796-E3429535D3F7}"/>
                </a:ext>
              </a:extLst>
            </p:cNvPr>
            <p:cNvSpPr/>
            <p:nvPr/>
          </p:nvSpPr>
          <p:spPr>
            <a:xfrm>
              <a:off x="1055687" y="1357675"/>
              <a:ext cx="5725354" cy="2319117"/>
            </a:xfrm>
            <a:prstGeom prst="roundRect">
              <a:avLst>
                <a:gd name="adj" fmla="val 727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3" name="矩形: 圆角 342">
              <a:extLst>
                <a:ext uri="{FF2B5EF4-FFF2-40B4-BE49-F238E27FC236}">
                  <a16:creationId xmlns:a16="http://schemas.microsoft.com/office/drawing/2014/main" id="{813FA399-C325-497B-BBDA-716F27F17647}"/>
                </a:ext>
              </a:extLst>
            </p:cNvPr>
            <p:cNvSpPr/>
            <p:nvPr/>
          </p:nvSpPr>
          <p:spPr>
            <a:xfrm>
              <a:off x="1049552" y="1357675"/>
              <a:ext cx="1947751" cy="2319117"/>
            </a:xfrm>
            <a:prstGeom prst="roundRect">
              <a:avLst>
                <a:gd name="adj" fmla="val 7725"/>
              </a:avLst>
            </a:prstGeom>
            <a:solidFill>
              <a:srgbClr val="E73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45" name="组合 344">
              <a:extLst>
                <a:ext uri="{FF2B5EF4-FFF2-40B4-BE49-F238E27FC236}">
                  <a16:creationId xmlns:a16="http://schemas.microsoft.com/office/drawing/2014/main" id="{1ABA8637-A19E-46A1-828B-889BADCF6018}"/>
                </a:ext>
              </a:extLst>
            </p:cNvPr>
            <p:cNvGrpSpPr/>
            <p:nvPr/>
          </p:nvGrpSpPr>
          <p:grpSpPr>
            <a:xfrm>
              <a:off x="3262352" y="1756126"/>
              <a:ext cx="3111088" cy="1143003"/>
              <a:chOff x="4691742" y="4105111"/>
              <a:chExt cx="5965146" cy="1143003"/>
            </a:xfrm>
          </p:grpSpPr>
          <p:sp>
            <p:nvSpPr>
              <p:cNvPr id="348" name="矩形 347">
                <a:extLst>
                  <a:ext uri="{FF2B5EF4-FFF2-40B4-BE49-F238E27FC236}">
                    <a16:creationId xmlns:a16="http://schemas.microsoft.com/office/drawing/2014/main" id="{8D5527C5-E094-4753-A60C-443820E2F227}"/>
                  </a:ext>
                </a:extLst>
              </p:cNvPr>
              <p:cNvSpPr/>
              <p:nvPr/>
            </p:nvSpPr>
            <p:spPr>
              <a:xfrm>
                <a:off x="4691742" y="4497467"/>
                <a:ext cx="5965146" cy="75064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defTabSz="913765">
                  <a:lnSpc>
                    <a:spcPts val="2000"/>
                  </a:lnSpc>
                  <a:defRPr/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349" name="矩形 348">
                <a:extLst>
                  <a:ext uri="{FF2B5EF4-FFF2-40B4-BE49-F238E27FC236}">
                    <a16:creationId xmlns:a16="http://schemas.microsoft.com/office/drawing/2014/main" id="{6611B161-FCA6-4D23-AE1C-618611C11A2A}"/>
                  </a:ext>
                </a:extLst>
              </p:cNvPr>
              <p:cNvSpPr/>
              <p:nvPr/>
            </p:nvSpPr>
            <p:spPr>
              <a:xfrm>
                <a:off x="4692870" y="4105111"/>
                <a:ext cx="4079731" cy="47649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1218565"/>
                <a:r>
                  <a:rPr lang="en-US" altLang="zh-CN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346" name="图片占位符 10">
              <a:extLst>
                <a:ext uri="{FF2B5EF4-FFF2-40B4-BE49-F238E27FC236}">
                  <a16:creationId xmlns:a16="http://schemas.microsoft.com/office/drawing/2014/main" id="{8E4A89BB-BDA7-4FB9-BAE1-8C46EC0C3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028" y="1719530"/>
              <a:ext cx="1515966" cy="1515966"/>
            </a:xfrm>
            <a:custGeom>
              <a:avLst/>
              <a:gdLst>
                <a:gd name="connsiteX0" fmla="*/ 540718 w 1081436"/>
                <a:gd name="connsiteY0" fmla="*/ 0 h 1081436"/>
                <a:gd name="connsiteX1" fmla="*/ 1081436 w 1081436"/>
                <a:gd name="connsiteY1" fmla="*/ 540718 h 1081436"/>
                <a:gd name="connsiteX2" fmla="*/ 540718 w 1081436"/>
                <a:gd name="connsiteY2" fmla="*/ 1081436 h 1081436"/>
                <a:gd name="connsiteX3" fmla="*/ 0 w 1081436"/>
                <a:gd name="connsiteY3" fmla="*/ 540718 h 1081436"/>
                <a:gd name="connsiteX4" fmla="*/ 540718 w 1081436"/>
                <a:gd name="connsiteY4" fmla="*/ 0 h 108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436" h="1081436">
                  <a:moveTo>
                    <a:pt x="540718" y="0"/>
                  </a:moveTo>
                  <a:cubicBezTo>
                    <a:pt x="839348" y="0"/>
                    <a:pt x="1081436" y="242088"/>
                    <a:pt x="1081436" y="540718"/>
                  </a:cubicBezTo>
                  <a:cubicBezTo>
                    <a:pt x="1081436" y="839348"/>
                    <a:pt x="839348" y="1081436"/>
                    <a:pt x="540718" y="1081436"/>
                  </a:cubicBezTo>
                  <a:cubicBezTo>
                    <a:pt x="242088" y="1081436"/>
                    <a:pt x="0" y="839348"/>
                    <a:pt x="0" y="540718"/>
                  </a:cubicBezTo>
                  <a:cubicBezTo>
                    <a:pt x="0" y="242088"/>
                    <a:pt x="242088" y="0"/>
                    <a:pt x="540718" y="0"/>
                  </a:cubicBezTo>
                  <a:close/>
                </a:path>
              </a:pathLst>
            </a:custGeom>
          </p:spPr>
        </p:pic>
      </p:grpSp>
      <p:grpSp>
        <p:nvGrpSpPr>
          <p:cNvPr id="350" name="组合 349">
            <a:extLst>
              <a:ext uri="{FF2B5EF4-FFF2-40B4-BE49-F238E27FC236}">
                <a16:creationId xmlns:a16="http://schemas.microsoft.com/office/drawing/2014/main" id="{2A67F49F-F9B9-4151-9FDA-D3055D04FEDE}"/>
              </a:ext>
            </a:extLst>
          </p:cNvPr>
          <p:cNvGrpSpPr/>
          <p:nvPr/>
        </p:nvGrpSpPr>
        <p:grpSpPr>
          <a:xfrm>
            <a:off x="6368681" y="1707090"/>
            <a:ext cx="4466091" cy="1797547"/>
            <a:chOff x="6175169" y="1357675"/>
            <a:chExt cx="5761956" cy="2319117"/>
          </a:xfrm>
        </p:grpSpPr>
        <p:sp>
          <p:nvSpPr>
            <p:cNvPr id="351" name="矩形: 圆角 350">
              <a:extLst>
                <a:ext uri="{FF2B5EF4-FFF2-40B4-BE49-F238E27FC236}">
                  <a16:creationId xmlns:a16="http://schemas.microsoft.com/office/drawing/2014/main" id="{375835E3-E8FC-403A-A654-5A0EE4D3C05C}"/>
                </a:ext>
              </a:extLst>
            </p:cNvPr>
            <p:cNvSpPr/>
            <p:nvPr/>
          </p:nvSpPr>
          <p:spPr>
            <a:xfrm>
              <a:off x="6181303" y="1357675"/>
              <a:ext cx="5755822" cy="2319117"/>
            </a:xfrm>
            <a:prstGeom prst="roundRect">
              <a:avLst>
                <a:gd name="adj" fmla="val 727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2" name="矩形: 圆角 351">
              <a:extLst>
                <a:ext uri="{FF2B5EF4-FFF2-40B4-BE49-F238E27FC236}">
                  <a16:creationId xmlns:a16="http://schemas.microsoft.com/office/drawing/2014/main" id="{5BECF949-C671-43D0-BE9A-F0852D494562}"/>
                </a:ext>
              </a:extLst>
            </p:cNvPr>
            <p:cNvSpPr/>
            <p:nvPr/>
          </p:nvSpPr>
          <p:spPr>
            <a:xfrm>
              <a:off x="6175169" y="1357675"/>
              <a:ext cx="1947751" cy="2319117"/>
            </a:xfrm>
            <a:prstGeom prst="roundRect">
              <a:avLst>
                <a:gd name="adj" fmla="val 7725"/>
              </a:avLst>
            </a:prstGeom>
            <a:solidFill>
              <a:srgbClr val="2E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54" name="组合 353">
              <a:extLst>
                <a:ext uri="{FF2B5EF4-FFF2-40B4-BE49-F238E27FC236}">
                  <a16:creationId xmlns:a16="http://schemas.microsoft.com/office/drawing/2014/main" id="{28A5D1FB-410C-4A45-8E0F-4FA080AAE738}"/>
                </a:ext>
              </a:extLst>
            </p:cNvPr>
            <p:cNvGrpSpPr/>
            <p:nvPr/>
          </p:nvGrpSpPr>
          <p:grpSpPr>
            <a:xfrm>
              <a:off x="8448055" y="1719532"/>
              <a:ext cx="3131627" cy="1106246"/>
              <a:chOff x="4806950" y="4068517"/>
              <a:chExt cx="6004528" cy="1106246"/>
            </a:xfrm>
          </p:grpSpPr>
          <p:sp>
            <p:nvSpPr>
              <p:cNvPr id="357" name="矩形 356">
                <a:extLst>
                  <a:ext uri="{FF2B5EF4-FFF2-40B4-BE49-F238E27FC236}">
                    <a16:creationId xmlns:a16="http://schemas.microsoft.com/office/drawing/2014/main" id="{E13537A7-3C5E-4E72-A0C7-5582585D33D3}"/>
                  </a:ext>
                </a:extLst>
              </p:cNvPr>
              <p:cNvSpPr/>
              <p:nvPr/>
            </p:nvSpPr>
            <p:spPr>
              <a:xfrm>
                <a:off x="4806950" y="4424116"/>
                <a:ext cx="6004528" cy="75064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defTabSz="913765">
                  <a:lnSpc>
                    <a:spcPts val="2000"/>
                  </a:lnSpc>
                  <a:defRPr/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358" name="矩形 357">
                <a:extLst>
                  <a:ext uri="{FF2B5EF4-FFF2-40B4-BE49-F238E27FC236}">
                    <a16:creationId xmlns:a16="http://schemas.microsoft.com/office/drawing/2014/main" id="{3FA6BA76-878D-432D-9672-485F6C8B18EE}"/>
                  </a:ext>
                </a:extLst>
              </p:cNvPr>
              <p:cNvSpPr/>
              <p:nvPr/>
            </p:nvSpPr>
            <p:spPr>
              <a:xfrm>
                <a:off x="4806950" y="4068517"/>
                <a:ext cx="4347719" cy="47649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1218565"/>
                <a:r>
                  <a:rPr lang="en-US" altLang="zh-CN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355" name="图片占位符 41">
              <a:extLst>
                <a:ext uri="{FF2B5EF4-FFF2-40B4-BE49-F238E27FC236}">
                  <a16:creationId xmlns:a16="http://schemas.microsoft.com/office/drawing/2014/main" id="{719E9AD9-EE3A-41D2-8077-B6842B329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8690" y="1687683"/>
              <a:ext cx="1579662" cy="1579662"/>
            </a:xfrm>
            <a:custGeom>
              <a:avLst/>
              <a:gdLst>
                <a:gd name="connsiteX0" fmla="*/ 540718 w 1081436"/>
                <a:gd name="connsiteY0" fmla="*/ 0 h 1081436"/>
                <a:gd name="connsiteX1" fmla="*/ 1081436 w 1081436"/>
                <a:gd name="connsiteY1" fmla="*/ 540718 h 1081436"/>
                <a:gd name="connsiteX2" fmla="*/ 540718 w 1081436"/>
                <a:gd name="connsiteY2" fmla="*/ 1081436 h 1081436"/>
                <a:gd name="connsiteX3" fmla="*/ 0 w 1081436"/>
                <a:gd name="connsiteY3" fmla="*/ 540718 h 1081436"/>
                <a:gd name="connsiteX4" fmla="*/ 540718 w 1081436"/>
                <a:gd name="connsiteY4" fmla="*/ 0 h 108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436" h="1081436">
                  <a:moveTo>
                    <a:pt x="540718" y="0"/>
                  </a:moveTo>
                  <a:cubicBezTo>
                    <a:pt x="839348" y="0"/>
                    <a:pt x="1081436" y="242088"/>
                    <a:pt x="1081436" y="540718"/>
                  </a:cubicBezTo>
                  <a:cubicBezTo>
                    <a:pt x="1081436" y="839348"/>
                    <a:pt x="839348" y="1081436"/>
                    <a:pt x="540718" y="1081436"/>
                  </a:cubicBezTo>
                  <a:cubicBezTo>
                    <a:pt x="242088" y="1081436"/>
                    <a:pt x="0" y="839348"/>
                    <a:pt x="0" y="540718"/>
                  </a:cubicBezTo>
                  <a:cubicBezTo>
                    <a:pt x="0" y="242088"/>
                    <a:pt x="242088" y="0"/>
                    <a:pt x="540718" y="0"/>
                  </a:cubicBez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3067315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02 TEAM BUILDING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6102646" y="1636332"/>
            <a:ext cx="4362193" cy="182717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Oval 4"/>
          <p:cNvSpPr/>
          <p:nvPr/>
        </p:nvSpPr>
        <p:spPr>
          <a:xfrm>
            <a:off x="2452060" y="3859604"/>
            <a:ext cx="739066" cy="743306"/>
          </a:xfrm>
          <a:prstGeom prst="ellipse">
            <a:avLst/>
          </a:prstGeom>
          <a:noFill/>
          <a:ln>
            <a:solidFill>
              <a:srgbClr val="E7356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890854" y="4717210"/>
            <a:ext cx="1886877" cy="535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9" tIns="22855" rIns="45709" bIns="22855">
            <a:spAutoFit/>
          </a:bodyPr>
          <a:lstStyle/>
          <a:p>
            <a:pPr lvl="0" algn="ctr" defTabSz="9137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Oval 12"/>
          <p:cNvSpPr/>
          <p:nvPr/>
        </p:nvSpPr>
        <p:spPr>
          <a:xfrm>
            <a:off x="4574796" y="3862779"/>
            <a:ext cx="739066" cy="743306"/>
          </a:xfrm>
          <a:prstGeom prst="ellipse">
            <a:avLst/>
          </a:prstGeom>
          <a:noFill/>
          <a:ln>
            <a:solidFill>
              <a:srgbClr val="2EAAD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013591" y="4717210"/>
            <a:ext cx="1886877" cy="535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9" tIns="22855" rIns="45709" bIns="22855">
            <a:spAutoFit/>
          </a:bodyPr>
          <a:lstStyle/>
          <a:p>
            <a:pPr lvl="0" algn="ctr" defTabSz="9137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7" name="Oval 14"/>
          <p:cNvSpPr/>
          <p:nvPr/>
        </p:nvSpPr>
        <p:spPr>
          <a:xfrm>
            <a:off x="6791876" y="3859604"/>
            <a:ext cx="739066" cy="743306"/>
          </a:xfrm>
          <a:prstGeom prst="ellipse">
            <a:avLst/>
          </a:prstGeom>
          <a:noFill/>
          <a:ln>
            <a:solidFill>
              <a:srgbClr val="E7356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6230670" y="4717210"/>
            <a:ext cx="1886877" cy="535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9" tIns="22855" rIns="45709" bIns="22855">
            <a:spAutoFit/>
          </a:bodyPr>
          <a:lstStyle/>
          <a:p>
            <a:pPr lvl="0" algn="ctr" defTabSz="9137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9" name="Oval 16"/>
          <p:cNvSpPr/>
          <p:nvPr/>
        </p:nvSpPr>
        <p:spPr>
          <a:xfrm>
            <a:off x="8914612" y="3859604"/>
            <a:ext cx="739066" cy="743306"/>
          </a:xfrm>
          <a:prstGeom prst="ellipse">
            <a:avLst/>
          </a:prstGeom>
          <a:noFill/>
          <a:ln>
            <a:solidFill>
              <a:srgbClr val="E7356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8353406" y="4717210"/>
            <a:ext cx="1886877" cy="535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9" tIns="22855" rIns="45709" bIns="22855">
            <a:spAutoFit/>
          </a:bodyPr>
          <a:lstStyle/>
          <a:p>
            <a:pPr lvl="0" algn="ctr" defTabSz="9137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986DEF07-31E6-4074-9286-65D1884A5E76}"/>
              </a:ext>
            </a:extLst>
          </p:cNvPr>
          <p:cNvSpPr txBox="1"/>
          <p:nvPr/>
        </p:nvSpPr>
        <p:spPr>
          <a:xfrm>
            <a:off x="2534467" y="3890924"/>
            <a:ext cx="612668" cy="58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spc="6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en-US" b="1" i="0" u="none" strike="noStrike" kern="1200" cap="none" spc="6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Rectangle 2">
            <a:extLst>
              <a:ext uri="{FF2B5EF4-FFF2-40B4-BE49-F238E27FC236}">
                <a16:creationId xmlns:a16="http://schemas.microsoft.com/office/drawing/2014/main" id="{30FB5C97-CE3D-42A1-A840-FAFC414DE1AE}"/>
              </a:ext>
            </a:extLst>
          </p:cNvPr>
          <p:cNvSpPr/>
          <p:nvPr/>
        </p:nvSpPr>
        <p:spPr>
          <a:xfrm>
            <a:off x="1605876" y="1636332"/>
            <a:ext cx="4362193" cy="1827174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00603926-18C5-4E87-B0BD-993229915040}"/>
              </a:ext>
            </a:extLst>
          </p:cNvPr>
          <p:cNvSpPr txBox="1"/>
          <p:nvPr/>
        </p:nvSpPr>
        <p:spPr>
          <a:xfrm>
            <a:off x="4645564" y="3905389"/>
            <a:ext cx="681597" cy="590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spc="6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b="1" i="0" u="none" strike="noStrike" kern="1200" cap="none" spc="6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1554FAE1-1F28-44A7-987D-CA88882C98ED}"/>
              </a:ext>
            </a:extLst>
          </p:cNvPr>
          <p:cNvSpPr txBox="1"/>
          <p:nvPr/>
        </p:nvSpPr>
        <p:spPr>
          <a:xfrm>
            <a:off x="6862644" y="3882722"/>
            <a:ext cx="681597" cy="590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spc="6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b="1" i="0" u="none" strike="noStrike" kern="1200" cap="none" spc="6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21217A4D-425A-4E76-834E-33AAC827C369}"/>
              </a:ext>
            </a:extLst>
          </p:cNvPr>
          <p:cNvSpPr txBox="1"/>
          <p:nvPr/>
        </p:nvSpPr>
        <p:spPr>
          <a:xfrm>
            <a:off x="8997317" y="3874520"/>
            <a:ext cx="681597" cy="590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spc="6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en-US" b="1" i="0" u="none" strike="noStrike" kern="1200" cap="none" spc="6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79" grpId="0"/>
      <p:bldP spid="80" grpId="0" animBg="1"/>
      <p:bldP spid="81" grpId="0"/>
      <p:bldP spid="82" grpId="0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22" name="组合 21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29208" y="425449"/>
                <a:ext cx="83976" cy="3845419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635372" y="1937267"/>
                <a:ext cx="83976" cy="4542114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5400000">
                <a:off x="5037918" y="-4128697"/>
                <a:ext cx="83976" cy="919226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7383461" y="2165680"/>
                <a:ext cx="83976" cy="858779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11354" y="-25400"/>
              <a:ext cx="4040155" cy="2614710"/>
              <a:chOff x="8165452" y="-37322"/>
              <a:chExt cx="4040155" cy="2614710"/>
            </a:xfrm>
          </p:grpSpPr>
          <p:sp>
            <p:nvSpPr>
              <p:cNvPr id="23" name="任意多边形: 形状 22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任意多边形: 形状 26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8460079" y="4169117"/>
              <a:ext cx="3731920" cy="2726983"/>
              <a:chOff x="-21150" y="3013788"/>
              <a:chExt cx="5274285" cy="3854017"/>
            </a:xfrm>
          </p:grpSpPr>
          <p:sp>
            <p:nvSpPr>
              <p:cNvPr id="4" name="任意多边形: 形状 3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任意多边形: 形状 4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任意多边形: 形状 5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1708341" y="2119340"/>
            <a:ext cx="4884513" cy="2371156"/>
            <a:chOff x="5232896" y="947331"/>
            <a:chExt cx="4884513" cy="2371156"/>
          </a:xfrm>
        </p:grpSpPr>
        <p:grpSp>
          <p:nvGrpSpPr>
            <p:cNvPr id="56" name="4"/>
            <p:cNvGrpSpPr/>
            <p:nvPr/>
          </p:nvGrpSpPr>
          <p:grpSpPr>
            <a:xfrm>
              <a:off x="5232896" y="1457533"/>
              <a:ext cx="4884513" cy="1860954"/>
              <a:chOff x="5820154" y="1339698"/>
              <a:chExt cx="4884513" cy="1860954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5820154" y="1339698"/>
                <a:ext cx="3893117" cy="1210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2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1" i="0" u="none" strike="noStrike" kern="1200" cap="none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TEAM SHOW</a:t>
                </a:r>
                <a:endParaRPr kumimoji="0" lang="zh-CN" altLang="en-US" sz="5400" b="1" i="0" u="none" strike="noStrike" kern="1200" cap="none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 flipH="1">
                <a:off x="5921028" y="2499883"/>
                <a:ext cx="4783639" cy="700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218565">
                  <a:lnSpc>
                    <a:spcPts val="2500"/>
                  </a:lnSpc>
                  <a:defRPr/>
                </a:pPr>
                <a:r>
                  <a:rPr lang="en-US" altLang="zh-CN" sz="1400" dirty="0">
                    <a:cs typeface="+mn-ea"/>
                    <a:sym typeface="+mn-lt"/>
                  </a:rPr>
                  <a:t>Time would heal almost all wounds. If your wounds have not been healed up, please wait for a short while. </a:t>
                </a:r>
              </a:p>
            </p:txBody>
          </p:sp>
        </p:grpSp>
        <p:sp>
          <p:nvSpPr>
            <p:cNvPr id="57" name="矩形: 圆角 1"/>
            <p:cNvSpPr/>
            <p:nvPr/>
          </p:nvSpPr>
          <p:spPr>
            <a:xfrm>
              <a:off x="5401703" y="947331"/>
              <a:ext cx="2557239" cy="625980"/>
            </a:xfrm>
            <a:prstGeom prst="roundRect">
              <a:avLst/>
            </a:prstGeom>
            <a:solidFill>
              <a:srgbClr val="E7356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325937" y="947331"/>
              <a:ext cx="28440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THREE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417" y="798087"/>
            <a:ext cx="4794569" cy="3647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2553199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03 TEAM SHOW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Rectangle 1"/>
          <p:cNvSpPr/>
          <p:nvPr/>
        </p:nvSpPr>
        <p:spPr>
          <a:xfrm>
            <a:off x="1116172" y="1552318"/>
            <a:ext cx="4536357" cy="4523843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Oval 7"/>
          <p:cNvSpPr/>
          <p:nvPr/>
        </p:nvSpPr>
        <p:spPr>
          <a:xfrm>
            <a:off x="6200905" y="5060281"/>
            <a:ext cx="579183" cy="579183"/>
          </a:xfrm>
          <a:prstGeom prst="ellipse">
            <a:avLst/>
          </a:prstGeom>
          <a:solidFill>
            <a:srgbClr val="F0A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91" name="Oval 17"/>
          <p:cNvSpPr/>
          <p:nvPr/>
        </p:nvSpPr>
        <p:spPr>
          <a:xfrm>
            <a:off x="6200905" y="3934865"/>
            <a:ext cx="579183" cy="579183"/>
          </a:xfrm>
          <a:prstGeom prst="ellipse">
            <a:avLst/>
          </a:prstGeom>
          <a:solidFill>
            <a:srgbClr val="2E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95" name="Oval 23"/>
          <p:cNvSpPr/>
          <p:nvPr/>
        </p:nvSpPr>
        <p:spPr>
          <a:xfrm>
            <a:off x="6200905" y="2809448"/>
            <a:ext cx="579183" cy="579183"/>
          </a:xfrm>
          <a:prstGeom prst="ellipse">
            <a:avLst/>
          </a:prstGeom>
          <a:solidFill>
            <a:srgbClr val="E73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CB67FBE-B573-413A-B8AA-CCD33839D434}"/>
              </a:ext>
            </a:extLst>
          </p:cNvPr>
          <p:cNvGrpSpPr/>
          <p:nvPr/>
        </p:nvGrpSpPr>
        <p:grpSpPr>
          <a:xfrm>
            <a:off x="6775858" y="2744205"/>
            <a:ext cx="4699017" cy="1145387"/>
            <a:chOff x="6775858" y="2744205"/>
            <a:chExt cx="4699017" cy="1145387"/>
          </a:xfrm>
        </p:grpSpPr>
        <p:sp>
          <p:nvSpPr>
            <p:cNvPr id="99" name="TextBox 33"/>
            <p:cNvSpPr txBox="1"/>
            <p:nvPr/>
          </p:nvSpPr>
          <p:spPr>
            <a:xfrm>
              <a:off x="6775858" y="2744205"/>
              <a:ext cx="4699017" cy="338553"/>
            </a:xfrm>
            <a:prstGeom prst="rect">
              <a:avLst/>
            </a:prstGeom>
          </p:spPr>
          <p:txBody>
            <a:bodyPr vert="horz" wrap="none" lIns="192000" rIns="192000">
              <a:normAutofit fontScale="8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5" b="1" i="0" u="none" strike="noStrike" kern="9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135" b="1" i="0" u="none" strike="noStrike" kern="9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TextBox 34"/>
            <p:cNvSpPr txBox="1"/>
            <p:nvPr/>
          </p:nvSpPr>
          <p:spPr>
            <a:xfrm>
              <a:off x="6776087" y="3082507"/>
              <a:ext cx="4261971" cy="807085"/>
            </a:xfrm>
            <a:prstGeom prst="rect">
              <a:avLst/>
            </a:prstGeom>
          </p:spPr>
          <p:txBody>
            <a:bodyPr vert="horz" wrap="square" lIns="192000" rIns="192000">
              <a:normAutofit/>
            </a:bodyPr>
            <a:lstStyle/>
            <a:p>
              <a:pPr lvl="0" algn="l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B0AC13B-52A1-4C59-B06D-BFC44593781A}"/>
              </a:ext>
            </a:extLst>
          </p:cNvPr>
          <p:cNvGrpSpPr/>
          <p:nvPr/>
        </p:nvGrpSpPr>
        <p:grpSpPr>
          <a:xfrm>
            <a:off x="6775858" y="3888890"/>
            <a:ext cx="4699017" cy="1106237"/>
            <a:chOff x="6775858" y="3888890"/>
            <a:chExt cx="4699017" cy="1106237"/>
          </a:xfrm>
        </p:grpSpPr>
        <p:sp>
          <p:nvSpPr>
            <p:cNvPr id="101" name="TextBox 36"/>
            <p:cNvSpPr txBox="1"/>
            <p:nvPr/>
          </p:nvSpPr>
          <p:spPr>
            <a:xfrm>
              <a:off x="6775858" y="3888890"/>
              <a:ext cx="4699017" cy="338553"/>
            </a:xfrm>
            <a:prstGeom prst="rect">
              <a:avLst/>
            </a:prstGeom>
          </p:spPr>
          <p:txBody>
            <a:bodyPr vert="horz" wrap="none" lIns="192000" rIns="192000">
              <a:normAutofit fontScale="8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5" b="1" i="0" u="none" strike="noStrike" kern="9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135" b="1" i="0" u="none" strike="noStrike" kern="9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TextBox 37"/>
            <p:cNvSpPr txBox="1"/>
            <p:nvPr/>
          </p:nvSpPr>
          <p:spPr>
            <a:xfrm>
              <a:off x="6776087" y="4227412"/>
              <a:ext cx="4218504" cy="767715"/>
            </a:xfrm>
            <a:prstGeom prst="rect">
              <a:avLst/>
            </a:prstGeom>
          </p:spPr>
          <p:txBody>
            <a:bodyPr vert="horz" wrap="square" lIns="192000" rIns="192000">
              <a:normAutofit/>
            </a:bodyPr>
            <a:lstStyle/>
            <a:p>
              <a:pPr lvl="0" algn="l" defTabSz="9137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0126273-5C43-4913-B8E4-7478BB2CCD6C}"/>
              </a:ext>
            </a:extLst>
          </p:cNvPr>
          <p:cNvGrpSpPr/>
          <p:nvPr/>
        </p:nvGrpSpPr>
        <p:grpSpPr>
          <a:xfrm>
            <a:off x="6775858" y="4995038"/>
            <a:ext cx="4699017" cy="1161504"/>
            <a:chOff x="6775858" y="4995038"/>
            <a:chExt cx="4699017" cy="1161504"/>
          </a:xfrm>
        </p:grpSpPr>
        <p:sp>
          <p:nvSpPr>
            <p:cNvPr id="103" name="TextBox 39"/>
            <p:cNvSpPr txBox="1"/>
            <p:nvPr/>
          </p:nvSpPr>
          <p:spPr>
            <a:xfrm>
              <a:off x="6775858" y="4995038"/>
              <a:ext cx="4699017" cy="338553"/>
            </a:xfrm>
            <a:prstGeom prst="rect">
              <a:avLst/>
            </a:prstGeom>
          </p:spPr>
          <p:txBody>
            <a:bodyPr vert="horz" wrap="none" lIns="192000" rIns="192000">
              <a:normAutofit fontScale="8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5" b="1" i="0" u="none" strike="noStrike" kern="9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135" b="1" i="0" u="none" strike="noStrike" kern="9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TextBox 40"/>
            <p:cNvSpPr txBox="1"/>
            <p:nvPr/>
          </p:nvSpPr>
          <p:spPr>
            <a:xfrm>
              <a:off x="6776087" y="5333582"/>
              <a:ext cx="4218504" cy="822960"/>
            </a:xfrm>
            <a:prstGeom prst="rect">
              <a:avLst/>
            </a:prstGeom>
          </p:spPr>
          <p:txBody>
            <a:bodyPr vert="horz" wrap="square" lIns="192000" rIns="192000">
              <a:normAutofit/>
            </a:bodyPr>
            <a:lstStyle/>
            <a:p>
              <a:pPr lvl="0" algn="l" defTabSz="9137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0" grpId="0" animBg="1"/>
      <p:bldP spid="83" grpId="0" animBg="1"/>
      <p:bldP spid="91" grpId="0" animBg="1"/>
      <p:bldP spid="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2553199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03 TEAM SHOW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5021128" y="1995165"/>
            <a:ext cx="734217" cy="736599"/>
          </a:xfrm>
          <a:prstGeom prst="rect">
            <a:avLst/>
          </a:prstGeom>
          <a:solidFill>
            <a:srgbClr val="F0A83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5011460" y="3262772"/>
            <a:ext cx="734217" cy="736599"/>
          </a:xfrm>
          <a:prstGeom prst="rect">
            <a:avLst/>
          </a:prstGeom>
          <a:solidFill>
            <a:srgbClr val="2EAAD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37" name="组合 9"/>
          <p:cNvGrpSpPr/>
          <p:nvPr/>
        </p:nvGrpSpPr>
        <p:grpSpPr>
          <a:xfrm>
            <a:off x="6985052" y="2130630"/>
            <a:ext cx="4646182" cy="3323167"/>
            <a:chOff x="6395891" y="1299199"/>
            <a:chExt cx="6462860" cy="4620860"/>
          </a:xfrm>
        </p:grpSpPr>
        <p:pic>
          <p:nvPicPr>
            <p:cNvPr id="38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891" y="1299199"/>
              <a:ext cx="6462141" cy="462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矩形 38"/>
            <p:cNvSpPr/>
            <p:nvPr/>
          </p:nvSpPr>
          <p:spPr>
            <a:xfrm>
              <a:off x="7293471" y="1528093"/>
              <a:ext cx="5565280" cy="3691024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组合 7"/>
          <p:cNvGrpSpPr/>
          <p:nvPr/>
        </p:nvGrpSpPr>
        <p:grpSpPr bwMode="auto">
          <a:xfrm>
            <a:off x="1581640" y="1890235"/>
            <a:ext cx="3094597" cy="876405"/>
            <a:chOff x="4267635" y="811049"/>
            <a:chExt cx="2320294" cy="657395"/>
          </a:xfrm>
        </p:grpSpPr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267635" y="1101273"/>
              <a:ext cx="2320294" cy="367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r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文本框 66"/>
            <p:cNvSpPr txBox="1">
              <a:spLocks noChangeArrowheads="1"/>
            </p:cNvSpPr>
            <p:nvPr/>
          </p:nvSpPr>
          <p:spPr bwMode="auto">
            <a:xfrm>
              <a:off x="5115480" y="811049"/>
              <a:ext cx="1472448" cy="2308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7"/>
          <p:cNvGrpSpPr/>
          <p:nvPr/>
        </p:nvGrpSpPr>
        <p:grpSpPr bwMode="auto">
          <a:xfrm>
            <a:off x="1581639" y="3236118"/>
            <a:ext cx="3094597" cy="796985"/>
            <a:chOff x="4267635" y="917268"/>
            <a:chExt cx="2320294" cy="597824"/>
          </a:xfrm>
        </p:grpSpPr>
        <p:sp>
          <p:nvSpPr>
            <p:cNvPr id="44" name="文本框 66"/>
            <p:cNvSpPr txBox="1">
              <a:spLocks noChangeArrowheads="1"/>
            </p:cNvSpPr>
            <p:nvPr/>
          </p:nvSpPr>
          <p:spPr bwMode="auto">
            <a:xfrm>
              <a:off x="4267635" y="1147920"/>
              <a:ext cx="2320294" cy="36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r" defTabSz="9137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5" name="文本框 66"/>
            <p:cNvSpPr txBox="1">
              <a:spLocks noChangeArrowheads="1"/>
            </p:cNvSpPr>
            <p:nvPr/>
          </p:nvSpPr>
          <p:spPr bwMode="auto">
            <a:xfrm>
              <a:off x="4970564" y="917268"/>
              <a:ext cx="1617365" cy="2305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14FF4A50-0BF0-4125-B802-5CC72507C864}"/>
              </a:ext>
            </a:extLst>
          </p:cNvPr>
          <p:cNvSpPr/>
          <p:nvPr/>
        </p:nvSpPr>
        <p:spPr bwMode="auto">
          <a:xfrm>
            <a:off x="5011460" y="4580647"/>
            <a:ext cx="734217" cy="736599"/>
          </a:xfrm>
          <a:prstGeom prst="rect">
            <a:avLst/>
          </a:prstGeom>
          <a:solidFill>
            <a:srgbClr val="E7356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47" name="组合 7">
            <a:extLst>
              <a:ext uri="{FF2B5EF4-FFF2-40B4-BE49-F238E27FC236}">
                <a16:creationId xmlns:a16="http://schemas.microsoft.com/office/drawing/2014/main" id="{FA045418-7D5A-4470-AB90-19F12449E055}"/>
              </a:ext>
            </a:extLst>
          </p:cNvPr>
          <p:cNvGrpSpPr/>
          <p:nvPr/>
        </p:nvGrpSpPr>
        <p:grpSpPr bwMode="auto">
          <a:xfrm>
            <a:off x="1571971" y="4553659"/>
            <a:ext cx="3094597" cy="796985"/>
            <a:chOff x="4267635" y="917268"/>
            <a:chExt cx="2320294" cy="597824"/>
          </a:xfrm>
        </p:grpSpPr>
        <p:sp>
          <p:nvSpPr>
            <p:cNvPr id="48" name="文本框 66">
              <a:extLst>
                <a:ext uri="{FF2B5EF4-FFF2-40B4-BE49-F238E27FC236}">
                  <a16:creationId xmlns:a16="http://schemas.microsoft.com/office/drawing/2014/main" id="{0E56B457-C5DC-45EC-8413-90887108B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635" y="1147920"/>
              <a:ext cx="2320294" cy="36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r" defTabSz="9137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9" name="文本框 66">
              <a:extLst>
                <a:ext uri="{FF2B5EF4-FFF2-40B4-BE49-F238E27FC236}">
                  <a16:creationId xmlns:a16="http://schemas.microsoft.com/office/drawing/2014/main" id="{FEA58B86-4727-435A-B2AB-4EB7E2F7C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563" y="917268"/>
              <a:ext cx="1617364" cy="2305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  <p:bldP spid="3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2553199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03 TEAM SHOW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88538" y="4555071"/>
            <a:ext cx="9525901" cy="705402"/>
            <a:chOff x="1293412" y="3954550"/>
            <a:chExt cx="7054399" cy="715502"/>
          </a:xfrm>
        </p:grpSpPr>
        <p:sp>
          <p:nvSpPr>
            <p:cNvPr id="31" name="TextBox 5"/>
            <p:cNvSpPr txBox="1"/>
            <p:nvPr/>
          </p:nvSpPr>
          <p:spPr>
            <a:xfrm>
              <a:off x="1293412" y="3966079"/>
              <a:ext cx="2141043" cy="703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765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TextBox 6"/>
            <p:cNvSpPr txBox="1"/>
            <p:nvPr/>
          </p:nvSpPr>
          <p:spPr>
            <a:xfrm>
              <a:off x="3781258" y="3955775"/>
              <a:ext cx="2147156" cy="703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 defTabSz="913765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 sz="12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lt"/>
                </a:defRPr>
              </a:lvl1pPr>
            </a:lstStyle>
            <a:p>
              <a:r>
                <a:rPr lang="en-US" altLang="zh-CN" sz="1400" dirty="0"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3" name="TextBox 7"/>
            <p:cNvSpPr txBox="1"/>
            <p:nvPr/>
          </p:nvSpPr>
          <p:spPr>
            <a:xfrm>
              <a:off x="6205358" y="3954550"/>
              <a:ext cx="2142453" cy="703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 defTabSz="913765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 sz="12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lt"/>
                </a:defRPr>
              </a:lvl1pPr>
            </a:lstStyle>
            <a:p>
              <a:r>
                <a:rPr lang="en-US" altLang="zh-CN" sz="1400" dirty="0"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1569561" y="1826530"/>
            <a:ext cx="2595582" cy="244868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69840" y="1826530"/>
            <a:ext cx="2595582" cy="2448681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170119" y="1826530"/>
            <a:ext cx="2595582" cy="244868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2553199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03 TEAM SHOW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iŝḷíḋé"/>
          <p:cNvSpPr/>
          <p:nvPr/>
        </p:nvSpPr>
        <p:spPr>
          <a:xfrm>
            <a:off x="2125522" y="1471175"/>
            <a:ext cx="923827" cy="923827"/>
          </a:xfrm>
          <a:prstGeom prst="ellipse">
            <a:avLst/>
          </a:prstGeom>
          <a:solidFill>
            <a:srgbClr val="F0A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îs1iḋè"/>
          <p:cNvSpPr txBox="1"/>
          <p:nvPr/>
        </p:nvSpPr>
        <p:spPr>
          <a:xfrm>
            <a:off x="1914881" y="2482156"/>
            <a:ext cx="1345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id-ID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íṣľíďè"/>
          <p:cNvSpPr/>
          <p:nvPr/>
        </p:nvSpPr>
        <p:spPr>
          <a:xfrm>
            <a:off x="1098017" y="2833885"/>
            <a:ext cx="2954026" cy="58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7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iŝļiḍê"/>
          <p:cNvSpPr/>
          <p:nvPr/>
        </p:nvSpPr>
        <p:spPr>
          <a:xfrm flipH="1">
            <a:off x="2125522" y="3865753"/>
            <a:ext cx="923827" cy="923827"/>
          </a:xfrm>
          <a:prstGeom prst="ellipse">
            <a:avLst/>
          </a:prstGeom>
          <a:noFill/>
          <a:ln w="47625">
            <a:solidFill>
              <a:srgbClr val="F0A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iṩḻïḋè"/>
          <p:cNvSpPr txBox="1"/>
          <p:nvPr/>
        </p:nvSpPr>
        <p:spPr>
          <a:xfrm>
            <a:off x="1914881" y="4876734"/>
            <a:ext cx="1345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id-ID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isḷíḓê"/>
          <p:cNvSpPr/>
          <p:nvPr/>
        </p:nvSpPr>
        <p:spPr>
          <a:xfrm>
            <a:off x="1098017" y="5218945"/>
            <a:ext cx="2954026" cy="58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7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îṣḻïḓè"/>
          <p:cNvSpPr/>
          <p:nvPr/>
        </p:nvSpPr>
        <p:spPr>
          <a:xfrm rot="5400000">
            <a:off x="5506137" y="1471175"/>
            <a:ext cx="923827" cy="923827"/>
          </a:xfrm>
          <a:prstGeom prst="ellipse">
            <a:avLst/>
          </a:prstGeom>
          <a:noFill/>
          <a:ln w="47625">
            <a:solidFill>
              <a:srgbClr val="2E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ïšḻîḓè"/>
          <p:cNvSpPr txBox="1"/>
          <p:nvPr/>
        </p:nvSpPr>
        <p:spPr>
          <a:xfrm>
            <a:off x="5295495" y="2482156"/>
            <a:ext cx="1345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id-ID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iŝ1ïḑè"/>
          <p:cNvSpPr/>
          <p:nvPr/>
        </p:nvSpPr>
        <p:spPr>
          <a:xfrm>
            <a:off x="4478393" y="2833885"/>
            <a:ext cx="2965773" cy="58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7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îSľîḍê"/>
          <p:cNvSpPr/>
          <p:nvPr/>
        </p:nvSpPr>
        <p:spPr>
          <a:xfrm rot="16200000" flipH="1">
            <a:off x="5506137" y="3865753"/>
            <a:ext cx="923827" cy="923827"/>
          </a:xfrm>
          <a:prstGeom prst="ellipse">
            <a:avLst/>
          </a:prstGeom>
          <a:solidFill>
            <a:srgbClr val="2E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ïṧḻîḓe"/>
          <p:cNvSpPr txBox="1"/>
          <p:nvPr/>
        </p:nvSpPr>
        <p:spPr>
          <a:xfrm>
            <a:off x="5295496" y="4876734"/>
            <a:ext cx="1345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id-ID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î$ḻîḑè"/>
          <p:cNvSpPr/>
          <p:nvPr/>
        </p:nvSpPr>
        <p:spPr>
          <a:xfrm>
            <a:off x="4478393" y="5218945"/>
            <a:ext cx="2965773" cy="58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7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ísḷïḑe"/>
          <p:cNvSpPr/>
          <p:nvPr/>
        </p:nvSpPr>
        <p:spPr>
          <a:xfrm rot="10800000">
            <a:off x="9140408" y="1471175"/>
            <a:ext cx="923827" cy="92382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i$1ídé"/>
          <p:cNvSpPr txBox="1"/>
          <p:nvPr/>
        </p:nvSpPr>
        <p:spPr>
          <a:xfrm>
            <a:off x="8929766" y="2482156"/>
            <a:ext cx="1345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id-ID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îsľiḋé"/>
          <p:cNvSpPr/>
          <p:nvPr/>
        </p:nvSpPr>
        <p:spPr>
          <a:xfrm>
            <a:off x="8112589" y="2833885"/>
            <a:ext cx="2965773" cy="58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7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iṡlïde"/>
          <p:cNvSpPr/>
          <p:nvPr/>
        </p:nvSpPr>
        <p:spPr>
          <a:xfrm rot="10800000" flipH="1">
            <a:off x="9140408" y="3865752"/>
            <a:ext cx="923827" cy="923827"/>
          </a:xfrm>
          <a:prstGeom prst="ellipse">
            <a:avLst/>
          </a:prstGeom>
          <a:noFill/>
          <a:ln w="476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íṡliḋe"/>
          <p:cNvSpPr txBox="1"/>
          <p:nvPr/>
        </p:nvSpPr>
        <p:spPr>
          <a:xfrm>
            <a:off x="8929766" y="4876734"/>
            <a:ext cx="1345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id-ID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íṧḷídé"/>
          <p:cNvSpPr/>
          <p:nvPr/>
        </p:nvSpPr>
        <p:spPr>
          <a:xfrm>
            <a:off x="8112589" y="5218945"/>
            <a:ext cx="2965773" cy="58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7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ïṥľidê"/>
          <p:cNvSpPr/>
          <p:nvPr/>
        </p:nvSpPr>
        <p:spPr>
          <a:xfrm>
            <a:off x="2314044" y="1653372"/>
            <a:ext cx="546784" cy="548254"/>
          </a:xfrm>
          <a:custGeom>
            <a:avLst/>
            <a:gdLst>
              <a:gd name="T0" fmla="*/ 916 w 955"/>
              <a:gd name="T1" fmla="*/ 717 h 959"/>
              <a:gd name="T2" fmla="*/ 878 w 955"/>
              <a:gd name="T3" fmla="*/ 690 h 959"/>
              <a:gd name="T4" fmla="*/ 654 w 955"/>
              <a:gd name="T5" fmla="*/ 618 h 959"/>
              <a:gd name="T6" fmla="*/ 627 w 955"/>
              <a:gd name="T7" fmla="*/ 564 h 959"/>
              <a:gd name="T8" fmla="*/ 606 w 955"/>
              <a:gd name="T9" fmla="*/ 541 h 959"/>
              <a:gd name="T10" fmla="*/ 600 w 955"/>
              <a:gd name="T11" fmla="*/ 529 h 959"/>
              <a:gd name="T12" fmla="*/ 597 w 955"/>
              <a:gd name="T13" fmla="*/ 469 h 959"/>
              <a:gd name="T14" fmla="*/ 606 w 955"/>
              <a:gd name="T15" fmla="*/ 457 h 959"/>
              <a:gd name="T16" fmla="*/ 639 w 955"/>
              <a:gd name="T17" fmla="*/ 352 h 959"/>
              <a:gd name="T18" fmla="*/ 648 w 955"/>
              <a:gd name="T19" fmla="*/ 340 h 959"/>
              <a:gd name="T20" fmla="*/ 660 w 955"/>
              <a:gd name="T21" fmla="*/ 302 h 959"/>
              <a:gd name="T22" fmla="*/ 648 w 955"/>
              <a:gd name="T23" fmla="*/ 257 h 959"/>
              <a:gd name="T24" fmla="*/ 639 w 955"/>
              <a:gd name="T25" fmla="*/ 245 h 959"/>
              <a:gd name="T26" fmla="*/ 639 w 955"/>
              <a:gd name="T27" fmla="*/ 143 h 959"/>
              <a:gd name="T28" fmla="*/ 597 w 955"/>
              <a:gd name="T29" fmla="*/ 75 h 959"/>
              <a:gd name="T30" fmla="*/ 552 w 955"/>
              <a:gd name="T31" fmla="*/ 45 h 959"/>
              <a:gd name="T32" fmla="*/ 552 w 955"/>
              <a:gd name="T33" fmla="*/ 15 h 959"/>
              <a:gd name="T34" fmla="*/ 570 w 955"/>
              <a:gd name="T35" fmla="*/ 0 h 959"/>
              <a:gd name="T36" fmla="*/ 564 w 955"/>
              <a:gd name="T37" fmla="*/ 0 h 959"/>
              <a:gd name="T38" fmla="*/ 480 w 955"/>
              <a:gd name="T39" fmla="*/ 15 h 959"/>
              <a:gd name="T40" fmla="*/ 358 w 955"/>
              <a:gd name="T41" fmla="*/ 69 h 959"/>
              <a:gd name="T42" fmla="*/ 313 w 955"/>
              <a:gd name="T43" fmla="*/ 143 h 959"/>
              <a:gd name="T44" fmla="*/ 313 w 955"/>
              <a:gd name="T45" fmla="*/ 245 h 959"/>
              <a:gd name="T46" fmla="*/ 301 w 955"/>
              <a:gd name="T47" fmla="*/ 257 h 959"/>
              <a:gd name="T48" fmla="*/ 292 w 955"/>
              <a:gd name="T49" fmla="*/ 299 h 959"/>
              <a:gd name="T50" fmla="*/ 307 w 955"/>
              <a:gd name="T51" fmla="*/ 343 h 959"/>
              <a:gd name="T52" fmla="*/ 316 w 955"/>
              <a:gd name="T53" fmla="*/ 355 h 959"/>
              <a:gd name="T54" fmla="*/ 355 w 955"/>
              <a:gd name="T55" fmla="*/ 460 h 959"/>
              <a:gd name="T56" fmla="*/ 361 w 955"/>
              <a:gd name="T57" fmla="*/ 475 h 959"/>
              <a:gd name="T58" fmla="*/ 355 w 955"/>
              <a:gd name="T59" fmla="*/ 535 h 959"/>
              <a:gd name="T60" fmla="*/ 346 w 955"/>
              <a:gd name="T61" fmla="*/ 547 h 959"/>
              <a:gd name="T62" fmla="*/ 328 w 955"/>
              <a:gd name="T63" fmla="*/ 570 h 959"/>
              <a:gd name="T64" fmla="*/ 301 w 955"/>
              <a:gd name="T65" fmla="*/ 624 h 959"/>
              <a:gd name="T66" fmla="*/ 83 w 955"/>
              <a:gd name="T67" fmla="*/ 696 h 959"/>
              <a:gd name="T68" fmla="*/ 38 w 955"/>
              <a:gd name="T69" fmla="*/ 726 h 959"/>
              <a:gd name="T70" fmla="*/ 0 w 955"/>
              <a:gd name="T71" fmla="*/ 824 h 959"/>
              <a:gd name="T72" fmla="*/ 433 w 955"/>
              <a:gd name="T73" fmla="*/ 959 h 959"/>
              <a:gd name="T74" fmla="*/ 436 w 955"/>
              <a:gd name="T75" fmla="*/ 959 h 959"/>
              <a:gd name="T76" fmla="*/ 388 w 955"/>
              <a:gd name="T77" fmla="*/ 875 h 959"/>
              <a:gd name="T78" fmla="*/ 480 w 955"/>
              <a:gd name="T79" fmla="*/ 618 h 959"/>
              <a:gd name="T80" fmla="*/ 450 w 955"/>
              <a:gd name="T81" fmla="*/ 556 h 959"/>
              <a:gd name="T82" fmla="*/ 510 w 955"/>
              <a:gd name="T83" fmla="*/ 556 h 959"/>
              <a:gd name="T84" fmla="*/ 480 w 955"/>
              <a:gd name="T85" fmla="*/ 618 h 959"/>
              <a:gd name="T86" fmla="*/ 573 w 955"/>
              <a:gd name="T87" fmla="*/ 875 h 959"/>
              <a:gd name="T88" fmla="*/ 516 w 955"/>
              <a:gd name="T89" fmla="*/ 953 h 959"/>
              <a:gd name="T90" fmla="*/ 522 w 955"/>
              <a:gd name="T91" fmla="*/ 953 h 959"/>
              <a:gd name="T92" fmla="*/ 955 w 955"/>
              <a:gd name="T93" fmla="*/ 818 h 959"/>
              <a:gd name="T94" fmla="*/ 916 w 955"/>
              <a:gd name="T95" fmla="*/ 717 h 959"/>
              <a:gd name="T96" fmla="*/ 806 w 955"/>
              <a:gd name="T97" fmla="*/ 768 h 959"/>
              <a:gd name="T98" fmla="*/ 669 w 955"/>
              <a:gd name="T99" fmla="*/ 768 h 959"/>
              <a:gd name="T100" fmla="*/ 669 w 955"/>
              <a:gd name="T101" fmla="*/ 744 h 959"/>
              <a:gd name="T102" fmla="*/ 806 w 955"/>
              <a:gd name="T103" fmla="*/ 744 h 959"/>
              <a:gd name="T104" fmla="*/ 806 w 955"/>
              <a:gd name="T105" fmla="*/ 768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55" h="959">
                <a:moveTo>
                  <a:pt x="916" y="717"/>
                </a:moveTo>
                <a:cubicBezTo>
                  <a:pt x="907" y="699"/>
                  <a:pt x="896" y="696"/>
                  <a:pt x="878" y="690"/>
                </a:cubicBezTo>
                <a:cubicBezTo>
                  <a:pt x="800" y="660"/>
                  <a:pt x="731" y="645"/>
                  <a:pt x="654" y="618"/>
                </a:cubicBezTo>
                <a:cubicBezTo>
                  <a:pt x="648" y="615"/>
                  <a:pt x="627" y="603"/>
                  <a:pt x="627" y="564"/>
                </a:cubicBezTo>
                <a:cubicBezTo>
                  <a:pt x="627" y="550"/>
                  <a:pt x="624" y="541"/>
                  <a:pt x="606" y="541"/>
                </a:cubicBezTo>
                <a:cubicBezTo>
                  <a:pt x="600" y="541"/>
                  <a:pt x="603" y="541"/>
                  <a:pt x="600" y="529"/>
                </a:cubicBezTo>
                <a:cubicBezTo>
                  <a:pt x="594" y="493"/>
                  <a:pt x="597" y="475"/>
                  <a:pt x="597" y="469"/>
                </a:cubicBezTo>
                <a:cubicBezTo>
                  <a:pt x="597" y="463"/>
                  <a:pt x="603" y="460"/>
                  <a:pt x="606" y="457"/>
                </a:cubicBezTo>
                <a:cubicBezTo>
                  <a:pt x="633" y="421"/>
                  <a:pt x="639" y="376"/>
                  <a:pt x="639" y="352"/>
                </a:cubicBezTo>
                <a:cubicBezTo>
                  <a:pt x="639" y="352"/>
                  <a:pt x="645" y="355"/>
                  <a:pt x="648" y="340"/>
                </a:cubicBezTo>
                <a:cubicBezTo>
                  <a:pt x="654" y="326"/>
                  <a:pt x="654" y="320"/>
                  <a:pt x="660" y="302"/>
                </a:cubicBezTo>
                <a:cubicBezTo>
                  <a:pt x="666" y="287"/>
                  <a:pt x="666" y="257"/>
                  <a:pt x="648" y="257"/>
                </a:cubicBezTo>
                <a:cubicBezTo>
                  <a:pt x="636" y="260"/>
                  <a:pt x="639" y="257"/>
                  <a:pt x="639" y="245"/>
                </a:cubicBezTo>
                <a:lnTo>
                  <a:pt x="639" y="143"/>
                </a:lnTo>
                <a:cubicBezTo>
                  <a:pt x="636" y="108"/>
                  <a:pt x="615" y="87"/>
                  <a:pt x="597" y="75"/>
                </a:cubicBezTo>
                <a:cubicBezTo>
                  <a:pt x="573" y="60"/>
                  <a:pt x="564" y="54"/>
                  <a:pt x="552" y="45"/>
                </a:cubicBezTo>
                <a:cubicBezTo>
                  <a:pt x="540" y="36"/>
                  <a:pt x="543" y="27"/>
                  <a:pt x="552" y="15"/>
                </a:cubicBezTo>
                <a:cubicBezTo>
                  <a:pt x="558" y="9"/>
                  <a:pt x="567" y="3"/>
                  <a:pt x="570" y="0"/>
                </a:cubicBezTo>
                <a:lnTo>
                  <a:pt x="564" y="0"/>
                </a:lnTo>
                <a:cubicBezTo>
                  <a:pt x="558" y="0"/>
                  <a:pt x="501" y="9"/>
                  <a:pt x="480" y="15"/>
                </a:cubicBezTo>
                <a:cubicBezTo>
                  <a:pt x="436" y="27"/>
                  <a:pt x="394" y="39"/>
                  <a:pt x="358" y="69"/>
                </a:cubicBezTo>
                <a:cubicBezTo>
                  <a:pt x="334" y="87"/>
                  <a:pt x="313" y="113"/>
                  <a:pt x="313" y="143"/>
                </a:cubicBezTo>
                <a:lnTo>
                  <a:pt x="313" y="245"/>
                </a:lnTo>
                <a:cubicBezTo>
                  <a:pt x="313" y="254"/>
                  <a:pt x="313" y="260"/>
                  <a:pt x="301" y="257"/>
                </a:cubicBezTo>
                <a:cubicBezTo>
                  <a:pt x="280" y="254"/>
                  <a:pt x="292" y="296"/>
                  <a:pt x="292" y="299"/>
                </a:cubicBezTo>
                <a:cubicBezTo>
                  <a:pt x="295" y="314"/>
                  <a:pt x="301" y="326"/>
                  <a:pt x="307" y="343"/>
                </a:cubicBezTo>
                <a:cubicBezTo>
                  <a:pt x="310" y="355"/>
                  <a:pt x="316" y="355"/>
                  <a:pt x="316" y="355"/>
                </a:cubicBezTo>
                <a:cubicBezTo>
                  <a:pt x="322" y="382"/>
                  <a:pt x="331" y="430"/>
                  <a:pt x="355" y="460"/>
                </a:cubicBezTo>
                <a:cubicBezTo>
                  <a:pt x="358" y="463"/>
                  <a:pt x="361" y="469"/>
                  <a:pt x="361" y="475"/>
                </a:cubicBezTo>
                <a:cubicBezTo>
                  <a:pt x="358" y="493"/>
                  <a:pt x="358" y="517"/>
                  <a:pt x="355" y="535"/>
                </a:cubicBezTo>
                <a:cubicBezTo>
                  <a:pt x="355" y="538"/>
                  <a:pt x="352" y="547"/>
                  <a:pt x="346" y="547"/>
                </a:cubicBezTo>
                <a:cubicBezTo>
                  <a:pt x="331" y="547"/>
                  <a:pt x="325" y="558"/>
                  <a:pt x="328" y="570"/>
                </a:cubicBezTo>
                <a:cubicBezTo>
                  <a:pt x="328" y="597"/>
                  <a:pt x="310" y="618"/>
                  <a:pt x="301" y="624"/>
                </a:cubicBezTo>
                <a:cubicBezTo>
                  <a:pt x="262" y="642"/>
                  <a:pt x="128" y="681"/>
                  <a:pt x="83" y="696"/>
                </a:cubicBezTo>
                <a:cubicBezTo>
                  <a:pt x="53" y="705"/>
                  <a:pt x="44" y="714"/>
                  <a:pt x="38" y="726"/>
                </a:cubicBezTo>
                <a:lnTo>
                  <a:pt x="0" y="824"/>
                </a:lnTo>
                <a:cubicBezTo>
                  <a:pt x="170" y="824"/>
                  <a:pt x="256" y="929"/>
                  <a:pt x="433" y="959"/>
                </a:cubicBezTo>
                <a:lnTo>
                  <a:pt x="436" y="959"/>
                </a:lnTo>
                <a:lnTo>
                  <a:pt x="388" y="875"/>
                </a:lnTo>
                <a:lnTo>
                  <a:pt x="480" y="618"/>
                </a:lnTo>
                <a:lnTo>
                  <a:pt x="450" y="556"/>
                </a:lnTo>
                <a:lnTo>
                  <a:pt x="510" y="556"/>
                </a:lnTo>
                <a:lnTo>
                  <a:pt x="480" y="618"/>
                </a:lnTo>
                <a:lnTo>
                  <a:pt x="573" y="875"/>
                </a:lnTo>
                <a:lnTo>
                  <a:pt x="516" y="953"/>
                </a:lnTo>
                <a:lnTo>
                  <a:pt x="522" y="953"/>
                </a:lnTo>
                <a:cubicBezTo>
                  <a:pt x="704" y="923"/>
                  <a:pt x="830" y="818"/>
                  <a:pt x="955" y="818"/>
                </a:cubicBezTo>
                <a:lnTo>
                  <a:pt x="916" y="717"/>
                </a:lnTo>
                <a:close/>
                <a:moveTo>
                  <a:pt x="806" y="768"/>
                </a:moveTo>
                <a:lnTo>
                  <a:pt x="669" y="768"/>
                </a:lnTo>
                <a:lnTo>
                  <a:pt x="669" y="744"/>
                </a:lnTo>
                <a:lnTo>
                  <a:pt x="806" y="744"/>
                </a:lnTo>
                <a:lnTo>
                  <a:pt x="806" y="7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ïš1íde"/>
          <p:cNvSpPr/>
          <p:nvPr/>
        </p:nvSpPr>
        <p:spPr>
          <a:xfrm>
            <a:off x="2314044" y="4052094"/>
            <a:ext cx="546784" cy="548254"/>
          </a:xfrm>
          <a:custGeom>
            <a:avLst/>
            <a:gdLst>
              <a:gd name="T0" fmla="*/ 916 w 955"/>
              <a:gd name="T1" fmla="*/ 717 h 959"/>
              <a:gd name="T2" fmla="*/ 878 w 955"/>
              <a:gd name="T3" fmla="*/ 690 h 959"/>
              <a:gd name="T4" fmla="*/ 654 w 955"/>
              <a:gd name="T5" fmla="*/ 618 h 959"/>
              <a:gd name="T6" fmla="*/ 627 w 955"/>
              <a:gd name="T7" fmla="*/ 564 h 959"/>
              <a:gd name="T8" fmla="*/ 606 w 955"/>
              <a:gd name="T9" fmla="*/ 541 h 959"/>
              <a:gd name="T10" fmla="*/ 600 w 955"/>
              <a:gd name="T11" fmla="*/ 529 h 959"/>
              <a:gd name="T12" fmla="*/ 597 w 955"/>
              <a:gd name="T13" fmla="*/ 469 h 959"/>
              <a:gd name="T14" fmla="*/ 606 w 955"/>
              <a:gd name="T15" fmla="*/ 457 h 959"/>
              <a:gd name="T16" fmla="*/ 639 w 955"/>
              <a:gd name="T17" fmla="*/ 352 h 959"/>
              <a:gd name="T18" fmla="*/ 648 w 955"/>
              <a:gd name="T19" fmla="*/ 340 h 959"/>
              <a:gd name="T20" fmla="*/ 660 w 955"/>
              <a:gd name="T21" fmla="*/ 302 h 959"/>
              <a:gd name="T22" fmla="*/ 648 w 955"/>
              <a:gd name="T23" fmla="*/ 257 h 959"/>
              <a:gd name="T24" fmla="*/ 639 w 955"/>
              <a:gd name="T25" fmla="*/ 245 h 959"/>
              <a:gd name="T26" fmla="*/ 639 w 955"/>
              <a:gd name="T27" fmla="*/ 143 h 959"/>
              <a:gd name="T28" fmla="*/ 597 w 955"/>
              <a:gd name="T29" fmla="*/ 75 h 959"/>
              <a:gd name="T30" fmla="*/ 552 w 955"/>
              <a:gd name="T31" fmla="*/ 45 h 959"/>
              <a:gd name="T32" fmla="*/ 552 w 955"/>
              <a:gd name="T33" fmla="*/ 15 h 959"/>
              <a:gd name="T34" fmla="*/ 570 w 955"/>
              <a:gd name="T35" fmla="*/ 0 h 959"/>
              <a:gd name="T36" fmla="*/ 564 w 955"/>
              <a:gd name="T37" fmla="*/ 0 h 959"/>
              <a:gd name="T38" fmla="*/ 480 w 955"/>
              <a:gd name="T39" fmla="*/ 15 h 959"/>
              <a:gd name="T40" fmla="*/ 358 w 955"/>
              <a:gd name="T41" fmla="*/ 69 h 959"/>
              <a:gd name="T42" fmla="*/ 313 w 955"/>
              <a:gd name="T43" fmla="*/ 143 h 959"/>
              <a:gd name="T44" fmla="*/ 313 w 955"/>
              <a:gd name="T45" fmla="*/ 245 h 959"/>
              <a:gd name="T46" fmla="*/ 301 w 955"/>
              <a:gd name="T47" fmla="*/ 257 h 959"/>
              <a:gd name="T48" fmla="*/ 292 w 955"/>
              <a:gd name="T49" fmla="*/ 299 h 959"/>
              <a:gd name="T50" fmla="*/ 307 w 955"/>
              <a:gd name="T51" fmla="*/ 343 h 959"/>
              <a:gd name="T52" fmla="*/ 316 w 955"/>
              <a:gd name="T53" fmla="*/ 355 h 959"/>
              <a:gd name="T54" fmla="*/ 355 w 955"/>
              <a:gd name="T55" fmla="*/ 460 h 959"/>
              <a:gd name="T56" fmla="*/ 361 w 955"/>
              <a:gd name="T57" fmla="*/ 475 h 959"/>
              <a:gd name="T58" fmla="*/ 355 w 955"/>
              <a:gd name="T59" fmla="*/ 535 h 959"/>
              <a:gd name="T60" fmla="*/ 346 w 955"/>
              <a:gd name="T61" fmla="*/ 547 h 959"/>
              <a:gd name="T62" fmla="*/ 328 w 955"/>
              <a:gd name="T63" fmla="*/ 570 h 959"/>
              <a:gd name="T64" fmla="*/ 301 w 955"/>
              <a:gd name="T65" fmla="*/ 624 h 959"/>
              <a:gd name="T66" fmla="*/ 83 w 955"/>
              <a:gd name="T67" fmla="*/ 696 h 959"/>
              <a:gd name="T68" fmla="*/ 38 w 955"/>
              <a:gd name="T69" fmla="*/ 726 h 959"/>
              <a:gd name="T70" fmla="*/ 0 w 955"/>
              <a:gd name="T71" fmla="*/ 824 h 959"/>
              <a:gd name="T72" fmla="*/ 433 w 955"/>
              <a:gd name="T73" fmla="*/ 959 h 959"/>
              <a:gd name="T74" fmla="*/ 436 w 955"/>
              <a:gd name="T75" fmla="*/ 959 h 959"/>
              <a:gd name="T76" fmla="*/ 388 w 955"/>
              <a:gd name="T77" fmla="*/ 875 h 959"/>
              <a:gd name="T78" fmla="*/ 480 w 955"/>
              <a:gd name="T79" fmla="*/ 618 h 959"/>
              <a:gd name="T80" fmla="*/ 450 w 955"/>
              <a:gd name="T81" fmla="*/ 556 h 959"/>
              <a:gd name="T82" fmla="*/ 510 w 955"/>
              <a:gd name="T83" fmla="*/ 556 h 959"/>
              <a:gd name="T84" fmla="*/ 480 w 955"/>
              <a:gd name="T85" fmla="*/ 618 h 959"/>
              <a:gd name="T86" fmla="*/ 573 w 955"/>
              <a:gd name="T87" fmla="*/ 875 h 959"/>
              <a:gd name="T88" fmla="*/ 516 w 955"/>
              <a:gd name="T89" fmla="*/ 953 h 959"/>
              <a:gd name="T90" fmla="*/ 522 w 955"/>
              <a:gd name="T91" fmla="*/ 953 h 959"/>
              <a:gd name="T92" fmla="*/ 955 w 955"/>
              <a:gd name="T93" fmla="*/ 818 h 959"/>
              <a:gd name="T94" fmla="*/ 916 w 955"/>
              <a:gd name="T95" fmla="*/ 717 h 959"/>
              <a:gd name="T96" fmla="*/ 806 w 955"/>
              <a:gd name="T97" fmla="*/ 768 h 959"/>
              <a:gd name="T98" fmla="*/ 669 w 955"/>
              <a:gd name="T99" fmla="*/ 768 h 959"/>
              <a:gd name="T100" fmla="*/ 669 w 955"/>
              <a:gd name="T101" fmla="*/ 744 h 959"/>
              <a:gd name="T102" fmla="*/ 806 w 955"/>
              <a:gd name="T103" fmla="*/ 744 h 959"/>
              <a:gd name="T104" fmla="*/ 806 w 955"/>
              <a:gd name="T105" fmla="*/ 768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55" h="959">
                <a:moveTo>
                  <a:pt x="916" y="717"/>
                </a:moveTo>
                <a:cubicBezTo>
                  <a:pt x="907" y="699"/>
                  <a:pt x="896" y="696"/>
                  <a:pt x="878" y="690"/>
                </a:cubicBezTo>
                <a:cubicBezTo>
                  <a:pt x="800" y="660"/>
                  <a:pt x="731" y="645"/>
                  <a:pt x="654" y="618"/>
                </a:cubicBezTo>
                <a:cubicBezTo>
                  <a:pt x="648" y="615"/>
                  <a:pt x="627" y="603"/>
                  <a:pt x="627" y="564"/>
                </a:cubicBezTo>
                <a:cubicBezTo>
                  <a:pt x="627" y="550"/>
                  <a:pt x="624" y="541"/>
                  <a:pt x="606" y="541"/>
                </a:cubicBezTo>
                <a:cubicBezTo>
                  <a:pt x="600" y="541"/>
                  <a:pt x="603" y="541"/>
                  <a:pt x="600" y="529"/>
                </a:cubicBezTo>
                <a:cubicBezTo>
                  <a:pt x="594" y="493"/>
                  <a:pt x="597" y="475"/>
                  <a:pt x="597" y="469"/>
                </a:cubicBezTo>
                <a:cubicBezTo>
                  <a:pt x="597" y="463"/>
                  <a:pt x="603" y="460"/>
                  <a:pt x="606" y="457"/>
                </a:cubicBezTo>
                <a:cubicBezTo>
                  <a:pt x="633" y="421"/>
                  <a:pt x="639" y="376"/>
                  <a:pt x="639" y="352"/>
                </a:cubicBezTo>
                <a:cubicBezTo>
                  <a:pt x="639" y="352"/>
                  <a:pt x="645" y="355"/>
                  <a:pt x="648" y="340"/>
                </a:cubicBezTo>
                <a:cubicBezTo>
                  <a:pt x="654" y="326"/>
                  <a:pt x="654" y="320"/>
                  <a:pt x="660" y="302"/>
                </a:cubicBezTo>
                <a:cubicBezTo>
                  <a:pt x="666" y="287"/>
                  <a:pt x="666" y="257"/>
                  <a:pt x="648" y="257"/>
                </a:cubicBezTo>
                <a:cubicBezTo>
                  <a:pt x="636" y="260"/>
                  <a:pt x="639" y="257"/>
                  <a:pt x="639" y="245"/>
                </a:cubicBezTo>
                <a:lnTo>
                  <a:pt x="639" y="143"/>
                </a:lnTo>
                <a:cubicBezTo>
                  <a:pt x="636" y="108"/>
                  <a:pt x="615" y="87"/>
                  <a:pt x="597" y="75"/>
                </a:cubicBezTo>
                <a:cubicBezTo>
                  <a:pt x="573" y="60"/>
                  <a:pt x="564" y="54"/>
                  <a:pt x="552" y="45"/>
                </a:cubicBezTo>
                <a:cubicBezTo>
                  <a:pt x="540" y="36"/>
                  <a:pt x="543" y="27"/>
                  <a:pt x="552" y="15"/>
                </a:cubicBezTo>
                <a:cubicBezTo>
                  <a:pt x="558" y="9"/>
                  <a:pt x="567" y="3"/>
                  <a:pt x="570" y="0"/>
                </a:cubicBezTo>
                <a:lnTo>
                  <a:pt x="564" y="0"/>
                </a:lnTo>
                <a:cubicBezTo>
                  <a:pt x="558" y="0"/>
                  <a:pt x="501" y="9"/>
                  <a:pt x="480" y="15"/>
                </a:cubicBezTo>
                <a:cubicBezTo>
                  <a:pt x="436" y="27"/>
                  <a:pt x="394" y="39"/>
                  <a:pt x="358" y="69"/>
                </a:cubicBezTo>
                <a:cubicBezTo>
                  <a:pt x="334" y="87"/>
                  <a:pt x="313" y="113"/>
                  <a:pt x="313" y="143"/>
                </a:cubicBezTo>
                <a:lnTo>
                  <a:pt x="313" y="245"/>
                </a:lnTo>
                <a:cubicBezTo>
                  <a:pt x="313" y="254"/>
                  <a:pt x="313" y="260"/>
                  <a:pt x="301" y="257"/>
                </a:cubicBezTo>
                <a:cubicBezTo>
                  <a:pt x="280" y="254"/>
                  <a:pt x="292" y="296"/>
                  <a:pt x="292" y="299"/>
                </a:cubicBezTo>
                <a:cubicBezTo>
                  <a:pt x="295" y="314"/>
                  <a:pt x="301" y="326"/>
                  <a:pt x="307" y="343"/>
                </a:cubicBezTo>
                <a:cubicBezTo>
                  <a:pt x="310" y="355"/>
                  <a:pt x="316" y="355"/>
                  <a:pt x="316" y="355"/>
                </a:cubicBezTo>
                <a:cubicBezTo>
                  <a:pt x="322" y="382"/>
                  <a:pt x="331" y="430"/>
                  <a:pt x="355" y="460"/>
                </a:cubicBezTo>
                <a:cubicBezTo>
                  <a:pt x="358" y="463"/>
                  <a:pt x="361" y="469"/>
                  <a:pt x="361" y="475"/>
                </a:cubicBezTo>
                <a:cubicBezTo>
                  <a:pt x="358" y="493"/>
                  <a:pt x="358" y="517"/>
                  <a:pt x="355" y="535"/>
                </a:cubicBezTo>
                <a:cubicBezTo>
                  <a:pt x="355" y="538"/>
                  <a:pt x="352" y="547"/>
                  <a:pt x="346" y="547"/>
                </a:cubicBezTo>
                <a:cubicBezTo>
                  <a:pt x="331" y="547"/>
                  <a:pt x="325" y="558"/>
                  <a:pt x="328" y="570"/>
                </a:cubicBezTo>
                <a:cubicBezTo>
                  <a:pt x="328" y="597"/>
                  <a:pt x="310" y="618"/>
                  <a:pt x="301" y="624"/>
                </a:cubicBezTo>
                <a:cubicBezTo>
                  <a:pt x="262" y="642"/>
                  <a:pt x="128" y="681"/>
                  <a:pt x="83" y="696"/>
                </a:cubicBezTo>
                <a:cubicBezTo>
                  <a:pt x="53" y="705"/>
                  <a:pt x="44" y="714"/>
                  <a:pt x="38" y="726"/>
                </a:cubicBezTo>
                <a:lnTo>
                  <a:pt x="0" y="824"/>
                </a:lnTo>
                <a:cubicBezTo>
                  <a:pt x="170" y="824"/>
                  <a:pt x="256" y="929"/>
                  <a:pt x="433" y="959"/>
                </a:cubicBezTo>
                <a:lnTo>
                  <a:pt x="436" y="959"/>
                </a:lnTo>
                <a:lnTo>
                  <a:pt x="388" y="875"/>
                </a:lnTo>
                <a:lnTo>
                  <a:pt x="480" y="618"/>
                </a:lnTo>
                <a:lnTo>
                  <a:pt x="450" y="556"/>
                </a:lnTo>
                <a:lnTo>
                  <a:pt x="510" y="556"/>
                </a:lnTo>
                <a:lnTo>
                  <a:pt x="480" y="618"/>
                </a:lnTo>
                <a:lnTo>
                  <a:pt x="573" y="875"/>
                </a:lnTo>
                <a:lnTo>
                  <a:pt x="516" y="953"/>
                </a:lnTo>
                <a:lnTo>
                  <a:pt x="522" y="953"/>
                </a:lnTo>
                <a:cubicBezTo>
                  <a:pt x="704" y="923"/>
                  <a:pt x="830" y="818"/>
                  <a:pt x="955" y="818"/>
                </a:cubicBezTo>
                <a:lnTo>
                  <a:pt x="916" y="717"/>
                </a:lnTo>
                <a:close/>
                <a:moveTo>
                  <a:pt x="806" y="768"/>
                </a:moveTo>
                <a:lnTo>
                  <a:pt x="669" y="768"/>
                </a:lnTo>
                <a:lnTo>
                  <a:pt x="669" y="744"/>
                </a:lnTo>
                <a:lnTo>
                  <a:pt x="806" y="744"/>
                </a:lnTo>
                <a:lnTo>
                  <a:pt x="806" y="768"/>
                </a:lnTo>
                <a:close/>
              </a:path>
            </a:pathLst>
          </a:custGeom>
          <a:solidFill>
            <a:srgbClr val="F0A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i$lîḍe"/>
          <p:cNvSpPr/>
          <p:nvPr/>
        </p:nvSpPr>
        <p:spPr>
          <a:xfrm>
            <a:off x="9328929" y="1653372"/>
            <a:ext cx="546784" cy="548254"/>
          </a:xfrm>
          <a:custGeom>
            <a:avLst/>
            <a:gdLst>
              <a:gd name="T0" fmla="*/ 916 w 955"/>
              <a:gd name="T1" fmla="*/ 717 h 959"/>
              <a:gd name="T2" fmla="*/ 878 w 955"/>
              <a:gd name="T3" fmla="*/ 690 h 959"/>
              <a:gd name="T4" fmla="*/ 654 w 955"/>
              <a:gd name="T5" fmla="*/ 618 h 959"/>
              <a:gd name="T6" fmla="*/ 627 w 955"/>
              <a:gd name="T7" fmla="*/ 564 h 959"/>
              <a:gd name="T8" fmla="*/ 606 w 955"/>
              <a:gd name="T9" fmla="*/ 541 h 959"/>
              <a:gd name="T10" fmla="*/ 600 w 955"/>
              <a:gd name="T11" fmla="*/ 529 h 959"/>
              <a:gd name="T12" fmla="*/ 597 w 955"/>
              <a:gd name="T13" fmla="*/ 469 h 959"/>
              <a:gd name="T14" fmla="*/ 606 w 955"/>
              <a:gd name="T15" fmla="*/ 457 h 959"/>
              <a:gd name="T16" fmla="*/ 639 w 955"/>
              <a:gd name="T17" fmla="*/ 352 h 959"/>
              <a:gd name="T18" fmla="*/ 648 w 955"/>
              <a:gd name="T19" fmla="*/ 340 h 959"/>
              <a:gd name="T20" fmla="*/ 660 w 955"/>
              <a:gd name="T21" fmla="*/ 302 h 959"/>
              <a:gd name="T22" fmla="*/ 648 w 955"/>
              <a:gd name="T23" fmla="*/ 257 h 959"/>
              <a:gd name="T24" fmla="*/ 639 w 955"/>
              <a:gd name="T25" fmla="*/ 245 h 959"/>
              <a:gd name="T26" fmla="*/ 639 w 955"/>
              <a:gd name="T27" fmla="*/ 143 h 959"/>
              <a:gd name="T28" fmla="*/ 597 w 955"/>
              <a:gd name="T29" fmla="*/ 75 h 959"/>
              <a:gd name="T30" fmla="*/ 552 w 955"/>
              <a:gd name="T31" fmla="*/ 45 h 959"/>
              <a:gd name="T32" fmla="*/ 552 w 955"/>
              <a:gd name="T33" fmla="*/ 15 h 959"/>
              <a:gd name="T34" fmla="*/ 570 w 955"/>
              <a:gd name="T35" fmla="*/ 0 h 959"/>
              <a:gd name="T36" fmla="*/ 564 w 955"/>
              <a:gd name="T37" fmla="*/ 0 h 959"/>
              <a:gd name="T38" fmla="*/ 480 w 955"/>
              <a:gd name="T39" fmla="*/ 15 h 959"/>
              <a:gd name="T40" fmla="*/ 358 w 955"/>
              <a:gd name="T41" fmla="*/ 69 h 959"/>
              <a:gd name="T42" fmla="*/ 313 w 955"/>
              <a:gd name="T43" fmla="*/ 143 h 959"/>
              <a:gd name="T44" fmla="*/ 313 w 955"/>
              <a:gd name="T45" fmla="*/ 245 h 959"/>
              <a:gd name="T46" fmla="*/ 301 w 955"/>
              <a:gd name="T47" fmla="*/ 257 h 959"/>
              <a:gd name="T48" fmla="*/ 292 w 955"/>
              <a:gd name="T49" fmla="*/ 299 h 959"/>
              <a:gd name="T50" fmla="*/ 307 w 955"/>
              <a:gd name="T51" fmla="*/ 343 h 959"/>
              <a:gd name="T52" fmla="*/ 316 w 955"/>
              <a:gd name="T53" fmla="*/ 355 h 959"/>
              <a:gd name="T54" fmla="*/ 355 w 955"/>
              <a:gd name="T55" fmla="*/ 460 h 959"/>
              <a:gd name="T56" fmla="*/ 361 w 955"/>
              <a:gd name="T57" fmla="*/ 475 h 959"/>
              <a:gd name="T58" fmla="*/ 355 w 955"/>
              <a:gd name="T59" fmla="*/ 535 h 959"/>
              <a:gd name="T60" fmla="*/ 346 w 955"/>
              <a:gd name="T61" fmla="*/ 547 h 959"/>
              <a:gd name="T62" fmla="*/ 328 w 955"/>
              <a:gd name="T63" fmla="*/ 570 h 959"/>
              <a:gd name="T64" fmla="*/ 301 w 955"/>
              <a:gd name="T65" fmla="*/ 624 h 959"/>
              <a:gd name="T66" fmla="*/ 83 w 955"/>
              <a:gd name="T67" fmla="*/ 696 h 959"/>
              <a:gd name="T68" fmla="*/ 38 w 955"/>
              <a:gd name="T69" fmla="*/ 726 h 959"/>
              <a:gd name="T70" fmla="*/ 0 w 955"/>
              <a:gd name="T71" fmla="*/ 824 h 959"/>
              <a:gd name="T72" fmla="*/ 433 w 955"/>
              <a:gd name="T73" fmla="*/ 959 h 959"/>
              <a:gd name="T74" fmla="*/ 436 w 955"/>
              <a:gd name="T75" fmla="*/ 959 h 959"/>
              <a:gd name="T76" fmla="*/ 388 w 955"/>
              <a:gd name="T77" fmla="*/ 875 h 959"/>
              <a:gd name="T78" fmla="*/ 480 w 955"/>
              <a:gd name="T79" fmla="*/ 618 h 959"/>
              <a:gd name="T80" fmla="*/ 450 w 955"/>
              <a:gd name="T81" fmla="*/ 556 h 959"/>
              <a:gd name="T82" fmla="*/ 510 w 955"/>
              <a:gd name="T83" fmla="*/ 556 h 959"/>
              <a:gd name="T84" fmla="*/ 480 w 955"/>
              <a:gd name="T85" fmla="*/ 618 h 959"/>
              <a:gd name="T86" fmla="*/ 573 w 955"/>
              <a:gd name="T87" fmla="*/ 875 h 959"/>
              <a:gd name="T88" fmla="*/ 516 w 955"/>
              <a:gd name="T89" fmla="*/ 953 h 959"/>
              <a:gd name="T90" fmla="*/ 522 w 955"/>
              <a:gd name="T91" fmla="*/ 953 h 959"/>
              <a:gd name="T92" fmla="*/ 955 w 955"/>
              <a:gd name="T93" fmla="*/ 818 h 959"/>
              <a:gd name="T94" fmla="*/ 916 w 955"/>
              <a:gd name="T95" fmla="*/ 717 h 959"/>
              <a:gd name="T96" fmla="*/ 806 w 955"/>
              <a:gd name="T97" fmla="*/ 768 h 959"/>
              <a:gd name="T98" fmla="*/ 669 w 955"/>
              <a:gd name="T99" fmla="*/ 768 h 959"/>
              <a:gd name="T100" fmla="*/ 669 w 955"/>
              <a:gd name="T101" fmla="*/ 744 h 959"/>
              <a:gd name="T102" fmla="*/ 806 w 955"/>
              <a:gd name="T103" fmla="*/ 744 h 959"/>
              <a:gd name="T104" fmla="*/ 806 w 955"/>
              <a:gd name="T105" fmla="*/ 768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55" h="959">
                <a:moveTo>
                  <a:pt x="916" y="717"/>
                </a:moveTo>
                <a:cubicBezTo>
                  <a:pt x="907" y="699"/>
                  <a:pt x="896" y="696"/>
                  <a:pt x="878" y="690"/>
                </a:cubicBezTo>
                <a:cubicBezTo>
                  <a:pt x="800" y="660"/>
                  <a:pt x="731" y="645"/>
                  <a:pt x="654" y="618"/>
                </a:cubicBezTo>
                <a:cubicBezTo>
                  <a:pt x="648" y="615"/>
                  <a:pt x="627" y="603"/>
                  <a:pt x="627" y="564"/>
                </a:cubicBezTo>
                <a:cubicBezTo>
                  <a:pt x="627" y="550"/>
                  <a:pt x="624" y="541"/>
                  <a:pt x="606" y="541"/>
                </a:cubicBezTo>
                <a:cubicBezTo>
                  <a:pt x="600" y="541"/>
                  <a:pt x="603" y="541"/>
                  <a:pt x="600" y="529"/>
                </a:cubicBezTo>
                <a:cubicBezTo>
                  <a:pt x="594" y="493"/>
                  <a:pt x="597" y="475"/>
                  <a:pt x="597" y="469"/>
                </a:cubicBezTo>
                <a:cubicBezTo>
                  <a:pt x="597" y="463"/>
                  <a:pt x="603" y="460"/>
                  <a:pt x="606" y="457"/>
                </a:cubicBezTo>
                <a:cubicBezTo>
                  <a:pt x="633" y="421"/>
                  <a:pt x="639" y="376"/>
                  <a:pt x="639" y="352"/>
                </a:cubicBezTo>
                <a:cubicBezTo>
                  <a:pt x="639" y="352"/>
                  <a:pt x="645" y="355"/>
                  <a:pt x="648" y="340"/>
                </a:cubicBezTo>
                <a:cubicBezTo>
                  <a:pt x="654" y="326"/>
                  <a:pt x="654" y="320"/>
                  <a:pt x="660" y="302"/>
                </a:cubicBezTo>
                <a:cubicBezTo>
                  <a:pt x="666" y="287"/>
                  <a:pt x="666" y="257"/>
                  <a:pt x="648" y="257"/>
                </a:cubicBezTo>
                <a:cubicBezTo>
                  <a:pt x="636" y="260"/>
                  <a:pt x="639" y="257"/>
                  <a:pt x="639" y="245"/>
                </a:cubicBezTo>
                <a:lnTo>
                  <a:pt x="639" y="143"/>
                </a:lnTo>
                <a:cubicBezTo>
                  <a:pt x="636" y="108"/>
                  <a:pt x="615" y="87"/>
                  <a:pt x="597" y="75"/>
                </a:cubicBezTo>
                <a:cubicBezTo>
                  <a:pt x="573" y="60"/>
                  <a:pt x="564" y="54"/>
                  <a:pt x="552" y="45"/>
                </a:cubicBezTo>
                <a:cubicBezTo>
                  <a:pt x="540" y="36"/>
                  <a:pt x="543" y="27"/>
                  <a:pt x="552" y="15"/>
                </a:cubicBezTo>
                <a:cubicBezTo>
                  <a:pt x="558" y="9"/>
                  <a:pt x="567" y="3"/>
                  <a:pt x="570" y="0"/>
                </a:cubicBezTo>
                <a:lnTo>
                  <a:pt x="564" y="0"/>
                </a:lnTo>
                <a:cubicBezTo>
                  <a:pt x="558" y="0"/>
                  <a:pt x="501" y="9"/>
                  <a:pt x="480" y="15"/>
                </a:cubicBezTo>
                <a:cubicBezTo>
                  <a:pt x="436" y="27"/>
                  <a:pt x="394" y="39"/>
                  <a:pt x="358" y="69"/>
                </a:cubicBezTo>
                <a:cubicBezTo>
                  <a:pt x="334" y="87"/>
                  <a:pt x="313" y="113"/>
                  <a:pt x="313" y="143"/>
                </a:cubicBezTo>
                <a:lnTo>
                  <a:pt x="313" y="245"/>
                </a:lnTo>
                <a:cubicBezTo>
                  <a:pt x="313" y="254"/>
                  <a:pt x="313" y="260"/>
                  <a:pt x="301" y="257"/>
                </a:cubicBezTo>
                <a:cubicBezTo>
                  <a:pt x="280" y="254"/>
                  <a:pt x="292" y="296"/>
                  <a:pt x="292" y="299"/>
                </a:cubicBezTo>
                <a:cubicBezTo>
                  <a:pt x="295" y="314"/>
                  <a:pt x="301" y="326"/>
                  <a:pt x="307" y="343"/>
                </a:cubicBezTo>
                <a:cubicBezTo>
                  <a:pt x="310" y="355"/>
                  <a:pt x="316" y="355"/>
                  <a:pt x="316" y="355"/>
                </a:cubicBezTo>
                <a:cubicBezTo>
                  <a:pt x="322" y="382"/>
                  <a:pt x="331" y="430"/>
                  <a:pt x="355" y="460"/>
                </a:cubicBezTo>
                <a:cubicBezTo>
                  <a:pt x="358" y="463"/>
                  <a:pt x="361" y="469"/>
                  <a:pt x="361" y="475"/>
                </a:cubicBezTo>
                <a:cubicBezTo>
                  <a:pt x="358" y="493"/>
                  <a:pt x="358" y="517"/>
                  <a:pt x="355" y="535"/>
                </a:cubicBezTo>
                <a:cubicBezTo>
                  <a:pt x="355" y="538"/>
                  <a:pt x="352" y="547"/>
                  <a:pt x="346" y="547"/>
                </a:cubicBezTo>
                <a:cubicBezTo>
                  <a:pt x="331" y="547"/>
                  <a:pt x="325" y="558"/>
                  <a:pt x="328" y="570"/>
                </a:cubicBezTo>
                <a:cubicBezTo>
                  <a:pt x="328" y="597"/>
                  <a:pt x="310" y="618"/>
                  <a:pt x="301" y="624"/>
                </a:cubicBezTo>
                <a:cubicBezTo>
                  <a:pt x="262" y="642"/>
                  <a:pt x="128" y="681"/>
                  <a:pt x="83" y="696"/>
                </a:cubicBezTo>
                <a:cubicBezTo>
                  <a:pt x="53" y="705"/>
                  <a:pt x="44" y="714"/>
                  <a:pt x="38" y="726"/>
                </a:cubicBezTo>
                <a:lnTo>
                  <a:pt x="0" y="824"/>
                </a:lnTo>
                <a:cubicBezTo>
                  <a:pt x="170" y="824"/>
                  <a:pt x="256" y="929"/>
                  <a:pt x="433" y="959"/>
                </a:cubicBezTo>
                <a:lnTo>
                  <a:pt x="436" y="959"/>
                </a:lnTo>
                <a:lnTo>
                  <a:pt x="388" y="875"/>
                </a:lnTo>
                <a:lnTo>
                  <a:pt x="480" y="618"/>
                </a:lnTo>
                <a:lnTo>
                  <a:pt x="450" y="556"/>
                </a:lnTo>
                <a:lnTo>
                  <a:pt x="510" y="556"/>
                </a:lnTo>
                <a:lnTo>
                  <a:pt x="480" y="618"/>
                </a:lnTo>
                <a:lnTo>
                  <a:pt x="573" y="875"/>
                </a:lnTo>
                <a:lnTo>
                  <a:pt x="516" y="953"/>
                </a:lnTo>
                <a:lnTo>
                  <a:pt x="522" y="953"/>
                </a:lnTo>
                <a:cubicBezTo>
                  <a:pt x="704" y="923"/>
                  <a:pt x="830" y="818"/>
                  <a:pt x="955" y="818"/>
                </a:cubicBezTo>
                <a:lnTo>
                  <a:pt x="916" y="717"/>
                </a:lnTo>
                <a:close/>
                <a:moveTo>
                  <a:pt x="806" y="768"/>
                </a:moveTo>
                <a:lnTo>
                  <a:pt x="669" y="768"/>
                </a:lnTo>
                <a:lnTo>
                  <a:pt x="669" y="744"/>
                </a:lnTo>
                <a:lnTo>
                  <a:pt x="806" y="744"/>
                </a:lnTo>
                <a:lnTo>
                  <a:pt x="806" y="7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ïşḻïdè"/>
          <p:cNvSpPr/>
          <p:nvPr/>
        </p:nvSpPr>
        <p:spPr>
          <a:xfrm>
            <a:off x="5694658" y="4048685"/>
            <a:ext cx="546784" cy="548254"/>
          </a:xfrm>
          <a:custGeom>
            <a:avLst/>
            <a:gdLst>
              <a:gd name="T0" fmla="*/ 916 w 955"/>
              <a:gd name="T1" fmla="*/ 717 h 959"/>
              <a:gd name="T2" fmla="*/ 878 w 955"/>
              <a:gd name="T3" fmla="*/ 690 h 959"/>
              <a:gd name="T4" fmla="*/ 654 w 955"/>
              <a:gd name="T5" fmla="*/ 618 h 959"/>
              <a:gd name="T6" fmla="*/ 627 w 955"/>
              <a:gd name="T7" fmla="*/ 564 h 959"/>
              <a:gd name="T8" fmla="*/ 606 w 955"/>
              <a:gd name="T9" fmla="*/ 541 h 959"/>
              <a:gd name="T10" fmla="*/ 600 w 955"/>
              <a:gd name="T11" fmla="*/ 529 h 959"/>
              <a:gd name="T12" fmla="*/ 597 w 955"/>
              <a:gd name="T13" fmla="*/ 469 h 959"/>
              <a:gd name="T14" fmla="*/ 606 w 955"/>
              <a:gd name="T15" fmla="*/ 457 h 959"/>
              <a:gd name="T16" fmla="*/ 639 w 955"/>
              <a:gd name="T17" fmla="*/ 352 h 959"/>
              <a:gd name="T18" fmla="*/ 648 w 955"/>
              <a:gd name="T19" fmla="*/ 340 h 959"/>
              <a:gd name="T20" fmla="*/ 660 w 955"/>
              <a:gd name="T21" fmla="*/ 302 h 959"/>
              <a:gd name="T22" fmla="*/ 648 w 955"/>
              <a:gd name="T23" fmla="*/ 257 h 959"/>
              <a:gd name="T24" fmla="*/ 639 w 955"/>
              <a:gd name="T25" fmla="*/ 245 h 959"/>
              <a:gd name="T26" fmla="*/ 639 w 955"/>
              <a:gd name="T27" fmla="*/ 143 h 959"/>
              <a:gd name="T28" fmla="*/ 597 w 955"/>
              <a:gd name="T29" fmla="*/ 75 h 959"/>
              <a:gd name="T30" fmla="*/ 552 w 955"/>
              <a:gd name="T31" fmla="*/ 45 h 959"/>
              <a:gd name="T32" fmla="*/ 552 w 955"/>
              <a:gd name="T33" fmla="*/ 15 h 959"/>
              <a:gd name="T34" fmla="*/ 570 w 955"/>
              <a:gd name="T35" fmla="*/ 0 h 959"/>
              <a:gd name="T36" fmla="*/ 564 w 955"/>
              <a:gd name="T37" fmla="*/ 0 h 959"/>
              <a:gd name="T38" fmla="*/ 480 w 955"/>
              <a:gd name="T39" fmla="*/ 15 h 959"/>
              <a:gd name="T40" fmla="*/ 358 w 955"/>
              <a:gd name="T41" fmla="*/ 69 h 959"/>
              <a:gd name="T42" fmla="*/ 313 w 955"/>
              <a:gd name="T43" fmla="*/ 143 h 959"/>
              <a:gd name="T44" fmla="*/ 313 w 955"/>
              <a:gd name="T45" fmla="*/ 245 h 959"/>
              <a:gd name="T46" fmla="*/ 301 w 955"/>
              <a:gd name="T47" fmla="*/ 257 h 959"/>
              <a:gd name="T48" fmla="*/ 292 w 955"/>
              <a:gd name="T49" fmla="*/ 299 h 959"/>
              <a:gd name="T50" fmla="*/ 307 w 955"/>
              <a:gd name="T51" fmla="*/ 343 h 959"/>
              <a:gd name="T52" fmla="*/ 316 w 955"/>
              <a:gd name="T53" fmla="*/ 355 h 959"/>
              <a:gd name="T54" fmla="*/ 355 w 955"/>
              <a:gd name="T55" fmla="*/ 460 h 959"/>
              <a:gd name="T56" fmla="*/ 361 w 955"/>
              <a:gd name="T57" fmla="*/ 475 h 959"/>
              <a:gd name="T58" fmla="*/ 355 w 955"/>
              <a:gd name="T59" fmla="*/ 535 h 959"/>
              <a:gd name="T60" fmla="*/ 346 w 955"/>
              <a:gd name="T61" fmla="*/ 547 h 959"/>
              <a:gd name="T62" fmla="*/ 328 w 955"/>
              <a:gd name="T63" fmla="*/ 570 h 959"/>
              <a:gd name="T64" fmla="*/ 301 w 955"/>
              <a:gd name="T65" fmla="*/ 624 h 959"/>
              <a:gd name="T66" fmla="*/ 83 w 955"/>
              <a:gd name="T67" fmla="*/ 696 h 959"/>
              <a:gd name="T68" fmla="*/ 38 w 955"/>
              <a:gd name="T69" fmla="*/ 726 h 959"/>
              <a:gd name="T70" fmla="*/ 0 w 955"/>
              <a:gd name="T71" fmla="*/ 824 h 959"/>
              <a:gd name="T72" fmla="*/ 433 w 955"/>
              <a:gd name="T73" fmla="*/ 959 h 959"/>
              <a:gd name="T74" fmla="*/ 436 w 955"/>
              <a:gd name="T75" fmla="*/ 959 h 959"/>
              <a:gd name="T76" fmla="*/ 388 w 955"/>
              <a:gd name="T77" fmla="*/ 875 h 959"/>
              <a:gd name="T78" fmla="*/ 480 w 955"/>
              <a:gd name="T79" fmla="*/ 618 h 959"/>
              <a:gd name="T80" fmla="*/ 450 w 955"/>
              <a:gd name="T81" fmla="*/ 556 h 959"/>
              <a:gd name="T82" fmla="*/ 510 w 955"/>
              <a:gd name="T83" fmla="*/ 556 h 959"/>
              <a:gd name="T84" fmla="*/ 480 w 955"/>
              <a:gd name="T85" fmla="*/ 618 h 959"/>
              <a:gd name="T86" fmla="*/ 573 w 955"/>
              <a:gd name="T87" fmla="*/ 875 h 959"/>
              <a:gd name="T88" fmla="*/ 516 w 955"/>
              <a:gd name="T89" fmla="*/ 953 h 959"/>
              <a:gd name="T90" fmla="*/ 522 w 955"/>
              <a:gd name="T91" fmla="*/ 953 h 959"/>
              <a:gd name="T92" fmla="*/ 955 w 955"/>
              <a:gd name="T93" fmla="*/ 818 h 959"/>
              <a:gd name="T94" fmla="*/ 916 w 955"/>
              <a:gd name="T95" fmla="*/ 717 h 959"/>
              <a:gd name="T96" fmla="*/ 806 w 955"/>
              <a:gd name="T97" fmla="*/ 768 h 959"/>
              <a:gd name="T98" fmla="*/ 669 w 955"/>
              <a:gd name="T99" fmla="*/ 768 h 959"/>
              <a:gd name="T100" fmla="*/ 669 w 955"/>
              <a:gd name="T101" fmla="*/ 744 h 959"/>
              <a:gd name="T102" fmla="*/ 806 w 955"/>
              <a:gd name="T103" fmla="*/ 744 h 959"/>
              <a:gd name="T104" fmla="*/ 806 w 955"/>
              <a:gd name="T105" fmla="*/ 768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55" h="959">
                <a:moveTo>
                  <a:pt x="916" y="717"/>
                </a:moveTo>
                <a:cubicBezTo>
                  <a:pt x="907" y="699"/>
                  <a:pt x="896" y="696"/>
                  <a:pt x="878" y="690"/>
                </a:cubicBezTo>
                <a:cubicBezTo>
                  <a:pt x="800" y="660"/>
                  <a:pt x="731" y="645"/>
                  <a:pt x="654" y="618"/>
                </a:cubicBezTo>
                <a:cubicBezTo>
                  <a:pt x="648" y="615"/>
                  <a:pt x="627" y="603"/>
                  <a:pt x="627" y="564"/>
                </a:cubicBezTo>
                <a:cubicBezTo>
                  <a:pt x="627" y="550"/>
                  <a:pt x="624" y="541"/>
                  <a:pt x="606" y="541"/>
                </a:cubicBezTo>
                <a:cubicBezTo>
                  <a:pt x="600" y="541"/>
                  <a:pt x="603" y="541"/>
                  <a:pt x="600" y="529"/>
                </a:cubicBezTo>
                <a:cubicBezTo>
                  <a:pt x="594" y="493"/>
                  <a:pt x="597" y="475"/>
                  <a:pt x="597" y="469"/>
                </a:cubicBezTo>
                <a:cubicBezTo>
                  <a:pt x="597" y="463"/>
                  <a:pt x="603" y="460"/>
                  <a:pt x="606" y="457"/>
                </a:cubicBezTo>
                <a:cubicBezTo>
                  <a:pt x="633" y="421"/>
                  <a:pt x="639" y="376"/>
                  <a:pt x="639" y="352"/>
                </a:cubicBezTo>
                <a:cubicBezTo>
                  <a:pt x="639" y="352"/>
                  <a:pt x="645" y="355"/>
                  <a:pt x="648" y="340"/>
                </a:cubicBezTo>
                <a:cubicBezTo>
                  <a:pt x="654" y="326"/>
                  <a:pt x="654" y="320"/>
                  <a:pt x="660" y="302"/>
                </a:cubicBezTo>
                <a:cubicBezTo>
                  <a:pt x="666" y="287"/>
                  <a:pt x="666" y="257"/>
                  <a:pt x="648" y="257"/>
                </a:cubicBezTo>
                <a:cubicBezTo>
                  <a:pt x="636" y="260"/>
                  <a:pt x="639" y="257"/>
                  <a:pt x="639" y="245"/>
                </a:cubicBezTo>
                <a:lnTo>
                  <a:pt x="639" y="143"/>
                </a:lnTo>
                <a:cubicBezTo>
                  <a:pt x="636" y="108"/>
                  <a:pt x="615" y="87"/>
                  <a:pt x="597" y="75"/>
                </a:cubicBezTo>
                <a:cubicBezTo>
                  <a:pt x="573" y="60"/>
                  <a:pt x="564" y="54"/>
                  <a:pt x="552" y="45"/>
                </a:cubicBezTo>
                <a:cubicBezTo>
                  <a:pt x="540" y="36"/>
                  <a:pt x="543" y="27"/>
                  <a:pt x="552" y="15"/>
                </a:cubicBezTo>
                <a:cubicBezTo>
                  <a:pt x="558" y="9"/>
                  <a:pt x="567" y="3"/>
                  <a:pt x="570" y="0"/>
                </a:cubicBezTo>
                <a:lnTo>
                  <a:pt x="564" y="0"/>
                </a:lnTo>
                <a:cubicBezTo>
                  <a:pt x="558" y="0"/>
                  <a:pt x="501" y="9"/>
                  <a:pt x="480" y="15"/>
                </a:cubicBezTo>
                <a:cubicBezTo>
                  <a:pt x="436" y="27"/>
                  <a:pt x="394" y="39"/>
                  <a:pt x="358" y="69"/>
                </a:cubicBezTo>
                <a:cubicBezTo>
                  <a:pt x="334" y="87"/>
                  <a:pt x="313" y="113"/>
                  <a:pt x="313" y="143"/>
                </a:cubicBezTo>
                <a:lnTo>
                  <a:pt x="313" y="245"/>
                </a:lnTo>
                <a:cubicBezTo>
                  <a:pt x="313" y="254"/>
                  <a:pt x="313" y="260"/>
                  <a:pt x="301" y="257"/>
                </a:cubicBezTo>
                <a:cubicBezTo>
                  <a:pt x="280" y="254"/>
                  <a:pt x="292" y="296"/>
                  <a:pt x="292" y="299"/>
                </a:cubicBezTo>
                <a:cubicBezTo>
                  <a:pt x="295" y="314"/>
                  <a:pt x="301" y="326"/>
                  <a:pt x="307" y="343"/>
                </a:cubicBezTo>
                <a:cubicBezTo>
                  <a:pt x="310" y="355"/>
                  <a:pt x="316" y="355"/>
                  <a:pt x="316" y="355"/>
                </a:cubicBezTo>
                <a:cubicBezTo>
                  <a:pt x="322" y="382"/>
                  <a:pt x="331" y="430"/>
                  <a:pt x="355" y="460"/>
                </a:cubicBezTo>
                <a:cubicBezTo>
                  <a:pt x="358" y="463"/>
                  <a:pt x="361" y="469"/>
                  <a:pt x="361" y="475"/>
                </a:cubicBezTo>
                <a:cubicBezTo>
                  <a:pt x="358" y="493"/>
                  <a:pt x="358" y="517"/>
                  <a:pt x="355" y="535"/>
                </a:cubicBezTo>
                <a:cubicBezTo>
                  <a:pt x="355" y="538"/>
                  <a:pt x="352" y="547"/>
                  <a:pt x="346" y="547"/>
                </a:cubicBezTo>
                <a:cubicBezTo>
                  <a:pt x="331" y="547"/>
                  <a:pt x="325" y="558"/>
                  <a:pt x="328" y="570"/>
                </a:cubicBezTo>
                <a:cubicBezTo>
                  <a:pt x="328" y="597"/>
                  <a:pt x="310" y="618"/>
                  <a:pt x="301" y="624"/>
                </a:cubicBezTo>
                <a:cubicBezTo>
                  <a:pt x="262" y="642"/>
                  <a:pt x="128" y="681"/>
                  <a:pt x="83" y="696"/>
                </a:cubicBezTo>
                <a:cubicBezTo>
                  <a:pt x="53" y="705"/>
                  <a:pt x="44" y="714"/>
                  <a:pt x="38" y="726"/>
                </a:cubicBezTo>
                <a:lnTo>
                  <a:pt x="0" y="824"/>
                </a:lnTo>
                <a:cubicBezTo>
                  <a:pt x="170" y="824"/>
                  <a:pt x="256" y="929"/>
                  <a:pt x="433" y="959"/>
                </a:cubicBezTo>
                <a:lnTo>
                  <a:pt x="436" y="959"/>
                </a:lnTo>
                <a:lnTo>
                  <a:pt x="388" y="875"/>
                </a:lnTo>
                <a:lnTo>
                  <a:pt x="480" y="618"/>
                </a:lnTo>
                <a:lnTo>
                  <a:pt x="450" y="556"/>
                </a:lnTo>
                <a:lnTo>
                  <a:pt x="510" y="556"/>
                </a:lnTo>
                <a:lnTo>
                  <a:pt x="480" y="618"/>
                </a:lnTo>
                <a:lnTo>
                  <a:pt x="573" y="875"/>
                </a:lnTo>
                <a:lnTo>
                  <a:pt x="516" y="953"/>
                </a:lnTo>
                <a:lnTo>
                  <a:pt x="522" y="953"/>
                </a:lnTo>
                <a:cubicBezTo>
                  <a:pt x="704" y="923"/>
                  <a:pt x="830" y="818"/>
                  <a:pt x="955" y="818"/>
                </a:cubicBezTo>
                <a:lnTo>
                  <a:pt x="916" y="717"/>
                </a:lnTo>
                <a:close/>
                <a:moveTo>
                  <a:pt x="806" y="768"/>
                </a:moveTo>
                <a:lnTo>
                  <a:pt x="669" y="768"/>
                </a:lnTo>
                <a:lnTo>
                  <a:pt x="669" y="744"/>
                </a:lnTo>
                <a:lnTo>
                  <a:pt x="806" y="744"/>
                </a:lnTo>
                <a:lnTo>
                  <a:pt x="806" y="7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îṡḻîḋé"/>
          <p:cNvSpPr/>
          <p:nvPr/>
        </p:nvSpPr>
        <p:spPr>
          <a:xfrm>
            <a:off x="9328929" y="4052094"/>
            <a:ext cx="546784" cy="548254"/>
          </a:xfrm>
          <a:custGeom>
            <a:avLst/>
            <a:gdLst>
              <a:gd name="T0" fmla="*/ 916 w 955"/>
              <a:gd name="T1" fmla="*/ 717 h 959"/>
              <a:gd name="T2" fmla="*/ 878 w 955"/>
              <a:gd name="T3" fmla="*/ 690 h 959"/>
              <a:gd name="T4" fmla="*/ 654 w 955"/>
              <a:gd name="T5" fmla="*/ 618 h 959"/>
              <a:gd name="T6" fmla="*/ 627 w 955"/>
              <a:gd name="T7" fmla="*/ 564 h 959"/>
              <a:gd name="T8" fmla="*/ 606 w 955"/>
              <a:gd name="T9" fmla="*/ 541 h 959"/>
              <a:gd name="T10" fmla="*/ 600 w 955"/>
              <a:gd name="T11" fmla="*/ 529 h 959"/>
              <a:gd name="T12" fmla="*/ 597 w 955"/>
              <a:gd name="T13" fmla="*/ 469 h 959"/>
              <a:gd name="T14" fmla="*/ 606 w 955"/>
              <a:gd name="T15" fmla="*/ 457 h 959"/>
              <a:gd name="T16" fmla="*/ 639 w 955"/>
              <a:gd name="T17" fmla="*/ 352 h 959"/>
              <a:gd name="T18" fmla="*/ 648 w 955"/>
              <a:gd name="T19" fmla="*/ 340 h 959"/>
              <a:gd name="T20" fmla="*/ 660 w 955"/>
              <a:gd name="T21" fmla="*/ 302 h 959"/>
              <a:gd name="T22" fmla="*/ 648 w 955"/>
              <a:gd name="T23" fmla="*/ 257 h 959"/>
              <a:gd name="T24" fmla="*/ 639 w 955"/>
              <a:gd name="T25" fmla="*/ 245 h 959"/>
              <a:gd name="T26" fmla="*/ 639 w 955"/>
              <a:gd name="T27" fmla="*/ 143 h 959"/>
              <a:gd name="T28" fmla="*/ 597 w 955"/>
              <a:gd name="T29" fmla="*/ 75 h 959"/>
              <a:gd name="T30" fmla="*/ 552 w 955"/>
              <a:gd name="T31" fmla="*/ 45 h 959"/>
              <a:gd name="T32" fmla="*/ 552 w 955"/>
              <a:gd name="T33" fmla="*/ 15 h 959"/>
              <a:gd name="T34" fmla="*/ 570 w 955"/>
              <a:gd name="T35" fmla="*/ 0 h 959"/>
              <a:gd name="T36" fmla="*/ 564 w 955"/>
              <a:gd name="T37" fmla="*/ 0 h 959"/>
              <a:gd name="T38" fmla="*/ 480 w 955"/>
              <a:gd name="T39" fmla="*/ 15 h 959"/>
              <a:gd name="T40" fmla="*/ 358 w 955"/>
              <a:gd name="T41" fmla="*/ 69 h 959"/>
              <a:gd name="T42" fmla="*/ 313 w 955"/>
              <a:gd name="T43" fmla="*/ 143 h 959"/>
              <a:gd name="T44" fmla="*/ 313 w 955"/>
              <a:gd name="T45" fmla="*/ 245 h 959"/>
              <a:gd name="T46" fmla="*/ 301 w 955"/>
              <a:gd name="T47" fmla="*/ 257 h 959"/>
              <a:gd name="T48" fmla="*/ 292 w 955"/>
              <a:gd name="T49" fmla="*/ 299 h 959"/>
              <a:gd name="T50" fmla="*/ 307 w 955"/>
              <a:gd name="T51" fmla="*/ 343 h 959"/>
              <a:gd name="T52" fmla="*/ 316 w 955"/>
              <a:gd name="T53" fmla="*/ 355 h 959"/>
              <a:gd name="T54" fmla="*/ 355 w 955"/>
              <a:gd name="T55" fmla="*/ 460 h 959"/>
              <a:gd name="T56" fmla="*/ 361 w 955"/>
              <a:gd name="T57" fmla="*/ 475 h 959"/>
              <a:gd name="T58" fmla="*/ 355 w 955"/>
              <a:gd name="T59" fmla="*/ 535 h 959"/>
              <a:gd name="T60" fmla="*/ 346 w 955"/>
              <a:gd name="T61" fmla="*/ 547 h 959"/>
              <a:gd name="T62" fmla="*/ 328 w 955"/>
              <a:gd name="T63" fmla="*/ 570 h 959"/>
              <a:gd name="T64" fmla="*/ 301 w 955"/>
              <a:gd name="T65" fmla="*/ 624 h 959"/>
              <a:gd name="T66" fmla="*/ 83 w 955"/>
              <a:gd name="T67" fmla="*/ 696 h 959"/>
              <a:gd name="T68" fmla="*/ 38 w 955"/>
              <a:gd name="T69" fmla="*/ 726 h 959"/>
              <a:gd name="T70" fmla="*/ 0 w 955"/>
              <a:gd name="T71" fmla="*/ 824 h 959"/>
              <a:gd name="T72" fmla="*/ 433 w 955"/>
              <a:gd name="T73" fmla="*/ 959 h 959"/>
              <a:gd name="T74" fmla="*/ 436 w 955"/>
              <a:gd name="T75" fmla="*/ 959 h 959"/>
              <a:gd name="T76" fmla="*/ 388 w 955"/>
              <a:gd name="T77" fmla="*/ 875 h 959"/>
              <a:gd name="T78" fmla="*/ 480 w 955"/>
              <a:gd name="T79" fmla="*/ 618 h 959"/>
              <a:gd name="T80" fmla="*/ 450 w 955"/>
              <a:gd name="T81" fmla="*/ 556 h 959"/>
              <a:gd name="T82" fmla="*/ 510 w 955"/>
              <a:gd name="T83" fmla="*/ 556 h 959"/>
              <a:gd name="T84" fmla="*/ 480 w 955"/>
              <a:gd name="T85" fmla="*/ 618 h 959"/>
              <a:gd name="T86" fmla="*/ 573 w 955"/>
              <a:gd name="T87" fmla="*/ 875 h 959"/>
              <a:gd name="T88" fmla="*/ 516 w 955"/>
              <a:gd name="T89" fmla="*/ 953 h 959"/>
              <a:gd name="T90" fmla="*/ 522 w 955"/>
              <a:gd name="T91" fmla="*/ 953 h 959"/>
              <a:gd name="T92" fmla="*/ 955 w 955"/>
              <a:gd name="T93" fmla="*/ 818 h 959"/>
              <a:gd name="T94" fmla="*/ 916 w 955"/>
              <a:gd name="T95" fmla="*/ 717 h 959"/>
              <a:gd name="T96" fmla="*/ 806 w 955"/>
              <a:gd name="T97" fmla="*/ 768 h 959"/>
              <a:gd name="T98" fmla="*/ 669 w 955"/>
              <a:gd name="T99" fmla="*/ 768 h 959"/>
              <a:gd name="T100" fmla="*/ 669 w 955"/>
              <a:gd name="T101" fmla="*/ 744 h 959"/>
              <a:gd name="T102" fmla="*/ 806 w 955"/>
              <a:gd name="T103" fmla="*/ 744 h 959"/>
              <a:gd name="T104" fmla="*/ 806 w 955"/>
              <a:gd name="T105" fmla="*/ 768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55" h="959">
                <a:moveTo>
                  <a:pt x="916" y="717"/>
                </a:moveTo>
                <a:cubicBezTo>
                  <a:pt x="907" y="699"/>
                  <a:pt x="896" y="696"/>
                  <a:pt x="878" y="690"/>
                </a:cubicBezTo>
                <a:cubicBezTo>
                  <a:pt x="800" y="660"/>
                  <a:pt x="731" y="645"/>
                  <a:pt x="654" y="618"/>
                </a:cubicBezTo>
                <a:cubicBezTo>
                  <a:pt x="648" y="615"/>
                  <a:pt x="627" y="603"/>
                  <a:pt x="627" y="564"/>
                </a:cubicBezTo>
                <a:cubicBezTo>
                  <a:pt x="627" y="550"/>
                  <a:pt x="624" y="541"/>
                  <a:pt x="606" y="541"/>
                </a:cubicBezTo>
                <a:cubicBezTo>
                  <a:pt x="600" y="541"/>
                  <a:pt x="603" y="541"/>
                  <a:pt x="600" y="529"/>
                </a:cubicBezTo>
                <a:cubicBezTo>
                  <a:pt x="594" y="493"/>
                  <a:pt x="597" y="475"/>
                  <a:pt x="597" y="469"/>
                </a:cubicBezTo>
                <a:cubicBezTo>
                  <a:pt x="597" y="463"/>
                  <a:pt x="603" y="460"/>
                  <a:pt x="606" y="457"/>
                </a:cubicBezTo>
                <a:cubicBezTo>
                  <a:pt x="633" y="421"/>
                  <a:pt x="639" y="376"/>
                  <a:pt x="639" y="352"/>
                </a:cubicBezTo>
                <a:cubicBezTo>
                  <a:pt x="639" y="352"/>
                  <a:pt x="645" y="355"/>
                  <a:pt x="648" y="340"/>
                </a:cubicBezTo>
                <a:cubicBezTo>
                  <a:pt x="654" y="326"/>
                  <a:pt x="654" y="320"/>
                  <a:pt x="660" y="302"/>
                </a:cubicBezTo>
                <a:cubicBezTo>
                  <a:pt x="666" y="287"/>
                  <a:pt x="666" y="257"/>
                  <a:pt x="648" y="257"/>
                </a:cubicBezTo>
                <a:cubicBezTo>
                  <a:pt x="636" y="260"/>
                  <a:pt x="639" y="257"/>
                  <a:pt x="639" y="245"/>
                </a:cubicBezTo>
                <a:lnTo>
                  <a:pt x="639" y="143"/>
                </a:lnTo>
                <a:cubicBezTo>
                  <a:pt x="636" y="108"/>
                  <a:pt x="615" y="87"/>
                  <a:pt x="597" y="75"/>
                </a:cubicBezTo>
                <a:cubicBezTo>
                  <a:pt x="573" y="60"/>
                  <a:pt x="564" y="54"/>
                  <a:pt x="552" y="45"/>
                </a:cubicBezTo>
                <a:cubicBezTo>
                  <a:pt x="540" y="36"/>
                  <a:pt x="543" y="27"/>
                  <a:pt x="552" y="15"/>
                </a:cubicBezTo>
                <a:cubicBezTo>
                  <a:pt x="558" y="9"/>
                  <a:pt x="567" y="3"/>
                  <a:pt x="570" y="0"/>
                </a:cubicBezTo>
                <a:lnTo>
                  <a:pt x="564" y="0"/>
                </a:lnTo>
                <a:cubicBezTo>
                  <a:pt x="558" y="0"/>
                  <a:pt x="501" y="9"/>
                  <a:pt x="480" y="15"/>
                </a:cubicBezTo>
                <a:cubicBezTo>
                  <a:pt x="436" y="27"/>
                  <a:pt x="394" y="39"/>
                  <a:pt x="358" y="69"/>
                </a:cubicBezTo>
                <a:cubicBezTo>
                  <a:pt x="334" y="87"/>
                  <a:pt x="313" y="113"/>
                  <a:pt x="313" y="143"/>
                </a:cubicBezTo>
                <a:lnTo>
                  <a:pt x="313" y="245"/>
                </a:lnTo>
                <a:cubicBezTo>
                  <a:pt x="313" y="254"/>
                  <a:pt x="313" y="260"/>
                  <a:pt x="301" y="257"/>
                </a:cubicBezTo>
                <a:cubicBezTo>
                  <a:pt x="280" y="254"/>
                  <a:pt x="292" y="296"/>
                  <a:pt x="292" y="299"/>
                </a:cubicBezTo>
                <a:cubicBezTo>
                  <a:pt x="295" y="314"/>
                  <a:pt x="301" y="326"/>
                  <a:pt x="307" y="343"/>
                </a:cubicBezTo>
                <a:cubicBezTo>
                  <a:pt x="310" y="355"/>
                  <a:pt x="316" y="355"/>
                  <a:pt x="316" y="355"/>
                </a:cubicBezTo>
                <a:cubicBezTo>
                  <a:pt x="322" y="382"/>
                  <a:pt x="331" y="430"/>
                  <a:pt x="355" y="460"/>
                </a:cubicBezTo>
                <a:cubicBezTo>
                  <a:pt x="358" y="463"/>
                  <a:pt x="361" y="469"/>
                  <a:pt x="361" y="475"/>
                </a:cubicBezTo>
                <a:cubicBezTo>
                  <a:pt x="358" y="493"/>
                  <a:pt x="358" y="517"/>
                  <a:pt x="355" y="535"/>
                </a:cubicBezTo>
                <a:cubicBezTo>
                  <a:pt x="355" y="538"/>
                  <a:pt x="352" y="547"/>
                  <a:pt x="346" y="547"/>
                </a:cubicBezTo>
                <a:cubicBezTo>
                  <a:pt x="331" y="547"/>
                  <a:pt x="325" y="558"/>
                  <a:pt x="328" y="570"/>
                </a:cubicBezTo>
                <a:cubicBezTo>
                  <a:pt x="328" y="597"/>
                  <a:pt x="310" y="618"/>
                  <a:pt x="301" y="624"/>
                </a:cubicBezTo>
                <a:cubicBezTo>
                  <a:pt x="262" y="642"/>
                  <a:pt x="128" y="681"/>
                  <a:pt x="83" y="696"/>
                </a:cubicBezTo>
                <a:cubicBezTo>
                  <a:pt x="53" y="705"/>
                  <a:pt x="44" y="714"/>
                  <a:pt x="38" y="726"/>
                </a:cubicBezTo>
                <a:lnTo>
                  <a:pt x="0" y="824"/>
                </a:lnTo>
                <a:cubicBezTo>
                  <a:pt x="170" y="824"/>
                  <a:pt x="256" y="929"/>
                  <a:pt x="433" y="959"/>
                </a:cubicBezTo>
                <a:lnTo>
                  <a:pt x="436" y="959"/>
                </a:lnTo>
                <a:lnTo>
                  <a:pt x="388" y="875"/>
                </a:lnTo>
                <a:lnTo>
                  <a:pt x="480" y="618"/>
                </a:lnTo>
                <a:lnTo>
                  <a:pt x="450" y="556"/>
                </a:lnTo>
                <a:lnTo>
                  <a:pt x="510" y="556"/>
                </a:lnTo>
                <a:lnTo>
                  <a:pt x="480" y="618"/>
                </a:lnTo>
                <a:lnTo>
                  <a:pt x="573" y="875"/>
                </a:lnTo>
                <a:lnTo>
                  <a:pt x="516" y="953"/>
                </a:lnTo>
                <a:lnTo>
                  <a:pt x="522" y="953"/>
                </a:lnTo>
                <a:cubicBezTo>
                  <a:pt x="704" y="923"/>
                  <a:pt x="830" y="818"/>
                  <a:pt x="955" y="818"/>
                </a:cubicBezTo>
                <a:lnTo>
                  <a:pt x="916" y="717"/>
                </a:lnTo>
                <a:close/>
                <a:moveTo>
                  <a:pt x="806" y="768"/>
                </a:moveTo>
                <a:lnTo>
                  <a:pt x="669" y="768"/>
                </a:lnTo>
                <a:lnTo>
                  <a:pt x="669" y="744"/>
                </a:lnTo>
                <a:lnTo>
                  <a:pt x="806" y="744"/>
                </a:lnTo>
                <a:lnTo>
                  <a:pt x="806" y="76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ïşliďê"/>
          <p:cNvSpPr/>
          <p:nvPr/>
        </p:nvSpPr>
        <p:spPr>
          <a:xfrm>
            <a:off x="5694658" y="1653372"/>
            <a:ext cx="546784" cy="548254"/>
          </a:xfrm>
          <a:custGeom>
            <a:avLst/>
            <a:gdLst>
              <a:gd name="T0" fmla="*/ 916 w 955"/>
              <a:gd name="T1" fmla="*/ 717 h 959"/>
              <a:gd name="T2" fmla="*/ 878 w 955"/>
              <a:gd name="T3" fmla="*/ 690 h 959"/>
              <a:gd name="T4" fmla="*/ 654 w 955"/>
              <a:gd name="T5" fmla="*/ 618 h 959"/>
              <a:gd name="T6" fmla="*/ 627 w 955"/>
              <a:gd name="T7" fmla="*/ 564 h 959"/>
              <a:gd name="T8" fmla="*/ 606 w 955"/>
              <a:gd name="T9" fmla="*/ 541 h 959"/>
              <a:gd name="T10" fmla="*/ 600 w 955"/>
              <a:gd name="T11" fmla="*/ 529 h 959"/>
              <a:gd name="T12" fmla="*/ 597 w 955"/>
              <a:gd name="T13" fmla="*/ 469 h 959"/>
              <a:gd name="T14" fmla="*/ 606 w 955"/>
              <a:gd name="T15" fmla="*/ 457 h 959"/>
              <a:gd name="T16" fmla="*/ 639 w 955"/>
              <a:gd name="T17" fmla="*/ 352 h 959"/>
              <a:gd name="T18" fmla="*/ 648 w 955"/>
              <a:gd name="T19" fmla="*/ 340 h 959"/>
              <a:gd name="T20" fmla="*/ 660 w 955"/>
              <a:gd name="T21" fmla="*/ 302 h 959"/>
              <a:gd name="T22" fmla="*/ 648 w 955"/>
              <a:gd name="T23" fmla="*/ 257 h 959"/>
              <a:gd name="T24" fmla="*/ 639 w 955"/>
              <a:gd name="T25" fmla="*/ 245 h 959"/>
              <a:gd name="T26" fmla="*/ 639 w 955"/>
              <a:gd name="T27" fmla="*/ 143 h 959"/>
              <a:gd name="T28" fmla="*/ 597 w 955"/>
              <a:gd name="T29" fmla="*/ 75 h 959"/>
              <a:gd name="T30" fmla="*/ 552 w 955"/>
              <a:gd name="T31" fmla="*/ 45 h 959"/>
              <a:gd name="T32" fmla="*/ 552 w 955"/>
              <a:gd name="T33" fmla="*/ 15 h 959"/>
              <a:gd name="T34" fmla="*/ 570 w 955"/>
              <a:gd name="T35" fmla="*/ 0 h 959"/>
              <a:gd name="T36" fmla="*/ 564 w 955"/>
              <a:gd name="T37" fmla="*/ 0 h 959"/>
              <a:gd name="T38" fmla="*/ 480 w 955"/>
              <a:gd name="T39" fmla="*/ 15 h 959"/>
              <a:gd name="T40" fmla="*/ 358 w 955"/>
              <a:gd name="T41" fmla="*/ 69 h 959"/>
              <a:gd name="T42" fmla="*/ 313 w 955"/>
              <a:gd name="T43" fmla="*/ 143 h 959"/>
              <a:gd name="T44" fmla="*/ 313 w 955"/>
              <a:gd name="T45" fmla="*/ 245 h 959"/>
              <a:gd name="T46" fmla="*/ 301 w 955"/>
              <a:gd name="T47" fmla="*/ 257 h 959"/>
              <a:gd name="T48" fmla="*/ 292 w 955"/>
              <a:gd name="T49" fmla="*/ 299 h 959"/>
              <a:gd name="T50" fmla="*/ 307 w 955"/>
              <a:gd name="T51" fmla="*/ 343 h 959"/>
              <a:gd name="T52" fmla="*/ 316 w 955"/>
              <a:gd name="T53" fmla="*/ 355 h 959"/>
              <a:gd name="T54" fmla="*/ 355 w 955"/>
              <a:gd name="T55" fmla="*/ 460 h 959"/>
              <a:gd name="T56" fmla="*/ 361 w 955"/>
              <a:gd name="T57" fmla="*/ 475 h 959"/>
              <a:gd name="T58" fmla="*/ 355 w 955"/>
              <a:gd name="T59" fmla="*/ 535 h 959"/>
              <a:gd name="T60" fmla="*/ 346 w 955"/>
              <a:gd name="T61" fmla="*/ 547 h 959"/>
              <a:gd name="T62" fmla="*/ 328 w 955"/>
              <a:gd name="T63" fmla="*/ 570 h 959"/>
              <a:gd name="T64" fmla="*/ 301 w 955"/>
              <a:gd name="T65" fmla="*/ 624 h 959"/>
              <a:gd name="T66" fmla="*/ 83 w 955"/>
              <a:gd name="T67" fmla="*/ 696 h 959"/>
              <a:gd name="T68" fmla="*/ 38 w 955"/>
              <a:gd name="T69" fmla="*/ 726 h 959"/>
              <a:gd name="T70" fmla="*/ 0 w 955"/>
              <a:gd name="T71" fmla="*/ 824 h 959"/>
              <a:gd name="T72" fmla="*/ 433 w 955"/>
              <a:gd name="T73" fmla="*/ 959 h 959"/>
              <a:gd name="T74" fmla="*/ 436 w 955"/>
              <a:gd name="T75" fmla="*/ 959 h 959"/>
              <a:gd name="T76" fmla="*/ 388 w 955"/>
              <a:gd name="T77" fmla="*/ 875 h 959"/>
              <a:gd name="T78" fmla="*/ 480 w 955"/>
              <a:gd name="T79" fmla="*/ 618 h 959"/>
              <a:gd name="T80" fmla="*/ 450 w 955"/>
              <a:gd name="T81" fmla="*/ 556 h 959"/>
              <a:gd name="T82" fmla="*/ 510 w 955"/>
              <a:gd name="T83" fmla="*/ 556 h 959"/>
              <a:gd name="T84" fmla="*/ 480 w 955"/>
              <a:gd name="T85" fmla="*/ 618 h 959"/>
              <a:gd name="T86" fmla="*/ 573 w 955"/>
              <a:gd name="T87" fmla="*/ 875 h 959"/>
              <a:gd name="T88" fmla="*/ 516 w 955"/>
              <a:gd name="T89" fmla="*/ 953 h 959"/>
              <a:gd name="T90" fmla="*/ 522 w 955"/>
              <a:gd name="T91" fmla="*/ 953 h 959"/>
              <a:gd name="T92" fmla="*/ 955 w 955"/>
              <a:gd name="T93" fmla="*/ 818 h 959"/>
              <a:gd name="T94" fmla="*/ 916 w 955"/>
              <a:gd name="T95" fmla="*/ 717 h 959"/>
              <a:gd name="T96" fmla="*/ 806 w 955"/>
              <a:gd name="T97" fmla="*/ 768 h 959"/>
              <a:gd name="T98" fmla="*/ 669 w 955"/>
              <a:gd name="T99" fmla="*/ 768 h 959"/>
              <a:gd name="T100" fmla="*/ 669 w 955"/>
              <a:gd name="T101" fmla="*/ 744 h 959"/>
              <a:gd name="T102" fmla="*/ 806 w 955"/>
              <a:gd name="T103" fmla="*/ 744 h 959"/>
              <a:gd name="T104" fmla="*/ 806 w 955"/>
              <a:gd name="T105" fmla="*/ 768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55" h="959">
                <a:moveTo>
                  <a:pt x="916" y="717"/>
                </a:moveTo>
                <a:cubicBezTo>
                  <a:pt x="907" y="699"/>
                  <a:pt x="896" y="696"/>
                  <a:pt x="878" y="690"/>
                </a:cubicBezTo>
                <a:cubicBezTo>
                  <a:pt x="800" y="660"/>
                  <a:pt x="731" y="645"/>
                  <a:pt x="654" y="618"/>
                </a:cubicBezTo>
                <a:cubicBezTo>
                  <a:pt x="648" y="615"/>
                  <a:pt x="627" y="603"/>
                  <a:pt x="627" y="564"/>
                </a:cubicBezTo>
                <a:cubicBezTo>
                  <a:pt x="627" y="550"/>
                  <a:pt x="624" y="541"/>
                  <a:pt x="606" y="541"/>
                </a:cubicBezTo>
                <a:cubicBezTo>
                  <a:pt x="600" y="541"/>
                  <a:pt x="603" y="541"/>
                  <a:pt x="600" y="529"/>
                </a:cubicBezTo>
                <a:cubicBezTo>
                  <a:pt x="594" y="493"/>
                  <a:pt x="597" y="475"/>
                  <a:pt x="597" y="469"/>
                </a:cubicBezTo>
                <a:cubicBezTo>
                  <a:pt x="597" y="463"/>
                  <a:pt x="603" y="460"/>
                  <a:pt x="606" y="457"/>
                </a:cubicBezTo>
                <a:cubicBezTo>
                  <a:pt x="633" y="421"/>
                  <a:pt x="639" y="376"/>
                  <a:pt x="639" y="352"/>
                </a:cubicBezTo>
                <a:cubicBezTo>
                  <a:pt x="639" y="352"/>
                  <a:pt x="645" y="355"/>
                  <a:pt x="648" y="340"/>
                </a:cubicBezTo>
                <a:cubicBezTo>
                  <a:pt x="654" y="326"/>
                  <a:pt x="654" y="320"/>
                  <a:pt x="660" y="302"/>
                </a:cubicBezTo>
                <a:cubicBezTo>
                  <a:pt x="666" y="287"/>
                  <a:pt x="666" y="257"/>
                  <a:pt x="648" y="257"/>
                </a:cubicBezTo>
                <a:cubicBezTo>
                  <a:pt x="636" y="260"/>
                  <a:pt x="639" y="257"/>
                  <a:pt x="639" y="245"/>
                </a:cubicBezTo>
                <a:lnTo>
                  <a:pt x="639" y="143"/>
                </a:lnTo>
                <a:cubicBezTo>
                  <a:pt x="636" y="108"/>
                  <a:pt x="615" y="87"/>
                  <a:pt x="597" y="75"/>
                </a:cubicBezTo>
                <a:cubicBezTo>
                  <a:pt x="573" y="60"/>
                  <a:pt x="564" y="54"/>
                  <a:pt x="552" y="45"/>
                </a:cubicBezTo>
                <a:cubicBezTo>
                  <a:pt x="540" y="36"/>
                  <a:pt x="543" y="27"/>
                  <a:pt x="552" y="15"/>
                </a:cubicBezTo>
                <a:cubicBezTo>
                  <a:pt x="558" y="9"/>
                  <a:pt x="567" y="3"/>
                  <a:pt x="570" y="0"/>
                </a:cubicBezTo>
                <a:lnTo>
                  <a:pt x="564" y="0"/>
                </a:lnTo>
                <a:cubicBezTo>
                  <a:pt x="558" y="0"/>
                  <a:pt x="501" y="9"/>
                  <a:pt x="480" y="15"/>
                </a:cubicBezTo>
                <a:cubicBezTo>
                  <a:pt x="436" y="27"/>
                  <a:pt x="394" y="39"/>
                  <a:pt x="358" y="69"/>
                </a:cubicBezTo>
                <a:cubicBezTo>
                  <a:pt x="334" y="87"/>
                  <a:pt x="313" y="113"/>
                  <a:pt x="313" y="143"/>
                </a:cubicBezTo>
                <a:lnTo>
                  <a:pt x="313" y="245"/>
                </a:lnTo>
                <a:cubicBezTo>
                  <a:pt x="313" y="254"/>
                  <a:pt x="313" y="260"/>
                  <a:pt x="301" y="257"/>
                </a:cubicBezTo>
                <a:cubicBezTo>
                  <a:pt x="280" y="254"/>
                  <a:pt x="292" y="296"/>
                  <a:pt x="292" y="299"/>
                </a:cubicBezTo>
                <a:cubicBezTo>
                  <a:pt x="295" y="314"/>
                  <a:pt x="301" y="326"/>
                  <a:pt x="307" y="343"/>
                </a:cubicBezTo>
                <a:cubicBezTo>
                  <a:pt x="310" y="355"/>
                  <a:pt x="316" y="355"/>
                  <a:pt x="316" y="355"/>
                </a:cubicBezTo>
                <a:cubicBezTo>
                  <a:pt x="322" y="382"/>
                  <a:pt x="331" y="430"/>
                  <a:pt x="355" y="460"/>
                </a:cubicBezTo>
                <a:cubicBezTo>
                  <a:pt x="358" y="463"/>
                  <a:pt x="361" y="469"/>
                  <a:pt x="361" y="475"/>
                </a:cubicBezTo>
                <a:cubicBezTo>
                  <a:pt x="358" y="493"/>
                  <a:pt x="358" y="517"/>
                  <a:pt x="355" y="535"/>
                </a:cubicBezTo>
                <a:cubicBezTo>
                  <a:pt x="355" y="538"/>
                  <a:pt x="352" y="547"/>
                  <a:pt x="346" y="547"/>
                </a:cubicBezTo>
                <a:cubicBezTo>
                  <a:pt x="331" y="547"/>
                  <a:pt x="325" y="558"/>
                  <a:pt x="328" y="570"/>
                </a:cubicBezTo>
                <a:cubicBezTo>
                  <a:pt x="328" y="597"/>
                  <a:pt x="310" y="618"/>
                  <a:pt x="301" y="624"/>
                </a:cubicBezTo>
                <a:cubicBezTo>
                  <a:pt x="262" y="642"/>
                  <a:pt x="128" y="681"/>
                  <a:pt x="83" y="696"/>
                </a:cubicBezTo>
                <a:cubicBezTo>
                  <a:pt x="53" y="705"/>
                  <a:pt x="44" y="714"/>
                  <a:pt x="38" y="726"/>
                </a:cubicBezTo>
                <a:lnTo>
                  <a:pt x="0" y="824"/>
                </a:lnTo>
                <a:cubicBezTo>
                  <a:pt x="170" y="824"/>
                  <a:pt x="256" y="929"/>
                  <a:pt x="433" y="959"/>
                </a:cubicBezTo>
                <a:lnTo>
                  <a:pt x="436" y="959"/>
                </a:lnTo>
                <a:lnTo>
                  <a:pt x="388" y="875"/>
                </a:lnTo>
                <a:lnTo>
                  <a:pt x="480" y="618"/>
                </a:lnTo>
                <a:lnTo>
                  <a:pt x="450" y="556"/>
                </a:lnTo>
                <a:lnTo>
                  <a:pt x="510" y="556"/>
                </a:lnTo>
                <a:lnTo>
                  <a:pt x="480" y="618"/>
                </a:lnTo>
                <a:lnTo>
                  <a:pt x="573" y="875"/>
                </a:lnTo>
                <a:lnTo>
                  <a:pt x="516" y="953"/>
                </a:lnTo>
                <a:lnTo>
                  <a:pt x="522" y="953"/>
                </a:lnTo>
                <a:cubicBezTo>
                  <a:pt x="704" y="923"/>
                  <a:pt x="830" y="818"/>
                  <a:pt x="955" y="818"/>
                </a:cubicBezTo>
                <a:lnTo>
                  <a:pt x="916" y="717"/>
                </a:lnTo>
                <a:close/>
                <a:moveTo>
                  <a:pt x="806" y="768"/>
                </a:moveTo>
                <a:lnTo>
                  <a:pt x="669" y="768"/>
                </a:lnTo>
                <a:lnTo>
                  <a:pt x="669" y="744"/>
                </a:lnTo>
                <a:lnTo>
                  <a:pt x="806" y="744"/>
                </a:lnTo>
                <a:lnTo>
                  <a:pt x="806" y="768"/>
                </a:lnTo>
                <a:close/>
              </a:path>
            </a:pathLst>
          </a:custGeom>
          <a:solidFill>
            <a:srgbClr val="2E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9" grpId="0" animBg="1"/>
      <p:bldP spid="50" grpId="0"/>
      <p:bldP spid="51" grpId="0"/>
      <p:bldP spid="52" grpId="0" animBg="1"/>
      <p:bldP spid="53" grpId="0"/>
      <p:bldP spid="54" grpId="0"/>
      <p:bldP spid="55" grpId="0" animBg="1"/>
      <p:bldP spid="56" grpId="0" animBg="1"/>
      <p:bldP spid="57" grpId="0" animBg="1"/>
      <p:bldP spid="59" grpId="0" animBg="1"/>
      <p:bldP spid="60" grpId="0" animBg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22" name="组合 21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29208" y="425449"/>
                <a:ext cx="83976" cy="3845419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635372" y="1937267"/>
                <a:ext cx="83976" cy="4542114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5400000">
                <a:off x="5037918" y="-4128697"/>
                <a:ext cx="83976" cy="919226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7383461" y="2165680"/>
                <a:ext cx="83976" cy="858779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11354" y="-25400"/>
              <a:ext cx="4040155" cy="2614710"/>
              <a:chOff x="8165452" y="-37322"/>
              <a:chExt cx="4040155" cy="2614710"/>
            </a:xfrm>
          </p:grpSpPr>
          <p:sp>
            <p:nvSpPr>
              <p:cNvPr id="23" name="任意多边形: 形状 22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任意多边形: 形状 26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8460079" y="4169117"/>
              <a:ext cx="3731920" cy="2726983"/>
              <a:chOff x="-21150" y="3013788"/>
              <a:chExt cx="5274285" cy="3854017"/>
            </a:xfrm>
          </p:grpSpPr>
          <p:sp>
            <p:nvSpPr>
              <p:cNvPr id="4" name="任意多边形: 形状 3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任意多边形: 形状 4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任意多边形: 形状 5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1708341" y="2119340"/>
            <a:ext cx="4899290" cy="2371156"/>
            <a:chOff x="5232896" y="947331"/>
            <a:chExt cx="4899290" cy="2371156"/>
          </a:xfrm>
        </p:grpSpPr>
        <p:grpSp>
          <p:nvGrpSpPr>
            <p:cNvPr id="56" name="4"/>
            <p:cNvGrpSpPr/>
            <p:nvPr/>
          </p:nvGrpSpPr>
          <p:grpSpPr>
            <a:xfrm>
              <a:off x="5232896" y="1457533"/>
              <a:ext cx="4899290" cy="1860954"/>
              <a:chOff x="5820154" y="1339698"/>
              <a:chExt cx="4899290" cy="1860954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5820154" y="1339698"/>
                <a:ext cx="4899290" cy="1210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2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1" i="0" u="none" strike="noStrike" kern="1200" cap="none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TEAM OUTLOOK</a:t>
                </a:r>
                <a:endParaRPr kumimoji="0" lang="zh-CN" altLang="en-US" sz="5400" b="1" i="0" u="none" strike="noStrike" kern="1200" cap="none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 flipH="1">
                <a:off x="5921028" y="2499883"/>
                <a:ext cx="4783639" cy="700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218565">
                  <a:lnSpc>
                    <a:spcPts val="2500"/>
                  </a:lnSpc>
                  <a:defRPr/>
                </a:pPr>
                <a:r>
                  <a:rPr lang="en-US" altLang="zh-CN" sz="1400" dirty="0">
                    <a:cs typeface="+mn-ea"/>
                    <a:sym typeface="+mn-lt"/>
                  </a:rPr>
                  <a:t>Time would heal almost all wounds. If your wounds have not been healed up, please wait for a short while. </a:t>
                </a:r>
              </a:p>
            </p:txBody>
          </p:sp>
        </p:grpSp>
        <p:sp>
          <p:nvSpPr>
            <p:cNvPr id="57" name="矩形: 圆角 1"/>
            <p:cNvSpPr/>
            <p:nvPr/>
          </p:nvSpPr>
          <p:spPr>
            <a:xfrm>
              <a:off x="5401703" y="947331"/>
              <a:ext cx="2557239" cy="625980"/>
            </a:xfrm>
            <a:prstGeom prst="roundRect">
              <a:avLst/>
            </a:prstGeom>
            <a:solidFill>
              <a:srgbClr val="E7356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414837" y="947331"/>
              <a:ext cx="26180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FOUR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417" y="798087"/>
            <a:ext cx="4794569" cy="3647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3075457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04 TEAM OUTLOOK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834355" y="3753297"/>
            <a:ext cx="2341479" cy="2200357"/>
            <a:chOff x="4904696" y="3910173"/>
            <a:chExt cx="2342201" cy="2201036"/>
          </a:xfrm>
        </p:grpSpPr>
        <p:sp>
          <p:nvSpPr>
            <p:cNvPr id="68" name="Rectangle 9"/>
            <p:cNvSpPr/>
            <p:nvPr/>
          </p:nvSpPr>
          <p:spPr>
            <a:xfrm>
              <a:off x="4904696" y="3910173"/>
              <a:ext cx="2342201" cy="2201036"/>
            </a:xfrm>
            <a:prstGeom prst="rect">
              <a:avLst/>
            </a:prstGeom>
            <a:solidFill>
              <a:srgbClr val="2EAAD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en-US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9" name="Content Placeholder 2"/>
            <p:cNvSpPr txBox="1"/>
            <p:nvPr/>
          </p:nvSpPr>
          <p:spPr>
            <a:xfrm>
              <a:off x="5015501" y="4452527"/>
              <a:ext cx="2120590" cy="1348034"/>
            </a:xfrm>
            <a:prstGeom prst="rect">
              <a:avLst/>
            </a:prstGeom>
          </p:spPr>
          <p:txBody>
            <a:bodyPr vert="horz" lIns="91406" tIns="45705" rIns="91406" bIns="45705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9FB7229-ACCA-4817-BEAE-2DD34F6044C4}"/>
              </a:ext>
            </a:extLst>
          </p:cNvPr>
          <p:cNvGrpSpPr/>
          <p:nvPr/>
        </p:nvGrpSpPr>
        <p:grpSpPr>
          <a:xfrm>
            <a:off x="1094451" y="1460706"/>
            <a:ext cx="3639323" cy="2200357"/>
            <a:chOff x="1094451" y="1460706"/>
            <a:chExt cx="3639323" cy="2200357"/>
          </a:xfrm>
        </p:grpSpPr>
        <p:sp>
          <p:nvSpPr>
            <p:cNvPr id="63" name="Rectangle 4"/>
            <p:cNvSpPr/>
            <p:nvPr/>
          </p:nvSpPr>
          <p:spPr>
            <a:xfrm>
              <a:off x="1094451" y="1460706"/>
              <a:ext cx="3639323" cy="220035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en-US" sz="1705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0" name="Rectangle 12"/>
            <p:cNvSpPr/>
            <p:nvPr/>
          </p:nvSpPr>
          <p:spPr>
            <a:xfrm>
              <a:off x="1102270" y="1460706"/>
              <a:ext cx="558576" cy="558576"/>
            </a:xfrm>
            <a:prstGeom prst="rect">
              <a:avLst/>
            </a:prstGeom>
            <a:solidFill>
              <a:srgbClr val="2EAAD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 defTabSz="913765">
                <a:defRPr/>
              </a:pPr>
              <a:r>
                <a:rPr lang="en-US" sz="2400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AA8C97F-D8AC-4F3E-AB02-395DB95DFBD7}"/>
              </a:ext>
            </a:extLst>
          </p:cNvPr>
          <p:cNvGrpSpPr/>
          <p:nvPr/>
        </p:nvGrpSpPr>
        <p:grpSpPr>
          <a:xfrm>
            <a:off x="7276420" y="1460706"/>
            <a:ext cx="3679714" cy="2200357"/>
            <a:chOff x="7276420" y="1460706"/>
            <a:chExt cx="3679714" cy="2200357"/>
          </a:xfrm>
        </p:grpSpPr>
        <p:sp>
          <p:nvSpPr>
            <p:cNvPr id="65" name="Rectangle 6"/>
            <p:cNvSpPr/>
            <p:nvPr/>
          </p:nvSpPr>
          <p:spPr>
            <a:xfrm>
              <a:off x="7276420" y="1460706"/>
              <a:ext cx="3679714" cy="2200357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en-US" sz="1705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4" name="Rectangle 12"/>
            <p:cNvSpPr/>
            <p:nvPr/>
          </p:nvSpPr>
          <p:spPr>
            <a:xfrm>
              <a:off x="10397557" y="1460706"/>
              <a:ext cx="558576" cy="5585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 defTabSz="913765">
                <a:defRPr/>
              </a:pPr>
              <a:r>
                <a:rPr lang="en-US" sz="2400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51045B3-A3FE-48EC-B423-1978FA7D0822}"/>
              </a:ext>
            </a:extLst>
          </p:cNvPr>
          <p:cNvGrpSpPr/>
          <p:nvPr/>
        </p:nvGrpSpPr>
        <p:grpSpPr>
          <a:xfrm>
            <a:off x="1094451" y="3753297"/>
            <a:ext cx="3639323" cy="2200357"/>
            <a:chOff x="1094451" y="3753297"/>
            <a:chExt cx="3639323" cy="2200357"/>
          </a:xfrm>
        </p:grpSpPr>
        <p:sp>
          <p:nvSpPr>
            <p:cNvPr id="64" name="Rectangle 5"/>
            <p:cNvSpPr/>
            <p:nvPr/>
          </p:nvSpPr>
          <p:spPr>
            <a:xfrm>
              <a:off x="1094451" y="3753297"/>
              <a:ext cx="3639323" cy="2200357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en-US" sz="1705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5" name="Rectangle 12"/>
            <p:cNvSpPr/>
            <p:nvPr/>
          </p:nvSpPr>
          <p:spPr>
            <a:xfrm>
              <a:off x="1102270" y="5395078"/>
              <a:ext cx="558576" cy="558576"/>
            </a:xfrm>
            <a:prstGeom prst="rect">
              <a:avLst/>
            </a:prstGeom>
            <a:solidFill>
              <a:srgbClr val="F0A83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 defTabSz="913765">
                <a:defRPr/>
              </a:pPr>
              <a:r>
                <a:rPr lang="en-US" sz="2400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F7666BC-6331-4641-9860-AD23085FB88E}"/>
              </a:ext>
            </a:extLst>
          </p:cNvPr>
          <p:cNvGrpSpPr/>
          <p:nvPr/>
        </p:nvGrpSpPr>
        <p:grpSpPr>
          <a:xfrm>
            <a:off x="7276420" y="3753297"/>
            <a:ext cx="3679714" cy="2200357"/>
            <a:chOff x="7276420" y="3753297"/>
            <a:chExt cx="3679714" cy="2200357"/>
          </a:xfrm>
        </p:grpSpPr>
        <p:sp>
          <p:nvSpPr>
            <p:cNvPr id="66" name="Rectangle 7"/>
            <p:cNvSpPr/>
            <p:nvPr/>
          </p:nvSpPr>
          <p:spPr>
            <a:xfrm>
              <a:off x="7276420" y="3753297"/>
              <a:ext cx="3679714" cy="2200357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en-US" sz="1705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6" name="Rectangle 12"/>
            <p:cNvSpPr/>
            <p:nvPr/>
          </p:nvSpPr>
          <p:spPr>
            <a:xfrm>
              <a:off x="10397557" y="5395078"/>
              <a:ext cx="558576" cy="558576"/>
            </a:xfrm>
            <a:prstGeom prst="rect">
              <a:avLst/>
            </a:prstGeom>
            <a:solidFill>
              <a:srgbClr val="E7356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 defTabSz="913765">
                <a:defRPr/>
              </a:pPr>
              <a:r>
                <a:rPr lang="en-US" sz="2400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76D5489-E91B-48F6-A9F4-DF052BD24E5A}"/>
              </a:ext>
            </a:extLst>
          </p:cNvPr>
          <p:cNvGrpSpPr/>
          <p:nvPr/>
        </p:nvGrpSpPr>
        <p:grpSpPr>
          <a:xfrm>
            <a:off x="4834357" y="1460706"/>
            <a:ext cx="2341479" cy="2200357"/>
            <a:chOff x="4834357" y="1460706"/>
            <a:chExt cx="2341479" cy="2200357"/>
          </a:xfrm>
        </p:grpSpPr>
        <p:sp>
          <p:nvSpPr>
            <p:cNvPr id="72" name="Rectangle 8"/>
            <p:cNvSpPr/>
            <p:nvPr/>
          </p:nvSpPr>
          <p:spPr>
            <a:xfrm>
              <a:off x="4834357" y="1460706"/>
              <a:ext cx="2341479" cy="2200357"/>
            </a:xfrm>
            <a:prstGeom prst="rect">
              <a:avLst/>
            </a:prstGeom>
            <a:solidFill>
              <a:srgbClr val="F0A83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en-US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7013589F-B113-48DB-B7D5-68CBB4C1028D}"/>
                </a:ext>
              </a:extLst>
            </p:cNvPr>
            <p:cNvSpPr txBox="1"/>
            <p:nvPr/>
          </p:nvSpPr>
          <p:spPr>
            <a:xfrm>
              <a:off x="4945126" y="2019282"/>
              <a:ext cx="2119936" cy="1347618"/>
            </a:xfrm>
            <a:prstGeom prst="rect">
              <a:avLst/>
            </a:prstGeom>
          </p:spPr>
          <p:txBody>
            <a:bodyPr vert="horz" lIns="91406" tIns="45705" rIns="91406" bIns="45705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0"/>
            <a:ext cx="12192000" cy="6870271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 flipH="1">
            <a:off x="429208" y="425449"/>
            <a:ext cx="11290140" cy="6076115"/>
            <a:chOff x="429208" y="425449"/>
            <a:chExt cx="11290140" cy="6076115"/>
          </a:xfrm>
        </p:grpSpPr>
        <p:sp>
          <p:nvSpPr>
            <p:cNvPr id="18" name="矩形 17"/>
            <p:cNvSpPr/>
            <p:nvPr/>
          </p:nvSpPr>
          <p:spPr>
            <a:xfrm>
              <a:off x="429208" y="425449"/>
              <a:ext cx="83976" cy="3845419"/>
            </a:xfrm>
            <a:prstGeom prst="rect">
              <a:avLst/>
            </a:prstGeom>
            <a:solidFill>
              <a:srgbClr val="F0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635372" y="1937267"/>
              <a:ext cx="83976" cy="4542114"/>
            </a:xfrm>
            <a:prstGeom prst="rect">
              <a:avLst/>
            </a:prstGeom>
            <a:solidFill>
              <a:srgbClr val="2E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5037918" y="-4128697"/>
              <a:ext cx="83976" cy="9192268"/>
            </a:xfrm>
            <a:prstGeom prst="rect">
              <a:avLst/>
            </a:prstGeom>
            <a:solidFill>
              <a:srgbClr val="F0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7383461" y="2165680"/>
              <a:ext cx="83976" cy="8587792"/>
            </a:xfrm>
            <a:prstGeom prst="rect">
              <a:avLst/>
            </a:prstGeom>
            <a:solidFill>
              <a:srgbClr val="2E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-11354" y="-25400"/>
            <a:ext cx="4040155" cy="2614710"/>
            <a:chOff x="8165452" y="-37322"/>
            <a:chExt cx="4040155" cy="2614710"/>
          </a:xfrm>
        </p:grpSpPr>
        <p:sp>
          <p:nvSpPr>
            <p:cNvPr id="23" name="任意多边形: 形状 22"/>
            <p:cNvSpPr/>
            <p:nvPr/>
          </p:nvSpPr>
          <p:spPr>
            <a:xfrm>
              <a:off x="8165452" y="-37322"/>
              <a:ext cx="2239347" cy="1045028"/>
            </a:xfrm>
            <a:custGeom>
              <a:avLst/>
              <a:gdLst>
                <a:gd name="connsiteX0" fmla="*/ 0 w 2239347"/>
                <a:gd name="connsiteY0" fmla="*/ 0 h 1045028"/>
                <a:gd name="connsiteX1" fmla="*/ 466531 w 2239347"/>
                <a:gd name="connsiteY1" fmla="*/ 485191 h 1045028"/>
                <a:gd name="connsiteX2" fmla="*/ 1380931 w 2239347"/>
                <a:gd name="connsiteY2" fmla="*/ 475861 h 1045028"/>
                <a:gd name="connsiteX3" fmla="*/ 1922106 w 2239347"/>
                <a:gd name="connsiteY3" fmla="*/ 1045028 h 1045028"/>
                <a:gd name="connsiteX4" fmla="*/ 2239347 w 2239347"/>
                <a:gd name="connsiteY4" fmla="*/ 1045028 h 1045028"/>
                <a:gd name="connsiteX5" fmla="*/ 1259633 w 2239347"/>
                <a:gd name="connsiteY5" fmla="*/ 27991 h 1045028"/>
                <a:gd name="connsiteX6" fmla="*/ 0 w 2239347"/>
                <a:gd name="connsiteY6" fmla="*/ 0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347" h="1045028">
                  <a:moveTo>
                    <a:pt x="0" y="0"/>
                  </a:moveTo>
                  <a:lnTo>
                    <a:pt x="466531" y="485191"/>
                  </a:lnTo>
                  <a:lnTo>
                    <a:pt x="1380931" y="475861"/>
                  </a:lnTo>
                  <a:lnTo>
                    <a:pt x="1922106" y="1045028"/>
                  </a:lnTo>
                  <a:lnTo>
                    <a:pt x="2239347" y="1045028"/>
                  </a:lnTo>
                  <a:lnTo>
                    <a:pt x="1259633" y="27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12"/>
            <p:cNvSpPr/>
            <p:nvPr/>
          </p:nvSpPr>
          <p:spPr>
            <a:xfrm rot="16200000">
              <a:off x="10067028" y="-59926"/>
              <a:ext cx="2095867" cy="2166776"/>
            </a:xfrm>
            <a:custGeom>
              <a:avLst/>
              <a:gdLst>
                <a:gd name="connsiteX0" fmla="*/ 0 w 2095867"/>
                <a:gd name="connsiteY0" fmla="*/ 2129453 h 2129453"/>
                <a:gd name="connsiteX1" fmla="*/ 2049213 w 2095867"/>
                <a:gd name="connsiteY1" fmla="*/ 0 h 2129453"/>
                <a:gd name="connsiteX2" fmla="*/ 2095867 w 2095867"/>
                <a:gd name="connsiteY2" fmla="*/ 2129453 h 2129453"/>
                <a:gd name="connsiteX3" fmla="*/ 0 w 2095867"/>
                <a:gd name="connsiteY3" fmla="*/ 2129453 h 2129453"/>
                <a:gd name="connsiteX0-1" fmla="*/ 0 w 2095867"/>
                <a:gd name="connsiteY0-2" fmla="*/ 2166776 h 2166776"/>
                <a:gd name="connsiteX1-3" fmla="*/ 2077205 w 2095867"/>
                <a:gd name="connsiteY1-4" fmla="*/ 0 h 2166776"/>
                <a:gd name="connsiteX2-5" fmla="*/ 2095867 w 2095867"/>
                <a:gd name="connsiteY2-6" fmla="*/ 2166776 h 2166776"/>
                <a:gd name="connsiteX3-7" fmla="*/ 0 w 2095867"/>
                <a:gd name="connsiteY3-8" fmla="*/ 2166776 h 21667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5867" h="2166776">
                  <a:moveTo>
                    <a:pt x="0" y="2166776"/>
                  </a:moveTo>
                  <a:lnTo>
                    <a:pt x="2077205" y="0"/>
                  </a:lnTo>
                  <a:lnTo>
                    <a:pt x="2095867" y="2166776"/>
                  </a:lnTo>
                  <a:lnTo>
                    <a:pt x="0" y="2166776"/>
                  </a:lnTo>
                  <a:close/>
                </a:path>
              </a:pathLst>
            </a:custGeom>
            <a:solidFill>
              <a:srgbClr val="E73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10371972" y="-23556"/>
              <a:ext cx="992106" cy="9465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0868025" y="586130"/>
              <a:ext cx="1330325" cy="129101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任意多边形: 形状 26"/>
            <p:cNvSpPr/>
            <p:nvPr/>
          </p:nvSpPr>
          <p:spPr>
            <a:xfrm>
              <a:off x="9676039" y="-9330"/>
              <a:ext cx="2529568" cy="2586718"/>
            </a:xfrm>
            <a:custGeom>
              <a:avLst/>
              <a:gdLst>
                <a:gd name="connsiteX0" fmla="*/ 0 w 2481943"/>
                <a:gd name="connsiteY0" fmla="*/ 9331 h 2481943"/>
                <a:gd name="connsiteX1" fmla="*/ 0 w 2481943"/>
                <a:gd name="connsiteY1" fmla="*/ 65315 h 2481943"/>
                <a:gd name="connsiteX2" fmla="*/ 2481943 w 2481943"/>
                <a:gd name="connsiteY2" fmla="*/ 2481943 h 2481943"/>
                <a:gd name="connsiteX3" fmla="*/ 2481943 w 2481943"/>
                <a:gd name="connsiteY3" fmla="*/ 2351315 h 2481943"/>
                <a:gd name="connsiteX4" fmla="*/ 167951 w 2481943"/>
                <a:gd name="connsiteY4" fmla="*/ 0 h 2481943"/>
                <a:gd name="connsiteX5" fmla="*/ 0 w 2481943"/>
                <a:gd name="connsiteY5" fmla="*/ 9331 h 2481943"/>
                <a:gd name="connsiteX0-1" fmla="*/ 0 w 2481943"/>
                <a:gd name="connsiteY0-2" fmla="*/ 9331 h 2543856"/>
                <a:gd name="connsiteX1-3" fmla="*/ 0 w 2481943"/>
                <a:gd name="connsiteY1-4" fmla="*/ 65315 h 2543856"/>
                <a:gd name="connsiteX2-5" fmla="*/ 2481943 w 2481943"/>
                <a:gd name="connsiteY2-6" fmla="*/ 2543856 h 2543856"/>
                <a:gd name="connsiteX3-7" fmla="*/ 2481943 w 2481943"/>
                <a:gd name="connsiteY3-8" fmla="*/ 2351315 h 2543856"/>
                <a:gd name="connsiteX4-9" fmla="*/ 167951 w 2481943"/>
                <a:gd name="connsiteY4-10" fmla="*/ 0 h 2543856"/>
                <a:gd name="connsiteX5-11" fmla="*/ 0 w 2481943"/>
                <a:gd name="connsiteY5-12" fmla="*/ 9331 h 2543856"/>
                <a:gd name="connsiteX0-13" fmla="*/ 0 w 2481943"/>
                <a:gd name="connsiteY0-14" fmla="*/ 9331 h 2586718"/>
                <a:gd name="connsiteX1-15" fmla="*/ 0 w 2481943"/>
                <a:gd name="connsiteY1-16" fmla="*/ 65315 h 2586718"/>
                <a:gd name="connsiteX2-17" fmla="*/ 2477181 w 2481943"/>
                <a:gd name="connsiteY2-18" fmla="*/ 2586718 h 2586718"/>
                <a:gd name="connsiteX3-19" fmla="*/ 2481943 w 2481943"/>
                <a:gd name="connsiteY3-20" fmla="*/ 2351315 h 2586718"/>
                <a:gd name="connsiteX4-21" fmla="*/ 167951 w 2481943"/>
                <a:gd name="connsiteY4-22" fmla="*/ 0 h 2586718"/>
                <a:gd name="connsiteX5-23" fmla="*/ 0 w 2481943"/>
                <a:gd name="connsiteY5-24" fmla="*/ 9331 h 2586718"/>
                <a:gd name="connsiteX0-25" fmla="*/ 47625 w 2529568"/>
                <a:gd name="connsiteY0-26" fmla="*/ 9331 h 2586718"/>
                <a:gd name="connsiteX1-27" fmla="*/ 0 w 2529568"/>
                <a:gd name="connsiteY1-28" fmla="*/ 12927 h 2586718"/>
                <a:gd name="connsiteX2-29" fmla="*/ 2524806 w 2529568"/>
                <a:gd name="connsiteY2-30" fmla="*/ 2586718 h 2586718"/>
                <a:gd name="connsiteX3-31" fmla="*/ 2529568 w 2529568"/>
                <a:gd name="connsiteY3-32" fmla="*/ 2351315 h 2586718"/>
                <a:gd name="connsiteX4-33" fmla="*/ 215576 w 2529568"/>
                <a:gd name="connsiteY4-34" fmla="*/ 0 h 2586718"/>
                <a:gd name="connsiteX5-35" fmla="*/ 47625 w 2529568"/>
                <a:gd name="connsiteY5-36" fmla="*/ 9331 h 25867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9568" h="2586718">
                  <a:moveTo>
                    <a:pt x="47625" y="9331"/>
                  </a:moveTo>
                  <a:lnTo>
                    <a:pt x="0" y="12927"/>
                  </a:lnTo>
                  <a:lnTo>
                    <a:pt x="2524806" y="2586718"/>
                  </a:lnTo>
                  <a:cubicBezTo>
                    <a:pt x="2526393" y="2508250"/>
                    <a:pt x="2527981" y="2429783"/>
                    <a:pt x="2529568" y="2351315"/>
                  </a:cubicBezTo>
                  <a:lnTo>
                    <a:pt x="215576" y="0"/>
                  </a:lnTo>
                  <a:lnTo>
                    <a:pt x="47625" y="93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10203" y="1507240"/>
            <a:ext cx="5818621" cy="1003860"/>
            <a:chOff x="5401703" y="751541"/>
            <a:chExt cx="5818621" cy="1003860"/>
          </a:xfrm>
        </p:grpSpPr>
        <p:grpSp>
          <p:nvGrpSpPr>
            <p:cNvPr id="31" name="4"/>
            <p:cNvGrpSpPr/>
            <p:nvPr/>
          </p:nvGrpSpPr>
          <p:grpSpPr>
            <a:xfrm>
              <a:off x="6401692" y="751541"/>
              <a:ext cx="4818632" cy="1003860"/>
              <a:chOff x="6988950" y="633706"/>
              <a:chExt cx="4818632" cy="1003860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6988950" y="633706"/>
                <a:ext cx="3026278" cy="58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2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b="1" dirty="0">
                    <a:solidFill>
                      <a:srgbClr val="262626"/>
                    </a:solidFill>
                    <a:latin typeface="+mn-lt"/>
                    <a:ea typeface="+mn-ea"/>
                    <a:cs typeface="+mn-ea"/>
                    <a:sym typeface="+mn-lt"/>
                  </a:rPr>
                  <a:t>TEAM INTRODUCTION</a:t>
                </a:r>
                <a:endParaRPr kumimoji="0" lang="zh-CN" altLang="en-US" b="1" i="0" u="none" strike="noStrike" kern="1200" cap="none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 flipH="1">
                <a:off x="7023943" y="1085299"/>
                <a:ext cx="4783639" cy="552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218565">
                  <a:lnSpc>
                    <a:spcPct val="130000"/>
                  </a:lnSpc>
                  <a:defRPr/>
                </a:pPr>
                <a:r>
                  <a:rPr lang="en-US" altLang="zh-CN" sz="1200" dirty="0">
                    <a:cs typeface="+mn-ea"/>
                    <a:sym typeface="+mn-lt"/>
                  </a:rPr>
                  <a:t>Time would heal almost all wounds. If your wounds have not been healed up, please wait for a short while.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: 圆角 1"/>
            <p:cNvSpPr/>
            <p:nvPr/>
          </p:nvSpPr>
          <p:spPr>
            <a:xfrm>
              <a:off x="5401703" y="947331"/>
              <a:ext cx="870857" cy="493486"/>
            </a:xfrm>
            <a:prstGeom prst="roundRect">
              <a:avLst/>
            </a:prstGeom>
            <a:solidFill>
              <a:srgbClr val="E7356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578029" y="961610"/>
              <a:ext cx="4555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110203" y="2519766"/>
            <a:ext cx="5906799" cy="1003860"/>
            <a:chOff x="5401703" y="751541"/>
            <a:chExt cx="5906799" cy="1003860"/>
          </a:xfrm>
        </p:grpSpPr>
        <p:grpSp>
          <p:nvGrpSpPr>
            <p:cNvPr id="37" name="4"/>
            <p:cNvGrpSpPr/>
            <p:nvPr/>
          </p:nvGrpSpPr>
          <p:grpSpPr>
            <a:xfrm>
              <a:off x="6401692" y="751541"/>
              <a:ext cx="4906810" cy="1003860"/>
              <a:chOff x="6988950" y="633706"/>
              <a:chExt cx="4906810" cy="1003860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6988950" y="633706"/>
                <a:ext cx="2266390" cy="58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2400" b="1" spc="600">
                    <a:solidFill>
                      <a:srgbClr val="262626"/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</a:defRPr>
                </a:lvl1pPr>
              </a:lstStyle>
              <a:p>
                <a:r>
                  <a:rPr lang="en-US" altLang="zh-CN" spc="0" dirty="0">
                    <a:latin typeface="+mn-lt"/>
                    <a:ea typeface="+mn-ea"/>
                    <a:cs typeface="+mn-ea"/>
                    <a:sym typeface="+mn-lt"/>
                  </a:rPr>
                  <a:t>TEAM BUILDING</a:t>
                </a:r>
                <a:endParaRPr lang="zh-CN" altLang="en-US" spc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 flipH="1">
                <a:off x="7023943" y="1085299"/>
                <a:ext cx="4871817" cy="552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8565">
                  <a:lnSpc>
                    <a:spcPct val="13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Time would heal almost all wounds. If your wounds have not been healed up, please wait for a short while.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38" name="矩形: 圆角 1"/>
            <p:cNvSpPr/>
            <p:nvPr/>
          </p:nvSpPr>
          <p:spPr>
            <a:xfrm>
              <a:off x="5401703" y="947331"/>
              <a:ext cx="870857" cy="493486"/>
            </a:xfrm>
            <a:prstGeom prst="roundRect">
              <a:avLst/>
            </a:prstGeom>
            <a:solidFill>
              <a:srgbClr val="F0A83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E2BA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578029" y="96161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110203" y="3530338"/>
            <a:ext cx="5818621" cy="1001552"/>
            <a:chOff x="5401703" y="751541"/>
            <a:chExt cx="5818621" cy="1001552"/>
          </a:xfrm>
        </p:grpSpPr>
        <p:grpSp>
          <p:nvGrpSpPr>
            <p:cNvPr id="43" name="4"/>
            <p:cNvGrpSpPr/>
            <p:nvPr/>
          </p:nvGrpSpPr>
          <p:grpSpPr>
            <a:xfrm>
              <a:off x="6401692" y="751541"/>
              <a:ext cx="4818632" cy="1001552"/>
              <a:chOff x="6988950" y="633706"/>
              <a:chExt cx="4818632" cy="1001552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6988950" y="633706"/>
                <a:ext cx="1831399" cy="58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2400" b="1" spc="600">
                    <a:solidFill>
                      <a:srgbClr val="262626"/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</a:defRPr>
                </a:lvl1pPr>
              </a:lstStyle>
              <a:p>
                <a:r>
                  <a:rPr lang="en-US" altLang="zh-CN" spc="0" dirty="0">
                    <a:latin typeface="+mn-lt"/>
                    <a:ea typeface="+mn-ea"/>
                    <a:cs typeface="+mn-ea"/>
                    <a:sym typeface="+mn-lt"/>
                  </a:rPr>
                  <a:t>TEAM SHOW</a:t>
                </a:r>
                <a:endParaRPr lang="zh-CN" altLang="en-US" spc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 flipH="1">
                <a:off x="7023944" y="1085299"/>
                <a:ext cx="4783638" cy="549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8565">
                  <a:lnSpc>
                    <a:spcPct val="13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Time would heal almost all wounds. If your wounds have not been healed up, please wait for a short while.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44" name="矩形: 圆角 1"/>
            <p:cNvSpPr/>
            <p:nvPr/>
          </p:nvSpPr>
          <p:spPr>
            <a:xfrm>
              <a:off x="5401703" y="947331"/>
              <a:ext cx="870857" cy="493486"/>
            </a:xfrm>
            <a:prstGeom prst="roundRect">
              <a:avLst/>
            </a:prstGeom>
            <a:solidFill>
              <a:srgbClr val="2FA0D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578029" y="961610"/>
              <a:ext cx="508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10203" y="4544200"/>
            <a:ext cx="5818621" cy="1001552"/>
            <a:chOff x="5401703" y="751541"/>
            <a:chExt cx="5818621" cy="1001552"/>
          </a:xfrm>
        </p:grpSpPr>
        <p:grpSp>
          <p:nvGrpSpPr>
            <p:cNvPr id="49" name="4"/>
            <p:cNvGrpSpPr/>
            <p:nvPr/>
          </p:nvGrpSpPr>
          <p:grpSpPr>
            <a:xfrm>
              <a:off x="6401692" y="751541"/>
              <a:ext cx="4818632" cy="1001552"/>
              <a:chOff x="6988950" y="633706"/>
              <a:chExt cx="4818632" cy="1001552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6988950" y="633706"/>
                <a:ext cx="2278637" cy="58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2400" b="1" spc="600">
                    <a:solidFill>
                      <a:srgbClr val="262626"/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</a:defRPr>
                </a:lvl1pPr>
              </a:lstStyle>
              <a:p>
                <a:r>
                  <a:rPr lang="en-US" altLang="zh-CN" spc="0" dirty="0">
                    <a:latin typeface="+mn-lt"/>
                    <a:ea typeface="+mn-ea"/>
                    <a:cs typeface="+mn-ea"/>
                    <a:sym typeface="+mn-lt"/>
                  </a:rPr>
                  <a:t>TEAM OUTLOOK</a:t>
                </a:r>
                <a:endParaRPr lang="zh-CN" altLang="en-US" spc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 flipH="1">
                <a:off x="7023944" y="1085299"/>
                <a:ext cx="4783638" cy="549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8565">
                  <a:lnSpc>
                    <a:spcPct val="13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Time would heal almost all wounds. If your wounds have not been healed up, please wait for a short while.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50" name="矩形: 圆角 1"/>
            <p:cNvSpPr/>
            <p:nvPr/>
          </p:nvSpPr>
          <p:spPr>
            <a:xfrm>
              <a:off x="5401703" y="947331"/>
              <a:ext cx="870857" cy="493486"/>
            </a:xfrm>
            <a:prstGeom prst="roundRect">
              <a:avLst/>
            </a:prstGeom>
            <a:solidFill>
              <a:srgbClr val="E7356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E2BA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578029" y="961610"/>
              <a:ext cx="518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1218888" y="1903850"/>
            <a:ext cx="969496" cy="3142239"/>
          </a:xfrm>
          <a:prstGeom prst="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913765">
              <a:lnSpc>
                <a:spcPts val="6000"/>
              </a:lnSpc>
              <a:defRPr/>
            </a:pPr>
            <a:r>
              <a:rPr kumimoji="0" lang="en-US" altLang="zh-CN" sz="5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grpSp>
        <p:nvGrpSpPr>
          <p:cNvPr id="16" name="组合 15"/>
          <p:cNvGrpSpPr/>
          <p:nvPr/>
        </p:nvGrpSpPr>
        <p:grpSpPr>
          <a:xfrm flipH="1">
            <a:off x="8460079" y="4169117"/>
            <a:ext cx="3731920" cy="2726983"/>
            <a:chOff x="-21150" y="3013788"/>
            <a:chExt cx="5274285" cy="3854017"/>
          </a:xfrm>
        </p:grpSpPr>
        <p:sp>
          <p:nvSpPr>
            <p:cNvPr id="4" name="任意多边形: 形状 3"/>
            <p:cNvSpPr/>
            <p:nvPr/>
          </p:nvSpPr>
          <p:spPr>
            <a:xfrm>
              <a:off x="-18661" y="6074230"/>
              <a:ext cx="979714" cy="793296"/>
            </a:xfrm>
            <a:custGeom>
              <a:avLst/>
              <a:gdLst>
                <a:gd name="connsiteX0" fmla="*/ 0 w 979714"/>
                <a:gd name="connsiteY0" fmla="*/ 27991 h 783771"/>
                <a:gd name="connsiteX1" fmla="*/ 214604 w 979714"/>
                <a:gd name="connsiteY1" fmla="*/ 0 h 783771"/>
                <a:gd name="connsiteX2" fmla="*/ 979714 w 979714"/>
                <a:gd name="connsiteY2" fmla="*/ 783771 h 783771"/>
                <a:gd name="connsiteX3" fmla="*/ 37322 w 979714"/>
                <a:gd name="connsiteY3" fmla="*/ 783771 h 783771"/>
                <a:gd name="connsiteX4" fmla="*/ 0 w 979714"/>
                <a:gd name="connsiteY4" fmla="*/ 27991 h 783771"/>
                <a:gd name="connsiteX0-1" fmla="*/ 0 w 979714"/>
                <a:gd name="connsiteY0-2" fmla="*/ 27991 h 793296"/>
                <a:gd name="connsiteX1-3" fmla="*/ 214604 w 979714"/>
                <a:gd name="connsiteY1-4" fmla="*/ 0 h 793296"/>
                <a:gd name="connsiteX2-5" fmla="*/ 979714 w 979714"/>
                <a:gd name="connsiteY2-6" fmla="*/ 783771 h 793296"/>
                <a:gd name="connsiteX3-7" fmla="*/ 8747 w 979714"/>
                <a:gd name="connsiteY3-8" fmla="*/ 793296 h 793296"/>
                <a:gd name="connsiteX4-9" fmla="*/ 0 w 979714"/>
                <a:gd name="connsiteY4-10" fmla="*/ 27991 h 7932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9714" h="793296">
                  <a:moveTo>
                    <a:pt x="0" y="27991"/>
                  </a:moveTo>
                  <a:lnTo>
                    <a:pt x="214604" y="0"/>
                  </a:lnTo>
                  <a:lnTo>
                    <a:pt x="979714" y="783771"/>
                  </a:lnTo>
                  <a:lnTo>
                    <a:pt x="8747" y="793296"/>
                  </a:lnTo>
                  <a:lnTo>
                    <a:pt x="0" y="27991"/>
                  </a:lnTo>
                  <a:close/>
                </a:path>
              </a:pathLst>
            </a:custGeom>
            <a:solidFill>
              <a:srgbClr val="E73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4199" y="4655976"/>
              <a:ext cx="1687908" cy="2211355"/>
            </a:xfrm>
            <a:custGeom>
              <a:avLst/>
              <a:gdLst>
                <a:gd name="connsiteX0" fmla="*/ 0 w 1651518"/>
                <a:gd name="connsiteY0" fmla="*/ 0 h 2211355"/>
                <a:gd name="connsiteX1" fmla="*/ 9330 w 1651518"/>
                <a:gd name="connsiteY1" fmla="*/ 1045028 h 2211355"/>
                <a:gd name="connsiteX2" fmla="*/ 1110342 w 1651518"/>
                <a:gd name="connsiteY2" fmla="*/ 2211355 h 2211355"/>
                <a:gd name="connsiteX3" fmla="*/ 1651518 w 1651518"/>
                <a:gd name="connsiteY3" fmla="*/ 2192693 h 2211355"/>
                <a:gd name="connsiteX4" fmla="*/ 550506 w 1651518"/>
                <a:gd name="connsiteY4" fmla="*/ 1082351 h 2211355"/>
                <a:gd name="connsiteX5" fmla="*/ 541175 w 1651518"/>
                <a:gd name="connsiteY5" fmla="*/ 522514 h 2211355"/>
                <a:gd name="connsiteX6" fmla="*/ 0 w 1651518"/>
                <a:gd name="connsiteY6" fmla="*/ 0 h 2211355"/>
                <a:gd name="connsiteX0-1" fmla="*/ 13530 w 1665048"/>
                <a:gd name="connsiteY0-2" fmla="*/ 0 h 2211355"/>
                <a:gd name="connsiteX1-3" fmla="*/ 0 w 1665048"/>
                <a:gd name="connsiteY1-4" fmla="*/ 1045028 h 2211355"/>
                <a:gd name="connsiteX2-5" fmla="*/ 1123872 w 1665048"/>
                <a:gd name="connsiteY2-6" fmla="*/ 2211355 h 2211355"/>
                <a:gd name="connsiteX3-7" fmla="*/ 1665048 w 1665048"/>
                <a:gd name="connsiteY3-8" fmla="*/ 2192693 h 2211355"/>
                <a:gd name="connsiteX4-9" fmla="*/ 564036 w 1665048"/>
                <a:gd name="connsiteY4-10" fmla="*/ 1082351 h 2211355"/>
                <a:gd name="connsiteX5-11" fmla="*/ 554705 w 1665048"/>
                <a:gd name="connsiteY5-12" fmla="*/ 522514 h 2211355"/>
                <a:gd name="connsiteX6-13" fmla="*/ 13530 w 1665048"/>
                <a:gd name="connsiteY6-14" fmla="*/ 0 h 2211355"/>
                <a:gd name="connsiteX0-15" fmla="*/ 13530 w 1687908"/>
                <a:gd name="connsiteY0-16" fmla="*/ 0 h 2211355"/>
                <a:gd name="connsiteX1-17" fmla="*/ 0 w 1687908"/>
                <a:gd name="connsiteY1-18" fmla="*/ 1045028 h 2211355"/>
                <a:gd name="connsiteX2-19" fmla="*/ 1123872 w 1687908"/>
                <a:gd name="connsiteY2-20" fmla="*/ 2211355 h 2211355"/>
                <a:gd name="connsiteX3-21" fmla="*/ 1687908 w 1687908"/>
                <a:gd name="connsiteY3-22" fmla="*/ 2200313 h 2211355"/>
                <a:gd name="connsiteX4-23" fmla="*/ 564036 w 1687908"/>
                <a:gd name="connsiteY4-24" fmla="*/ 1082351 h 2211355"/>
                <a:gd name="connsiteX5-25" fmla="*/ 554705 w 1687908"/>
                <a:gd name="connsiteY5-26" fmla="*/ 522514 h 2211355"/>
                <a:gd name="connsiteX6-27" fmla="*/ 13530 w 1687908"/>
                <a:gd name="connsiteY6-28" fmla="*/ 0 h 2211355"/>
                <a:gd name="connsiteX0-29" fmla="*/ 5910 w 1687908"/>
                <a:gd name="connsiteY0-30" fmla="*/ 0 h 2211355"/>
                <a:gd name="connsiteX1-31" fmla="*/ 0 w 1687908"/>
                <a:gd name="connsiteY1-32" fmla="*/ 1045028 h 2211355"/>
                <a:gd name="connsiteX2-33" fmla="*/ 1123872 w 1687908"/>
                <a:gd name="connsiteY2-34" fmla="*/ 2211355 h 2211355"/>
                <a:gd name="connsiteX3-35" fmla="*/ 1687908 w 1687908"/>
                <a:gd name="connsiteY3-36" fmla="*/ 2200313 h 2211355"/>
                <a:gd name="connsiteX4-37" fmla="*/ 564036 w 1687908"/>
                <a:gd name="connsiteY4-38" fmla="*/ 1082351 h 2211355"/>
                <a:gd name="connsiteX5-39" fmla="*/ 554705 w 1687908"/>
                <a:gd name="connsiteY5-40" fmla="*/ 522514 h 2211355"/>
                <a:gd name="connsiteX6-41" fmla="*/ 5910 w 1687908"/>
                <a:gd name="connsiteY6-42" fmla="*/ 0 h 22113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687908" h="2211355">
                  <a:moveTo>
                    <a:pt x="5910" y="0"/>
                  </a:moveTo>
                  <a:lnTo>
                    <a:pt x="0" y="1045028"/>
                  </a:lnTo>
                  <a:lnTo>
                    <a:pt x="1123872" y="2211355"/>
                  </a:lnTo>
                  <a:lnTo>
                    <a:pt x="1687908" y="2200313"/>
                  </a:lnTo>
                  <a:lnTo>
                    <a:pt x="564036" y="1082351"/>
                  </a:lnTo>
                  <a:lnTo>
                    <a:pt x="554705" y="522514"/>
                  </a:lnTo>
                  <a:lnTo>
                    <a:pt x="5910" y="0"/>
                  </a:lnTo>
                  <a:close/>
                </a:path>
              </a:pathLst>
            </a:custGeom>
            <a:solidFill>
              <a:srgbClr val="2FA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11967" y="4413380"/>
              <a:ext cx="3005235" cy="2450529"/>
            </a:xfrm>
            <a:custGeom>
              <a:avLst/>
              <a:gdLst>
                <a:gd name="connsiteX0" fmla="*/ 0 w 2967135"/>
                <a:gd name="connsiteY0" fmla="*/ 9330 h 2444620"/>
                <a:gd name="connsiteX1" fmla="*/ 569168 w 2967135"/>
                <a:gd name="connsiteY1" fmla="*/ 0 h 2444620"/>
                <a:gd name="connsiteX2" fmla="*/ 2967135 w 2967135"/>
                <a:gd name="connsiteY2" fmla="*/ 2435289 h 2444620"/>
                <a:gd name="connsiteX3" fmla="*/ 2771192 w 2967135"/>
                <a:gd name="connsiteY3" fmla="*/ 2444620 h 2444620"/>
                <a:gd name="connsiteX4" fmla="*/ 1119674 w 2967135"/>
                <a:gd name="connsiteY4" fmla="*/ 802432 h 2444620"/>
                <a:gd name="connsiteX5" fmla="*/ 774441 w 2967135"/>
                <a:gd name="connsiteY5" fmla="*/ 793102 h 2444620"/>
                <a:gd name="connsiteX6" fmla="*/ 0 w 2967135"/>
                <a:gd name="connsiteY6" fmla="*/ 9330 h 2444620"/>
                <a:gd name="connsiteX0-1" fmla="*/ 0 w 3005235"/>
                <a:gd name="connsiteY0-2" fmla="*/ 9330 h 2450529"/>
                <a:gd name="connsiteX1-3" fmla="*/ 569168 w 3005235"/>
                <a:gd name="connsiteY1-4" fmla="*/ 0 h 2450529"/>
                <a:gd name="connsiteX2-5" fmla="*/ 3005235 w 3005235"/>
                <a:gd name="connsiteY2-6" fmla="*/ 2450529 h 2450529"/>
                <a:gd name="connsiteX3-7" fmla="*/ 2771192 w 3005235"/>
                <a:gd name="connsiteY3-8" fmla="*/ 2444620 h 2450529"/>
                <a:gd name="connsiteX4-9" fmla="*/ 1119674 w 3005235"/>
                <a:gd name="connsiteY4-10" fmla="*/ 802432 h 2450529"/>
                <a:gd name="connsiteX5-11" fmla="*/ 774441 w 3005235"/>
                <a:gd name="connsiteY5-12" fmla="*/ 793102 h 2450529"/>
                <a:gd name="connsiteX6-13" fmla="*/ 0 w 3005235"/>
                <a:gd name="connsiteY6-14" fmla="*/ 9330 h 24505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005235" h="2450529">
                  <a:moveTo>
                    <a:pt x="0" y="9330"/>
                  </a:moveTo>
                  <a:lnTo>
                    <a:pt x="569168" y="0"/>
                  </a:lnTo>
                  <a:lnTo>
                    <a:pt x="3005235" y="2450529"/>
                  </a:lnTo>
                  <a:lnTo>
                    <a:pt x="2771192" y="2444620"/>
                  </a:lnTo>
                  <a:lnTo>
                    <a:pt x="1119674" y="802432"/>
                  </a:lnTo>
                  <a:lnTo>
                    <a:pt x="774441" y="793102"/>
                  </a:lnTo>
                  <a:lnTo>
                    <a:pt x="0" y="9330"/>
                  </a:lnTo>
                  <a:close/>
                </a:path>
              </a:pathLst>
            </a:custGeom>
            <a:solidFill>
              <a:srgbClr val="E73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-21150" y="3124382"/>
              <a:ext cx="2652382" cy="2939143"/>
            </a:xfrm>
            <a:custGeom>
              <a:avLst/>
              <a:gdLst>
                <a:gd name="connsiteX0" fmla="*/ 0 w 2649893"/>
                <a:gd name="connsiteY0" fmla="*/ 0 h 2939143"/>
                <a:gd name="connsiteX1" fmla="*/ 27991 w 2649893"/>
                <a:gd name="connsiteY1" fmla="*/ 307910 h 2939143"/>
                <a:gd name="connsiteX2" fmla="*/ 2649893 w 2649893"/>
                <a:gd name="connsiteY2" fmla="*/ 2939143 h 2939143"/>
                <a:gd name="connsiteX3" fmla="*/ 2649893 w 2649893"/>
                <a:gd name="connsiteY3" fmla="*/ 2500604 h 2939143"/>
                <a:gd name="connsiteX4" fmla="*/ 186612 w 2649893"/>
                <a:gd name="connsiteY4" fmla="*/ 27992 h 2939143"/>
                <a:gd name="connsiteX5" fmla="*/ 0 w 2649893"/>
                <a:gd name="connsiteY5" fmla="*/ 0 h 2939143"/>
                <a:gd name="connsiteX0-1" fmla="*/ 2489 w 2652382"/>
                <a:gd name="connsiteY0-2" fmla="*/ 0 h 2939143"/>
                <a:gd name="connsiteX1-3" fmla="*/ 0 w 2652382"/>
                <a:gd name="connsiteY1-4" fmla="*/ 307910 h 2939143"/>
                <a:gd name="connsiteX2-5" fmla="*/ 2652382 w 2652382"/>
                <a:gd name="connsiteY2-6" fmla="*/ 2939143 h 2939143"/>
                <a:gd name="connsiteX3-7" fmla="*/ 2652382 w 2652382"/>
                <a:gd name="connsiteY3-8" fmla="*/ 2500604 h 2939143"/>
                <a:gd name="connsiteX4-9" fmla="*/ 189101 w 2652382"/>
                <a:gd name="connsiteY4-10" fmla="*/ 27992 h 2939143"/>
                <a:gd name="connsiteX5-11" fmla="*/ 2489 w 2652382"/>
                <a:gd name="connsiteY5-12" fmla="*/ 0 h 2939143"/>
                <a:gd name="connsiteX0-13" fmla="*/ 2489 w 2652382"/>
                <a:gd name="connsiteY0-14" fmla="*/ 0 h 2939143"/>
                <a:gd name="connsiteX1-15" fmla="*/ 0 w 2652382"/>
                <a:gd name="connsiteY1-16" fmla="*/ 307910 h 2939143"/>
                <a:gd name="connsiteX2-17" fmla="*/ 2652382 w 2652382"/>
                <a:gd name="connsiteY2-18" fmla="*/ 2939143 h 2939143"/>
                <a:gd name="connsiteX3-19" fmla="*/ 2652382 w 2652382"/>
                <a:gd name="connsiteY3-20" fmla="*/ 2500604 h 2939143"/>
                <a:gd name="connsiteX4-21" fmla="*/ 158621 w 2652382"/>
                <a:gd name="connsiteY4-22" fmla="*/ 35612 h 2939143"/>
                <a:gd name="connsiteX5-23" fmla="*/ 2489 w 2652382"/>
                <a:gd name="connsiteY5-24" fmla="*/ 0 h 2939143"/>
                <a:gd name="connsiteX0-25" fmla="*/ 2489 w 2652382"/>
                <a:gd name="connsiteY0-26" fmla="*/ 0 h 2939143"/>
                <a:gd name="connsiteX1-27" fmla="*/ 0 w 2652382"/>
                <a:gd name="connsiteY1-28" fmla="*/ 307910 h 2939143"/>
                <a:gd name="connsiteX2-29" fmla="*/ 2652382 w 2652382"/>
                <a:gd name="connsiteY2-30" fmla="*/ 2939143 h 2939143"/>
                <a:gd name="connsiteX3-31" fmla="*/ 2652382 w 2652382"/>
                <a:gd name="connsiteY3-32" fmla="*/ 2500604 h 2939143"/>
                <a:gd name="connsiteX4-33" fmla="*/ 181481 w 2652382"/>
                <a:gd name="connsiteY4-34" fmla="*/ 35612 h 2939143"/>
                <a:gd name="connsiteX5-35" fmla="*/ 2489 w 2652382"/>
                <a:gd name="connsiteY5-36" fmla="*/ 0 h 2939143"/>
                <a:gd name="connsiteX0-37" fmla="*/ 2489 w 2652382"/>
                <a:gd name="connsiteY0-38" fmla="*/ 0 h 2939143"/>
                <a:gd name="connsiteX1-39" fmla="*/ 0 w 2652382"/>
                <a:gd name="connsiteY1-40" fmla="*/ 307910 h 2939143"/>
                <a:gd name="connsiteX2-41" fmla="*/ 2652382 w 2652382"/>
                <a:gd name="connsiteY2-42" fmla="*/ 2939143 h 2939143"/>
                <a:gd name="connsiteX3-43" fmla="*/ 2652382 w 2652382"/>
                <a:gd name="connsiteY3-44" fmla="*/ 2500604 h 2939143"/>
                <a:gd name="connsiteX4-45" fmla="*/ 173861 w 2652382"/>
                <a:gd name="connsiteY4-46" fmla="*/ 43232 h 2939143"/>
                <a:gd name="connsiteX5-47" fmla="*/ 2489 w 2652382"/>
                <a:gd name="connsiteY5-48" fmla="*/ 0 h 2939143"/>
                <a:gd name="connsiteX0-49" fmla="*/ 2489 w 2652382"/>
                <a:gd name="connsiteY0-50" fmla="*/ 0 h 2939143"/>
                <a:gd name="connsiteX1-51" fmla="*/ 0 w 2652382"/>
                <a:gd name="connsiteY1-52" fmla="*/ 307910 h 2939143"/>
                <a:gd name="connsiteX2-53" fmla="*/ 2652382 w 2652382"/>
                <a:gd name="connsiteY2-54" fmla="*/ 2939143 h 2939143"/>
                <a:gd name="connsiteX3-55" fmla="*/ 2637142 w 2652382"/>
                <a:gd name="connsiteY3-56" fmla="*/ 2508224 h 2939143"/>
                <a:gd name="connsiteX4-57" fmla="*/ 173861 w 2652382"/>
                <a:gd name="connsiteY4-58" fmla="*/ 43232 h 2939143"/>
                <a:gd name="connsiteX5-59" fmla="*/ 2489 w 2652382"/>
                <a:gd name="connsiteY5-60" fmla="*/ 0 h 2939143"/>
                <a:gd name="connsiteX0-61" fmla="*/ 2489 w 2652382"/>
                <a:gd name="connsiteY0-62" fmla="*/ 0 h 2939143"/>
                <a:gd name="connsiteX1-63" fmla="*/ 0 w 2652382"/>
                <a:gd name="connsiteY1-64" fmla="*/ 307910 h 2939143"/>
                <a:gd name="connsiteX2-65" fmla="*/ 2652382 w 2652382"/>
                <a:gd name="connsiteY2-66" fmla="*/ 2939143 h 2939143"/>
                <a:gd name="connsiteX3-67" fmla="*/ 2652382 w 2652382"/>
                <a:gd name="connsiteY3-68" fmla="*/ 2508224 h 2939143"/>
                <a:gd name="connsiteX4-69" fmla="*/ 173861 w 2652382"/>
                <a:gd name="connsiteY4-70" fmla="*/ 43232 h 2939143"/>
                <a:gd name="connsiteX5-71" fmla="*/ 2489 w 2652382"/>
                <a:gd name="connsiteY5-72" fmla="*/ 0 h 2939143"/>
                <a:gd name="connsiteX0-73" fmla="*/ 2489 w 2652382"/>
                <a:gd name="connsiteY0-74" fmla="*/ 0 h 2923903"/>
                <a:gd name="connsiteX1-75" fmla="*/ 0 w 2652382"/>
                <a:gd name="connsiteY1-76" fmla="*/ 307910 h 2923903"/>
                <a:gd name="connsiteX2-77" fmla="*/ 2621902 w 2652382"/>
                <a:gd name="connsiteY2-78" fmla="*/ 2923903 h 2923903"/>
                <a:gd name="connsiteX3-79" fmla="*/ 2652382 w 2652382"/>
                <a:gd name="connsiteY3-80" fmla="*/ 2508224 h 2923903"/>
                <a:gd name="connsiteX4-81" fmla="*/ 173861 w 2652382"/>
                <a:gd name="connsiteY4-82" fmla="*/ 43232 h 2923903"/>
                <a:gd name="connsiteX5-83" fmla="*/ 2489 w 2652382"/>
                <a:gd name="connsiteY5-84" fmla="*/ 0 h 2923903"/>
                <a:gd name="connsiteX0-85" fmla="*/ 2489 w 2652382"/>
                <a:gd name="connsiteY0-86" fmla="*/ 0 h 2939143"/>
                <a:gd name="connsiteX1-87" fmla="*/ 0 w 2652382"/>
                <a:gd name="connsiteY1-88" fmla="*/ 307910 h 2939143"/>
                <a:gd name="connsiteX2-89" fmla="*/ 2652382 w 2652382"/>
                <a:gd name="connsiteY2-90" fmla="*/ 2939143 h 2939143"/>
                <a:gd name="connsiteX3-91" fmla="*/ 2652382 w 2652382"/>
                <a:gd name="connsiteY3-92" fmla="*/ 2508224 h 2939143"/>
                <a:gd name="connsiteX4-93" fmla="*/ 173861 w 2652382"/>
                <a:gd name="connsiteY4-94" fmla="*/ 43232 h 2939143"/>
                <a:gd name="connsiteX5-95" fmla="*/ 2489 w 2652382"/>
                <a:gd name="connsiteY5-96" fmla="*/ 0 h 2939143"/>
                <a:gd name="connsiteX0-97" fmla="*/ 2489 w 2652382"/>
                <a:gd name="connsiteY0-98" fmla="*/ 0 h 2939143"/>
                <a:gd name="connsiteX1-99" fmla="*/ 0 w 2652382"/>
                <a:gd name="connsiteY1-100" fmla="*/ 307910 h 2939143"/>
                <a:gd name="connsiteX2-101" fmla="*/ 2652382 w 2652382"/>
                <a:gd name="connsiteY2-102" fmla="*/ 2939143 h 2939143"/>
                <a:gd name="connsiteX3-103" fmla="*/ 2652382 w 2652382"/>
                <a:gd name="connsiteY3-104" fmla="*/ 2508224 h 2939143"/>
                <a:gd name="connsiteX4-105" fmla="*/ 189101 w 2652382"/>
                <a:gd name="connsiteY4-106" fmla="*/ 35612 h 2939143"/>
                <a:gd name="connsiteX5-107" fmla="*/ 2489 w 2652382"/>
                <a:gd name="connsiteY5-108" fmla="*/ 0 h 29391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652382" h="2939143">
                  <a:moveTo>
                    <a:pt x="2489" y="0"/>
                  </a:moveTo>
                  <a:cubicBezTo>
                    <a:pt x="1659" y="102637"/>
                    <a:pt x="830" y="205273"/>
                    <a:pt x="0" y="307910"/>
                  </a:cubicBezTo>
                  <a:lnTo>
                    <a:pt x="2652382" y="2939143"/>
                  </a:lnTo>
                  <a:lnTo>
                    <a:pt x="2652382" y="2508224"/>
                  </a:lnTo>
                  <a:lnTo>
                    <a:pt x="189101" y="3561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73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18661" y="3013788"/>
              <a:ext cx="4572000" cy="3844212"/>
            </a:xfrm>
            <a:custGeom>
              <a:avLst/>
              <a:gdLst>
                <a:gd name="connsiteX0" fmla="*/ 0 w 4572000"/>
                <a:gd name="connsiteY0" fmla="*/ 0 h 3844212"/>
                <a:gd name="connsiteX1" fmla="*/ 3844212 w 4572000"/>
                <a:gd name="connsiteY1" fmla="*/ 3844212 h 3844212"/>
                <a:gd name="connsiteX2" fmla="*/ 4572000 w 4572000"/>
                <a:gd name="connsiteY2" fmla="*/ 3834881 h 3844212"/>
                <a:gd name="connsiteX3" fmla="*/ 1894115 w 4572000"/>
                <a:gd name="connsiteY3" fmla="*/ 1166326 h 3844212"/>
                <a:gd name="connsiteX4" fmla="*/ 1884784 w 4572000"/>
                <a:gd name="connsiteY4" fmla="*/ 289249 h 3844212"/>
                <a:gd name="connsiteX5" fmla="*/ 0 w 4572000"/>
                <a:gd name="connsiteY5" fmla="*/ 0 h 384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0" h="3844212">
                  <a:moveTo>
                    <a:pt x="0" y="0"/>
                  </a:moveTo>
                  <a:lnTo>
                    <a:pt x="3844212" y="3844212"/>
                  </a:lnTo>
                  <a:lnTo>
                    <a:pt x="4572000" y="3834881"/>
                  </a:lnTo>
                  <a:lnTo>
                    <a:pt x="1894115" y="1166326"/>
                  </a:lnTo>
                  <a:cubicBezTo>
                    <a:pt x="1891005" y="873967"/>
                    <a:pt x="1887894" y="581608"/>
                    <a:pt x="1884784" y="2892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-19439" y="3500043"/>
              <a:ext cx="3367762" cy="3367762"/>
            </a:xfrm>
            <a:prstGeom prst="line">
              <a:avLst/>
            </a:prstGeom>
            <a:ln w="12700">
              <a:solidFill>
                <a:srgbClr val="0E173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12635" y="4463635"/>
              <a:ext cx="795408" cy="795408"/>
            </a:xfrm>
            <a:prstGeom prst="line">
              <a:avLst/>
            </a:prstGeom>
            <a:ln w="12700">
              <a:solidFill>
                <a:srgbClr val="0E173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639073" y="5542284"/>
              <a:ext cx="184840" cy="184840"/>
            </a:xfrm>
            <a:prstGeom prst="ellipse">
              <a:avLst/>
            </a:prstGeom>
            <a:noFill/>
            <a:ln w="19050">
              <a:solidFill>
                <a:srgbClr val="0E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795676" y="4326475"/>
              <a:ext cx="947523" cy="947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072150" y="4125598"/>
              <a:ext cx="934453" cy="934453"/>
            </a:xfrm>
            <a:prstGeom prst="line">
              <a:avLst/>
            </a:prstGeom>
            <a:ln w="12700">
              <a:solidFill>
                <a:srgbClr val="0E173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960183" y="4626431"/>
              <a:ext cx="567698" cy="5676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: 形状 14"/>
            <p:cNvSpPr/>
            <p:nvPr/>
          </p:nvSpPr>
          <p:spPr>
            <a:xfrm>
              <a:off x="3135086" y="4739951"/>
              <a:ext cx="2118049" cy="2108718"/>
            </a:xfrm>
            <a:custGeom>
              <a:avLst/>
              <a:gdLst>
                <a:gd name="connsiteX0" fmla="*/ 0 w 2118049"/>
                <a:gd name="connsiteY0" fmla="*/ 0 h 2108718"/>
                <a:gd name="connsiteX1" fmla="*/ 18661 w 2118049"/>
                <a:gd name="connsiteY1" fmla="*/ 513184 h 2108718"/>
                <a:gd name="connsiteX2" fmla="*/ 1632857 w 2118049"/>
                <a:gd name="connsiteY2" fmla="*/ 2108718 h 2108718"/>
                <a:gd name="connsiteX3" fmla="*/ 2118049 w 2118049"/>
                <a:gd name="connsiteY3" fmla="*/ 2108718 h 2108718"/>
                <a:gd name="connsiteX4" fmla="*/ 0 w 2118049"/>
                <a:gd name="connsiteY4" fmla="*/ 0 h 210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049" h="2108718">
                  <a:moveTo>
                    <a:pt x="0" y="0"/>
                  </a:moveTo>
                  <a:lnTo>
                    <a:pt x="18661" y="513184"/>
                  </a:lnTo>
                  <a:lnTo>
                    <a:pt x="1632857" y="2108718"/>
                  </a:lnTo>
                  <a:lnTo>
                    <a:pt x="2118049" y="2108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A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3075457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04 TEAM OUTLOOK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00803" y="1529567"/>
            <a:ext cx="10254285" cy="265228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9" tIns="45634" rIns="91269" bIns="4563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FEDC210-4196-4ED3-A51A-9923B4ECA57C}"/>
              </a:ext>
            </a:extLst>
          </p:cNvPr>
          <p:cNvGrpSpPr/>
          <p:nvPr/>
        </p:nvGrpSpPr>
        <p:grpSpPr>
          <a:xfrm>
            <a:off x="1128511" y="4509981"/>
            <a:ext cx="2579711" cy="1211086"/>
            <a:chOff x="1128511" y="4509981"/>
            <a:chExt cx="2579711" cy="1211086"/>
          </a:xfrm>
        </p:grpSpPr>
        <p:sp>
          <p:nvSpPr>
            <p:cNvPr id="56" name="ïšḻîḓè">
              <a:extLst>
                <a:ext uri="{FF2B5EF4-FFF2-40B4-BE49-F238E27FC236}">
                  <a16:creationId xmlns:a16="http://schemas.microsoft.com/office/drawing/2014/main" id="{35E69947-61FA-42BB-9F05-EF8751276E9D}"/>
                </a:ext>
              </a:extLst>
            </p:cNvPr>
            <p:cNvSpPr txBox="1"/>
            <p:nvPr/>
          </p:nvSpPr>
          <p:spPr>
            <a:xfrm>
              <a:off x="1673356" y="4509981"/>
              <a:ext cx="14900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id-ID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iŝ1ïḑè">
              <a:extLst>
                <a:ext uri="{FF2B5EF4-FFF2-40B4-BE49-F238E27FC236}">
                  <a16:creationId xmlns:a16="http://schemas.microsoft.com/office/drawing/2014/main" id="{FFD962B5-E343-439E-9C19-9EC8C2225CD3}"/>
                </a:ext>
              </a:extLst>
            </p:cNvPr>
            <p:cNvSpPr/>
            <p:nvPr/>
          </p:nvSpPr>
          <p:spPr>
            <a:xfrm>
              <a:off x="1128511" y="5139241"/>
              <a:ext cx="2579711" cy="581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DF1B7661-70E1-43CD-A5CE-D3AF8261F9B0}"/>
              </a:ext>
            </a:extLst>
          </p:cNvPr>
          <p:cNvGrpSpPr/>
          <p:nvPr/>
        </p:nvGrpSpPr>
        <p:grpSpPr>
          <a:xfrm>
            <a:off x="4026319" y="4499258"/>
            <a:ext cx="2579711" cy="1211086"/>
            <a:chOff x="4026319" y="4499258"/>
            <a:chExt cx="2579711" cy="1211086"/>
          </a:xfrm>
        </p:grpSpPr>
        <p:sp>
          <p:nvSpPr>
            <p:cNvPr id="60" name="ïšḻîḓè">
              <a:extLst>
                <a:ext uri="{FF2B5EF4-FFF2-40B4-BE49-F238E27FC236}">
                  <a16:creationId xmlns:a16="http://schemas.microsoft.com/office/drawing/2014/main" id="{68581DA0-58EF-4067-8308-A516498CCD86}"/>
                </a:ext>
              </a:extLst>
            </p:cNvPr>
            <p:cNvSpPr txBox="1"/>
            <p:nvPr/>
          </p:nvSpPr>
          <p:spPr>
            <a:xfrm>
              <a:off x="4571164" y="4499258"/>
              <a:ext cx="14900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id-ID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iŝ1ïḑè">
              <a:extLst>
                <a:ext uri="{FF2B5EF4-FFF2-40B4-BE49-F238E27FC236}">
                  <a16:creationId xmlns:a16="http://schemas.microsoft.com/office/drawing/2014/main" id="{AA99F899-90C0-49B6-BFF6-E4C10CF2FC10}"/>
                </a:ext>
              </a:extLst>
            </p:cNvPr>
            <p:cNvSpPr/>
            <p:nvPr/>
          </p:nvSpPr>
          <p:spPr>
            <a:xfrm>
              <a:off x="4026319" y="5128518"/>
              <a:ext cx="2579711" cy="581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177E3205-BD97-4AF0-8874-1F6063BDAFAF}"/>
              </a:ext>
            </a:extLst>
          </p:cNvPr>
          <p:cNvGrpSpPr/>
          <p:nvPr/>
        </p:nvGrpSpPr>
        <p:grpSpPr>
          <a:xfrm>
            <a:off x="6689033" y="4509981"/>
            <a:ext cx="2579711" cy="1211086"/>
            <a:chOff x="6689033" y="4509981"/>
            <a:chExt cx="2579711" cy="1211086"/>
          </a:xfrm>
        </p:grpSpPr>
        <p:sp>
          <p:nvSpPr>
            <p:cNvPr id="62" name="ïšḻîḓè">
              <a:extLst>
                <a:ext uri="{FF2B5EF4-FFF2-40B4-BE49-F238E27FC236}">
                  <a16:creationId xmlns:a16="http://schemas.microsoft.com/office/drawing/2014/main" id="{3C994FD9-7F30-4AC1-B548-ABA79B849F70}"/>
                </a:ext>
              </a:extLst>
            </p:cNvPr>
            <p:cNvSpPr txBox="1"/>
            <p:nvPr/>
          </p:nvSpPr>
          <p:spPr>
            <a:xfrm>
              <a:off x="7233878" y="4509981"/>
              <a:ext cx="14900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id-ID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iŝ1ïḑè">
              <a:extLst>
                <a:ext uri="{FF2B5EF4-FFF2-40B4-BE49-F238E27FC236}">
                  <a16:creationId xmlns:a16="http://schemas.microsoft.com/office/drawing/2014/main" id="{80F1B408-88BE-45A0-AD66-37AD22B22485}"/>
                </a:ext>
              </a:extLst>
            </p:cNvPr>
            <p:cNvSpPr/>
            <p:nvPr/>
          </p:nvSpPr>
          <p:spPr>
            <a:xfrm>
              <a:off x="6689033" y="5139241"/>
              <a:ext cx="2579711" cy="581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3075457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04 TEAM OUTLOOK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5"/>
          <p:cNvGrpSpPr/>
          <p:nvPr>
            <p:custDataLst>
              <p:tags r:id="rId1"/>
            </p:custDataLst>
          </p:nvPr>
        </p:nvGrpSpPr>
        <p:grpSpPr>
          <a:xfrm>
            <a:off x="1193006" y="2221412"/>
            <a:ext cx="4495418" cy="3135187"/>
            <a:chOff x="3847207" y="2218004"/>
            <a:chExt cx="4497587" cy="3135731"/>
          </a:xfrm>
        </p:grpSpPr>
        <p:pic>
          <p:nvPicPr>
            <p:cNvPr id="31" name="7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878" b="16402"/>
            <a:stretch>
              <a:fillRect/>
            </a:stretch>
          </p:blipFill>
          <p:spPr>
            <a:xfrm>
              <a:off x="3847207" y="2218004"/>
              <a:ext cx="4497587" cy="3135731"/>
            </a:xfrm>
            <a:prstGeom prst="rect">
              <a:avLst/>
            </a:prstGeom>
          </p:spPr>
        </p:pic>
        <p:pic>
          <p:nvPicPr>
            <p:cNvPr id="32" name="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3873" y="2581662"/>
              <a:ext cx="3293097" cy="2033884"/>
            </a:xfrm>
            <a:prstGeom prst="rect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pic>
      </p:grpSp>
      <p:sp>
        <p:nvSpPr>
          <p:cNvPr id="33" name="4"/>
          <p:cNvSpPr/>
          <p:nvPr>
            <p:custDataLst>
              <p:tags r:id="rId2"/>
            </p:custDataLst>
          </p:nvPr>
        </p:nvSpPr>
        <p:spPr>
          <a:xfrm>
            <a:off x="6424700" y="2462653"/>
            <a:ext cx="1784399" cy="478890"/>
          </a:xfrm>
          <a:prstGeom prst="roundRect">
            <a:avLst>
              <a:gd name="adj" fmla="val 50000"/>
            </a:avLst>
          </a:prstGeom>
          <a:solidFill>
            <a:srgbClr val="2E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3"/>
          <p:cNvSpPr/>
          <p:nvPr>
            <p:custDataLst>
              <p:tags r:id="rId3"/>
            </p:custDataLst>
          </p:nvPr>
        </p:nvSpPr>
        <p:spPr>
          <a:xfrm>
            <a:off x="6424700" y="3993879"/>
            <a:ext cx="1784399" cy="478890"/>
          </a:xfrm>
          <a:prstGeom prst="roundRect">
            <a:avLst>
              <a:gd name="adj" fmla="val 50000"/>
            </a:avLst>
          </a:prstGeom>
          <a:solidFill>
            <a:srgbClr val="E73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8" name="2"/>
          <p:cNvSpPr/>
          <p:nvPr>
            <p:custDataLst>
              <p:tags r:id="rId4"/>
            </p:custDataLst>
          </p:nvPr>
        </p:nvSpPr>
        <p:spPr>
          <a:xfrm>
            <a:off x="6367581" y="3117849"/>
            <a:ext cx="4040430" cy="588515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pPr marL="171450" lvl="0" indent="-171450" defTabSz="9137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1"/>
          <p:cNvSpPr/>
          <p:nvPr>
            <p:custDataLst>
              <p:tags r:id="rId5"/>
            </p:custDataLst>
          </p:nvPr>
        </p:nvSpPr>
        <p:spPr>
          <a:xfrm>
            <a:off x="6367581" y="4650089"/>
            <a:ext cx="4040430" cy="588515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pPr marL="171450" lvl="0" indent="-171450" defTabSz="9137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4" grpId="0" animBg="1"/>
      <p:bldP spid="38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41" y="-3175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5639" y="-3175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705604" y="489533"/>
            <a:ext cx="3075457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04 TEAM OUTLOOK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CBC21C3-0925-468E-A79A-A30746B6C89C}"/>
              </a:ext>
            </a:extLst>
          </p:cNvPr>
          <p:cNvGrpSpPr/>
          <p:nvPr/>
        </p:nvGrpSpPr>
        <p:grpSpPr>
          <a:xfrm>
            <a:off x="1216915" y="1846963"/>
            <a:ext cx="9796092" cy="3657544"/>
            <a:chOff x="1216915" y="1846963"/>
            <a:chExt cx="9796092" cy="3657544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C3D7B3FE-7D60-43E7-864F-B595E2D773D1}"/>
                </a:ext>
              </a:extLst>
            </p:cNvPr>
            <p:cNvGrpSpPr/>
            <p:nvPr/>
          </p:nvGrpSpPr>
          <p:grpSpPr>
            <a:xfrm flipH="1">
              <a:off x="1216915" y="1846963"/>
              <a:ext cx="9796092" cy="3657544"/>
              <a:chOff x="1171444" y="2167131"/>
              <a:chExt cx="9796676" cy="3658590"/>
            </a:xfrm>
          </p:grpSpPr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2695F453-4268-415F-9827-F22DF2E4B06B}"/>
                  </a:ext>
                </a:extLst>
              </p:cNvPr>
              <p:cNvSpPr/>
              <p:nvPr/>
            </p:nvSpPr>
            <p:spPr>
              <a:xfrm flipV="1">
                <a:off x="1290088" y="4356530"/>
                <a:ext cx="9497261" cy="13446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66" name="组合 34">
                <a:extLst>
                  <a:ext uri="{FF2B5EF4-FFF2-40B4-BE49-F238E27FC236}">
                    <a16:creationId xmlns:a16="http://schemas.microsoft.com/office/drawing/2014/main" id="{1A89092B-C74E-4B9C-A254-3312092A0D2C}"/>
                  </a:ext>
                </a:extLst>
              </p:cNvPr>
              <p:cNvGrpSpPr/>
              <p:nvPr/>
            </p:nvGrpSpPr>
            <p:grpSpPr bwMode="auto">
              <a:xfrm>
                <a:off x="4990230" y="2167131"/>
                <a:ext cx="2007470" cy="2011082"/>
                <a:chOff x="0" y="0"/>
                <a:chExt cx="1154113" cy="1155699"/>
              </a:xfrm>
              <a:solidFill>
                <a:schemeClr val="bg1"/>
              </a:solidFill>
            </p:grpSpPr>
            <p:sp>
              <p:nvSpPr>
                <p:cNvPr id="80" name="Oval 30">
                  <a:extLst>
                    <a:ext uri="{FF2B5EF4-FFF2-40B4-BE49-F238E27FC236}">
                      <a16:creationId xmlns:a16="http://schemas.microsoft.com/office/drawing/2014/main" id="{1B6CA096-C589-40D9-AB9C-65766B6977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54113" cy="1155699"/>
                </a:xfrm>
                <a:prstGeom prst="ellipse">
                  <a:avLst/>
                </a:prstGeom>
                <a:solidFill>
                  <a:srgbClr val="E735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1"/>
                      </a:solidFill>
                      <a:latin typeface="Arial" panose="020B0604020202020204" pitchFamily="34" charset="0"/>
                      <a:ea typeface="仿宋_GB2312" pitchFamily="1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6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34">
                  <a:extLst>
                    <a:ext uri="{FF2B5EF4-FFF2-40B4-BE49-F238E27FC236}">
                      <a16:creationId xmlns:a16="http://schemas.microsoft.com/office/drawing/2014/main" id="{D1358842-11F3-4F95-ADFE-6A59D58D1D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6700" y="128587"/>
                  <a:ext cx="638175" cy="868362"/>
                </a:xfrm>
                <a:custGeom>
                  <a:avLst/>
                  <a:gdLst>
                    <a:gd name="T0" fmla="*/ 128715 w 709"/>
                    <a:gd name="T1" fmla="*/ 322149 h 965"/>
                    <a:gd name="T2" fmla="*/ 196223 w 709"/>
                    <a:gd name="T3" fmla="*/ 480524 h 965"/>
                    <a:gd name="T4" fmla="*/ 251130 w 709"/>
                    <a:gd name="T5" fmla="*/ 607403 h 965"/>
                    <a:gd name="T6" fmla="*/ 374444 w 709"/>
                    <a:gd name="T7" fmla="*/ 611003 h 965"/>
                    <a:gd name="T8" fmla="*/ 401447 w 709"/>
                    <a:gd name="T9" fmla="*/ 560611 h 965"/>
                    <a:gd name="T10" fmla="*/ 469855 w 709"/>
                    <a:gd name="T11" fmla="*/ 432831 h 965"/>
                    <a:gd name="T12" fmla="*/ 319538 w 709"/>
                    <a:gd name="T13" fmla="*/ 132279 h 965"/>
                    <a:gd name="T14" fmla="*/ 264631 w 709"/>
                    <a:gd name="T15" fmla="*/ 650597 h 965"/>
                    <a:gd name="T16" fmla="*/ 201624 w 709"/>
                    <a:gd name="T17" fmla="*/ 578608 h 965"/>
                    <a:gd name="T18" fmla="*/ 135916 w 709"/>
                    <a:gd name="T19" fmla="*/ 455328 h 965"/>
                    <a:gd name="T20" fmla="*/ 319538 w 709"/>
                    <a:gd name="T21" fmla="*/ 91785 h 965"/>
                    <a:gd name="T22" fmla="*/ 503159 w 709"/>
                    <a:gd name="T23" fmla="*/ 455328 h 965"/>
                    <a:gd name="T24" fmla="*/ 436551 w 709"/>
                    <a:gd name="T25" fmla="*/ 578608 h 965"/>
                    <a:gd name="T26" fmla="*/ 374444 w 709"/>
                    <a:gd name="T27" fmla="*/ 650597 h 965"/>
                    <a:gd name="T28" fmla="*/ 228627 w 709"/>
                    <a:gd name="T29" fmla="*/ 778376 h 965"/>
                    <a:gd name="T30" fmla="*/ 383445 w 709"/>
                    <a:gd name="T31" fmla="*/ 807172 h 965"/>
                    <a:gd name="T32" fmla="*/ 383445 w 709"/>
                    <a:gd name="T33" fmla="*/ 748681 h 965"/>
                    <a:gd name="T34" fmla="*/ 246629 w 709"/>
                    <a:gd name="T35" fmla="*/ 796373 h 965"/>
                    <a:gd name="T36" fmla="*/ 395146 w 709"/>
                    <a:gd name="T37" fmla="*/ 796373 h 965"/>
                    <a:gd name="T38" fmla="*/ 413149 w 709"/>
                    <a:gd name="T39" fmla="*/ 778376 h 965"/>
                    <a:gd name="T40" fmla="*/ 228627 w 709"/>
                    <a:gd name="T41" fmla="*/ 685691 h 965"/>
                    <a:gd name="T42" fmla="*/ 413149 w 709"/>
                    <a:gd name="T43" fmla="*/ 778376 h 965"/>
                    <a:gd name="T44" fmla="*/ 411348 w 709"/>
                    <a:gd name="T45" fmla="*/ 362642 h 965"/>
                    <a:gd name="T46" fmla="*/ 349241 w 709"/>
                    <a:gd name="T47" fmla="*/ 424733 h 965"/>
                    <a:gd name="T48" fmla="*/ 288934 w 709"/>
                    <a:gd name="T49" fmla="*/ 424733 h 965"/>
                    <a:gd name="T50" fmla="*/ 226827 w 709"/>
                    <a:gd name="T51" fmla="*/ 362642 h 965"/>
                    <a:gd name="T52" fmla="*/ 226827 w 709"/>
                    <a:gd name="T53" fmla="*/ 302352 h 965"/>
                    <a:gd name="T54" fmla="*/ 288934 w 709"/>
                    <a:gd name="T55" fmla="*/ 239362 h 965"/>
                    <a:gd name="T56" fmla="*/ 349241 w 709"/>
                    <a:gd name="T57" fmla="*/ 239362 h 965"/>
                    <a:gd name="T58" fmla="*/ 411348 w 709"/>
                    <a:gd name="T59" fmla="*/ 302352 h 965"/>
                    <a:gd name="T60" fmla="*/ 612972 w 709"/>
                    <a:gd name="T61" fmla="*/ 293353 h 965"/>
                    <a:gd name="T62" fmla="*/ 580568 w 709"/>
                    <a:gd name="T63" fmla="*/ 322149 h 965"/>
                    <a:gd name="T64" fmla="*/ 612972 w 709"/>
                    <a:gd name="T65" fmla="*/ 341046 h 965"/>
                    <a:gd name="T66" fmla="*/ 612972 w 709"/>
                    <a:gd name="T67" fmla="*/ 293353 h 965"/>
                    <a:gd name="T68" fmla="*/ 542764 w 709"/>
                    <a:gd name="T69" fmla="*/ 127780 h 965"/>
                    <a:gd name="T70" fmla="*/ 509460 w 709"/>
                    <a:gd name="T71" fmla="*/ 94485 h 965"/>
                    <a:gd name="T72" fmla="*/ 518461 w 709"/>
                    <a:gd name="T73" fmla="*/ 152976 h 965"/>
                    <a:gd name="T74" fmla="*/ 342040 w 709"/>
                    <a:gd name="T75" fmla="*/ 61190 h 965"/>
                    <a:gd name="T76" fmla="*/ 318637 w 709"/>
                    <a:gd name="T77" fmla="*/ 0 h 965"/>
                    <a:gd name="T78" fmla="*/ 294335 w 709"/>
                    <a:gd name="T79" fmla="*/ 61190 h 965"/>
                    <a:gd name="T80" fmla="*/ 117014 w 709"/>
                    <a:gd name="T81" fmla="*/ 155675 h 965"/>
                    <a:gd name="T82" fmla="*/ 127815 w 709"/>
                    <a:gd name="T83" fmla="*/ 98084 h 965"/>
                    <a:gd name="T84" fmla="*/ 93611 w 709"/>
                    <a:gd name="T85" fmla="*/ 132279 h 965"/>
                    <a:gd name="T86" fmla="*/ 57607 w 709"/>
                    <a:gd name="T87" fmla="*/ 322149 h 965"/>
                    <a:gd name="T88" fmla="*/ 25203 w 709"/>
                    <a:gd name="T89" fmla="*/ 293353 h 965"/>
                    <a:gd name="T90" fmla="*/ 25203 w 709"/>
                    <a:gd name="T91" fmla="*/ 341046 h 965"/>
                    <a:gd name="T92" fmla="*/ 57607 w 709"/>
                    <a:gd name="T93" fmla="*/ 322149 h 96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709" h="965">
                      <a:moveTo>
                        <a:pt x="355" y="147"/>
                      </a:moveTo>
                      <a:cubicBezTo>
                        <a:pt x="238" y="147"/>
                        <a:pt x="143" y="241"/>
                        <a:pt x="143" y="358"/>
                      </a:cubicBezTo>
                      <a:cubicBezTo>
                        <a:pt x="143" y="414"/>
                        <a:pt x="187" y="481"/>
                        <a:pt x="188" y="481"/>
                      </a:cubicBezTo>
                      <a:cubicBezTo>
                        <a:pt x="197" y="496"/>
                        <a:pt x="210" y="519"/>
                        <a:pt x="218" y="534"/>
                      </a:cubicBezTo>
                      <a:lnTo>
                        <a:pt x="264" y="623"/>
                      </a:lnTo>
                      <a:cubicBezTo>
                        <a:pt x="272" y="639"/>
                        <a:pt x="279" y="662"/>
                        <a:pt x="279" y="675"/>
                      </a:cubicBezTo>
                      <a:cubicBezTo>
                        <a:pt x="279" y="675"/>
                        <a:pt x="284" y="679"/>
                        <a:pt x="294" y="679"/>
                      </a:cubicBezTo>
                      <a:lnTo>
                        <a:pt x="416" y="679"/>
                      </a:lnTo>
                      <a:cubicBezTo>
                        <a:pt x="425" y="679"/>
                        <a:pt x="430" y="675"/>
                        <a:pt x="431" y="674"/>
                      </a:cubicBezTo>
                      <a:cubicBezTo>
                        <a:pt x="430" y="662"/>
                        <a:pt x="437" y="639"/>
                        <a:pt x="446" y="623"/>
                      </a:cubicBezTo>
                      <a:lnTo>
                        <a:pt x="491" y="534"/>
                      </a:lnTo>
                      <a:cubicBezTo>
                        <a:pt x="499" y="519"/>
                        <a:pt x="513" y="495"/>
                        <a:pt x="522" y="481"/>
                      </a:cubicBezTo>
                      <a:cubicBezTo>
                        <a:pt x="537" y="458"/>
                        <a:pt x="566" y="402"/>
                        <a:pt x="566" y="358"/>
                      </a:cubicBezTo>
                      <a:cubicBezTo>
                        <a:pt x="566" y="241"/>
                        <a:pt x="471" y="147"/>
                        <a:pt x="355" y="147"/>
                      </a:cubicBezTo>
                      <a:close/>
                      <a:moveTo>
                        <a:pt x="416" y="723"/>
                      </a:moveTo>
                      <a:lnTo>
                        <a:pt x="294" y="723"/>
                      </a:lnTo>
                      <a:cubicBezTo>
                        <a:pt x="261" y="723"/>
                        <a:pt x="235" y="702"/>
                        <a:pt x="235" y="675"/>
                      </a:cubicBezTo>
                      <a:cubicBezTo>
                        <a:pt x="235" y="671"/>
                        <a:pt x="231" y="656"/>
                        <a:pt x="224" y="643"/>
                      </a:cubicBezTo>
                      <a:lnTo>
                        <a:pt x="179" y="554"/>
                      </a:lnTo>
                      <a:cubicBezTo>
                        <a:pt x="172" y="540"/>
                        <a:pt x="159" y="519"/>
                        <a:pt x="151" y="506"/>
                      </a:cubicBezTo>
                      <a:cubicBezTo>
                        <a:pt x="145" y="498"/>
                        <a:pt x="99" y="425"/>
                        <a:pt x="99" y="358"/>
                      </a:cubicBezTo>
                      <a:cubicBezTo>
                        <a:pt x="99" y="217"/>
                        <a:pt x="214" y="102"/>
                        <a:pt x="355" y="102"/>
                      </a:cubicBezTo>
                      <a:cubicBezTo>
                        <a:pt x="495" y="102"/>
                        <a:pt x="610" y="217"/>
                        <a:pt x="610" y="358"/>
                      </a:cubicBezTo>
                      <a:cubicBezTo>
                        <a:pt x="610" y="425"/>
                        <a:pt x="564" y="498"/>
                        <a:pt x="559" y="506"/>
                      </a:cubicBezTo>
                      <a:cubicBezTo>
                        <a:pt x="550" y="518"/>
                        <a:pt x="537" y="541"/>
                        <a:pt x="530" y="554"/>
                      </a:cubicBezTo>
                      <a:lnTo>
                        <a:pt x="485" y="643"/>
                      </a:lnTo>
                      <a:cubicBezTo>
                        <a:pt x="478" y="656"/>
                        <a:pt x="475" y="671"/>
                        <a:pt x="475" y="675"/>
                      </a:cubicBezTo>
                      <a:cubicBezTo>
                        <a:pt x="475" y="702"/>
                        <a:pt x="449" y="723"/>
                        <a:pt x="416" y="723"/>
                      </a:cubicBezTo>
                      <a:close/>
                      <a:moveTo>
                        <a:pt x="287" y="832"/>
                      </a:moveTo>
                      <a:cubicBezTo>
                        <a:pt x="269" y="832"/>
                        <a:pt x="254" y="846"/>
                        <a:pt x="254" y="865"/>
                      </a:cubicBezTo>
                      <a:cubicBezTo>
                        <a:pt x="254" y="883"/>
                        <a:pt x="269" y="897"/>
                        <a:pt x="287" y="897"/>
                      </a:cubicBezTo>
                      <a:lnTo>
                        <a:pt x="426" y="897"/>
                      </a:lnTo>
                      <a:cubicBezTo>
                        <a:pt x="444" y="897"/>
                        <a:pt x="459" y="883"/>
                        <a:pt x="459" y="865"/>
                      </a:cubicBezTo>
                      <a:cubicBezTo>
                        <a:pt x="459" y="846"/>
                        <a:pt x="444" y="832"/>
                        <a:pt x="426" y="832"/>
                      </a:cubicBezTo>
                      <a:lnTo>
                        <a:pt x="287" y="832"/>
                      </a:lnTo>
                      <a:close/>
                      <a:moveTo>
                        <a:pt x="274" y="885"/>
                      </a:moveTo>
                      <a:cubicBezTo>
                        <a:pt x="276" y="929"/>
                        <a:pt x="312" y="965"/>
                        <a:pt x="356" y="965"/>
                      </a:cubicBezTo>
                      <a:cubicBezTo>
                        <a:pt x="401" y="965"/>
                        <a:pt x="437" y="929"/>
                        <a:pt x="439" y="885"/>
                      </a:cubicBezTo>
                      <a:lnTo>
                        <a:pt x="274" y="885"/>
                      </a:lnTo>
                      <a:close/>
                      <a:moveTo>
                        <a:pt x="459" y="865"/>
                      </a:moveTo>
                      <a:lnTo>
                        <a:pt x="254" y="865"/>
                      </a:lnTo>
                      <a:lnTo>
                        <a:pt x="254" y="762"/>
                      </a:lnTo>
                      <a:lnTo>
                        <a:pt x="459" y="762"/>
                      </a:lnTo>
                      <a:lnTo>
                        <a:pt x="459" y="865"/>
                      </a:lnTo>
                      <a:close/>
                      <a:moveTo>
                        <a:pt x="491" y="369"/>
                      </a:moveTo>
                      <a:cubicBezTo>
                        <a:pt x="491" y="388"/>
                        <a:pt x="476" y="403"/>
                        <a:pt x="457" y="403"/>
                      </a:cubicBezTo>
                      <a:lnTo>
                        <a:pt x="388" y="403"/>
                      </a:lnTo>
                      <a:lnTo>
                        <a:pt x="388" y="472"/>
                      </a:lnTo>
                      <a:cubicBezTo>
                        <a:pt x="388" y="491"/>
                        <a:pt x="373" y="506"/>
                        <a:pt x="355" y="506"/>
                      </a:cubicBezTo>
                      <a:cubicBezTo>
                        <a:pt x="336" y="506"/>
                        <a:pt x="321" y="491"/>
                        <a:pt x="321" y="472"/>
                      </a:cubicBezTo>
                      <a:lnTo>
                        <a:pt x="321" y="403"/>
                      </a:lnTo>
                      <a:lnTo>
                        <a:pt x="252" y="403"/>
                      </a:lnTo>
                      <a:cubicBezTo>
                        <a:pt x="233" y="403"/>
                        <a:pt x="218" y="388"/>
                        <a:pt x="218" y="369"/>
                      </a:cubicBezTo>
                      <a:cubicBezTo>
                        <a:pt x="218" y="351"/>
                        <a:pt x="233" y="336"/>
                        <a:pt x="252" y="336"/>
                      </a:cubicBezTo>
                      <a:lnTo>
                        <a:pt x="321" y="336"/>
                      </a:lnTo>
                      <a:lnTo>
                        <a:pt x="321" y="266"/>
                      </a:lnTo>
                      <a:cubicBezTo>
                        <a:pt x="321" y="248"/>
                        <a:pt x="336" y="233"/>
                        <a:pt x="355" y="233"/>
                      </a:cubicBezTo>
                      <a:cubicBezTo>
                        <a:pt x="373" y="233"/>
                        <a:pt x="388" y="248"/>
                        <a:pt x="388" y="266"/>
                      </a:cubicBezTo>
                      <a:lnTo>
                        <a:pt x="388" y="336"/>
                      </a:lnTo>
                      <a:lnTo>
                        <a:pt x="457" y="336"/>
                      </a:lnTo>
                      <a:cubicBezTo>
                        <a:pt x="476" y="336"/>
                        <a:pt x="491" y="351"/>
                        <a:pt x="491" y="369"/>
                      </a:cubicBezTo>
                      <a:close/>
                      <a:moveTo>
                        <a:pt x="681" y="326"/>
                      </a:moveTo>
                      <a:lnTo>
                        <a:pt x="643" y="326"/>
                      </a:lnTo>
                      <a:cubicBezTo>
                        <a:pt x="644" y="336"/>
                        <a:pt x="645" y="347"/>
                        <a:pt x="645" y="358"/>
                      </a:cubicBezTo>
                      <a:cubicBezTo>
                        <a:pt x="645" y="365"/>
                        <a:pt x="644" y="372"/>
                        <a:pt x="643" y="379"/>
                      </a:cubicBezTo>
                      <a:lnTo>
                        <a:pt x="681" y="379"/>
                      </a:lnTo>
                      <a:cubicBezTo>
                        <a:pt x="696" y="379"/>
                        <a:pt x="709" y="367"/>
                        <a:pt x="709" y="352"/>
                      </a:cubicBezTo>
                      <a:cubicBezTo>
                        <a:pt x="709" y="338"/>
                        <a:pt x="696" y="326"/>
                        <a:pt x="681" y="326"/>
                      </a:cubicBezTo>
                      <a:close/>
                      <a:moveTo>
                        <a:pt x="576" y="170"/>
                      </a:moveTo>
                      <a:lnTo>
                        <a:pt x="603" y="142"/>
                      </a:lnTo>
                      <a:cubicBezTo>
                        <a:pt x="614" y="131"/>
                        <a:pt x="614" y="114"/>
                        <a:pt x="604" y="104"/>
                      </a:cubicBezTo>
                      <a:cubicBezTo>
                        <a:pt x="594" y="94"/>
                        <a:pt x="577" y="94"/>
                        <a:pt x="566" y="105"/>
                      </a:cubicBezTo>
                      <a:lnTo>
                        <a:pt x="538" y="132"/>
                      </a:lnTo>
                      <a:cubicBezTo>
                        <a:pt x="552" y="144"/>
                        <a:pt x="564" y="156"/>
                        <a:pt x="576" y="170"/>
                      </a:cubicBezTo>
                      <a:close/>
                      <a:moveTo>
                        <a:pt x="354" y="67"/>
                      </a:moveTo>
                      <a:cubicBezTo>
                        <a:pt x="363" y="67"/>
                        <a:pt x="372" y="68"/>
                        <a:pt x="380" y="68"/>
                      </a:cubicBezTo>
                      <a:lnTo>
                        <a:pt x="380" y="27"/>
                      </a:lnTo>
                      <a:cubicBezTo>
                        <a:pt x="380" y="12"/>
                        <a:pt x="368" y="0"/>
                        <a:pt x="354" y="0"/>
                      </a:cubicBezTo>
                      <a:cubicBezTo>
                        <a:pt x="339" y="0"/>
                        <a:pt x="327" y="12"/>
                        <a:pt x="327" y="27"/>
                      </a:cubicBezTo>
                      <a:lnTo>
                        <a:pt x="327" y="68"/>
                      </a:lnTo>
                      <a:cubicBezTo>
                        <a:pt x="336" y="68"/>
                        <a:pt x="345" y="67"/>
                        <a:pt x="354" y="67"/>
                      </a:cubicBezTo>
                      <a:close/>
                      <a:moveTo>
                        <a:pt x="130" y="173"/>
                      </a:moveTo>
                      <a:cubicBezTo>
                        <a:pt x="142" y="159"/>
                        <a:pt x="154" y="147"/>
                        <a:pt x="168" y="135"/>
                      </a:cubicBezTo>
                      <a:lnTo>
                        <a:pt x="142" y="109"/>
                      </a:lnTo>
                      <a:cubicBezTo>
                        <a:pt x="131" y="99"/>
                        <a:pt x="114" y="98"/>
                        <a:pt x="104" y="109"/>
                      </a:cubicBezTo>
                      <a:cubicBezTo>
                        <a:pt x="93" y="119"/>
                        <a:pt x="94" y="136"/>
                        <a:pt x="104" y="147"/>
                      </a:cubicBezTo>
                      <a:lnTo>
                        <a:pt x="130" y="173"/>
                      </a:lnTo>
                      <a:close/>
                      <a:moveTo>
                        <a:pt x="64" y="358"/>
                      </a:moveTo>
                      <a:cubicBezTo>
                        <a:pt x="64" y="347"/>
                        <a:pt x="64" y="336"/>
                        <a:pt x="66" y="326"/>
                      </a:cubicBezTo>
                      <a:lnTo>
                        <a:pt x="28" y="326"/>
                      </a:lnTo>
                      <a:cubicBezTo>
                        <a:pt x="13" y="326"/>
                        <a:pt x="0" y="338"/>
                        <a:pt x="0" y="352"/>
                      </a:cubicBezTo>
                      <a:cubicBezTo>
                        <a:pt x="0" y="367"/>
                        <a:pt x="13" y="379"/>
                        <a:pt x="28" y="379"/>
                      </a:cubicBezTo>
                      <a:lnTo>
                        <a:pt x="65" y="379"/>
                      </a:lnTo>
                      <a:cubicBezTo>
                        <a:pt x="64" y="372"/>
                        <a:pt x="64" y="365"/>
                        <a:pt x="64" y="3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8" name="Oval 31">
                <a:extLst>
                  <a:ext uri="{FF2B5EF4-FFF2-40B4-BE49-F238E27FC236}">
                    <a16:creationId xmlns:a16="http://schemas.microsoft.com/office/drawing/2014/main" id="{7DA814EA-86F9-4C7F-AC9E-CDDF4A096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1398" y="2485469"/>
                <a:ext cx="1473702" cy="1476355"/>
              </a:xfrm>
              <a:prstGeom prst="ellipse">
                <a:avLst/>
              </a:prstGeom>
              <a:solidFill>
                <a:srgbClr val="F0A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Oval 33">
                <a:extLst>
                  <a:ext uri="{FF2B5EF4-FFF2-40B4-BE49-F238E27FC236}">
                    <a16:creationId xmlns:a16="http://schemas.microsoft.com/office/drawing/2014/main" id="{0EAA901F-A7E2-4E15-B376-D86979AA1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8680" y="2460754"/>
                <a:ext cx="1486602" cy="1487230"/>
              </a:xfrm>
              <a:prstGeom prst="ellipse">
                <a:avLst/>
              </a:prstGeom>
              <a:solidFill>
                <a:srgbClr val="2EA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9" name="组合 17">
                <a:extLst>
                  <a:ext uri="{FF2B5EF4-FFF2-40B4-BE49-F238E27FC236}">
                    <a16:creationId xmlns:a16="http://schemas.microsoft.com/office/drawing/2014/main" id="{EFF455EE-372E-4DB4-BA30-23065025C434}"/>
                  </a:ext>
                </a:extLst>
              </p:cNvPr>
              <p:cNvGrpSpPr/>
              <p:nvPr/>
            </p:nvGrpSpPr>
            <p:grpSpPr>
              <a:xfrm>
                <a:off x="1171444" y="4699850"/>
                <a:ext cx="9796676" cy="1125871"/>
                <a:chOff x="1137991" y="3631201"/>
                <a:chExt cx="9796676" cy="1125871"/>
              </a:xfrm>
            </p:grpSpPr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94CBD6B8-40F8-45FF-8C63-52ACACEF3BB1}"/>
                    </a:ext>
                  </a:extLst>
                </p:cNvPr>
                <p:cNvSpPr txBox="1"/>
                <p:nvPr/>
              </p:nvSpPr>
              <p:spPr>
                <a:xfrm>
                  <a:off x="1137991" y="3631201"/>
                  <a:ext cx="2771775" cy="338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33052035-2B9C-4AB6-A047-5E9B5D3827C2}"/>
                    </a:ext>
                  </a:extLst>
                </p:cNvPr>
                <p:cNvSpPr/>
                <p:nvPr/>
              </p:nvSpPr>
              <p:spPr>
                <a:xfrm>
                  <a:off x="1219065" y="4168345"/>
                  <a:ext cx="2609634" cy="588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defTabSz="913765" fontAlgn="auto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r>
                    <a:rPr lang="en-US" altLang="zh-CN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2A3D305A-9CD6-48A7-A72B-6970575F4C34}"/>
                    </a:ext>
                  </a:extLst>
                </p:cNvPr>
                <p:cNvSpPr txBox="1"/>
                <p:nvPr/>
              </p:nvSpPr>
              <p:spPr>
                <a:xfrm>
                  <a:off x="4619380" y="3631201"/>
                  <a:ext cx="2771775" cy="338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3825F950-8674-4344-922A-75274BF4B0FB}"/>
                    </a:ext>
                  </a:extLst>
                </p:cNvPr>
                <p:cNvSpPr/>
                <p:nvPr/>
              </p:nvSpPr>
              <p:spPr>
                <a:xfrm>
                  <a:off x="4700450" y="4168345"/>
                  <a:ext cx="2609634" cy="588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defTabSz="913765" fontAlgn="auto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r>
                    <a:rPr lang="en-US" altLang="zh-CN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CD1F01EE-1B88-4A04-AB89-23B0763B2566}"/>
                    </a:ext>
                  </a:extLst>
                </p:cNvPr>
                <p:cNvSpPr txBox="1"/>
                <p:nvPr/>
              </p:nvSpPr>
              <p:spPr>
                <a:xfrm>
                  <a:off x="8162892" y="3631201"/>
                  <a:ext cx="2771775" cy="338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矩形 74">
                  <a:extLst>
                    <a:ext uri="{FF2B5EF4-FFF2-40B4-BE49-F238E27FC236}">
                      <a16:creationId xmlns:a16="http://schemas.microsoft.com/office/drawing/2014/main" id="{9AC08CBC-FB46-4860-A3AC-B171A2720AE6}"/>
                    </a:ext>
                  </a:extLst>
                </p:cNvPr>
                <p:cNvSpPr/>
                <p:nvPr/>
              </p:nvSpPr>
              <p:spPr>
                <a:xfrm>
                  <a:off x="8243968" y="4168345"/>
                  <a:ext cx="2609634" cy="588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defTabSz="913765" fontAlgn="auto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r>
                    <a:rPr lang="en-US" altLang="zh-CN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</p:grpSp>
        </p:grp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1AA655B3-9D24-4C16-A1E8-2F14C675BF33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2198868" y="2368359"/>
              <a:ext cx="785632" cy="1069218"/>
            </a:xfrm>
            <a:custGeom>
              <a:avLst/>
              <a:gdLst>
                <a:gd name="T0" fmla="*/ 128715 w 709"/>
                <a:gd name="T1" fmla="*/ 322149 h 965"/>
                <a:gd name="T2" fmla="*/ 196223 w 709"/>
                <a:gd name="T3" fmla="*/ 480524 h 965"/>
                <a:gd name="T4" fmla="*/ 251130 w 709"/>
                <a:gd name="T5" fmla="*/ 607403 h 965"/>
                <a:gd name="T6" fmla="*/ 374444 w 709"/>
                <a:gd name="T7" fmla="*/ 611003 h 965"/>
                <a:gd name="T8" fmla="*/ 401447 w 709"/>
                <a:gd name="T9" fmla="*/ 560611 h 965"/>
                <a:gd name="T10" fmla="*/ 469855 w 709"/>
                <a:gd name="T11" fmla="*/ 432831 h 965"/>
                <a:gd name="T12" fmla="*/ 319538 w 709"/>
                <a:gd name="T13" fmla="*/ 132279 h 965"/>
                <a:gd name="T14" fmla="*/ 264631 w 709"/>
                <a:gd name="T15" fmla="*/ 650597 h 965"/>
                <a:gd name="T16" fmla="*/ 201624 w 709"/>
                <a:gd name="T17" fmla="*/ 578608 h 965"/>
                <a:gd name="T18" fmla="*/ 135916 w 709"/>
                <a:gd name="T19" fmla="*/ 455328 h 965"/>
                <a:gd name="T20" fmla="*/ 319538 w 709"/>
                <a:gd name="T21" fmla="*/ 91785 h 965"/>
                <a:gd name="T22" fmla="*/ 503159 w 709"/>
                <a:gd name="T23" fmla="*/ 455328 h 965"/>
                <a:gd name="T24" fmla="*/ 436551 w 709"/>
                <a:gd name="T25" fmla="*/ 578608 h 965"/>
                <a:gd name="T26" fmla="*/ 374444 w 709"/>
                <a:gd name="T27" fmla="*/ 650597 h 965"/>
                <a:gd name="T28" fmla="*/ 228627 w 709"/>
                <a:gd name="T29" fmla="*/ 778376 h 965"/>
                <a:gd name="T30" fmla="*/ 383445 w 709"/>
                <a:gd name="T31" fmla="*/ 807172 h 965"/>
                <a:gd name="T32" fmla="*/ 383445 w 709"/>
                <a:gd name="T33" fmla="*/ 748681 h 965"/>
                <a:gd name="T34" fmla="*/ 246629 w 709"/>
                <a:gd name="T35" fmla="*/ 796373 h 965"/>
                <a:gd name="T36" fmla="*/ 395146 w 709"/>
                <a:gd name="T37" fmla="*/ 796373 h 965"/>
                <a:gd name="T38" fmla="*/ 413149 w 709"/>
                <a:gd name="T39" fmla="*/ 778376 h 965"/>
                <a:gd name="T40" fmla="*/ 228627 w 709"/>
                <a:gd name="T41" fmla="*/ 685691 h 965"/>
                <a:gd name="T42" fmla="*/ 413149 w 709"/>
                <a:gd name="T43" fmla="*/ 778376 h 965"/>
                <a:gd name="T44" fmla="*/ 411348 w 709"/>
                <a:gd name="T45" fmla="*/ 362642 h 965"/>
                <a:gd name="T46" fmla="*/ 349241 w 709"/>
                <a:gd name="T47" fmla="*/ 424733 h 965"/>
                <a:gd name="T48" fmla="*/ 288934 w 709"/>
                <a:gd name="T49" fmla="*/ 424733 h 965"/>
                <a:gd name="T50" fmla="*/ 226827 w 709"/>
                <a:gd name="T51" fmla="*/ 362642 h 965"/>
                <a:gd name="T52" fmla="*/ 226827 w 709"/>
                <a:gd name="T53" fmla="*/ 302352 h 965"/>
                <a:gd name="T54" fmla="*/ 288934 w 709"/>
                <a:gd name="T55" fmla="*/ 239362 h 965"/>
                <a:gd name="T56" fmla="*/ 349241 w 709"/>
                <a:gd name="T57" fmla="*/ 239362 h 965"/>
                <a:gd name="T58" fmla="*/ 411348 w 709"/>
                <a:gd name="T59" fmla="*/ 302352 h 965"/>
                <a:gd name="T60" fmla="*/ 612972 w 709"/>
                <a:gd name="T61" fmla="*/ 293353 h 965"/>
                <a:gd name="T62" fmla="*/ 580568 w 709"/>
                <a:gd name="T63" fmla="*/ 322149 h 965"/>
                <a:gd name="T64" fmla="*/ 612972 w 709"/>
                <a:gd name="T65" fmla="*/ 341046 h 965"/>
                <a:gd name="T66" fmla="*/ 612972 w 709"/>
                <a:gd name="T67" fmla="*/ 293353 h 965"/>
                <a:gd name="T68" fmla="*/ 542764 w 709"/>
                <a:gd name="T69" fmla="*/ 127780 h 965"/>
                <a:gd name="T70" fmla="*/ 509460 w 709"/>
                <a:gd name="T71" fmla="*/ 94485 h 965"/>
                <a:gd name="T72" fmla="*/ 518461 w 709"/>
                <a:gd name="T73" fmla="*/ 152976 h 965"/>
                <a:gd name="T74" fmla="*/ 342040 w 709"/>
                <a:gd name="T75" fmla="*/ 61190 h 965"/>
                <a:gd name="T76" fmla="*/ 318637 w 709"/>
                <a:gd name="T77" fmla="*/ 0 h 965"/>
                <a:gd name="T78" fmla="*/ 294335 w 709"/>
                <a:gd name="T79" fmla="*/ 61190 h 965"/>
                <a:gd name="T80" fmla="*/ 117014 w 709"/>
                <a:gd name="T81" fmla="*/ 155675 h 965"/>
                <a:gd name="T82" fmla="*/ 127815 w 709"/>
                <a:gd name="T83" fmla="*/ 98084 h 965"/>
                <a:gd name="T84" fmla="*/ 93611 w 709"/>
                <a:gd name="T85" fmla="*/ 132279 h 965"/>
                <a:gd name="T86" fmla="*/ 57607 w 709"/>
                <a:gd name="T87" fmla="*/ 322149 h 965"/>
                <a:gd name="T88" fmla="*/ 25203 w 709"/>
                <a:gd name="T89" fmla="*/ 293353 h 965"/>
                <a:gd name="T90" fmla="*/ 25203 w 709"/>
                <a:gd name="T91" fmla="*/ 341046 h 965"/>
                <a:gd name="T92" fmla="*/ 57607 w 709"/>
                <a:gd name="T93" fmla="*/ 322149 h 9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34">
              <a:extLst>
                <a:ext uri="{FF2B5EF4-FFF2-40B4-BE49-F238E27FC236}">
                  <a16:creationId xmlns:a16="http://schemas.microsoft.com/office/drawing/2014/main" id="{21D23341-D36B-4B1F-9341-1ECEC8A8A25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9269734" y="2359782"/>
              <a:ext cx="785632" cy="1069218"/>
            </a:xfrm>
            <a:custGeom>
              <a:avLst/>
              <a:gdLst>
                <a:gd name="T0" fmla="*/ 128715 w 709"/>
                <a:gd name="T1" fmla="*/ 322149 h 965"/>
                <a:gd name="T2" fmla="*/ 196223 w 709"/>
                <a:gd name="T3" fmla="*/ 480524 h 965"/>
                <a:gd name="T4" fmla="*/ 251130 w 709"/>
                <a:gd name="T5" fmla="*/ 607403 h 965"/>
                <a:gd name="T6" fmla="*/ 374444 w 709"/>
                <a:gd name="T7" fmla="*/ 611003 h 965"/>
                <a:gd name="T8" fmla="*/ 401447 w 709"/>
                <a:gd name="T9" fmla="*/ 560611 h 965"/>
                <a:gd name="T10" fmla="*/ 469855 w 709"/>
                <a:gd name="T11" fmla="*/ 432831 h 965"/>
                <a:gd name="T12" fmla="*/ 319538 w 709"/>
                <a:gd name="T13" fmla="*/ 132279 h 965"/>
                <a:gd name="T14" fmla="*/ 264631 w 709"/>
                <a:gd name="T15" fmla="*/ 650597 h 965"/>
                <a:gd name="T16" fmla="*/ 201624 w 709"/>
                <a:gd name="T17" fmla="*/ 578608 h 965"/>
                <a:gd name="T18" fmla="*/ 135916 w 709"/>
                <a:gd name="T19" fmla="*/ 455328 h 965"/>
                <a:gd name="T20" fmla="*/ 319538 w 709"/>
                <a:gd name="T21" fmla="*/ 91785 h 965"/>
                <a:gd name="T22" fmla="*/ 503159 w 709"/>
                <a:gd name="T23" fmla="*/ 455328 h 965"/>
                <a:gd name="T24" fmla="*/ 436551 w 709"/>
                <a:gd name="T25" fmla="*/ 578608 h 965"/>
                <a:gd name="T26" fmla="*/ 374444 w 709"/>
                <a:gd name="T27" fmla="*/ 650597 h 965"/>
                <a:gd name="T28" fmla="*/ 228627 w 709"/>
                <a:gd name="T29" fmla="*/ 778376 h 965"/>
                <a:gd name="T30" fmla="*/ 383445 w 709"/>
                <a:gd name="T31" fmla="*/ 807172 h 965"/>
                <a:gd name="T32" fmla="*/ 383445 w 709"/>
                <a:gd name="T33" fmla="*/ 748681 h 965"/>
                <a:gd name="T34" fmla="*/ 246629 w 709"/>
                <a:gd name="T35" fmla="*/ 796373 h 965"/>
                <a:gd name="T36" fmla="*/ 395146 w 709"/>
                <a:gd name="T37" fmla="*/ 796373 h 965"/>
                <a:gd name="T38" fmla="*/ 413149 w 709"/>
                <a:gd name="T39" fmla="*/ 778376 h 965"/>
                <a:gd name="T40" fmla="*/ 228627 w 709"/>
                <a:gd name="T41" fmla="*/ 685691 h 965"/>
                <a:gd name="T42" fmla="*/ 413149 w 709"/>
                <a:gd name="T43" fmla="*/ 778376 h 965"/>
                <a:gd name="T44" fmla="*/ 411348 w 709"/>
                <a:gd name="T45" fmla="*/ 362642 h 965"/>
                <a:gd name="T46" fmla="*/ 349241 w 709"/>
                <a:gd name="T47" fmla="*/ 424733 h 965"/>
                <a:gd name="T48" fmla="*/ 288934 w 709"/>
                <a:gd name="T49" fmla="*/ 424733 h 965"/>
                <a:gd name="T50" fmla="*/ 226827 w 709"/>
                <a:gd name="T51" fmla="*/ 362642 h 965"/>
                <a:gd name="T52" fmla="*/ 226827 w 709"/>
                <a:gd name="T53" fmla="*/ 302352 h 965"/>
                <a:gd name="T54" fmla="*/ 288934 w 709"/>
                <a:gd name="T55" fmla="*/ 239362 h 965"/>
                <a:gd name="T56" fmla="*/ 349241 w 709"/>
                <a:gd name="T57" fmla="*/ 239362 h 965"/>
                <a:gd name="T58" fmla="*/ 411348 w 709"/>
                <a:gd name="T59" fmla="*/ 302352 h 965"/>
                <a:gd name="T60" fmla="*/ 612972 w 709"/>
                <a:gd name="T61" fmla="*/ 293353 h 965"/>
                <a:gd name="T62" fmla="*/ 580568 w 709"/>
                <a:gd name="T63" fmla="*/ 322149 h 965"/>
                <a:gd name="T64" fmla="*/ 612972 w 709"/>
                <a:gd name="T65" fmla="*/ 341046 h 965"/>
                <a:gd name="T66" fmla="*/ 612972 w 709"/>
                <a:gd name="T67" fmla="*/ 293353 h 965"/>
                <a:gd name="T68" fmla="*/ 542764 w 709"/>
                <a:gd name="T69" fmla="*/ 127780 h 965"/>
                <a:gd name="T70" fmla="*/ 509460 w 709"/>
                <a:gd name="T71" fmla="*/ 94485 h 965"/>
                <a:gd name="T72" fmla="*/ 518461 w 709"/>
                <a:gd name="T73" fmla="*/ 152976 h 965"/>
                <a:gd name="T74" fmla="*/ 342040 w 709"/>
                <a:gd name="T75" fmla="*/ 61190 h 965"/>
                <a:gd name="T76" fmla="*/ 318637 w 709"/>
                <a:gd name="T77" fmla="*/ 0 h 965"/>
                <a:gd name="T78" fmla="*/ 294335 w 709"/>
                <a:gd name="T79" fmla="*/ 61190 h 965"/>
                <a:gd name="T80" fmla="*/ 117014 w 709"/>
                <a:gd name="T81" fmla="*/ 155675 h 965"/>
                <a:gd name="T82" fmla="*/ 127815 w 709"/>
                <a:gd name="T83" fmla="*/ 98084 h 965"/>
                <a:gd name="T84" fmla="*/ 93611 w 709"/>
                <a:gd name="T85" fmla="*/ 132279 h 965"/>
                <a:gd name="T86" fmla="*/ 57607 w 709"/>
                <a:gd name="T87" fmla="*/ 322149 h 965"/>
                <a:gd name="T88" fmla="*/ 25203 w 709"/>
                <a:gd name="T89" fmla="*/ 293353 h 965"/>
                <a:gd name="T90" fmla="*/ 25203 w 709"/>
                <a:gd name="T91" fmla="*/ 341046 h 965"/>
                <a:gd name="T92" fmla="*/ 57607 w 709"/>
                <a:gd name="T93" fmla="*/ 322149 h 9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3075457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04 TEAM OUTLOOK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60B94A4A-4732-4FC4-B987-C77EB50150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148" y="3087949"/>
            <a:ext cx="2037349" cy="27193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1588008E-1C73-4DF6-9A6A-DB8E3333D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473" y="1357950"/>
            <a:ext cx="2867685" cy="44635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2" name="矩形 71">
            <a:extLst>
              <a:ext uri="{FF2B5EF4-FFF2-40B4-BE49-F238E27FC236}">
                <a16:creationId xmlns:a16="http://schemas.microsoft.com/office/drawing/2014/main" id="{6D65CB36-D410-42E8-BB0F-5410D67E429E}"/>
              </a:ext>
            </a:extLst>
          </p:cNvPr>
          <p:cNvSpPr/>
          <p:nvPr/>
        </p:nvSpPr>
        <p:spPr>
          <a:xfrm>
            <a:off x="1167528" y="2200116"/>
            <a:ext cx="762000" cy="762000"/>
          </a:xfrm>
          <a:prstGeom prst="rect">
            <a:avLst/>
          </a:prstGeom>
          <a:solidFill>
            <a:srgbClr val="2EAADC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5957DC15-27E6-480B-B680-0057DBB64280}"/>
              </a:ext>
            </a:extLst>
          </p:cNvPr>
          <p:cNvSpPr/>
          <p:nvPr/>
        </p:nvSpPr>
        <p:spPr>
          <a:xfrm>
            <a:off x="1128486" y="3578702"/>
            <a:ext cx="762000" cy="762000"/>
          </a:xfrm>
          <a:prstGeom prst="rect">
            <a:avLst/>
          </a:prstGeom>
          <a:solidFill>
            <a:srgbClr val="F0A836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E809DE15-643B-47D3-A9AB-005F20CC70DA}"/>
              </a:ext>
            </a:extLst>
          </p:cNvPr>
          <p:cNvSpPr/>
          <p:nvPr/>
        </p:nvSpPr>
        <p:spPr>
          <a:xfrm>
            <a:off x="1128486" y="4949067"/>
            <a:ext cx="762000" cy="762000"/>
          </a:xfrm>
          <a:prstGeom prst="rect">
            <a:avLst/>
          </a:prstGeom>
          <a:solidFill>
            <a:srgbClr val="E7356D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0CF6F2A4-7D26-4773-9F81-028ABA771B03}"/>
              </a:ext>
            </a:extLst>
          </p:cNvPr>
          <p:cNvSpPr txBox="1"/>
          <p:nvPr/>
        </p:nvSpPr>
        <p:spPr>
          <a:xfrm>
            <a:off x="2195343" y="2179307"/>
            <a:ext cx="12984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TextBox 11">
            <a:extLst>
              <a:ext uri="{FF2B5EF4-FFF2-40B4-BE49-F238E27FC236}">
                <a16:creationId xmlns:a16="http://schemas.microsoft.com/office/drawing/2014/main" id="{7033EC39-78E8-4468-8A32-E228D6C8E658}"/>
              </a:ext>
            </a:extLst>
          </p:cNvPr>
          <p:cNvSpPr txBox="1"/>
          <p:nvPr/>
        </p:nvSpPr>
        <p:spPr>
          <a:xfrm>
            <a:off x="2195343" y="2482101"/>
            <a:ext cx="3289243" cy="233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defTabSz="9137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1F9743C9-6875-4EB6-B1C7-8DBE8F257741}"/>
              </a:ext>
            </a:extLst>
          </p:cNvPr>
          <p:cNvSpPr txBox="1"/>
          <p:nvPr/>
        </p:nvSpPr>
        <p:spPr>
          <a:xfrm>
            <a:off x="2195343" y="3578702"/>
            <a:ext cx="12984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8" name="TextBox 11">
            <a:extLst>
              <a:ext uri="{FF2B5EF4-FFF2-40B4-BE49-F238E27FC236}">
                <a16:creationId xmlns:a16="http://schemas.microsoft.com/office/drawing/2014/main" id="{51BE7547-3223-4B9B-A677-9AA7C3E8BF4C}"/>
              </a:ext>
            </a:extLst>
          </p:cNvPr>
          <p:cNvSpPr txBox="1"/>
          <p:nvPr/>
        </p:nvSpPr>
        <p:spPr>
          <a:xfrm>
            <a:off x="2195343" y="3895468"/>
            <a:ext cx="3289243" cy="233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defTabSz="9137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BC860724-D5C7-4948-A115-FDAF867095ED}"/>
              </a:ext>
            </a:extLst>
          </p:cNvPr>
          <p:cNvSpPr txBox="1"/>
          <p:nvPr/>
        </p:nvSpPr>
        <p:spPr>
          <a:xfrm>
            <a:off x="2195343" y="4949067"/>
            <a:ext cx="12984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0" name="TextBox 11">
            <a:extLst>
              <a:ext uri="{FF2B5EF4-FFF2-40B4-BE49-F238E27FC236}">
                <a16:creationId xmlns:a16="http://schemas.microsoft.com/office/drawing/2014/main" id="{02F7F656-4ABB-4F44-B0E7-F5CA839A27C2}"/>
              </a:ext>
            </a:extLst>
          </p:cNvPr>
          <p:cNvSpPr txBox="1"/>
          <p:nvPr/>
        </p:nvSpPr>
        <p:spPr>
          <a:xfrm>
            <a:off x="2195343" y="5275358"/>
            <a:ext cx="3289243" cy="233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defTabSz="9137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2.96296E-6 L 0.00013 -0.07407 " pathEditMode="relative" rAng="0" ptsTypes="AA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1.85185E-6 L 0.00013 -0.07408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600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1.85185E-6 L 0.00013 -0.07408 " pathEditMode="relative" rAng="0" ptsTypes="AA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2" grpId="0" animBg="1"/>
      <p:bldP spid="73" grpId="0" animBg="1"/>
      <p:bldP spid="74" grpId="0" animBg="1"/>
      <p:bldP spid="75" grpId="0"/>
      <p:bldP spid="75" grpId="1"/>
      <p:bldP spid="76" grpId="0"/>
      <p:bldP spid="77" grpId="0"/>
      <p:bldP spid="77" grpId="1"/>
      <p:bldP spid="78" grpId="0"/>
      <p:bldP spid="79" grpId="0"/>
      <p:bldP spid="79" grpId="1"/>
      <p:bldP spid="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Google Shape;2260;p61">
            <a:extLst>
              <a:ext uri="{FF2B5EF4-FFF2-40B4-BE49-F238E27FC236}">
                <a16:creationId xmlns:a16="http://schemas.microsoft.com/office/drawing/2014/main" id="{CF2306EF-81A5-BCEC-4B23-355D563DB9CA}"/>
              </a:ext>
            </a:extLst>
          </p:cNvPr>
          <p:cNvSpPr txBox="1">
            <a:spLocks/>
          </p:cNvSpPr>
          <p:nvPr/>
        </p:nvSpPr>
        <p:spPr>
          <a:xfrm>
            <a:off x="1054030" y="711137"/>
            <a:ext cx="9394825" cy="6429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ts val="1100"/>
            </a:pPr>
            <a:r>
              <a:rPr lang="en-GB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colors used</a:t>
            </a:r>
            <a:endParaRPr lang="en-GB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2261;p61">
            <a:extLst>
              <a:ext uri="{FF2B5EF4-FFF2-40B4-BE49-F238E27FC236}">
                <a16:creationId xmlns:a16="http://schemas.microsoft.com/office/drawing/2014/main" id="{9C9B9C94-6277-9BF1-1C77-F4854BD476EE}"/>
              </a:ext>
            </a:extLst>
          </p:cNvPr>
          <p:cNvSpPr txBox="1">
            <a:spLocks/>
          </p:cNvSpPr>
          <p:nvPr/>
        </p:nvSpPr>
        <p:spPr>
          <a:xfrm>
            <a:off x="1270857" y="1563475"/>
            <a:ext cx="9676705" cy="5873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2262;p61">
            <a:extLst>
              <a:ext uri="{FF2B5EF4-FFF2-40B4-BE49-F238E27FC236}">
                <a16:creationId xmlns:a16="http://schemas.microsoft.com/office/drawing/2014/main" id="{6917FB01-BC36-8147-682D-17838A363862}"/>
              </a:ext>
            </a:extLst>
          </p:cNvPr>
          <p:cNvSpPr txBox="1">
            <a:spLocks/>
          </p:cNvSpPr>
          <p:nvPr/>
        </p:nvSpPr>
        <p:spPr>
          <a:xfrm>
            <a:off x="1270857" y="2542213"/>
            <a:ext cx="9243529" cy="16732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180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lang="pl-PL" sz="180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1065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</a:p>
          <a:p>
            <a:pPr marL="0" indent="0" algn="ctr">
              <a:buClr>
                <a:schemeClr val="dk1"/>
              </a:buClr>
              <a:buFont typeface="Arial" panose="020B0604020202020204" pitchFamily="34" charset="0"/>
              <a:buNone/>
            </a:pPr>
            <a:r>
              <a:rPr lang="pl-PL" sz="180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lang="pl-PL"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2263;p61">
            <a:extLst>
              <a:ext uri="{FF2B5EF4-FFF2-40B4-BE49-F238E27FC236}">
                <a16:creationId xmlns:a16="http://schemas.microsoft.com/office/drawing/2014/main" id="{23FDF6D5-D060-B9F4-3FA2-E40FF6D24CA3}"/>
              </a:ext>
            </a:extLst>
          </p:cNvPr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Google Shape;2264;p61">
            <a:extLst>
              <a:ext uri="{FF2B5EF4-FFF2-40B4-BE49-F238E27FC236}">
                <a16:creationId xmlns:a16="http://schemas.microsoft.com/office/drawing/2014/main" id="{370672E3-13BF-F39C-3237-CBDBF4919FD9}"/>
              </a:ext>
            </a:extLst>
          </p:cNvPr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Google Shape;2265;p61">
            <a:extLst>
              <a:ext uri="{FF2B5EF4-FFF2-40B4-BE49-F238E27FC236}">
                <a16:creationId xmlns:a16="http://schemas.microsoft.com/office/drawing/2014/main" id="{497E50EA-9185-4800-840F-076CFE877476}"/>
              </a:ext>
            </a:extLst>
          </p:cNvPr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5" name="Google Shape;2266;p61">
            <a:extLst>
              <a:ext uri="{FF2B5EF4-FFF2-40B4-BE49-F238E27FC236}">
                <a16:creationId xmlns:a16="http://schemas.microsoft.com/office/drawing/2014/main" id="{B437AB7B-6084-2935-8DC1-5D1A2E8A715A}"/>
              </a:ext>
            </a:extLst>
          </p:cNvPr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Google Shape;2267;p61">
            <a:extLst>
              <a:ext uri="{FF2B5EF4-FFF2-40B4-BE49-F238E27FC236}">
                <a16:creationId xmlns:a16="http://schemas.microsoft.com/office/drawing/2014/main" id="{47D95DF8-2AAE-F656-32B6-F6510AA5891B}"/>
              </a:ext>
            </a:extLst>
          </p:cNvPr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2268;p61">
            <a:extLst>
              <a:ext uri="{FF2B5EF4-FFF2-40B4-BE49-F238E27FC236}">
                <a16:creationId xmlns:a16="http://schemas.microsoft.com/office/drawing/2014/main" id="{2ACDAA21-C629-9E5C-1931-729FF7C83498}"/>
              </a:ext>
            </a:extLst>
          </p:cNvPr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8" name="Google Shape;2269;p61">
            <a:extLst>
              <a:ext uri="{FF2B5EF4-FFF2-40B4-BE49-F238E27FC236}">
                <a16:creationId xmlns:a16="http://schemas.microsoft.com/office/drawing/2014/main" id="{902A21A9-A789-32C5-A05F-741E2904CBA9}"/>
              </a:ext>
            </a:extLst>
          </p:cNvPr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39" name="Google Shape;2270;p61">
              <a:extLst>
                <a:ext uri="{FF2B5EF4-FFF2-40B4-BE49-F238E27FC236}">
                  <a16:creationId xmlns:a16="http://schemas.microsoft.com/office/drawing/2014/main" id="{1C66D8B6-E14D-82DB-F78F-866E4E987480}"/>
                </a:ext>
              </a:extLst>
            </p:cNvPr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271;p61">
              <a:extLst>
                <a:ext uri="{FF2B5EF4-FFF2-40B4-BE49-F238E27FC236}">
                  <a16:creationId xmlns:a16="http://schemas.microsoft.com/office/drawing/2014/main" id="{37234929-0F17-9AAB-620D-CFAC18A52F07}"/>
                </a:ext>
              </a:extLst>
            </p:cNvPr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272;p61">
              <a:extLst>
                <a:ext uri="{FF2B5EF4-FFF2-40B4-BE49-F238E27FC236}">
                  <a16:creationId xmlns:a16="http://schemas.microsoft.com/office/drawing/2014/main" id="{E4CD41F8-7ED9-EC7A-EEF8-D995B62E9BEC}"/>
                </a:ext>
              </a:extLst>
            </p:cNvPr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273;p61">
              <a:extLst>
                <a:ext uri="{FF2B5EF4-FFF2-40B4-BE49-F238E27FC236}">
                  <a16:creationId xmlns:a16="http://schemas.microsoft.com/office/drawing/2014/main" id="{D9762A41-7A88-F2AF-16CC-0BD0F60706BB}"/>
                </a:ext>
              </a:extLst>
            </p:cNvPr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274;p61">
              <a:extLst>
                <a:ext uri="{FF2B5EF4-FFF2-40B4-BE49-F238E27FC236}">
                  <a16:creationId xmlns:a16="http://schemas.microsoft.com/office/drawing/2014/main" id="{C708D2D0-A48B-8203-3413-7AB680357B82}"/>
                </a:ext>
              </a:extLst>
            </p:cNvPr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275;p61">
              <a:extLst>
                <a:ext uri="{FF2B5EF4-FFF2-40B4-BE49-F238E27FC236}">
                  <a16:creationId xmlns:a16="http://schemas.microsoft.com/office/drawing/2014/main" id="{6AA466B3-972B-A16D-5089-45F0EC51F313}"/>
                </a:ext>
              </a:extLst>
            </p:cNvPr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276;p61">
              <a:extLst>
                <a:ext uri="{FF2B5EF4-FFF2-40B4-BE49-F238E27FC236}">
                  <a16:creationId xmlns:a16="http://schemas.microsoft.com/office/drawing/2014/main" id="{D5010CAF-C75B-3DD1-9E98-44FFF83E9B17}"/>
                </a:ext>
              </a:extLst>
            </p:cNvPr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277;p61">
              <a:extLst>
                <a:ext uri="{FF2B5EF4-FFF2-40B4-BE49-F238E27FC236}">
                  <a16:creationId xmlns:a16="http://schemas.microsoft.com/office/drawing/2014/main" id="{C193D930-905B-D3E6-287D-59CCB2A5DF3B}"/>
                </a:ext>
              </a:extLst>
            </p:cNvPr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809994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9208" y="425449"/>
            <a:ext cx="83976" cy="2686051"/>
          </a:xfrm>
          <a:prstGeom prst="rect">
            <a:avLst/>
          </a:prstGeom>
          <a:solidFill>
            <a:srgbClr val="F0A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635372" y="1937267"/>
            <a:ext cx="83976" cy="4542114"/>
          </a:xfrm>
          <a:prstGeom prst="rect">
            <a:avLst/>
          </a:prstGeom>
          <a:solidFill>
            <a:srgbClr val="2E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5037918" y="-4128697"/>
            <a:ext cx="83976" cy="9192268"/>
          </a:xfrm>
          <a:prstGeom prst="rect">
            <a:avLst/>
          </a:prstGeom>
          <a:solidFill>
            <a:srgbClr val="F0A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8183895" y="3008099"/>
            <a:ext cx="83976" cy="6902954"/>
          </a:xfrm>
          <a:prstGeom prst="rect">
            <a:avLst/>
          </a:prstGeom>
          <a:solidFill>
            <a:srgbClr val="2E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165452" y="-37322"/>
            <a:ext cx="4040155" cy="2614710"/>
            <a:chOff x="8165452" y="-37322"/>
            <a:chExt cx="4040155" cy="2614710"/>
          </a:xfrm>
        </p:grpSpPr>
        <p:sp>
          <p:nvSpPr>
            <p:cNvPr id="11" name="任意多边形: 形状 10"/>
            <p:cNvSpPr/>
            <p:nvPr/>
          </p:nvSpPr>
          <p:spPr>
            <a:xfrm>
              <a:off x="8165452" y="-37322"/>
              <a:ext cx="2239347" cy="1045028"/>
            </a:xfrm>
            <a:custGeom>
              <a:avLst/>
              <a:gdLst>
                <a:gd name="connsiteX0" fmla="*/ 0 w 2239347"/>
                <a:gd name="connsiteY0" fmla="*/ 0 h 1045028"/>
                <a:gd name="connsiteX1" fmla="*/ 466531 w 2239347"/>
                <a:gd name="connsiteY1" fmla="*/ 485191 h 1045028"/>
                <a:gd name="connsiteX2" fmla="*/ 1380931 w 2239347"/>
                <a:gd name="connsiteY2" fmla="*/ 475861 h 1045028"/>
                <a:gd name="connsiteX3" fmla="*/ 1922106 w 2239347"/>
                <a:gd name="connsiteY3" fmla="*/ 1045028 h 1045028"/>
                <a:gd name="connsiteX4" fmla="*/ 2239347 w 2239347"/>
                <a:gd name="connsiteY4" fmla="*/ 1045028 h 1045028"/>
                <a:gd name="connsiteX5" fmla="*/ 1259633 w 2239347"/>
                <a:gd name="connsiteY5" fmla="*/ 27991 h 1045028"/>
                <a:gd name="connsiteX6" fmla="*/ 0 w 2239347"/>
                <a:gd name="connsiteY6" fmla="*/ 0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347" h="1045028">
                  <a:moveTo>
                    <a:pt x="0" y="0"/>
                  </a:moveTo>
                  <a:lnTo>
                    <a:pt x="466531" y="485191"/>
                  </a:lnTo>
                  <a:lnTo>
                    <a:pt x="1380931" y="475861"/>
                  </a:lnTo>
                  <a:lnTo>
                    <a:pt x="1922106" y="1045028"/>
                  </a:lnTo>
                  <a:lnTo>
                    <a:pt x="2239347" y="1045028"/>
                  </a:lnTo>
                  <a:lnTo>
                    <a:pt x="1259633" y="27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6200000">
              <a:off x="10067028" y="-59926"/>
              <a:ext cx="2095867" cy="2166776"/>
            </a:xfrm>
            <a:custGeom>
              <a:avLst/>
              <a:gdLst>
                <a:gd name="connsiteX0" fmla="*/ 0 w 2095867"/>
                <a:gd name="connsiteY0" fmla="*/ 2129453 h 2129453"/>
                <a:gd name="connsiteX1" fmla="*/ 2049213 w 2095867"/>
                <a:gd name="connsiteY1" fmla="*/ 0 h 2129453"/>
                <a:gd name="connsiteX2" fmla="*/ 2095867 w 2095867"/>
                <a:gd name="connsiteY2" fmla="*/ 2129453 h 2129453"/>
                <a:gd name="connsiteX3" fmla="*/ 0 w 2095867"/>
                <a:gd name="connsiteY3" fmla="*/ 2129453 h 2129453"/>
                <a:gd name="connsiteX0-1" fmla="*/ 0 w 2095867"/>
                <a:gd name="connsiteY0-2" fmla="*/ 2166776 h 2166776"/>
                <a:gd name="connsiteX1-3" fmla="*/ 2077205 w 2095867"/>
                <a:gd name="connsiteY1-4" fmla="*/ 0 h 2166776"/>
                <a:gd name="connsiteX2-5" fmla="*/ 2095867 w 2095867"/>
                <a:gd name="connsiteY2-6" fmla="*/ 2166776 h 2166776"/>
                <a:gd name="connsiteX3-7" fmla="*/ 0 w 2095867"/>
                <a:gd name="connsiteY3-8" fmla="*/ 2166776 h 21667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5867" h="2166776">
                  <a:moveTo>
                    <a:pt x="0" y="2166776"/>
                  </a:moveTo>
                  <a:lnTo>
                    <a:pt x="2077205" y="0"/>
                  </a:lnTo>
                  <a:lnTo>
                    <a:pt x="2095867" y="2166776"/>
                  </a:lnTo>
                  <a:lnTo>
                    <a:pt x="0" y="2166776"/>
                  </a:lnTo>
                  <a:close/>
                </a:path>
              </a:pathLst>
            </a:custGeom>
            <a:solidFill>
              <a:srgbClr val="2DA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0371972" y="-23556"/>
              <a:ext cx="992106" cy="9465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0868025" y="586130"/>
              <a:ext cx="1330325" cy="129101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: 形状 11"/>
            <p:cNvSpPr/>
            <p:nvPr/>
          </p:nvSpPr>
          <p:spPr>
            <a:xfrm>
              <a:off x="9676039" y="-9330"/>
              <a:ext cx="2529568" cy="2586718"/>
            </a:xfrm>
            <a:custGeom>
              <a:avLst/>
              <a:gdLst>
                <a:gd name="connsiteX0" fmla="*/ 0 w 2481943"/>
                <a:gd name="connsiteY0" fmla="*/ 9331 h 2481943"/>
                <a:gd name="connsiteX1" fmla="*/ 0 w 2481943"/>
                <a:gd name="connsiteY1" fmla="*/ 65315 h 2481943"/>
                <a:gd name="connsiteX2" fmla="*/ 2481943 w 2481943"/>
                <a:gd name="connsiteY2" fmla="*/ 2481943 h 2481943"/>
                <a:gd name="connsiteX3" fmla="*/ 2481943 w 2481943"/>
                <a:gd name="connsiteY3" fmla="*/ 2351315 h 2481943"/>
                <a:gd name="connsiteX4" fmla="*/ 167951 w 2481943"/>
                <a:gd name="connsiteY4" fmla="*/ 0 h 2481943"/>
                <a:gd name="connsiteX5" fmla="*/ 0 w 2481943"/>
                <a:gd name="connsiteY5" fmla="*/ 9331 h 2481943"/>
                <a:gd name="connsiteX0-1" fmla="*/ 0 w 2481943"/>
                <a:gd name="connsiteY0-2" fmla="*/ 9331 h 2543856"/>
                <a:gd name="connsiteX1-3" fmla="*/ 0 w 2481943"/>
                <a:gd name="connsiteY1-4" fmla="*/ 65315 h 2543856"/>
                <a:gd name="connsiteX2-5" fmla="*/ 2481943 w 2481943"/>
                <a:gd name="connsiteY2-6" fmla="*/ 2543856 h 2543856"/>
                <a:gd name="connsiteX3-7" fmla="*/ 2481943 w 2481943"/>
                <a:gd name="connsiteY3-8" fmla="*/ 2351315 h 2543856"/>
                <a:gd name="connsiteX4-9" fmla="*/ 167951 w 2481943"/>
                <a:gd name="connsiteY4-10" fmla="*/ 0 h 2543856"/>
                <a:gd name="connsiteX5-11" fmla="*/ 0 w 2481943"/>
                <a:gd name="connsiteY5-12" fmla="*/ 9331 h 2543856"/>
                <a:gd name="connsiteX0-13" fmla="*/ 0 w 2481943"/>
                <a:gd name="connsiteY0-14" fmla="*/ 9331 h 2586718"/>
                <a:gd name="connsiteX1-15" fmla="*/ 0 w 2481943"/>
                <a:gd name="connsiteY1-16" fmla="*/ 65315 h 2586718"/>
                <a:gd name="connsiteX2-17" fmla="*/ 2477181 w 2481943"/>
                <a:gd name="connsiteY2-18" fmla="*/ 2586718 h 2586718"/>
                <a:gd name="connsiteX3-19" fmla="*/ 2481943 w 2481943"/>
                <a:gd name="connsiteY3-20" fmla="*/ 2351315 h 2586718"/>
                <a:gd name="connsiteX4-21" fmla="*/ 167951 w 2481943"/>
                <a:gd name="connsiteY4-22" fmla="*/ 0 h 2586718"/>
                <a:gd name="connsiteX5-23" fmla="*/ 0 w 2481943"/>
                <a:gd name="connsiteY5-24" fmla="*/ 9331 h 2586718"/>
                <a:gd name="connsiteX0-25" fmla="*/ 47625 w 2529568"/>
                <a:gd name="connsiteY0-26" fmla="*/ 9331 h 2586718"/>
                <a:gd name="connsiteX1-27" fmla="*/ 0 w 2529568"/>
                <a:gd name="connsiteY1-28" fmla="*/ 12927 h 2586718"/>
                <a:gd name="connsiteX2-29" fmla="*/ 2524806 w 2529568"/>
                <a:gd name="connsiteY2-30" fmla="*/ 2586718 h 2586718"/>
                <a:gd name="connsiteX3-31" fmla="*/ 2529568 w 2529568"/>
                <a:gd name="connsiteY3-32" fmla="*/ 2351315 h 2586718"/>
                <a:gd name="connsiteX4-33" fmla="*/ 215576 w 2529568"/>
                <a:gd name="connsiteY4-34" fmla="*/ 0 h 2586718"/>
                <a:gd name="connsiteX5-35" fmla="*/ 47625 w 2529568"/>
                <a:gd name="connsiteY5-36" fmla="*/ 9331 h 25867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9568" h="2586718">
                  <a:moveTo>
                    <a:pt x="47625" y="9331"/>
                  </a:moveTo>
                  <a:lnTo>
                    <a:pt x="0" y="12927"/>
                  </a:lnTo>
                  <a:lnTo>
                    <a:pt x="2524806" y="2586718"/>
                  </a:lnTo>
                  <a:cubicBezTo>
                    <a:pt x="2526393" y="2508250"/>
                    <a:pt x="2527981" y="2429783"/>
                    <a:pt x="2529568" y="2351315"/>
                  </a:cubicBezTo>
                  <a:lnTo>
                    <a:pt x="215576" y="0"/>
                  </a:lnTo>
                  <a:lnTo>
                    <a:pt x="47625" y="93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21150" y="3013788"/>
            <a:ext cx="5274285" cy="3854017"/>
            <a:chOff x="-21150" y="3013788"/>
            <a:chExt cx="5274285" cy="3854017"/>
          </a:xfrm>
        </p:grpSpPr>
        <p:sp>
          <p:nvSpPr>
            <p:cNvPr id="5" name="任意多边形: 形状 4"/>
            <p:cNvSpPr/>
            <p:nvPr/>
          </p:nvSpPr>
          <p:spPr>
            <a:xfrm>
              <a:off x="-18661" y="6074230"/>
              <a:ext cx="979714" cy="793296"/>
            </a:xfrm>
            <a:custGeom>
              <a:avLst/>
              <a:gdLst>
                <a:gd name="connsiteX0" fmla="*/ 0 w 979714"/>
                <a:gd name="connsiteY0" fmla="*/ 27991 h 783771"/>
                <a:gd name="connsiteX1" fmla="*/ 214604 w 979714"/>
                <a:gd name="connsiteY1" fmla="*/ 0 h 783771"/>
                <a:gd name="connsiteX2" fmla="*/ 979714 w 979714"/>
                <a:gd name="connsiteY2" fmla="*/ 783771 h 783771"/>
                <a:gd name="connsiteX3" fmla="*/ 37322 w 979714"/>
                <a:gd name="connsiteY3" fmla="*/ 783771 h 783771"/>
                <a:gd name="connsiteX4" fmla="*/ 0 w 979714"/>
                <a:gd name="connsiteY4" fmla="*/ 27991 h 783771"/>
                <a:gd name="connsiteX0-1" fmla="*/ 0 w 979714"/>
                <a:gd name="connsiteY0-2" fmla="*/ 27991 h 793296"/>
                <a:gd name="connsiteX1-3" fmla="*/ 214604 w 979714"/>
                <a:gd name="connsiteY1-4" fmla="*/ 0 h 793296"/>
                <a:gd name="connsiteX2-5" fmla="*/ 979714 w 979714"/>
                <a:gd name="connsiteY2-6" fmla="*/ 783771 h 793296"/>
                <a:gd name="connsiteX3-7" fmla="*/ 8747 w 979714"/>
                <a:gd name="connsiteY3-8" fmla="*/ 793296 h 793296"/>
                <a:gd name="connsiteX4-9" fmla="*/ 0 w 979714"/>
                <a:gd name="connsiteY4-10" fmla="*/ 27991 h 7932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9714" h="793296">
                  <a:moveTo>
                    <a:pt x="0" y="27991"/>
                  </a:moveTo>
                  <a:lnTo>
                    <a:pt x="214604" y="0"/>
                  </a:lnTo>
                  <a:lnTo>
                    <a:pt x="979714" y="783771"/>
                  </a:lnTo>
                  <a:lnTo>
                    <a:pt x="8747" y="793296"/>
                  </a:lnTo>
                  <a:lnTo>
                    <a:pt x="0" y="27991"/>
                  </a:lnTo>
                  <a:close/>
                </a:path>
              </a:pathLst>
            </a:custGeom>
            <a:solidFill>
              <a:srgbClr val="E73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-4199" y="4655976"/>
              <a:ext cx="1687908" cy="2211355"/>
            </a:xfrm>
            <a:custGeom>
              <a:avLst/>
              <a:gdLst>
                <a:gd name="connsiteX0" fmla="*/ 0 w 1651518"/>
                <a:gd name="connsiteY0" fmla="*/ 0 h 2211355"/>
                <a:gd name="connsiteX1" fmla="*/ 9330 w 1651518"/>
                <a:gd name="connsiteY1" fmla="*/ 1045028 h 2211355"/>
                <a:gd name="connsiteX2" fmla="*/ 1110342 w 1651518"/>
                <a:gd name="connsiteY2" fmla="*/ 2211355 h 2211355"/>
                <a:gd name="connsiteX3" fmla="*/ 1651518 w 1651518"/>
                <a:gd name="connsiteY3" fmla="*/ 2192693 h 2211355"/>
                <a:gd name="connsiteX4" fmla="*/ 550506 w 1651518"/>
                <a:gd name="connsiteY4" fmla="*/ 1082351 h 2211355"/>
                <a:gd name="connsiteX5" fmla="*/ 541175 w 1651518"/>
                <a:gd name="connsiteY5" fmla="*/ 522514 h 2211355"/>
                <a:gd name="connsiteX6" fmla="*/ 0 w 1651518"/>
                <a:gd name="connsiteY6" fmla="*/ 0 h 2211355"/>
                <a:gd name="connsiteX0-1" fmla="*/ 13530 w 1665048"/>
                <a:gd name="connsiteY0-2" fmla="*/ 0 h 2211355"/>
                <a:gd name="connsiteX1-3" fmla="*/ 0 w 1665048"/>
                <a:gd name="connsiteY1-4" fmla="*/ 1045028 h 2211355"/>
                <a:gd name="connsiteX2-5" fmla="*/ 1123872 w 1665048"/>
                <a:gd name="connsiteY2-6" fmla="*/ 2211355 h 2211355"/>
                <a:gd name="connsiteX3-7" fmla="*/ 1665048 w 1665048"/>
                <a:gd name="connsiteY3-8" fmla="*/ 2192693 h 2211355"/>
                <a:gd name="connsiteX4-9" fmla="*/ 564036 w 1665048"/>
                <a:gd name="connsiteY4-10" fmla="*/ 1082351 h 2211355"/>
                <a:gd name="connsiteX5-11" fmla="*/ 554705 w 1665048"/>
                <a:gd name="connsiteY5-12" fmla="*/ 522514 h 2211355"/>
                <a:gd name="connsiteX6-13" fmla="*/ 13530 w 1665048"/>
                <a:gd name="connsiteY6-14" fmla="*/ 0 h 2211355"/>
                <a:gd name="connsiteX0-15" fmla="*/ 13530 w 1687908"/>
                <a:gd name="connsiteY0-16" fmla="*/ 0 h 2211355"/>
                <a:gd name="connsiteX1-17" fmla="*/ 0 w 1687908"/>
                <a:gd name="connsiteY1-18" fmla="*/ 1045028 h 2211355"/>
                <a:gd name="connsiteX2-19" fmla="*/ 1123872 w 1687908"/>
                <a:gd name="connsiteY2-20" fmla="*/ 2211355 h 2211355"/>
                <a:gd name="connsiteX3-21" fmla="*/ 1687908 w 1687908"/>
                <a:gd name="connsiteY3-22" fmla="*/ 2200313 h 2211355"/>
                <a:gd name="connsiteX4-23" fmla="*/ 564036 w 1687908"/>
                <a:gd name="connsiteY4-24" fmla="*/ 1082351 h 2211355"/>
                <a:gd name="connsiteX5-25" fmla="*/ 554705 w 1687908"/>
                <a:gd name="connsiteY5-26" fmla="*/ 522514 h 2211355"/>
                <a:gd name="connsiteX6-27" fmla="*/ 13530 w 1687908"/>
                <a:gd name="connsiteY6-28" fmla="*/ 0 h 2211355"/>
                <a:gd name="connsiteX0-29" fmla="*/ 5910 w 1687908"/>
                <a:gd name="connsiteY0-30" fmla="*/ 0 h 2211355"/>
                <a:gd name="connsiteX1-31" fmla="*/ 0 w 1687908"/>
                <a:gd name="connsiteY1-32" fmla="*/ 1045028 h 2211355"/>
                <a:gd name="connsiteX2-33" fmla="*/ 1123872 w 1687908"/>
                <a:gd name="connsiteY2-34" fmla="*/ 2211355 h 2211355"/>
                <a:gd name="connsiteX3-35" fmla="*/ 1687908 w 1687908"/>
                <a:gd name="connsiteY3-36" fmla="*/ 2200313 h 2211355"/>
                <a:gd name="connsiteX4-37" fmla="*/ 564036 w 1687908"/>
                <a:gd name="connsiteY4-38" fmla="*/ 1082351 h 2211355"/>
                <a:gd name="connsiteX5-39" fmla="*/ 554705 w 1687908"/>
                <a:gd name="connsiteY5-40" fmla="*/ 522514 h 2211355"/>
                <a:gd name="connsiteX6-41" fmla="*/ 5910 w 1687908"/>
                <a:gd name="connsiteY6-42" fmla="*/ 0 h 22113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687908" h="2211355">
                  <a:moveTo>
                    <a:pt x="5910" y="0"/>
                  </a:moveTo>
                  <a:lnTo>
                    <a:pt x="0" y="1045028"/>
                  </a:lnTo>
                  <a:lnTo>
                    <a:pt x="1123872" y="2211355"/>
                  </a:lnTo>
                  <a:lnTo>
                    <a:pt x="1687908" y="2200313"/>
                  </a:lnTo>
                  <a:lnTo>
                    <a:pt x="564036" y="1082351"/>
                  </a:lnTo>
                  <a:lnTo>
                    <a:pt x="554705" y="522514"/>
                  </a:lnTo>
                  <a:lnTo>
                    <a:pt x="5910" y="0"/>
                  </a:lnTo>
                  <a:close/>
                </a:path>
              </a:pathLst>
            </a:custGeom>
            <a:solidFill>
              <a:srgbClr val="2FA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11967" y="4413380"/>
              <a:ext cx="3005235" cy="2450529"/>
            </a:xfrm>
            <a:custGeom>
              <a:avLst/>
              <a:gdLst>
                <a:gd name="connsiteX0" fmla="*/ 0 w 2967135"/>
                <a:gd name="connsiteY0" fmla="*/ 9330 h 2444620"/>
                <a:gd name="connsiteX1" fmla="*/ 569168 w 2967135"/>
                <a:gd name="connsiteY1" fmla="*/ 0 h 2444620"/>
                <a:gd name="connsiteX2" fmla="*/ 2967135 w 2967135"/>
                <a:gd name="connsiteY2" fmla="*/ 2435289 h 2444620"/>
                <a:gd name="connsiteX3" fmla="*/ 2771192 w 2967135"/>
                <a:gd name="connsiteY3" fmla="*/ 2444620 h 2444620"/>
                <a:gd name="connsiteX4" fmla="*/ 1119674 w 2967135"/>
                <a:gd name="connsiteY4" fmla="*/ 802432 h 2444620"/>
                <a:gd name="connsiteX5" fmla="*/ 774441 w 2967135"/>
                <a:gd name="connsiteY5" fmla="*/ 793102 h 2444620"/>
                <a:gd name="connsiteX6" fmla="*/ 0 w 2967135"/>
                <a:gd name="connsiteY6" fmla="*/ 9330 h 2444620"/>
                <a:gd name="connsiteX0-1" fmla="*/ 0 w 3005235"/>
                <a:gd name="connsiteY0-2" fmla="*/ 9330 h 2450529"/>
                <a:gd name="connsiteX1-3" fmla="*/ 569168 w 3005235"/>
                <a:gd name="connsiteY1-4" fmla="*/ 0 h 2450529"/>
                <a:gd name="connsiteX2-5" fmla="*/ 3005235 w 3005235"/>
                <a:gd name="connsiteY2-6" fmla="*/ 2450529 h 2450529"/>
                <a:gd name="connsiteX3-7" fmla="*/ 2771192 w 3005235"/>
                <a:gd name="connsiteY3-8" fmla="*/ 2444620 h 2450529"/>
                <a:gd name="connsiteX4-9" fmla="*/ 1119674 w 3005235"/>
                <a:gd name="connsiteY4-10" fmla="*/ 802432 h 2450529"/>
                <a:gd name="connsiteX5-11" fmla="*/ 774441 w 3005235"/>
                <a:gd name="connsiteY5-12" fmla="*/ 793102 h 2450529"/>
                <a:gd name="connsiteX6-13" fmla="*/ 0 w 3005235"/>
                <a:gd name="connsiteY6-14" fmla="*/ 9330 h 24505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005235" h="2450529">
                  <a:moveTo>
                    <a:pt x="0" y="9330"/>
                  </a:moveTo>
                  <a:lnTo>
                    <a:pt x="569168" y="0"/>
                  </a:lnTo>
                  <a:lnTo>
                    <a:pt x="3005235" y="2450529"/>
                  </a:lnTo>
                  <a:lnTo>
                    <a:pt x="2771192" y="2444620"/>
                  </a:lnTo>
                  <a:lnTo>
                    <a:pt x="1119674" y="802432"/>
                  </a:lnTo>
                  <a:lnTo>
                    <a:pt x="774441" y="793102"/>
                  </a:lnTo>
                  <a:lnTo>
                    <a:pt x="0" y="9330"/>
                  </a:lnTo>
                  <a:close/>
                </a:path>
              </a:pathLst>
            </a:custGeom>
            <a:solidFill>
              <a:srgbClr val="E73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-21150" y="3124382"/>
              <a:ext cx="2652382" cy="2939143"/>
            </a:xfrm>
            <a:custGeom>
              <a:avLst/>
              <a:gdLst>
                <a:gd name="connsiteX0" fmla="*/ 0 w 2649893"/>
                <a:gd name="connsiteY0" fmla="*/ 0 h 2939143"/>
                <a:gd name="connsiteX1" fmla="*/ 27991 w 2649893"/>
                <a:gd name="connsiteY1" fmla="*/ 307910 h 2939143"/>
                <a:gd name="connsiteX2" fmla="*/ 2649893 w 2649893"/>
                <a:gd name="connsiteY2" fmla="*/ 2939143 h 2939143"/>
                <a:gd name="connsiteX3" fmla="*/ 2649893 w 2649893"/>
                <a:gd name="connsiteY3" fmla="*/ 2500604 h 2939143"/>
                <a:gd name="connsiteX4" fmla="*/ 186612 w 2649893"/>
                <a:gd name="connsiteY4" fmla="*/ 27992 h 2939143"/>
                <a:gd name="connsiteX5" fmla="*/ 0 w 2649893"/>
                <a:gd name="connsiteY5" fmla="*/ 0 h 2939143"/>
                <a:gd name="connsiteX0-1" fmla="*/ 2489 w 2652382"/>
                <a:gd name="connsiteY0-2" fmla="*/ 0 h 2939143"/>
                <a:gd name="connsiteX1-3" fmla="*/ 0 w 2652382"/>
                <a:gd name="connsiteY1-4" fmla="*/ 307910 h 2939143"/>
                <a:gd name="connsiteX2-5" fmla="*/ 2652382 w 2652382"/>
                <a:gd name="connsiteY2-6" fmla="*/ 2939143 h 2939143"/>
                <a:gd name="connsiteX3-7" fmla="*/ 2652382 w 2652382"/>
                <a:gd name="connsiteY3-8" fmla="*/ 2500604 h 2939143"/>
                <a:gd name="connsiteX4-9" fmla="*/ 189101 w 2652382"/>
                <a:gd name="connsiteY4-10" fmla="*/ 27992 h 2939143"/>
                <a:gd name="connsiteX5-11" fmla="*/ 2489 w 2652382"/>
                <a:gd name="connsiteY5-12" fmla="*/ 0 h 2939143"/>
                <a:gd name="connsiteX0-13" fmla="*/ 2489 w 2652382"/>
                <a:gd name="connsiteY0-14" fmla="*/ 0 h 2939143"/>
                <a:gd name="connsiteX1-15" fmla="*/ 0 w 2652382"/>
                <a:gd name="connsiteY1-16" fmla="*/ 307910 h 2939143"/>
                <a:gd name="connsiteX2-17" fmla="*/ 2652382 w 2652382"/>
                <a:gd name="connsiteY2-18" fmla="*/ 2939143 h 2939143"/>
                <a:gd name="connsiteX3-19" fmla="*/ 2652382 w 2652382"/>
                <a:gd name="connsiteY3-20" fmla="*/ 2500604 h 2939143"/>
                <a:gd name="connsiteX4-21" fmla="*/ 158621 w 2652382"/>
                <a:gd name="connsiteY4-22" fmla="*/ 35612 h 2939143"/>
                <a:gd name="connsiteX5-23" fmla="*/ 2489 w 2652382"/>
                <a:gd name="connsiteY5-24" fmla="*/ 0 h 2939143"/>
                <a:gd name="connsiteX0-25" fmla="*/ 2489 w 2652382"/>
                <a:gd name="connsiteY0-26" fmla="*/ 0 h 2939143"/>
                <a:gd name="connsiteX1-27" fmla="*/ 0 w 2652382"/>
                <a:gd name="connsiteY1-28" fmla="*/ 307910 h 2939143"/>
                <a:gd name="connsiteX2-29" fmla="*/ 2652382 w 2652382"/>
                <a:gd name="connsiteY2-30" fmla="*/ 2939143 h 2939143"/>
                <a:gd name="connsiteX3-31" fmla="*/ 2652382 w 2652382"/>
                <a:gd name="connsiteY3-32" fmla="*/ 2500604 h 2939143"/>
                <a:gd name="connsiteX4-33" fmla="*/ 181481 w 2652382"/>
                <a:gd name="connsiteY4-34" fmla="*/ 35612 h 2939143"/>
                <a:gd name="connsiteX5-35" fmla="*/ 2489 w 2652382"/>
                <a:gd name="connsiteY5-36" fmla="*/ 0 h 2939143"/>
                <a:gd name="connsiteX0-37" fmla="*/ 2489 w 2652382"/>
                <a:gd name="connsiteY0-38" fmla="*/ 0 h 2939143"/>
                <a:gd name="connsiteX1-39" fmla="*/ 0 w 2652382"/>
                <a:gd name="connsiteY1-40" fmla="*/ 307910 h 2939143"/>
                <a:gd name="connsiteX2-41" fmla="*/ 2652382 w 2652382"/>
                <a:gd name="connsiteY2-42" fmla="*/ 2939143 h 2939143"/>
                <a:gd name="connsiteX3-43" fmla="*/ 2652382 w 2652382"/>
                <a:gd name="connsiteY3-44" fmla="*/ 2500604 h 2939143"/>
                <a:gd name="connsiteX4-45" fmla="*/ 173861 w 2652382"/>
                <a:gd name="connsiteY4-46" fmla="*/ 43232 h 2939143"/>
                <a:gd name="connsiteX5-47" fmla="*/ 2489 w 2652382"/>
                <a:gd name="connsiteY5-48" fmla="*/ 0 h 2939143"/>
                <a:gd name="connsiteX0-49" fmla="*/ 2489 w 2652382"/>
                <a:gd name="connsiteY0-50" fmla="*/ 0 h 2939143"/>
                <a:gd name="connsiteX1-51" fmla="*/ 0 w 2652382"/>
                <a:gd name="connsiteY1-52" fmla="*/ 307910 h 2939143"/>
                <a:gd name="connsiteX2-53" fmla="*/ 2652382 w 2652382"/>
                <a:gd name="connsiteY2-54" fmla="*/ 2939143 h 2939143"/>
                <a:gd name="connsiteX3-55" fmla="*/ 2637142 w 2652382"/>
                <a:gd name="connsiteY3-56" fmla="*/ 2508224 h 2939143"/>
                <a:gd name="connsiteX4-57" fmla="*/ 173861 w 2652382"/>
                <a:gd name="connsiteY4-58" fmla="*/ 43232 h 2939143"/>
                <a:gd name="connsiteX5-59" fmla="*/ 2489 w 2652382"/>
                <a:gd name="connsiteY5-60" fmla="*/ 0 h 2939143"/>
                <a:gd name="connsiteX0-61" fmla="*/ 2489 w 2652382"/>
                <a:gd name="connsiteY0-62" fmla="*/ 0 h 2939143"/>
                <a:gd name="connsiteX1-63" fmla="*/ 0 w 2652382"/>
                <a:gd name="connsiteY1-64" fmla="*/ 307910 h 2939143"/>
                <a:gd name="connsiteX2-65" fmla="*/ 2652382 w 2652382"/>
                <a:gd name="connsiteY2-66" fmla="*/ 2939143 h 2939143"/>
                <a:gd name="connsiteX3-67" fmla="*/ 2652382 w 2652382"/>
                <a:gd name="connsiteY3-68" fmla="*/ 2508224 h 2939143"/>
                <a:gd name="connsiteX4-69" fmla="*/ 173861 w 2652382"/>
                <a:gd name="connsiteY4-70" fmla="*/ 43232 h 2939143"/>
                <a:gd name="connsiteX5-71" fmla="*/ 2489 w 2652382"/>
                <a:gd name="connsiteY5-72" fmla="*/ 0 h 2939143"/>
                <a:gd name="connsiteX0-73" fmla="*/ 2489 w 2652382"/>
                <a:gd name="connsiteY0-74" fmla="*/ 0 h 2923903"/>
                <a:gd name="connsiteX1-75" fmla="*/ 0 w 2652382"/>
                <a:gd name="connsiteY1-76" fmla="*/ 307910 h 2923903"/>
                <a:gd name="connsiteX2-77" fmla="*/ 2621902 w 2652382"/>
                <a:gd name="connsiteY2-78" fmla="*/ 2923903 h 2923903"/>
                <a:gd name="connsiteX3-79" fmla="*/ 2652382 w 2652382"/>
                <a:gd name="connsiteY3-80" fmla="*/ 2508224 h 2923903"/>
                <a:gd name="connsiteX4-81" fmla="*/ 173861 w 2652382"/>
                <a:gd name="connsiteY4-82" fmla="*/ 43232 h 2923903"/>
                <a:gd name="connsiteX5-83" fmla="*/ 2489 w 2652382"/>
                <a:gd name="connsiteY5-84" fmla="*/ 0 h 2923903"/>
                <a:gd name="connsiteX0-85" fmla="*/ 2489 w 2652382"/>
                <a:gd name="connsiteY0-86" fmla="*/ 0 h 2939143"/>
                <a:gd name="connsiteX1-87" fmla="*/ 0 w 2652382"/>
                <a:gd name="connsiteY1-88" fmla="*/ 307910 h 2939143"/>
                <a:gd name="connsiteX2-89" fmla="*/ 2652382 w 2652382"/>
                <a:gd name="connsiteY2-90" fmla="*/ 2939143 h 2939143"/>
                <a:gd name="connsiteX3-91" fmla="*/ 2652382 w 2652382"/>
                <a:gd name="connsiteY3-92" fmla="*/ 2508224 h 2939143"/>
                <a:gd name="connsiteX4-93" fmla="*/ 173861 w 2652382"/>
                <a:gd name="connsiteY4-94" fmla="*/ 43232 h 2939143"/>
                <a:gd name="connsiteX5-95" fmla="*/ 2489 w 2652382"/>
                <a:gd name="connsiteY5-96" fmla="*/ 0 h 2939143"/>
                <a:gd name="connsiteX0-97" fmla="*/ 2489 w 2652382"/>
                <a:gd name="connsiteY0-98" fmla="*/ 0 h 2939143"/>
                <a:gd name="connsiteX1-99" fmla="*/ 0 w 2652382"/>
                <a:gd name="connsiteY1-100" fmla="*/ 307910 h 2939143"/>
                <a:gd name="connsiteX2-101" fmla="*/ 2652382 w 2652382"/>
                <a:gd name="connsiteY2-102" fmla="*/ 2939143 h 2939143"/>
                <a:gd name="connsiteX3-103" fmla="*/ 2652382 w 2652382"/>
                <a:gd name="connsiteY3-104" fmla="*/ 2508224 h 2939143"/>
                <a:gd name="connsiteX4-105" fmla="*/ 189101 w 2652382"/>
                <a:gd name="connsiteY4-106" fmla="*/ 35612 h 2939143"/>
                <a:gd name="connsiteX5-107" fmla="*/ 2489 w 2652382"/>
                <a:gd name="connsiteY5-108" fmla="*/ 0 h 29391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652382" h="2939143">
                  <a:moveTo>
                    <a:pt x="2489" y="0"/>
                  </a:moveTo>
                  <a:cubicBezTo>
                    <a:pt x="1659" y="102637"/>
                    <a:pt x="830" y="205273"/>
                    <a:pt x="0" y="307910"/>
                  </a:cubicBezTo>
                  <a:lnTo>
                    <a:pt x="2652382" y="2939143"/>
                  </a:lnTo>
                  <a:lnTo>
                    <a:pt x="2652382" y="2508224"/>
                  </a:lnTo>
                  <a:lnTo>
                    <a:pt x="189101" y="3561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73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18661" y="3013788"/>
              <a:ext cx="4572000" cy="3844212"/>
            </a:xfrm>
            <a:custGeom>
              <a:avLst/>
              <a:gdLst>
                <a:gd name="connsiteX0" fmla="*/ 0 w 4572000"/>
                <a:gd name="connsiteY0" fmla="*/ 0 h 3844212"/>
                <a:gd name="connsiteX1" fmla="*/ 3844212 w 4572000"/>
                <a:gd name="connsiteY1" fmla="*/ 3844212 h 3844212"/>
                <a:gd name="connsiteX2" fmla="*/ 4572000 w 4572000"/>
                <a:gd name="connsiteY2" fmla="*/ 3834881 h 3844212"/>
                <a:gd name="connsiteX3" fmla="*/ 1894115 w 4572000"/>
                <a:gd name="connsiteY3" fmla="*/ 1166326 h 3844212"/>
                <a:gd name="connsiteX4" fmla="*/ 1884784 w 4572000"/>
                <a:gd name="connsiteY4" fmla="*/ 289249 h 3844212"/>
                <a:gd name="connsiteX5" fmla="*/ 0 w 4572000"/>
                <a:gd name="connsiteY5" fmla="*/ 0 h 384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0" h="3844212">
                  <a:moveTo>
                    <a:pt x="0" y="0"/>
                  </a:moveTo>
                  <a:lnTo>
                    <a:pt x="3844212" y="3844212"/>
                  </a:lnTo>
                  <a:lnTo>
                    <a:pt x="4572000" y="3834881"/>
                  </a:lnTo>
                  <a:lnTo>
                    <a:pt x="1894115" y="1166326"/>
                  </a:lnTo>
                  <a:cubicBezTo>
                    <a:pt x="1891005" y="873967"/>
                    <a:pt x="1887894" y="581608"/>
                    <a:pt x="1884784" y="2892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-19439" y="3500043"/>
              <a:ext cx="3367762" cy="3367762"/>
            </a:xfrm>
            <a:prstGeom prst="line">
              <a:avLst/>
            </a:prstGeom>
            <a:ln w="12700">
              <a:solidFill>
                <a:srgbClr val="0E173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12635" y="4463635"/>
              <a:ext cx="795408" cy="795408"/>
            </a:xfrm>
            <a:prstGeom prst="line">
              <a:avLst/>
            </a:prstGeom>
            <a:ln w="12700">
              <a:solidFill>
                <a:srgbClr val="0E173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639073" y="5542284"/>
              <a:ext cx="184840" cy="184840"/>
            </a:xfrm>
            <a:prstGeom prst="ellipse">
              <a:avLst/>
            </a:prstGeom>
            <a:noFill/>
            <a:ln w="19050">
              <a:solidFill>
                <a:srgbClr val="0E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795676" y="4326475"/>
              <a:ext cx="947523" cy="947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072150" y="4125598"/>
              <a:ext cx="934453" cy="934453"/>
            </a:xfrm>
            <a:prstGeom prst="line">
              <a:avLst/>
            </a:prstGeom>
            <a:ln w="12700">
              <a:solidFill>
                <a:srgbClr val="0E173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960183" y="4626431"/>
              <a:ext cx="567698" cy="5676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任意多边形: 形状 9"/>
            <p:cNvSpPr/>
            <p:nvPr/>
          </p:nvSpPr>
          <p:spPr>
            <a:xfrm>
              <a:off x="3135086" y="4739951"/>
              <a:ext cx="2118049" cy="2108718"/>
            </a:xfrm>
            <a:custGeom>
              <a:avLst/>
              <a:gdLst>
                <a:gd name="connsiteX0" fmla="*/ 0 w 2118049"/>
                <a:gd name="connsiteY0" fmla="*/ 0 h 2108718"/>
                <a:gd name="connsiteX1" fmla="*/ 18661 w 2118049"/>
                <a:gd name="connsiteY1" fmla="*/ 513184 h 2108718"/>
                <a:gd name="connsiteX2" fmla="*/ 1632857 w 2118049"/>
                <a:gd name="connsiteY2" fmla="*/ 2108718 h 2108718"/>
                <a:gd name="connsiteX3" fmla="*/ 2118049 w 2118049"/>
                <a:gd name="connsiteY3" fmla="*/ 2108718 h 2108718"/>
                <a:gd name="connsiteX4" fmla="*/ 0 w 2118049"/>
                <a:gd name="connsiteY4" fmla="*/ 0 h 210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049" h="2108718">
                  <a:moveTo>
                    <a:pt x="0" y="0"/>
                  </a:moveTo>
                  <a:lnTo>
                    <a:pt x="18661" y="513184"/>
                  </a:lnTo>
                  <a:lnTo>
                    <a:pt x="1632857" y="2108718"/>
                  </a:lnTo>
                  <a:lnTo>
                    <a:pt x="2118049" y="2108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A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文本框 7"/>
          <p:cNvSpPr txBox="1">
            <a:spLocks noChangeArrowheads="1"/>
          </p:cNvSpPr>
          <p:nvPr/>
        </p:nvSpPr>
        <p:spPr bwMode="auto">
          <a:xfrm>
            <a:off x="3758870" y="2551874"/>
            <a:ext cx="649331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THANK</a:t>
            </a:r>
            <a:r>
              <a:rPr kumimoji="0" lang="en-US" altLang="zh-CN" sz="8800" b="1" i="0" u="none" strike="noStrike" kern="1200" cap="none" spc="60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YOU</a:t>
            </a:r>
            <a:endParaRPr kumimoji="0" lang="en-US" altLang="zh-CN" sz="88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id="{FC4A2319-02EE-0C0C-EB92-59D98464A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293" y="5060674"/>
            <a:ext cx="36924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REPORT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FREEPPT7.COM   TIME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kumimoji="0" lang="en-US" altLang="zh-CN" sz="1600" b="1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E85F3444-8213-077D-3F97-610BCC1113A6}"/>
              </a:ext>
            </a:extLst>
          </p:cNvPr>
          <p:cNvSpPr/>
          <p:nvPr/>
        </p:nvSpPr>
        <p:spPr>
          <a:xfrm>
            <a:off x="1181471" y="836930"/>
            <a:ext cx="1684599" cy="413563"/>
          </a:xfrm>
          <a:prstGeom prst="roundRect">
            <a:avLst>
              <a:gd name="adj" fmla="val 50000"/>
            </a:avLst>
          </a:prstGeom>
          <a:solidFill>
            <a:srgbClr val="F0A836">
              <a:alpha val="0"/>
            </a:srgbClr>
          </a:solidFill>
          <a:ln w="15875">
            <a:solidFill>
              <a:srgbClr val="F0A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44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22" name="组合 21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29208" y="425449"/>
                <a:ext cx="83976" cy="3845419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635372" y="1937267"/>
                <a:ext cx="83976" cy="4542114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5400000">
                <a:off x="5037918" y="-4128697"/>
                <a:ext cx="83976" cy="919226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7383461" y="2165680"/>
                <a:ext cx="83976" cy="858779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11354" y="-25400"/>
              <a:ext cx="4040155" cy="2614710"/>
              <a:chOff x="8165452" y="-37322"/>
              <a:chExt cx="4040155" cy="2614710"/>
            </a:xfrm>
          </p:grpSpPr>
          <p:sp>
            <p:nvSpPr>
              <p:cNvPr id="23" name="任意多边形: 形状 22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任意多边形: 形状 26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8460079" y="4169117"/>
              <a:ext cx="3731920" cy="2726983"/>
              <a:chOff x="-21150" y="3013788"/>
              <a:chExt cx="5274285" cy="3854017"/>
            </a:xfrm>
          </p:grpSpPr>
          <p:sp>
            <p:nvSpPr>
              <p:cNvPr id="4" name="任意多边形: 形状 3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任意多边形: 形状 4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任意多边形: 形状 5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1740648" y="2119340"/>
            <a:ext cx="4920771" cy="2371156"/>
            <a:chOff x="5265203" y="947331"/>
            <a:chExt cx="4920771" cy="2371156"/>
          </a:xfrm>
        </p:grpSpPr>
        <p:grpSp>
          <p:nvGrpSpPr>
            <p:cNvPr id="56" name="4"/>
            <p:cNvGrpSpPr/>
            <p:nvPr/>
          </p:nvGrpSpPr>
          <p:grpSpPr>
            <a:xfrm>
              <a:off x="5265203" y="1653812"/>
              <a:ext cx="4920771" cy="1664675"/>
              <a:chOff x="5852461" y="1535977"/>
              <a:chExt cx="4920771" cy="1664675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5852461" y="1535977"/>
                <a:ext cx="4920771" cy="92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2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4000" b="1" dirty="0">
                    <a:solidFill>
                      <a:srgbClr val="262626"/>
                    </a:solidFill>
                    <a:latin typeface="+mn-lt"/>
                    <a:ea typeface="+mn-ea"/>
                    <a:cs typeface="+mn-ea"/>
                    <a:sym typeface="+mn-lt"/>
                  </a:rPr>
                  <a:t>TEAM INTRODUCTION</a:t>
                </a:r>
                <a:endParaRPr kumimoji="0" lang="zh-CN" altLang="en-US" sz="4000" b="1" i="0" u="none" strike="noStrike" kern="1200" cap="none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 flipH="1">
                <a:off x="5921028" y="2499883"/>
                <a:ext cx="4783639" cy="700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218565">
                  <a:lnSpc>
                    <a:spcPts val="2500"/>
                  </a:lnSpc>
                  <a:defRPr/>
                </a:pPr>
                <a:r>
                  <a:rPr lang="en-US" altLang="zh-CN" sz="1400" dirty="0">
                    <a:cs typeface="+mn-ea"/>
                    <a:sym typeface="+mn-lt"/>
                  </a:rPr>
                  <a:t>Time would heal almost all wounds. If your wounds have not been healed up, please wait for a short while. </a:t>
                </a:r>
              </a:p>
            </p:txBody>
          </p:sp>
        </p:grpSp>
        <p:sp>
          <p:nvSpPr>
            <p:cNvPr id="57" name="矩形: 圆角 1"/>
            <p:cNvSpPr/>
            <p:nvPr/>
          </p:nvSpPr>
          <p:spPr>
            <a:xfrm>
              <a:off x="5401703" y="947331"/>
              <a:ext cx="2239347" cy="625980"/>
            </a:xfrm>
            <a:prstGeom prst="roundRect">
              <a:avLst/>
            </a:prstGeom>
            <a:solidFill>
              <a:srgbClr val="E7356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363612" y="961275"/>
              <a:ext cx="23110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ONE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417" y="798087"/>
            <a:ext cx="4794569" cy="3647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3951979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01 TEAM INTRODUCTION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íŝḻîḋê"/>
          <p:cNvSpPr/>
          <p:nvPr/>
        </p:nvSpPr>
        <p:spPr>
          <a:xfrm>
            <a:off x="1528263" y="2073741"/>
            <a:ext cx="2747077" cy="1931044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ïSļîḑè"/>
          <p:cNvSpPr/>
          <p:nvPr/>
        </p:nvSpPr>
        <p:spPr>
          <a:xfrm>
            <a:off x="4666249" y="2073741"/>
            <a:ext cx="2747077" cy="1931044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ïŝļiďé"/>
          <p:cNvSpPr/>
          <p:nvPr/>
        </p:nvSpPr>
        <p:spPr>
          <a:xfrm>
            <a:off x="7804235" y="2073741"/>
            <a:ext cx="2747077" cy="193104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iśḷíḋé"/>
          <p:cNvSpPr/>
          <p:nvPr/>
        </p:nvSpPr>
        <p:spPr bwMode="auto">
          <a:xfrm>
            <a:off x="1512927" y="4567075"/>
            <a:ext cx="2762413" cy="937195"/>
          </a:xfrm>
          <a:prstGeom prst="rect">
            <a:avLst/>
          </a:prstGeom>
          <a:solidFill>
            <a:srgbClr val="E7356D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>
            <a:normAutofit fontScale="95000"/>
          </a:bodyPr>
          <a:lstStyle/>
          <a:p>
            <a:pPr marL="0" marR="0" lvl="0" indent="0" algn="ctr" defTabSz="913765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ísḻïḑé"/>
          <p:cNvSpPr/>
          <p:nvPr/>
        </p:nvSpPr>
        <p:spPr bwMode="auto">
          <a:xfrm>
            <a:off x="4651392" y="4567075"/>
            <a:ext cx="2762413" cy="93719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>
            <a:normAutofit fontScale="95000"/>
          </a:bodyPr>
          <a:lstStyle/>
          <a:p>
            <a:pPr lvl="0" algn="ctr" defTabSz="9137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8" name="íṩḻidê"/>
          <p:cNvSpPr/>
          <p:nvPr/>
        </p:nvSpPr>
        <p:spPr bwMode="auto">
          <a:xfrm>
            <a:off x="7804607" y="4567075"/>
            <a:ext cx="2762413" cy="937195"/>
          </a:xfrm>
          <a:prstGeom prst="rect">
            <a:avLst/>
          </a:prstGeom>
          <a:solidFill>
            <a:srgbClr val="2EAADC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>
            <a:normAutofit fontScale="95000"/>
          </a:bodyPr>
          <a:lstStyle/>
          <a:p>
            <a:pPr lvl="0" algn="ctr" defTabSz="9137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0" name="ïšľîde"/>
          <p:cNvSpPr/>
          <p:nvPr/>
        </p:nvSpPr>
        <p:spPr bwMode="auto">
          <a:xfrm>
            <a:off x="2077178" y="4180688"/>
            <a:ext cx="1437902" cy="27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îṩļîḓê"/>
          <p:cNvSpPr/>
          <p:nvPr/>
        </p:nvSpPr>
        <p:spPr bwMode="auto">
          <a:xfrm>
            <a:off x="5405271" y="4199765"/>
            <a:ext cx="1437902" cy="27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iṡḷïḍè"/>
          <p:cNvSpPr/>
          <p:nvPr/>
        </p:nvSpPr>
        <p:spPr bwMode="auto">
          <a:xfrm>
            <a:off x="8597813" y="4199765"/>
            <a:ext cx="1437902" cy="27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3951979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01 TEAM INTRODUCTION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19021" y="1944266"/>
            <a:ext cx="9541510" cy="4262120"/>
            <a:chOff x="1419021" y="1772816"/>
            <a:chExt cx="9541510" cy="4262120"/>
          </a:xfrm>
        </p:grpSpPr>
        <p:sp>
          <p:nvSpPr>
            <p:cNvPr id="31" name="íSḻïḓé"/>
            <p:cNvSpPr/>
            <p:nvPr/>
          </p:nvSpPr>
          <p:spPr>
            <a:xfrm>
              <a:off x="8723271" y="2128416"/>
              <a:ext cx="1625970" cy="1625970"/>
            </a:xfrm>
            <a:prstGeom prst="ellipse">
              <a:avLst/>
            </a:prstGeom>
            <a:noFill/>
            <a:ln w="508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îşļide"/>
            <p:cNvSpPr/>
            <p:nvPr/>
          </p:nvSpPr>
          <p:spPr>
            <a:xfrm>
              <a:off x="8361321" y="1772816"/>
              <a:ext cx="2345680" cy="2345680"/>
            </a:xfrm>
            <a:prstGeom prst="ellipse">
              <a:avLst/>
            </a:prstGeom>
            <a:noFill/>
            <a:ln w="50800">
              <a:solidFill>
                <a:srgbClr val="E735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ïşļíḋe"/>
            <p:cNvSpPr/>
            <p:nvPr/>
          </p:nvSpPr>
          <p:spPr>
            <a:xfrm>
              <a:off x="10142866" y="1922041"/>
              <a:ext cx="412750" cy="412750"/>
            </a:xfrm>
            <a:prstGeom prst="ellipse">
              <a:avLst/>
            </a:prstGeom>
            <a:solidFill>
              <a:srgbClr val="E7356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îṡḻíḋe"/>
            <p:cNvSpPr/>
            <p:nvPr/>
          </p:nvSpPr>
          <p:spPr>
            <a:xfrm>
              <a:off x="8771709" y="3840064"/>
              <a:ext cx="1521947" cy="473742"/>
            </a:xfrm>
            <a:prstGeom prst="roundRect">
              <a:avLst/>
            </a:prstGeom>
            <a:solidFill>
              <a:srgbClr val="E7356D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íšlïḍè"/>
            <p:cNvSpPr/>
            <p:nvPr/>
          </p:nvSpPr>
          <p:spPr>
            <a:xfrm>
              <a:off x="1869750" y="2128416"/>
              <a:ext cx="1625970" cy="1625970"/>
            </a:xfrm>
            <a:prstGeom prst="ellipse">
              <a:avLst/>
            </a:prstGeom>
            <a:noFill/>
            <a:ln w="508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iśḻiďè"/>
            <p:cNvSpPr/>
            <p:nvPr/>
          </p:nvSpPr>
          <p:spPr>
            <a:xfrm>
              <a:off x="1507800" y="1772816"/>
              <a:ext cx="2345680" cy="2345680"/>
            </a:xfrm>
            <a:prstGeom prst="ellipse">
              <a:avLst/>
            </a:prstGeom>
            <a:noFill/>
            <a:ln w="50800">
              <a:solidFill>
                <a:srgbClr val="2E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ïṩļïḋé"/>
            <p:cNvSpPr/>
            <p:nvPr/>
          </p:nvSpPr>
          <p:spPr>
            <a:xfrm>
              <a:off x="3289345" y="1922041"/>
              <a:ext cx="412750" cy="412750"/>
            </a:xfrm>
            <a:prstGeom prst="ellipse">
              <a:avLst/>
            </a:prstGeom>
            <a:solidFill>
              <a:srgbClr val="2EAA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îšľíḋé"/>
            <p:cNvSpPr/>
            <p:nvPr/>
          </p:nvSpPr>
          <p:spPr>
            <a:xfrm>
              <a:off x="1918188" y="3840064"/>
              <a:ext cx="1521947" cy="473742"/>
            </a:xfrm>
            <a:prstGeom prst="roundRect">
              <a:avLst/>
            </a:prstGeom>
            <a:solidFill>
              <a:srgbClr val="2EAADC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ïşliḓê"/>
            <p:cNvSpPr/>
            <p:nvPr/>
          </p:nvSpPr>
          <p:spPr>
            <a:xfrm>
              <a:off x="1890032" y="2156936"/>
              <a:ext cx="1585406" cy="1568930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ïSḷïḑê"/>
            <p:cNvSpPr/>
            <p:nvPr/>
          </p:nvSpPr>
          <p:spPr>
            <a:xfrm>
              <a:off x="5297989" y="2128416"/>
              <a:ext cx="1625970" cy="1625970"/>
            </a:xfrm>
            <a:prstGeom prst="ellipse">
              <a:avLst/>
            </a:prstGeom>
            <a:noFill/>
            <a:ln w="508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íṣľidê"/>
            <p:cNvSpPr/>
            <p:nvPr/>
          </p:nvSpPr>
          <p:spPr>
            <a:xfrm>
              <a:off x="4936039" y="1772816"/>
              <a:ext cx="2345680" cy="2345680"/>
            </a:xfrm>
            <a:prstGeom prst="ellipse">
              <a:avLst/>
            </a:prstGeom>
            <a:noFill/>
            <a:ln w="50800">
              <a:solidFill>
                <a:srgbClr val="F0A8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íš1iḍê"/>
            <p:cNvSpPr/>
            <p:nvPr/>
          </p:nvSpPr>
          <p:spPr>
            <a:xfrm>
              <a:off x="6717584" y="1922041"/>
              <a:ext cx="412750" cy="412750"/>
            </a:xfrm>
            <a:prstGeom prst="ellipse">
              <a:avLst/>
            </a:prstGeom>
            <a:solidFill>
              <a:srgbClr val="F0A83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îṧ1íḓè"/>
            <p:cNvSpPr/>
            <p:nvPr/>
          </p:nvSpPr>
          <p:spPr>
            <a:xfrm>
              <a:off x="5346427" y="3840064"/>
              <a:ext cx="1521947" cy="473742"/>
            </a:xfrm>
            <a:prstGeom prst="roundRect">
              <a:avLst/>
            </a:prstGeom>
            <a:solidFill>
              <a:srgbClr val="F0A836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ïSļîďé"/>
            <p:cNvSpPr/>
            <p:nvPr/>
          </p:nvSpPr>
          <p:spPr>
            <a:xfrm>
              <a:off x="5322565" y="2156936"/>
              <a:ext cx="1585406" cy="1568930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išľiḋê"/>
            <p:cNvSpPr/>
            <p:nvPr/>
          </p:nvSpPr>
          <p:spPr>
            <a:xfrm>
              <a:off x="8743553" y="2156936"/>
              <a:ext cx="1585406" cy="1568930"/>
            </a:xfrm>
            <a:prstGeom prst="ellipse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îsḻïḑé"/>
            <p:cNvSpPr txBox="1"/>
            <p:nvPr/>
          </p:nvSpPr>
          <p:spPr>
            <a:xfrm>
              <a:off x="1419021" y="4517818"/>
              <a:ext cx="2520280" cy="246221"/>
            </a:xfrm>
            <a:prstGeom prst="rect">
              <a:avLst/>
            </a:prstGeom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iṩḷîdè"/>
            <p:cNvSpPr txBox="1"/>
            <p:nvPr/>
          </p:nvSpPr>
          <p:spPr>
            <a:xfrm>
              <a:off x="1419021" y="4764301"/>
              <a:ext cx="2825115" cy="1116330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rmAutofit/>
            </a:bodyPr>
            <a:lstStyle/>
            <a:p>
              <a:pPr lvl="0" algn="ctr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îŝľíḑe"/>
            <p:cNvSpPr txBox="1"/>
            <p:nvPr/>
          </p:nvSpPr>
          <p:spPr>
            <a:xfrm>
              <a:off x="4835860" y="4517818"/>
              <a:ext cx="2520280" cy="246221"/>
            </a:xfrm>
            <a:prstGeom prst="rect">
              <a:avLst/>
            </a:prstGeom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ïṩľídè"/>
            <p:cNvSpPr txBox="1"/>
            <p:nvPr/>
          </p:nvSpPr>
          <p:spPr>
            <a:xfrm>
              <a:off x="4835956" y="4764301"/>
              <a:ext cx="2703195" cy="923925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rmAutofit/>
            </a:bodyPr>
            <a:lstStyle/>
            <a:p>
              <a:pPr lvl="0" algn="ctr" defTabSz="9137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0" name="íṣḷïde"/>
            <p:cNvSpPr txBox="1"/>
            <p:nvPr/>
          </p:nvSpPr>
          <p:spPr>
            <a:xfrm>
              <a:off x="8272542" y="4517818"/>
              <a:ext cx="2520280" cy="246221"/>
            </a:xfrm>
            <a:prstGeom prst="rect">
              <a:avLst/>
            </a:prstGeom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í$ļiḓè"/>
            <p:cNvSpPr txBox="1"/>
            <p:nvPr/>
          </p:nvSpPr>
          <p:spPr>
            <a:xfrm>
              <a:off x="8272576" y="4764301"/>
              <a:ext cx="2687955" cy="1270635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rmAutofit/>
            </a:bodyPr>
            <a:lstStyle/>
            <a:p>
              <a:pPr lvl="0" algn="ctr" defTabSz="9137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61" y="-9525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3951979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01 TEAM INTRODUCTION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9" name="Group 4"/>
          <p:cNvGrpSpPr>
            <a:grpSpLocks noChangeAspect="1"/>
          </p:cNvGrpSpPr>
          <p:nvPr/>
        </p:nvGrpSpPr>
        <p:grpSpPr bwMode="auto">
          <a:xfrm>
            <a:off x="1429147" y="1389717"/>
            <a:ext cx="5647315" cy="4490263"/>
            <a:chOff x="1834" y="564"/>
            <a:chExt cx="4012" cy="3190"/>
          </a:xfrm>
        </p:grpSpPr>
        <p:sp>
          <p:nvSpPr>
            <p:cNvPr id="2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34" y="566"/>
              <a:ext cx="4012" cy="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5"/>
            <p:cNvSpPr/>
            <p:nvPr/>
          </p:nvSpPr>
          <p:spPr bwMode="auto">
            <a:xfrm>
              <a:off x="2172" y="2128"/>
              <a:ext cx="17" cy="40"/>
            </a:xfrm>
            <a:custGeom>
              <a:avLst/>
              <a:gdLst>
                <a:gd name="T0" fmla="*/ 4 w 7"/>
                <a:gd name="T1" fmla="*/ 17 h 17"/>
                <a:gd name="T2" fmla="*/ 0 w 7"/>
                <a:gd name="T3" fmla="*/ 13 h 17"/>
                <a:gd name="T4" fmla="*/ 0 w 7"/>
                <a:gd name="T5" fmla="*/ 4 h 17"/>
                <a:gd name="T6" fmla="*/ 4 w 7"/>
                <a:gd name="T7" fmla="*/ 0 h 17"/>
                <a:gd name="T8" fmla="*/ 7 w 7"/>
                <a:gd name="T9" fmla="*/ 4 h 17"/>
                <a:gd name="T10" fmla="*/ 7 w 7"/>
                <a:gd name="T11" fmla="*/ 13 h 17"/>
                <a:gd name="T12" fmla="*/ 4 w 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7">
                  <a:moveTo>
                    <a:pt x="4" y="17"/>
                  </a:moveTo>
                  <a:cubicBezTo>
                    <a:pt x="1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5"/>
                    <a:pt x="6" y="17"/>
                    <a:pt x="4" y="17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6"/>
            <p:cNvSpPr>
              <a:spLocks noEditPoints="1"/>
            </p:cNvSpPr>
            <p:nvPr/>
          </p:nvSpPr>
          <p:spPr bwMode="auto">
            <a:xfrm>
              <a:off x="2172" y="2197"/>
              <a:ext cx="17" cy="719"/>
            </a:xfrm>
            <a:custGeom>
              <a:avLst/>
              <a:gdLst>
                <a:gd name="T0" fmla="*/ 4 w 7"/>
                <a:gd name="T1" fmla="*/ 304 h 304"/>
                <a:gd name="T2" fmla="*/ 0 w 7"/>
                <a:gd name="T3" fmla="*/ 300 h 304"/>
                <a:gd name="T4" fmla="*/ 0 w 7"/>
                <a:gd name="T5" fmla="*/ 280 h 304"/>
                <a:gd name="T6" fmla="*/ 4 w 7"/>
                <a:gd name="T7" fmla="*/ 276 h 304"/>
                <a:gd name="T8" fmla="*/ 7 w 7"/>
                <a:gd name="T9" fmla="*/ 280 h 304"/>
                <a:gd name="T10" fmla="*/ 7 w 7"/>
                <a:gd name="T11" fmla="*/ 300 h 304"/>
                <a:gd name="T12" fmla="*/ 4 w 7"/>
                <a:gd name="T13" fmla="*/ 304 h 304"/>
                <a:gd name="T14" fmla="*/ 4 w 7"/>
                <a:gd name="T15" fmla="*/ 265 h 304"/>
                <a:gd name="T16" fmla="*/ 0 w 7"/>
                <a:gd name="T17" fmla="*/ 261 h 304"/>
                <a:gd name="T18" fmla="*/ 0 w 7"/>
                <a:gd name="T19" fmla="*/ 241 h 304"/>
                <a:gd name="T20" fmla="*/ 4 w 7"/>
                <a:gd name="T21" fmla="*/ 237 h 304"/>
                <a:gd name="T22" fmla="*/ 7 w 7"/>
                <a:gd name="T23" fmla="*/ 241 h 304"/>
                <a:gd name="T24" fmla="*/ 7 w 7"/>
                <a:gd name="T25" fmla="*/ 261 h 304"/>
                <a:gd name="T26" fmla="*/ 4 w 7"/>
                <a:gd name="T27" fmla="*/ 265 h 304"/>
                <a:gd name="T28" fmla="*/ 4 w 7"/>
                <a:gd name="T29" fmla="*/ 225 h 304"/>
                <a:gd name="T30" fmla="*/ 0 w 7"/>
                <a:gd name="T31" fmla="*/ 221 h 304"/>
                <a:gd name="T32" fmla="*/ 0 w 7"/>
                <a:gd name="T33" fmla="*/ 201 h 304"/>
                <a:gd name="T34" fmla="*/ 4 w 7"/>
                <a:gd name="T35" fmla="*/ 197 h 304"/>
                <a:gd name="T36" fmla="*/ 7 w 7"/>
                <a:gd name="T37" fmla="*/ 201 h 304"/>
                <a:gd name="T38" fmla="*/ 7 w 7"/>
                <a:gd name="T39" fmla="*/ 221 h 304"/>
                <a:gd name="T40" fmla="*/ 4 w 7"/>
                <a:gd name="T41" fmla="*/ 225 h 304"/>
                <a:gd name="T42" fmla="*/ 4 w 7"/>
                <a:gd name="T43" fmla="*/ 186 h 304"/>
                <a:gd name="T44" fmla="*/ 0 w 7"/>
                <a:gd name="T45" fmla="*/ 182 h 304"/>
                <a:gd name="T46" fmla="*/ 0 w 7"/>
                <a:gd name="T47" fmla="*/ 162 h 304"/>
                <a:gd name="T48" fmla="*/ 4 w 7"/>
                <a:gd name="T49" fmla="*/ 158 h 304"/>
                <a:gd name="T50" fmla="*/ 7 w 7"/>
                <a:gd name="T51" fmla="*/ 162 h 304"/>
                <a:gd name="T52" fmla="*/ 7 w 7"/>
                <a:gd name="T53" fmla="*/ 182 h 304"/>
                <a:gd name="T54" fmla="*/ 4 w 7"/>
                <a:gd name="T55" fmla="*/ 186 h 304"/>
                <a:gd name="T56" fmla="*/ 4 w 7"/>
                <a:gd name="T57" fmla="*/ 146 h 304"/>
                <a:gd name="T58" fmla="*/ 0 w 7"/>
                <a:gd name="T59" fmla="*/ 142 h 304"/>
                <a:gd name="T60" fmla="*/ 0 w 7"/>
                <a:gd name="T61" fmla="*/ 122 h 304"/>
                <a:gd name="T62" fmla="*/ 4 w 7"/>
                <a:gd name="T63" fmla="*/ 118 h 304"/>
                <a:gd name="T64" fmla="*/ 7 w 7"/>
                <a:gd name="T65" fmla="*/ 122 h 304"/>
                <a:gd name="T66" fmla="*/ 7 w 7"/>
                <a:gd name="T67" fmla="*/ 142 h 304"/>
                <a:gd name="T68" fmla="*/ 4 w 7"/>
                <a:gd name="T69" fmla="*/ 146 h 304"/>
                <a:gd name="T70" fmla="*/ 4 w 7"/>
                <a:gd name="T71" fmla="*/ 107 h 304"/>
                <a:gd name="T72" fmla="*/ 0 w 7"/>
                <a:gd name="T73" fmla="*/ 103 h 304"/>
                <a:gd name="T74" fmla="*/ 0 w 7"/>
                <a:gd name="T75" fmla="*/ 83 h 304"/>
                <a:gd name="T76" fmla="*/ 4 w 7"/>
                <a:gd name="T77" fmla="*/ 79 h 304"/>
                <a:gd name="T78" fmla="*/ 7 w 7"/>
                <a:gd name="T79" fmla="*/ 83 h 304"/>
                <a:gd name="T80" fmla="*/ 7 w 7"/>
                <a:gd name="T81" fmla="*/ 103 h 304"/>
                <a:gd name="T82" fmla="*/ 4 w 7"/>
                <a:gd name="T83" fmla="*/ 107 h 304"/>
                <a:gd name="T84" fmla="*/ 4 w 7"/>
                <a:gd name="T85" fmla="*/ 67 h 304"/>
                <a:gd name="T86" fmla="*/ 0 w 7"/>
                <a:gd name="T87" fmla="*/ 63 h 304"/>
                <a:gd name="T88" fmla="*/ 0 w 7"/>
                <a:gd name="T89" fmla="*/ 43 h 304"/>
                <a:gd name="T90" fmla="*/ 4 w 7"/>
                <a:gd name="T91" fmla="*/ 39 h 304"/>
                <a:gd name="T92" fmla="*/ 7 w 7"/>
                <a:gd name="T93" fmla="*/ 43 h 304"/>
                <a:gd name="T94" fmla="*/ 7 w 7"/>
                <a:gd name="T95" fmla="*/ 63 h 304"/>
                <a:gd name="T96" fmla="*/ 4 w 7"/>
                <a:gd name="T97" fmla="*/ 67 h 304"/>
                <a:gd name="T98" fmla="*/ 4 w 7"/>
                <a:gd name="T99" fmla="*/ 28 h 304"/>
                <a:gd name="T100" fmla="*/ 0 w 7"/>
                <a:gd name="T101" fmla="*/ 24 h 304"/>
                <a:gd name="T102" fmla="*/ 0 w 7"/>
                <a:gd name="T103" fmla="*/ 4 h 304"/>
                <a:gd name="T104" fmla="*/ 4 w 7"/>
                <a:gd name="T105" fmla="*/ 0 h 304"/>
                <a:gd name="T106" fmla="*/ 7 w 7"/>
                <a:gd name="T107" fmla="*/ 4 h 304"/>
                <a:gd name="T108" fmla="*/ 7 w 7"/>
                <a:gd name="T109" fmla="*/ 24 h 304"/>
                <a:gd name="T110" fmla="*/ 4 w 7"/>
                <a:gd name="T111" fmla="*/ 2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" h="304">
                  <a:moveTo>
                    <a:pt x="4" y="304"/>
                  </a:moveTo>
                  <a:cubicBezTo>
                    <a:pt x="1" y="304"/>
                    <a:pt x="0" y="302"/>
                    <a:pt x="0" y="30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78"/>
                    <a:pt x="1" y="276"/>
                    <a:pt x="4" y="276"/>
                  </a:cubicBezTo>
                  <a:cubicBezTo>
                    <a:pt x="6" y="276"/>
                    <a:pt x="7" y="278"/>
                    <a:pt x="7" y="280"/>
                  </a:cubicBezTo>
                  <a:cubicBezTo>
                    <a:pt x="7" y="300"/>
                    <a:pt x="7" y="300"/>
                    <a:pt x="7" y="300"/>
                  </a:cubicBezTo>
                  <a:cubicBezTo>
                    <a:pt x="7" y="302"/>
                    <a:pt x="6" y="304"/>
                    <a:pt x="4" y="304"/>
                  </a:cubicBezTo>
                  <a:moveTo>
                    <a:pt x="4" y="265"/>
                  </a:moveTo>
                  <a:cubicBezTo>
                    <a:pt x="1" y="265"/>
                    <a:pt x="0" y="263"/>
                    <a:pt x="0" y="26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39"/>
                    <a:pt x="1" y="237"/>
                    <a:pt x="4" y="237"/>
                  </a:cubicBezTo>
                  <a:cubicBezTo>
                    <a:pt x="6" y="237"/>
                    <a:pt x="7" y="239"/>
                    <a:pt x="7" y="241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7" y="263"/>
                    <a:pt x="6" y="265"/>
                    <a:pt x="4" y="265"/>
                  </a:cubicBezTo>
                  <a:moveTo>
                    <a:pt x="4" y="225"/>
                  </a:moveTo>
                  <a:cubicBezTo>
                    <a:pt x="1" y="225"/>
                    <a:pt x="0" y="223"/>
                    <a:pt x="0" y="22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199"/>
                    <a:pt x="1" y="197"/>
                    <a:pt x="4" y="197"/>
                  </a:cubicBezTo>
                  <a:cubicBezTo>
                    <a:pt x="6" y="197"/>
                    <a:pt x="7" y="199"/>
                    <a:pt x="7" y="201"/>
                  </a:cubicBezTo>
                  <a:cubicBezTo>
                    <a:pt x="7" y="221"/>
                    <a:pt x="7" y="221"/>
                    <a:pt x="7" y="221"/>
                  </a:cubicBezTo>
                  <a:cubicBezTo>
                    <a:pt x="7" y="223"/>
                    <a:pt x="6" y="225"/>
                    <a:pt x="4" y="225"/>
                  </a:cubicBezTo>
                  <a:moveTo>
                    <a:pt x="4" y="186"/>
                  </a:moveTo>
                  <a:cubicBezTo>
                    <a:pt x="1" y="186"/>
                    <a:pt x="0" y="184"/>
                    <a:pt x="0" y="18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0"/>
                    <a:pt x="1" y="158"/>
                    <a:pt x="4" y="158"/>
                  </a:cubicBezTo>
                  <a:cubicBezTo>
                    <a:pt x="6" y="158"/>
                    <a:pt x="7" y="160"/>
                    <a:pt x="7" y="162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7" y="184"/>
                    <a:pt x="6" y="186"/>
                    <a:pt x="4" y="186"/>
                  </a:cubicBezTo>
                  <a:moveTo>
                    <a:pt x="4" y="146"/>
                  </a:moveTo>
                  <a:cubicBezTo>
                    <a:pt x="1" y="146"/>
                    <a:pt x="0" y="144"/>
                    <a:pt x="0" y="14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0"/>
                    <a:pt x="1" y="118"/>
                    <a:pt x="4" y="118"/>
                  </a:cubicBezTo>
                  <a:cubicBezTo>
                    <a:pt x="6" y="118"/>
                    <a:pt x="7" y="120"/>
                    <a:pt x="7" y="12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7" y="144"/>
                    <a:pt x="6" y="146"/>
                    <a:pt x="4" y="146"/>
                  </a:cubicBezTo>
                  <a:moveTo>
                    <a:pt x="4" y="107"/>
                  </a:moveTo>
                  <a:cubicBezTo>
                    <a:pt x="1" y="107"/>
                    <a:pt x="0" y="105"/>
                    <a:pt x="0" y="10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1"/>
                    <a:pt x="1" y="79"/>
                    <a:pt x="4" y="79"/>
                  </a:cubicBezTo>
                  <a:cubicBezTo>
                    <a:pt x="6" y="79"/>
                    <a:pt x="7" y="81"/>
                    <a:pt x="7" y="8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5"/>
                    <a:pt x="6" y="107"/>
                    <a:pt x="4" y="107"/>
                  </a:cubicBezTo>
                  <a:moveTo>
                    <a:pt x="4" y="67"/>
                  </a:moveTo>
                  <a:cubicBezTo>
                    <a:pt x="1" y="67"/>
                    <a:pt x="0" y="65"/>
                    <a:pt x="0" y="6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1"/>
                    <a:pt x="1" y="39"/>
                    <a:pt x="4" y="39"/>
                  </a:cubicBezTo>
                  <a:cubicBezTo>
                    <a:pt x="6" y="39"/>
                    <a:pt x="7" y="41"/>
                    <a:pt x="7" y="4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5"/>
                    <a:pt x="6" y="67"/>
                    <a:pt x="4" y="67"/>
                  </a:cubicBezTo>
                  <a:moveTo>
                    <a:pt x="4" y="28"/>
                  </a:moveTo>
                  <a:cubicBezTo>
                    <a:pt x="1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6"/>
                    <a:pt x="6" y="28"/>
                    <a:pt x="4" y="2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7"/>
            <p:cNvSpPr/>
            <p:nvPr/>
          </p:nvSpPr>
          <p:spPr bwMode="auto">
            <a:xfrm>
              <a:off x="2172" y="2945"/>
              <a:ext cx="41" cy="40"/>
            </a:xfrm>
            <a:custGeom>
              <a:avLst/>
              <a:gdLst>
                <a:gd name="T0" fmla="*/ 13 w 17"/>
                <a:gd name="T1" fmla="*/ 17 h 17"/>
                <a:gd name="T2" fmla="*/ 4 w 17"/>
                <a:gd name="T3" fmla="*/ 17 h 17"/>
                <a:gd name="T4" fmla="*/ 0 w 17"/>
                <a:gd name="T5" fmla="*/ 13 h 17"/>
                <a:gd name="T6" fmla="*/ 0 w 17"/>
                <a:gd name="T7" fmla="*/ 4 h 17"/>
                <a:gd name="T8" fmla="*/ 4 w 17"/>
                <a:gd name="T9" fmla="*/ 0 h 17"/>
                <a:gd name="T10" fmla="*/ 7 w 17"/>
                <a:gd name="T11" fmla="*/ 4 h 17"/>
                <a:gd name="T12" fmla="*/ 7 w 17"/>
                <a:gd name="T13" fmla="*/ 9 h 17"/>
                <a:gd name="T14" fmla="*/ 13 w 17"/>
                <a:gd name="T15" fmla="*/ 9 h 17"/>
                <a:gd name="T16" fmla="*/ 17 w 17"/>
                <a:gd name="T17" fmla="*/ 13 h 17"/>
                <a:gd name="T18" fmla="*/ 13 w 17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3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7" y="11"/>
                    <a:pt x="17" y="13"/>
                  </a:cubicBezTo>
                  <a:cubicBezTo>
                    <a:pt x="17" y="15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8"/>
            <p:cNvSpPr>
              <a:spLocks noEditPoints="1"/>
            </p:cNvSpPr>
            <p:nvPr/>
          </p:nvSpPr>
          <p:spPr bwMode="auto">
            <a:xfrm>
              <a:off x="2239" y="2966"/>
              <a:ext cx="982" cy="19"/>
            </a:xfrm>
            <a:custGeom>
              <a:avLst/>
              <a:gdLst>
                <a:gd name="T0" fmla="*/ 392 w 415"/>
                <a:gd name="T1" fmla="*/ 8 h 8"/>
                <a:gd name="T2" fmla="*/ 392 w 415"/>
                <a:gd name="T3" fmla="*/ 0 h 8"/>
                <a:gd name="T4" fmla="*/ 415 w 415"/>
                <a:gd name="T5" fmla="*/ 4 h 8"/>
                <a:gd name="T6" fmla="*/ 372 w 415"/>
                <a:gd name="T7" fmla="*/ 8 h 8"/>
                <a:gd name="T8" fmla="*/ 349 w 415"/>
                <a:gd name="T9" fmla="*/ 4 h 8"/>
                <a:gd name="T10" fmla="*/ 372 w 415"/>
                <a:gd name="T11" fmla="*/ 0 h 8"/>
                <a:gd name="T12" fmla="*/ 372 w 415"/>
                <a:gd name="T13" fmla="*/ 8 h 8"/>
                <a:gd name="T14" fmla="*/ 314 w 415"/>
                <a:gd name="T15" fmla="*/ 8 h 8"/>
                <a:gd name="T16" fmla="*/ 314 w 415"/>
                <a:gd name="T17" fmla="*/ 0 h 8"/>
                <a:gd name="T18" fmla="*/ 338 w 415"/>
                <a:gd name="T19" fmla="*/ 4 h 8"/>
                <a:gd name="T20" fmla="*/ 295 w 415"/>
                <a:gd name="T21" fmla="*/ 8 h 8"/>
                <a:gd name="T22" fmla="*/ 272 w 415"/>
                <a:gd name="T23" fmla="*/ 4 h 8"/>
                <a:gd name="T24" fmla="*/ 295 w 415"/>
                <a:gd name="T25" fmla="*/ 0 h 8"/>
                <a:gd name="T26" fmla="*/ 295 w 415"/>
                <a:gd name="T27" fmla="*/ 8 h 8"/>
                <a:gd name="T28" fmla="*/ 237 w 415"/>
                <a:gd name="T29" fmla="*/ 8 h 8"/>
                <a:gd name="T30" fmla="*/ 237 w 415"/>
                <a:gd name="T31" fmla="*/ 0 h 8"/>
                <a:gd name="T32" fmla="*/ 260 w 415"/>
                <a:gd name="T33" fmla="*/ 4 h 8"/>
                <a:gd name="T34" fmla="*/ 217 w 415"/>
                <a:gd name="T35" fmla="*/ 8 h 8"/>
                <a:gd name="T36" fmla="*/ 194 w 415"/>
                <a:gd name="T37" fmla="*/ 4 h 8"/>
                <a:gd name="T38" fmla="*/ 217 w 415"/>
                <a:gd name="T39" fmla="*/ 0 h 8"/>
                <a:gd name="T40" fmla="*/ 217 w 415"/>
                <a:gd name="T41" fmla="*/ 8 h 8"/>
                <a:gd name="T42" fmla="*/ 159 w 415"/>
                <a:gd name="T43" fmla="*/ 8 h 8"/>
                <a:gd name="T44" fmla="*/ 159 w 415"/>
                <a:gd name="T45" fmla="*/ 0 h 8"/>
                <a:gd name="T46" fmla="*/ 183 w 415"/>
                <a:gd name="T47" fmla="*/ 4 h 8"/>
                <a:gd name="T48" fmla="*/ 140 w 415"/>
                <a:gd name="T49" fmla="*/ 8 h 8"/>
                <a:gd name="T50" fmla="*/ 117 w 415"/>
                <a:gd name="T51" fmla="*/ 4 h 8"/>
                <a:gd name="T52" fmla="*/ 140 w 415"/>
                <a:gd name="T53" fmla="*/ 0 h 8"/>
                <a:gd name="T54" fmla="*/ 140 w 415"/>
                <a:gd name="T55" fmla="*/ 8 h 8"/>
                <a:gd name="T56" fmla="*/ 82 w 415"/>
                <a:gd name="T57" fmla="*/ 8 h 8"/>
                <a:gd name="T58" fmla="*/ 82 w 415"/>
                <a:gd name="T59" fmla="*/ 0 h 8"/>
                <a:gd name="T60" fmla="*/ 105 w 415"/>
                <a:gd name="T61" fmla="*/ 4 h 8"/>
                <a:gd name="T62" fmla="*/ 63 w 415"/>
                <a:gd name="T63" fmla="*/ 8 h 8"/>
                <a:gd name="T64" fmla="*/ 39 w 415"/>
                <a:gd name="T65" fmla="*/ 4 h 8"/>
                <a:gd name="T66" fmla="*/ 63 w 415"/>
                <a:gd name="T67" fmla="*/ 0 h 8"/>
                <a:gd name="T68" fmla="*/ 63 w 415"/>
                <a:gd name="T69" fmla="*/ 8 h 8"/>
                <a:gd name="T70" fmla="*/ 4 w 415"/>
                <a:gd name="T71" fmla="*/ 8 h 8"/>
                <a:gd name="T72" fmla="*/ 4 w 415"/>
                <a:gd name="T73" fmla="*/ 0 h 8"/>
                <a:gd name="T74" fmla="*/ 28 w 415"/>
                <a:gd name="T7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5" h="8">
                  <a:moveTo>
                    <a:pt x="411" y="8"/>
                  </a:moveTo>
                  <a:cubicBezTo>
                    <a:pt x="392" y="8"/>
                    <a:pt x="392" y="8"/>
                    <a:pt x="392" y="8"/>
                  </a:cubicBezTo>
                  <a:cubicBezTo>
                    <a:pt x="390" y="8"/>
                    <a:pt x="388" y="6"/>
                    <a:pt x="388" y="4"/>
                  </a:cubicBezTo>
                  <a:cubicBezTo>
                    <a:pt x="388" y="2"/>
                    <a:pt x="390" y="0"/>
                    <a:pt x="392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3" y="0"/>
                    <a:pt x="415" y="2"/>
                    <a:pt x="415" y="4"/>
                  </a:cubicBezTo>
                  <a:cubicBezTo>
                    <a:pt x="415" y="6"/>
                    <a:pt x="413" y="8"/>
                    <a:pt x="411" y="8"/>
                  </a:cubicBezTo>
                  <a:moveTo>
                    <a:pt x="372" y="8"/>
                  </a:moveTo>
                  <a:cubicBezTo>
                    <a:pt x="353" y="8"/>
                    <a:pt x="353" y="8"/>
                    <a:pt x="353" y="8"/>
                  </a:cubicBezTo>
                  <a:cubicBezTo>
                    <a:pt x="351" y="8"/>
                    <a:pt x="349" y="6"/>
                    <a:pt x="349" y="4"/>
                  </a:cubicBezTo>
                  <a:cubicBezTo>
                    <a:pt x="349" y="2"/>
                    <a:pt x="351" y="0"/>
                    <a:pt x="353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5" y="0"/>
                    <a:pt x="376" y="2"/>
                    <a:pt x="376" y="4"/>
                  </a:cubicBezTo>
                  <a:cubicBezTo>
                    <a:pt x="376" y="6"/>
                    <a:pt x="375" y="8"/>
                    <a:pt x="372" y="8"/>
                  </a:cubicBezTo>
                  <a:moveTo>
                    <a:pt x="334" y="8"/>
                  </a:moveTo>
                  <a:cubicBezTo>
                    <a:pt x="314" y="8"/>
                    <a:pt x="314" y="8"/>
                    <a:pt x="314" y="8"/>
                  </a:cubicBezTo>
                  <a:cubicBezTo>
                    <a:pt x="312" y="8"/>
                    <a:pt x="310" y="6"/>
                    <a:pt x="310" y="4"/>
                  </a:cubicBezTo>
                  <a:cubicBezTo>
                    <a:pt x="310" y="2"/>
                    <a:pt x="312" y="0"/>
                    <a:pt x="31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6" y="0"/>
                    <a:pt x="338" y="2"/>
                    <a:pt x="338" y="4"/>
                  </a:cubicBezTo>
                  <a:cubicBezTo>
                    <a:pt x="338" y="6"/>
                    <a:pt x="336" y="8"/>
                    <a:pt x="334" y="8"/>
                  </a:cubicBezTo>
                  <a:moveTo>
                    <a:pt x="295" y="8"/>
                  </a:moveTo>
                  <a:cubicBezTo>
                    <a:pt x="276" y="8"/>
                    <a:pt x="276" y="8"/>
                    <a:pt x="276" y="8"/>
                  </a:cubicBezTo>
                  <a:cubicBezTo>
                    <a:pt x="273" y="8"/>
                    <a:pt x="272" y="6"/>
                    <a:pt x="272" y="4"/>
                  </a:cubicBezTo>
                  <a:cubicBezTo>
                    <a:pt x="272" y="2"/>
                    <a:pt x="273" y="0"/>
                    <a:pt x="276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97" y="0"/>
                    <a:pt x="299" y="2"/>
                    <a:pt x="299" y="4"/>
                  </a:cubicBezTo>
                  <a:cubicBezTo>
                    <a:pt x="299" y="6"/>
                    <a:pt x="297" y="8"/>
                    <a:pt x="295" y="8"/>
                  </a:cubicBezTo>
                  <a:moveTo>
                    <a:pt x="256" y="8"/>
                  </a:moveTo>
                  <a:cubicBezTo>
                    <a:pt x="237" y="8"/>
                    <a:pt x="237" y="8"/>
                    <a:pt x="237" y="8"/>
                  </a:cubicBezTo>
                  <a:cubicBezTo>
                    <a:pt x="235" y="8"/>
                    <a:pt x="233" y="6"/>
                    <a:pt x="233" y="4"/>
                  </a:cubicBezTo>
                  <a:cubicBezTo>
                    <a:pt x="233" y="2"/>
                    <a:pt x="235" y="0"/>
                    <a:pt x="237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8" y="0"/>
                    <a:pt x="260" y="2"/>
                    <a:pt x="260" y="4"/>
                  </a:cubicBezTo>
                  <a:cubicBezTo>
                    <a:pt x="260" y="6"/>
                    <a:pt x="258" y="8"/>
                    <a:pt x="256" y="8"/>
                  </a:cubicBezTo>
                  <a:moveTo>
                    <a:pt x="217" y="8"/>
                  </a:moveTo>
                  <a:cubicBezTo>
                    <a:pt x="198" y="8"/>
                    <a:pt x="198" y="8"/>
                    <a:pt x="198" y="8"/>
                  </a:cubicBezTo>
                  <a:cubicBezTo>
                    <a:pt x="196" y="8"/>
                    <a:pt x="194" y="6"/>
                    <a:pt x="194" y="4"/>
                  </a:cubicBezTo>
                  <a:cubicBezTo>
                    <a:pt x="194" y="2"/>
                    <a:pt x="196" y="0"/>
                    <a:pt x="198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0" y="0"/>
                    <a:pt x="221" y="2"/>
                    <a:pt x="221" y="4"/>
                  </a:cubicBezTo>
                  <a:cubicBezTo>
                    <a:pt x="221" y="6"/>
                    <a:pt x="220" y="8"/>
                    <a:pt x="217" y="8"/>
                  </a:cubicBezTo>
                  <a:moveTo>
                    <a:pt x="17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7" y="8"/>
                    <a:pt x="155" y="6"/>
                    <a:pt x="155" y="4"/>
                  </a:cubicBezTo>
                  <a:cubicBezTo>
                    <a:pt x="155" y="2"/>
                    <a:pt x="157" y="0"/>
                    <a:pt x="15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1" y="0"/>
                    <a:pt x="183" y="2"/>
                    <a:pt x="183" y="4"/>
                  </a:cubicBezTo>
                  <a:cubicBezTo>
                    <a:pt x="183" y="6"/>
                    <a:pt x="181" y="8"/>
                    <a:pt x="179" y="8"/>
                  </a:cubicBezTo>
                  <a:moveTo>
                    <a:pt x="140" y="8"/>
                  </a:moveTo>
                  <a:cubicBezTo>
                    <a:pt x="121" y="8"/>
                    <a:pt x="121" y="8"/>
                    <a:pt x="121" y="8"/>
                  </a:cubicBezTo>
                  <a:cubicBezTo>
                    <a:pt x="118" y="8"/>
                    <a:pt x="117" y="6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2" y="0"/>
                    <a:pt x="144" y="2"/>
                    <a:pt x="144" y="4"/>
                  </a:cubicBezTo>
                  <a:cubicBezTo>
                    <a:pt x="144" y="6"/>
                    <a:pt x="142" y="8"/>
                    <a:pt x="140" y="8"/>
                  </a:cubicBezTo>
                  <a:moveTo>
                    <a:pt x="101" y="8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78" y="6"/>
                    <a:pt x="78" y="4"/>
                  </a:cubicBezTo>
                  <a:cubicBezTo>
                    <a:pt x="78" y="2"/>
                    <a:pt x="80" y="0"/>
                    <a:pt x="8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5" y="2"/>
                    <a:pt x="105" y="4"/>
                  </a:cubicBezTo>
                  <a:cubicBezTo>
                    <a:pt x="105" y="6"/>
                    <a:pt x="103" y="8"/>
                    <a:pt x="101" y="8"/>
                  </a:cubicBezTo>
                  <a:moveTo>
                    <a:pt x="63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1" y="8"/>
                    <a:pt x="39" y="6"/>
                    <a:pt x="39" y="4"/>
                  </a:cubicBezTo>
                  <a:cubicBezTo>
                    <a:pt x="39" y="2"/>
                    <a:pt x="41" y="0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2"/>
                    <a:pt x="66" y="4"/>
                  </a:cubicBezTo>
                  <a:cubicBezTo>
                    <a:pt x="66" y="6"/>
                    <a:pt x="65" y="8"/>
                    <a:pt x="63" y="8"/>
                  </a:cubicBezTo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9"/>
            <p:cNvSpPr/>
            <p:nvPr/>
          </p:nvSpPr>
          <p:spPr bwMode="auto">
            <a:xfrm>
              <a:off x="3249" y="2966"/>
              <a:ext cx="41" cy="19"/>
            </a:xfrm>
            <a:custGeom>
              <a:avLst/>
              <a:gdLst>
                <a:gd name="T0" fmla="*/ 13 w 17"/>
                <a:gd name="T1" fmla="*/ 8 h 8"/>
                <a:gd name="T2" fmla="*/ 4 w 17"/>
                <a:gd name="T3" fmla="*/ 8 h 8"/>
                <a:gd name="T4" fmla="*/ 0 w 17"/>
                <a:gd name="T5" fmla="*/ 4 h 8"/>
                <a:gd name="T6" fmla="*/ 4 w 17"/>
                <a:gd name="T7" fmla="*/ 0 h 8"/>
                <a:gd name="T8" fmla="*/ 13 w 17"/>
                <a:gd name="T9" fmla="*/ 0 h 8"/>
                <a:gd name="T10" fmla="*/ 17 w 17"/>
                <a:gd name="T11" fmla="*/ 4 h 8"/>
                <a:gd name="T12" fmla="*/ 13 w 1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6"/>
                    <a:pt x="15" y="8"/>
                    <a:pt x="13" y="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10"/>
            <p:cNvSpPr/>
            <p:nvPr/>
          </p:nvSpPr>
          <p:spPr bwMode="auto">
            <a:xfrm>
              <a:off x="2158" y="2097"/>
              <a:ext cx="17" cy="41"/>
            </a:xfrm>
            <a:custGeom>
              <a:avLst/>
              <a:gdLst>
                <a:gd name="T0" fmla="*/ 3 w 7"/>
                <a:gd name="T1" fmla="*/ 17 h 17"/>
                <a:gd name="T2" fmla="*/ 0 w 7"/>
                <a:gd name="T3" fmla="*/ 13 h 17"/>
                <a:gd name="T4" fmla="*/ 0 w 7"/>
                <a:gd name="T5" fmla="*/ 4 h 17"/>
                <a:gd name="T6" fmla="*/ 3 w 7"/>
                <a:gd name="T7" fmla="*/ 0 h 17"/>
                <a:gd name="T8" fmla="*/ 7 w 7"/>
                <a:gd name="T9" fmla="*/ 4 h 17"/>
                <a:gd name="T10" fmla="*/ 7 w 7"/>
                <a:gd name="T11" fmla="*/ 13 h 17"/>
                <a:gd name="T12" fmla="*/ 3 w 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7">
                  <a:moveTo>
                    <a:pt x="3" y="17"/>
                  </a:moveTo>
                  <a:cubicBezTo>
                    <a:pt x="1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5"/>
                    <a:pt x="6" y="17"/>
                    <a:pt x="3" y="17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11"/>
            <p:cNvSpPr>
              <a:spLocks noEditPoints="1"/>
            </p:cNvSpPr>
            <p:nvPr/>
          </p:nvSpPr>
          <p:spPr bwMode="auto">
            <a:xfrm>
              <a:off x="2158" y="1349"/>
              <a:ext cx="17" cy="720"/>
            </a:xfrm>
            <a:custGeom>
              <a:avLst/>
              <a:gdLst>
                <a:gd name="T0" fmla="*/ 3 w 7"/>
                <a:gd name="T1" fmla="*/ 304 h 304"/>
                <a:gd name="T2" fmla="*/ 0 w 7"/>
                <a:gd name="T3" fmla="*/ 300 h 304"/>
                <a:gd name="T4" fmla="*/ 0 w 7"/>
                <a:gd name="T5" fmla="*/ 280 h 304"/>
                <a:gd name="T6" fmla="*/ 3 w 7"/>
                <a:gd name="T7" fmla="*/ 276 h 304"/>
                <a:gd name="T8" fmla="*/ 7 w 7"/>
                <a:gd name="T9" fmla="*/ 280 h 304"/>
                <a:gd name="T10" fmla="*/ 7 w 7"/>
                <a:gd name="T11" fmla="*/ 300 h 304"/>
                <a:gd name="T12" fmla="*/ 3 w 7"/>
                <a:gd name="T13" fmla="*/ 304 h 304"/>
                <a:gd name="T14" fmla="*/ 3 w 7"/>
                <a:gd name="T15" fmla="*/ 264 h 304"/>
                <a:gd name="T16" fmla="*/ 0 w 7"/>
                <a:gd name="T17" fmla="*/ 260 h 304"/>
                <a:gd name="T18" fmla="*/ 0 w 7"/>
                <a:gd name="T19" fmla="*/ 241 h 304"/>
                <a:gd name="T20" fmla="*/ 3 w 7"/>
                <a:gd name="T21" fmla="*/ 237 h 304"/>
                <a:gd name="T22" fmla="*/ 7 w 7"/>
                <a:gd name="T23" fmla="*/ 241 h 304"/>
                <a:gd name="T24" fmla="*/ 7 w 7"/>
                <a:gd name="T25" fmla="*/ 260 h 304"/>
                <a:gd name="T26" fmla="*/ 3 w 7"/>
                <a:gd name="T27" fmla="*/ 264 h 304"/>
                <a:gd name="T28" fmla="*/ 3 w 7"/>
                <a:gd name="T29" fmla="*/ 225 h 304"/>
                <a:gd name="T30" fmla="*/ 0 w 7"/>
                <a:gd name="T31" fmla="*/ 221 h 304"/>
                <a:gd name="T32" fmla="*/ 0 w 7"/>
                <a:gd name="T33" fmla="*/ 201 h 304"/>
                <a:gd name="T34" fmla="*/ 3 w 7"/>
                <a:gd name="T35" fmla="*/ 197 h 304"/>
                <a:gd name="T36" fmla="*/ 7 w 7"/>
                <a:gd name="T37" fmla="*/ 201 h 304"/>
                <a:gd name="T38" fmla="*/ 7 w 7"/>
                <a:gd name="T39" fmla="*/ 221 h 304"/>
                <a:gd name="T40" fmla="*/ 3 w 7"/>
                <a:gd name="T41" fmla="*/ 225 h 304"/>
                <a:gd name="T42" fmla="*/ 3 w 7"/>
                <a:gd name="T43" fmla="*/ 185 h 304"/>
                <a:gd name="T44" fmla="*/ 0 w 7"/>
                <a:gd name="T45" fmla="*/ 182 h 304"/>
                <a:gd name="T46" fmla="*/ 0 w 7"/>
                <a:gd name="T47" fmla="*/ 162 h 304"/>
                <a:gd name="T48" fmla="*/ 3 w 7"/>
                <a:gd name="T49" fmla="*/ 158 h 304"/>
                <a:gd name="T50" fmla="*/ 7 w 7"/>
                <a:gd name="T51" fmla="*/ 162 h 304"/>
                <a:gd name="T52" fmla="*/ 7 w 7"/>
                <a:gd name="T53" fmla="*/ 182 h 304"/>
                <a:gd name="T54" fmla="*/ 3 w 7"/>
                <a:gd name="T55" fmla="*/ 185 h 304"/>
                <a:gd name="T56" fmla="*/ 3 w 7"/>
                <a:gd name="T57" fmla="*/ 146 h 304"/>
                <a:gd name="T58" fmla="*/ 0 w 7"/>
                <a:gd name="T59" fmla="*/ 142 h 304"/>
                <a:gd name="T60" fmla="*/ 0 w 7"/>
                <a:gd name="T61" fmla="*/ 122 h 304"/>
                <a:gd name="T62" fmla="*/ 3 w 7"/>
                <a:gd name="T63" fmla="*/ 118 h 304"/>
                <a:gd name="T64" fmla="*/ 7 w 7"/>
                <a:gd name="T65" fmla="*/ 122 h 304"/>
                <a:gd name="T66" fmla="*/ 7 w 7"/>
                <a:gd name="T67" fmla="*/ 142 h 304"/>
                <a:gd name="T68" fmla="*/ 3 w 7"/>
                <a:gd name="T69" fmla="*/ 146 h 304"/>
                <a:gd name="T70" fmla="*/ 3 w 7"/>
                <a:gd name="T71" fmla="*/ 107 h 304"/>
                <a:gd name="T72" fmla="*/ 0 w 7"/>
                <a:gd name="T73" fmla="*/ 103 h 304"/>
                <a:gd name="T74" fmla="*/ 0 w 7"/>
                <a:gd name="T75" fmla="*/ 83 h 304"/>
                <a:gd name="T76" fmla="*/ 3 w 7"/>
                <a:gd name="T77" fmla="*/ 79 h 304"/>
                <a:gd name="T78" fmla="*/ 7 w 7"/>
                <a:gd name="T79" fmla="*/ 83 h 304"/>
                <a:gd name="T80" fmla="*/ 7 w 7"/>
                <a:gd name="T81" fmla="*/ 103 h 304"/>
                <a:gd name="T82" fmla="*/ 3 w 7"/>
                <a:gd name="T83" fmla="*/ 107 h 304"/>
                <a:gd name="T84" fmla="*/ 3 w 7"/>
                <a:gd name="T85" fmla="*/ 67 h 304"/>
                <a:gd name="T86" fmla="*/ 0 w 7"/>
                <a:gd name="T87" fmla="*/ 63 h 304"/>
                <a:gd name="T88" fmla="*/ 0 w 7"/>
                <a:gd name="T89" fmla="*/ 43 h 304"/>
                <a:gd name="T90" fmla="*/ 3 w 7"/>
                <a:gd name="T91" fmla="*/ 39 h 304"/>
                <a:gd name="T92" fmla="*/ 7 w 7"/>
                <a:gd name="T93" fmla="*/ 43 h 304"/>
                <a:gd name="T94" fmla="*/ 7 w 7"/>
                <a:gd name="T95" fmla="*/ 63 h 304"/>
                <a:gd name="T96" fmla="*/ 3 w 7"/>
                <a:gd name="T97" fmla="*/ 67 h 304"/>
                <a:gd name="T98" fmla="*/ 3 w 7"/>
                <a:gd name="T99" fmla="*/ 28 h 304"/>
                <a:gd name="T100" fmla="*/ 0 w 7"/>
                <a:gd name="T101" fmla="*/ 24 h 304"/>
                <a:gd name="T102" fmla="*/ 0 w 7"/>
                <a:gd name="T103" fmla="*/ 4 h 304"/>
                <a:gd name="T104" fmla="*/ 3 w 7"/>
                <a:gd name="T105" fmla="*/ 0 h 304"/>
                <a:gd name="T106" fmla="*/ 7 w 7"/>
                <a:gd name="T107" fmla="*/ 4 h 304"/>
                <a:gd name="T108" fmla="*/ 7 w 7"/>
                <a:gd name="T109" fmla="*/ 24 h 304"/>
                <a:gd name="T110" fmla="*/ 3 w 7"/>
                <a:gd name="T111" fmla="*/ 2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" h="304">
                  <a:moveTo>
                    <a:pt x="3" y="304"/>
                  </a:moveTo>
                  <a:cubicBezTo>
                    <a:pt x="1" y="304"/>
                    <a:pt x="0" y="302"/>
                    <a:pt x="0" y="30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78"/>
                    <a:pt x="1" y="276"/>
                    <a:pt x="3" y="276"/>
                  </a:cubicBezTo>
                  <a:cubicBezTo>
                    <a:pt x="6" y="276"/>
                    <a:pt x="7" y="278"/>
                    <a:pt x="7" y="280"/>
                  </a:cubicBezTo>
                  <a:cubicBezTo>
                    <a:pt x="7" y="300"/>
                    <a:pt x="7" y="300"/>
                    <a:pt x="7" y="300"/>
                  </a:cubicBezTo>
                  <a:cubicBezTo>
                    <a:pt x="7" y="302"/>
                    <a:pt x="6" y="304"/>
                    <a:pt x="3" y="304"/>
                  </a:cubicBezTo>
                  <a:moveTo>
                    <a:pt x="3" y="264"/>
                  </a:moveTo>
                  <a:cubicBezTo>
                    <a:pt x="1" y="264"/>
                    <a:pt x="0" y="263"/>
                    <a:pt x="0" y="26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39"/>
                    <a:pt x="1" y="237"/>
                    <a:pt x="3" y="237"/>
                  </a:cubicBezTo>
                  <a:cubicBezTo>
                    <a:pt x="6" y="237"/>
                    <a:pt x="7" y="239"/>
                    <a:pt x="7" y="241"/>
                  </a:cubicBezTo>
                  <a:cubicBezTo>
                    <a:pt x="7" y="260"/>
                    <a:pt x="7" y="260"/>
                    <a:pt x="7" y="260"/>
                  </a:cubicBezTo>
                  <a:cubicBezTo>
                    <a:pt x="7" y="263"/>
                    <a:pt x="6" y="264"/>
                    <a:pt x="3" y="264"/>
                  </a:cubicBezTo>
                  <a:moveTo>
                    <a:pt x="3" y="225"/>
                  </a:moveTo>
                  <a:cubicBezTo>
                    <a:pt x="1" y="225"/>
                    <a:pt x="0" y="223"/>
                    <a:pt x="0" y="22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199"/>
                    <a:pt x="1" y="197"/>
                    <a:pt x="3" y="197"/>
                  </a:cubicBezTo>
                  <a:cubicBezTo>
                    <a:pt x="6" y="197"/>
                    <a:pt x="7" y="199"/>
                    <a:pt x="7" y="201"/>
                  </a:cubicBezTo>
                  <a:cubicBezTo>
                    <a:pt x="7" y="221"/>
                    <a:pt x="7" y="221"/>
                    <a:pt x="7" y="221"/>
                  </a:cubicBezTo>
                  <a:cubicBezTo>
                    <a:pt x="7" y="223"/>
                    <a:pt x="6" y="225"/>
                    <a:pt x="3" y="225"/>
                  </a:cubicBezTo>
                  <a:moveTo>
                    <a:pt x="3" y="185"/>
                  </a:moveTo>
                  <a:cubicBezTo>
                    <a:pt x="1" y="185"/>
                    <a:pt x="0" y="184"/>
                    <a:pt x="0" y="18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0"/>
                    <a:pt x="1" y="158"/>
                    <a:pt x="3" y="158"/>
                  </a:cubicBezTo>
                  <a:cubicBezTo>
                    <a:pt x="6" y="158"/>
                    <a:pt x="7" y="160"/>
                    <a:pt x="7" y="162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7" y="184"/>
                    <a:pt x="6" y="185"/>
                    <a:pt x="3" y="185"/>
                  </a:cubicBezTo>
                  <a:moveTo>
                    <a:pt x="3" y="146"/>
                  </a:moveTo>
                  <a:cubicBezTo>
                    <a:pt x="1" y="146"/>
                    <a:pt x="0" y="144"/>
                    <a:pt x="0" y="14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0"/>
                    <a:pt x="1" y="118"/>
                    <a:pt x="3" y="118"/>
                  </a:cubicBezTo>
                  <a:cubicBezTo>
                    <a:pt x="6" y="118"/>
                    <a:pt x="7" y="120"/>
                    <a:pt x="7" y="12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7" y="144"/>
                    <a:pt x="6" y="146"/>
                    <a:pt x="3" y="146"/>
                  </a:cubicBezTo>
                  <a:moveTo>
                    <a:pt x="3" y="107"/>
                  </a:moveTo>
                  <a:cubicBezTo>
                    <a:pt x="1" y="107"/>
                    <a:pt x="0" y="105"/>
                    <a:pt x="0" y="10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1"/>
                    <a:pt x="1" y="79"/>
                    <a:pt x="3" y="79"/>
                  </a:cubicBezTo>
                  <a:cubicBezTo>
                    <a:pt x="6" y="79"/>
                    <a:pt x="7" y="81"/>
                    <a:pt x="7" y="8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5"/>
                    <a:pt x="6" y="107"/>
                    <a:pt x="3" y="107"/>
                  </a:cubicBezTo>
                  <a:moveTo>
                    <a:pt x="3" y="67"/>
                  </a:moveTo>
                  <a:cubicBezTo>
                    <a:pt x="1" y="67"/>
                    <a:pt x="0" y="65"/>
                    <a:pt x="0" y="6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1"/>
                    <a:pt x="1" y="39"/>
                    <a:pt x="3" y="39"/>
                  </a:cubicBezTo>
                  <a:cubicBezTo>
                    <a:pt x="6" y="39"/>
                    <a:pt x="7" y="41"/>
                    <a:pt x="7" y="4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5"/>
                    <a:pt x="6" y="67"/>
                    <a:pt x="3" y="67"/>
                  </a:cubicBezTo>
                  <a:moveTo>
                    <a:pt x="3" y="28"/>
                  </a:moveTo>
                  <a:cubicBezTo>
                    <a:pt x="1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6"/>
                    <a:pt x="6" y="28"/>
                    <a:pt x="3" y="2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12"/>
            <p:cNvSpPr/>
            <p:nvPr/>
          </p:nvSpPr>
          <p:spPr bwMode="auto">
            <a:xfrm>
              <a:off x="2158" y="1281"/>
              <a:ext cx="40" cy="40"/>
            </a:xfrm>
            <a:custGeom>
              <a:avLst/>
              <a:gdLst>
                <a:gd name="T0" fmla="*/ 3 w 17"/>
                <a:gd name="T1" fmla="*/ 17 h 17"/>
                <a:gd name="T2" fmla="*/ 0 w 17"/>
                <a:gd name="T3" fmla="*/ 13 h 17"/>
                <a:gd name="T4" fmla="*/ 0 w 17"/>
                <a:gd name="T5" fmla="*/ 4 h 17"/>
                <a:gd name="T6" fmla="*/ 3 w 17"/>
                <a:gd name="T7" fmla="*/ 0 h 17"/>
                <a:gd name="T8" fmla="*/ 13 w 17"/>
                <a:gd name="T9" fmla="*/ 0 h 17"/>
                <a:gd name="T10" fmla="*/ 17 w 17"/>
                <a:gd name="T11" fmla="*/ 4 h 17"/>
                <a:gd name="T12" fmla="*/ 13 w 17"/>
                <a:gd name="T13" fmla="*/ 8 h 17"/>
                <a:gd name="T14" fmla="*/ 7 w 17"/>
                <a:gd name="T15" fmla="*/ 8 h 17"/>
                <a:gd name="T16" fmla="*/ 7 w 17"/>
                <a:gd name="T17" fmla="*/ 13 h 17"/>
                <a:gd name="T18" fmla="*/ 3 w 17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3" y="17"/>
                  </a:moveTo>
                  <a:cubicBezTo>
                    <a:pt x="1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6"/>
                    <a:pt x="15" y="8"/>
                    <a:pt x="1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5"/>
                    <a:pt x="6" y="17"/>
                    <a:pt x="3" y="17"/>
                  </a:cubicBezTo>
                  <a:close/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13"/>
            <p:cNvSpPr>
              <a:spLocks noEditPoints="1"/>
            </p:cNvSpPr>
            <p:nvPr/>
          </p:nvSpPr>
          <p:spPr bwMode="auto">
            <a:xfrm>
              <a:off x="2224" y="1281"/>
              <a:ext cx="983" cy="19"/>
            </a:xfrm>
            <a:custGeom>
              <a:avLst/>
              <a:gdLst>
                <a:gd name="T0" fmla="*/ 392 w 415"/>
                <a:gd name="T1" fmla="*/ 8 h 8"/>
                <a:gd name="T2" fmla="*/ 392 w 415"/>
                <a:gd name="T3" fmla="*/ 0 h 8"/>
                <a:gd name="T4" fmla="*/ 415 w 415"/>
                <a:gd name="T5" fmla="*/ 4 h 8"/>
                <a:gd name="T6" fmla="*/ 372 w 415"/>
                <a:gd name="T7" fmla="*/ 8 h 8"/>
                <a:gd name="T8" fmla="*/ 349 w 415"/>
                <a:gd name="T9" fmla="*/ 4 h 8"/>
                <a:gd name="T10" fmla="*/ 372 w 415"/>
                <a:gd name="T11" fmla="*/ 0 h 8"/>
                <a:gd name="T12" fmla="*/ 372 w 415"/>
                <a:gd name="T13" fmla="*/ 8 h 8"/>
                <a:gd name="T14" fmla="*/ 314 w 415"/>
                <a:gd name="T15" fmla="*/ 8 h 8"/>
                <a:gd name="T16" fmla="*/ 314 w 415"/>
                <a:gd name="T17" fmla="*/ 0 h 8"/>
                <a:gd name="T18" fmla="*/ 338 w 415"/>
                <a:gd name="T19" fmla="*/ 4 h 8"/>
                <a:gd name="T20" fmla="*/ 295 w 415"/>
                <a:gd name="T21" fmla="*/ 8 h 8"/>
                <a:gd name="T22" fmla="*/ 272 w 415"/>
                <a:gd name="T23" fmla="*/ 4 h 8"/>
                <a:gd name="T24" fmla="*/ 295 w 415"/>
                <a:gd name="T25" fmla="*/ 0 h 8"/>
                <a:gd name="T26" fmla="*/ 295 w 415"/>
                <a:gd name="T27" fmla="*/ 8 h 8"/>
                <a:gd name="T28" fmla="*/ 237 w 415"/>
                <a:gd name="T29" fmla="*/ 8 h 8"/>
                <a:gd name="T30" fmla="*/ 237 w 415"/>
                <a:gd name="T31" fmla="*/ 0 h 8"/>
                <a:gd name="T32" fmla="*/ 260 w 415"/>
                <a:gd name="T33" fmla="*/ 4 h 8"/>
                <a:gd name="T34" fmla="*/ 217 w 415"/>
                <a:gd name="T35" fmla="*/ 8 h 8"/>
                <a:gd name="T36" fmla="*/ 194 w 415"/>
                <a:gd name="T37" fmla="*/ 4 h 8"/>
                <a:gd name="T38" fmla="*/ 217 w 415"/>
                <a:gd name="T39" fmla="*/ 0 h 8"/>
                <a:gd name="T40" fmla="*/ 217 w 415"/>
                <a:gd name="T41" fmla="*/ 8 h 8"/>
                <a:gd name="T42" fmla="*/ 159 w 415"/>
                <a:gd name="T43" fmla="*/ 8 h 8"/>
                <a:gd name="T44" fmla="*/ 159 w 415"/>
                <a:gd name="T45" fmla="*/ 0 h 8"/>
                <a:gd name="T46" fmla="*/ 183 w 415"/>
                <a:gd name="T47" fmla="*/ 4 h 8"/>
                <a:gd name="T48" fmla="*/ 140 w 415"/>
                <a:gd name="T49" fmla="*/ 8 h 8"/>
                <a:gd name="T50" fmla="*/ 117 w 415"/>
                <a:gd name="T51" fmla="*/ 4 h 8"/>
                <a:gd name="T52" fmla="*/ 140 w 415"/>
                <a:gd name="T53" fmla="*/ 0 h 8"/>
                <a:gd name="T54" fmla="*/ 140 w 415"/>
                <a:gd name="T55" fmla="*/ 8 h 8"/>
                <a:gd name="T56" fmla="*/ 82 w 415"/>
                <a:gd name="T57" fmla="*/ 8 h 8"/>
                <a:gd name="T58" fmla="*/ 82 w 415"/>
                <a:gd name="T59" fmla="*/ 0 h 8"/>
                <a:gd name="T60" fmla="*/ 105 w 415"/>
                <a:gd name="T61" fmla="*/ 4 h 8"/>
                <a:gd name="T62" fmla="*/ 62 w 415"/>
                <a:gd name="T63" fmla="*/ 8 h 8"/>
                <a:gd name="T64" fmla="*/ 39 w 415"/>
                <a:gd name="T65" fmla="*/ 4 h 8"/>
                <a:gd name="T66" fmla="*/ 62 w 415"/>
                <a:gd name="T67" fmla="*/ 0 h 8"/>
                <a:gd name="T68" fmla="*/ 62 w 415"/>
                <a:gd name="T69" fmla="*/ 8 h 8"/>
                <a:gd name="T70" fmla="*/ 4 w 415"/>
                <a:gd name="T71" fmla="*/ 8 h 8"/>
                <a:gd name="T72" fmla="*/ 4 w 415"/>
                <a:gd name="T73" fmla="*/ 0 h 8"/>
                <a:gd name="T74" fmla="*/ 28 w 415"/>
                <a:gd name="T7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5" h="8">
                  <a:moveTo>
                    <a:pt x="411" y="8"/>
                  </a:moveTo>
                  <a:cubicBezTo>
                    <a:pt x="392" y="8"/>
                    <a:pt x="392" y="8"/>
                    <a:pt x="392" y="8"/>
                  </a:cubicBezTo>
                  <a:cubicBezTo>
                    <a:pt x="390" y="8"/>
                    <a:pt x="388" y="6"/>
                    <a:pt x="388" y="4"/>
                  </a:cubicBezTo>
                  <a:cubicBezTo>
                    <a:pt x="388" y="1"/>
                    <a:pt x="390" y="0"/>
                    <a:pt x="392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3" y="0"/>
                    <a:pt x="415" y="1"/>
                    <a:pt x="415" y="4"/>
                  </a:cubicBezTo>
                  <a:cubicBezTo>
                    <a:pt x="415" y="6"/>
                    <a:pt x="413" y="8"/>
                    <a:pt x="411" y="8"/>
                  </a:cubicBezTo>
                  <a:moveTo>
                    <a:pt x="372" y="8"/>
                  </a:moveTo>
                  <a:cubicBezTo>
                    <a:pt x="353" y="8"/>
                    <a:pt x="353" y="8"/>
                    <a:pt x="353" y="8"/>
                  </a:cubicBezTo>
                  <a:cubicBezTo>
                    <a:pt x="351" y="8"/>
                    <a:pt x="349" y="6"/>
                    <a:pt x="349" y="4"/>
                  </a:cubicBezTo>
                  <a:cubicBezTo>
                    <a:pt x="349" y="1"/>
                    <a:pt x="351" y="0"/>
                    <a:pt x="353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5" y="0"/>
                    <a:pt x="376" y="1"/>
                    <a:pt x="376" y="4"/>
                  </a:cubicBezTo>
                  <a:cubicBezTo>
                    <a:pt x="376" y="6"/>
                    <a:pt x="375" y="8"/>
                    <a:pt x="372" y="8"/>
                  </a:cubicBezTo>
                  <a:moveTo>
                    <a:pt x="334" y="8"/>
                  </a:moveTo>
                  <a:cubicBezTo>
                    <a:pt x="314" y="8"/>
                    <a:pt x="314" y="8"/>
                    <a:pt x="314" y="8"/>
                  </a:cubicBezTo>
                  <a:cubicBezTo>
                    <a:pt x="312" y="8"/>
                    <a:pt x="310" y="6"/>
                    <a:pt x="310" y="4"/>
                  </a:cubicBezTo>
                  <a:cubicBezTo>
                    <a:pt x="310" y="1"/>
                    <a:pt x="312" y="0"/>
                    <a:pt x="31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6" y="0"/>
                    <a:pt x="338" y="1"/>
                    <a:pt x="338" y="4"/>
                  </a:cubicBezTo>
                  <a:cubicBezTo>
                    <a:pt x="338" y="6"/>
                    <a:pt x="336" y="8"/>
                    <a:pt x="334" y="8"/>
                  </a:cubicBezTo>
                  <a:moveTo>
                    <a:pt x="295" y="8"/>
                  </a:moveTo>
                  <a:cubicBezTo>
                    <a:pt x="276" y="8"/>
                    <a:pt x="276" y="8"/>
                    <a:pt x="276" y="8"/>
                  </a:cubicBezTo>
                  <a:cubicBezTo>
                    <a:pt x="273" y="8"/>
                    <a:pt x="272" y="6"/>
                    <a:pt x="272" y="4"/>
                  </a:cubicBezTo>
                  <a:cubicBezTo>
                    <a:pt x="272" y="1"/>
                    <a:pt x="273" y="0"/>
                    <a:pt x="276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97" y="0"/>
                    <a:pt x="299" y="1"/>
                    <a:pt x="299" y="4"/>
                  </a:cubicBezTo>
                  <a:cubicBezTo>
                    <a:pt x="299" y="6"/>
                    <a:pt x="297" y="8"/>
                    <a:pt x="295" y="8"/>
                  </a:cubicBezTo>
                  <a:moveTo>
                    <a:pt x="256" y="8"/>
                  </a:moveTo>
                  <a:cubicBezTo>
                    <a:pt x="237" y="8"/>
                    <a:pt x="237" y="8"/>
                    <a:pt x="237" y="8"/>
                  </a:cubicBezTo>
                  <a:cubicBezTo>
                    <a:pt x="235" y="8"/>
                    <a:pt x="233" y="6"/>
                    <a:pt x="233" y="4"/>
                  </a:cubicBezTo>
                  <a:cubicBezTo>
                    <a:pt x="233" y="1"/>
                    <a:pt x="235" y="0"/>
                    <a:pt x="237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8" y="0"/>
                    <a:pt x="260" y="1"/>
                    <a:pt x="260" y="4"/>
                  </a:cubicBezTo>
                  <a:cubicBezTo>
                    <a:pt x="260" y="6"/>
                    <a:pt x="258" y="8"/>
                    <a:pt x="256" y="8"/>
                  </a:cubicBezTo>
                  <a:moveTo>
                    <a:pt x="217" y="8"/>
                  </a:moveTo>
                  <a:cubicBezTo>
                    <a:pt x="198" y="8"/>
                    <a:pt x="198" y="8"/>
                    <a:pt x="198" y="8"/>
                  </a:cubicBezTo>
                  <a:cubicBezTo>
                    <a:pt x="196" y="8"/>
                    <a:pt x="194" y="6"/>
                    <a:pt x="194" y="4"/>
                  </a:cubicBezTo>
                  <a:cubicBezTo>
                    <a:pt x="194" y="1"/>
                    <a:pt x="196" y="0"/>
                    <a:pt x="198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0" y="0"/>
                    <a:pt x="221" y="1"/>
                    <a:pt x="221" y="4"/>
                  </a:cubicBezTo>
                  <a:cubicBezTo>
                    <a:pt x="221" y="6"/>
                    <a:pt x="220" y="8"/>
                    <a:pt x="217" y="8"/>
                  </a:cubicBezTo>
                  <a:moveTo>
                    <a:pt x="17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7" y="8"/>
                    <a:pt x="155" y="6"/>
                    <a:pt x="155" y="4"/>
                  </a:cubicBezTo>
                  <a:cubicBezTo>
                    <a:pt x="155" y="1"/>
                    <a:pt x="157" y="0"/>
                    <a:pt x="15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1" y="0"/>
                    <a:pt x="183" y="1"/>
                    <a:pt x="183" y="4"/>
                  </a:cubicBezTo>
                  <a:cubicBezTo>
                    <a:pt x="183" y="6"/>
                    <a:pt x="181" y="8"/>
                    <a:pt x="179" y="8"/>
                  </a:cubicBezTo>
                  <a:moveTo>
                    <a:pt x="140" y="8"/>
                  </a:moveTo>
                  <a:cubicBezTo>
                    <a:pt x="121" y="8"/>
                    <a:pt x="121" y="8"/>
                    <a:pt x="121" y="8"/>
                  </a:cubicBezTo>
                  <a:cubicBezTo>
                    <a:pt x="118" y="8"/>
                    <a:pt x="117" y="6"/>
                    <a:pt x="117" y="4"/>
                  </a:cubicBezTo>
                  <a:cubicBezTo>
                    <a:pt x="117" y="1"/>
                    <a:pt x="118" y="0"/>
                    <a:pt x="12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2" y="0"/>
                    <a:pt x="144" y="1"/>
                    <a:pt x="144" y="4"/>
                  </a:cubicBezTo>
                  <a:cubicBezTo>
                    <a:pt x="144" y="6"/>
                    <a:pt x="142" y="8"/>
                    <a:pt x="140" y="8"/>
                  </a:cubicBezTo>
                  <a:moveTo>
                    <a:pt x="101" y="8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78" y="6"/>
                    <a:pt x="78" y="4"/>
                  </a:cubicBezTo>
                  <a:cubicBezTo>
                    <a:pt x="78" y="1"/>
                    <a:pt x="80" y="0"/>
                    <a:pt x="8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5" y="1"/>
                    <a:pt x="105" y="4"/>
                  </a:cubicBezTo>
                  <a:cubicBezTo>
                    <a:pt x="105" y="6"/>
                    <a:pt x="103" y="8"/>
                    <a:pt x="101" y="8"/>
                  </a:cubicBezTo>
                  <a:moveTo>
                    <a:pt x="62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1" y="8"/>
                    <a:pt x="39" y="6"/>
                    <a:pt x="39" y="4"/>
                  </a:cubicBezTo>
                  <a:cubicBezTo>
                    <a:pt x="39" y="1"/>
                    <a:pt x="41" y="0"/>
                    <a:pt x="4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5" y="0"/>
                    <a:pt x="66" y="1"/>
                    <a:pt x="66" y="4"/>
                  </a:cubicBezTo>
                  <a:cubicBezTo>
                    <a:pt x="66" y="6"/>
                    <a:pt x="65" y="8"/>
                    <a:pt x="62" y="8"/>
                  </a:cubicBezTo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14"/>
            <p:cNvSpPr/>
            <p:nvPr/>
          </p:nvSpPr>
          <p:spPr bwMode="auto">
            <a:xfrm>
              <a:off x="3235" y="1281"/>
              <a:ext cx="40" cy="19"/>
            </a:xfrm>
            <a:custGeom>
              <a:avLst/>
              <a:gdLst>
                <a:gd name="T0" fmla="*/ 13 w 17"/>
                <a:gd name="T1" fmla="*/ 8 h 8"/>
                <a:gd name="T2" fmla="*/ 4 w 17"/>
                <a:gd name="T3" fmla="*/ 8 h 8"/>
                <a:gd name="T4" fmla="*/ 0 w 17"/>
                <a:gd name="T5" fmla="*/ 4 h 8"/>
                <a:gd name="T6" fmla="*/ 4 w 17"/>
                <a:gd name="T7" fmla="*/ 0 h 8"/>
                <a:gd name="T8" fmla="*/ 13 w 17"/>
                <a:gd name="T9" fmla="*/ 0 h 8"/>
                <a:gd name="T10" fmla="*/ 17 w 17"/>
                <a:gd name="T11" fmla="*/ 4 h 8"/>
                <a:gd name="T12" fmla="*/ 13 w 1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6"/>
                    <a:pt x="15" y="8"/>
                    <a:pt x="13" y="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15"/>
            <p:cNvSpPr/>
            <p:nvPr/>
          </p:nvSpPr>
          <p:spPr bwMode="auto">
            <a:xfrm>
              <a:off x="4688" y="1747"/>
              <a:ext cx="41" cy="19"/>
            </a:xfrm>
            <a:custGeom>
              <a:avLst/>
              <a:gdLst>
                <a:gd name="T0" fmla="*/ 13 w 17"/>
                <a:gd name="T1" fmla="*/ 8 h 8"/>
                <a:gd name="T2" fmla="*/ 4 w 17"/>
                <a:gd name="T3" fmla="*/ 8 h 8"/>
                <a:gd name="T4" fmla="*/ 0 w 17"/>
                <a:gd name="T5" fmla="*/ 4 h 8"/>
                <a:gd name="T6" fmla="*/ 4 w 17"/>
                <a:gd name="T7" fmla="*/ 0 h 8"/>
                <a:gd name="T8" fmla="*/ 13 w 17"/>
                <a:gd name="T9" fmla="*/ 0 h 8"/>
                <a:gd name="T10" fmla="*/ 17 w 17"/>
                <a:gd name="T11" fmla="*/ 4 h 8"/>
                <a:gd name="T12" fmla="*/ 13 w 1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6"/>
                    <a:pt x="15" y="8"/>
                    <a:pt x="13" y="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16"/>
            <p:cNvSpPr>
              <a:spLocks noEditPoints="1"/>
            </p:cNvSpPr>
            <p:nvPr/>
          </p:nvSpPr>
          <p:spPr bwMode="auto">
            <a:xfrm>
              <a:off x="3325" y="1747"/>
              <a:ext cx="1335" cy="19"/>
            </a:xfrm>
            <a:custGeom>
              <a:avLst/>
              <a:gdLst>
                <a:gd name="T0" fmla="*/ 541 w 564"/>
                <a:gd name="T1" fmla="*/ 8 h 8"/>
                <a:gd name="T2" fmla="*/ 541 w 564"/>
                <a:gd name="T3" fmla="*/ 0 h 8"/>
                <a:gd name="T4" fmla="*/ 564 w 564"/>
                <a:gd name="T5" fmla="*/ 4 h 8"/>
                <a:gd name="T6" fmla="*/ 522 w 564"/>
                <a:gd name="T7" fmla="*/ 8 h 8"/>
                <a:gd name="T8" fmla="*/ 499 w 564"/>
                <a:gd name="T9" fmla="*/ 4 h 8"/>
                <a:gd name="T10" fmla="*/ 522 w 564"/>
                <a:gd name="T11" fmla="*/ 0 h 8"/>
                <a:gd name="T12" fmla="*/ 522 w 564"/>
                <a:gd name="T13" fmla="*/ 8 h 8"/>
                <a:gd name="T14" fmla="*/ 464 w 564"/>
                <a:gd name="T15" fmla="*/ 8 h 8"/>
                <a:gd name="T16" fmla="*/ 464 w 564"/>
                <a:gd name="T17" fmla="*/ 0 h 8"/>
                <a:gd name="T18" fmla="*/ 488 w 564"/>
                <a:gd name="T19" fmla="*/ 4 h 8"/>
                <a:gd name="T20" fmla="*/ 445 w 564"/>
                <a:gd name="T21" fmla="*/ 8 h 8"/>
                <a:gd name="T22" fmla="*/ 422 w 564"/>
                <a:gd name="T23" fmla="*/ 4 h 8"/>
                <a:gd name="T24" fmla="*/ 445 w 564"/>
                <a:gd name="T25" fmla="*/ 0 h 8"/>
                <a:gd name="T26" fmla="*/ 445 w 564"/>
                <a:gd name="T27" fmla="*/ 8 h 8"/>
                <a:gd name="T28" fmla="*/ 388 w 564"/>
                <a:gd name="T29" fmla="*/ 8 h 8"/>
                <a:gd name="T30" fmla="*/ 388 w 564"/>
                <a:gd name="T31" fmla="*/ 0 h 8"/>
                <a:gd name="T32" fmla="*/ 411 w 564"/>
                <a:gd name="T33" fmla="*/ 4 h 8"/>
                <a:gd name="T34" fmla="*/ 368 w 564"/>
                <a:gd name="T35" fmla="*/ 8 h 8"/>
                <a:gd name="T36" fmla="*/ 345 w 564"/>
                <a:gd name="T37" fmla="*/ 4 h 8"/>
                <a:gd name="T38" fmla="*/ 368 w 564"/>
                <a:gd name="T39" fmla="*/ 0 h 8"/>
                <a:gd name="T40" fmla="*/ 368 w 564"/>
                <a:gd name="T41" fmla="*/ 8 h 8"/>
                <a:gd name="T42" fmla="*/ 311 w 564"/>
                <a:gd name="T43" fmla="*/ 8 h 8"/>
                <a:gd name="T44" fmla="*/ 311 w 564"/>
                <a:gd name="T45" fmla="*/ 0 h 8"/>
                <a:gd name="T46" fmla="*/ 334 w 564"/>
                <a:gd name="T47" fmla="*/ 4 h 8"/>
                <a:gd name="T48" fmla="*/ 292 w 564"/>
                <a:gd name="T49" fmla="*/ 8 h 8"/>
                <a:gd name="T50" fmla="*/ 269 w 564"/>
                <a:gd name="T51" fmla="*/ 4 h 8"/>
                <a:gd name="T52" fmla="*/ 292 w 564"/>
                <a:gd name="T53" fmla="*/ 0 h 8"/>
                <a:gd name="T54" fmla="*/ 292 w 564"/>
                <a:gd name="T55" fmla="*/ 8 h 8"/>
                <a:gd name="T56" fmla="*/ 234 w 564"/>
                <a:gd name="T57" fmla="*/ 8 h 8"/>
                <a:gd name="T58" fmla="*/ 234 w 564"/>
                <a:gd name="T59" fmla="*/ 0 h 8"/>
                <a:gd name="T60" fmla="*/ 257 w 564"/>
                <a:gd name="T61" fmla="*/ 4 h 8"/>
                <a:gd name="T62" fmla="*/ 215 w 564"/>
                <a:gd name="T63" fmla="*/ 8 h 8"/>
                <a:gd name="T64" fmla="*/ 192 w 564"/>
                <a:gd name="T65" fmla="*/ 4 h 8"/>
                <a:gd name="T66" fmla="*/ 215 w 564"/>
                <a:gd name="T67" fmla="*/ 0 h 8"/>
                <a:gd name="T68" fmla="*/ 215 w 564"/>
                <a:gd name="T69" fmla="*/ 8 h 8"/>
                <a:gd name="T70" fmla="*/ 157 w 564"/>
                <a:gd name="T71" fmla="*/ 8 h 8"/>
                <a:gd name="T72" fmla="*/ 157 w 564"/>
                <a:gd name="T73" fmla="*/ 0 h 8"/>
                <a:gd name="T74" fmla="*/ 180 w 564"/>
                <a:gd name="T75" fmla="*/ 4 h 8"/>
                <a:gd name="T76" fmla="*/ 138 w 564"/>
                <a:gd name="T77" fmla="*/ 8 h 8"/>
                <a:gd name="T78" fmla="*/ 115 w 564"/>
                <a:gd name="T79" fmla="*/ 4 h 8"/>
                <a:gd name="T80" fmla="*/ 138 w 564"/>
                <a:gd name="T81" fmla="*/ 0 h 8"/>
                <a:gd name="T82" fmla="*/ 138 w 564"/>
                <a:gd name="T83" fmla="*/ 8 h 8"/>
                <a:gd name="T84" fmla="*/ 81 w 564"/>
                <a:gd name="T85" fmla="*/ 8 h 8"/>
                <a:gd name="T86" fmla="*/ 81 w 564"/>
                <a:gd name="T87" fmla="*/ 0 h 8"/>
                <a:gd name="T88" fmla="*/ 104 w 564"/>
                <a:gd name="T89" fmla="*/ 4 h 8"/>
                <a:gd name="T90" fmla="*/ 61 w 564"/>
                <a:gd name="T91" fmla="*/ 8 h 8"/>
                <a:gd name="T92" fmla="*/ 38 w 564"/>
                <a:gd name="T93" fmla="*/ 4 h 8"/>
                <a:gd name="T94" fmla="*/ 61 w 564"/>
                <a:gd name="T95" fmla="*/ 0 h 8"/>
                <a:gd name="T96" fmla="*/ 61 w 564"/>
                <a:gd name="T97" fmla="*/ 8 h 8"/>
                <a:gd name="T98" fmla="*/ 4 w 564"/>
                <a:gd name="T99" fmla="*/ 8 h 8"/>
                <a:gd name="T100" fmla="*/ 4 w 564"/>
                <a:gd name="T101" fmla="*/ 0 h 8"/>
                <a:gd name="T102" fmla="*/ 27 w 564"/>
                <a:gd name="T10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4" h="8">
                  <a:moveTo>
                    <a:pt x="560" y="8"/>
                  </a:moveTo>
                  <a:cubicBezTo>
                    <a:pt x="541" y="8"/>
                    <a:pt x="541" y="8"/>
                    <a:pt x="541" y="8"/>
                  </a:cubicBezTo>
                  <a:cubicBezTo>
                    <a:pt x="539" y="8"/>
                    <a:pt x="537" y="6"/>
                    <a:pt x="537" y="4"/>
                  </a:cubicBezTo>
                  <a:cubicBezTo>
                    <a:pt x="537" y="2"/>
                    <a:pt x="539" y="0"/>
                    <a:pt x="541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63" y="0"/>
                    <a:pt x="564" y="2"/>
                    <a:pt x="564" y="4"/>
                  </a:cubicBezTo>
                  <a:cubicBezTo>
                    <a:pt x="564" y="6"/>
                    <a:pt x="563" y="8"/>
                    <a:pt x="560" y="8"/>
                  </a:cubicBezTo>
                  <a:moveTo>
                    <a:pt x="522" y="8"/>
                  </a:moveTo>
                  <a:cubicBezTo>
                    <a:pt x="503" y="8"/>
                    <a:pt x="503" y="8"/>
                    <a:pt x="503" y="8"/>
                  </a:cubicBezTo>
                  <a:cubicBezTo>
                    <a:pt x="501" y="8"/>
                    <a:pt x="499" y="6"/>
                    <a:pt x="499" y="4"/>
                  </a:cubicBezTo>
                  <a:cubicBezTo>
                    <a:pt x="499" y="2"/>
                    <a:pt x="501" y="0"/>
                    <a:pt x="503" y="0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524" y="0"/>
                    <a:pt x="526" y="2"/>
                    <a:pt x="526" y="4"/>
                  </a:cubicBezTo>
                  <a:cubicBezTo>
                    <a:pt x="526" y="6"/>
                    <a:pt x="524" y="8"/>
                    <a:pt x="522" y="8"/>
                  </a:cubicBezTo>
                  <a:moveTo>
                    <a:pt x="484" y="8"/>
                  </a:moveTo>
                  <a:cubicBezTo>
                    <a:pt x="464" y="8"/>
                    <a:pt x="464" y="8"/>
                    <a:pt x="464" y="8"/>
                  </a:cubicBezTo>
                  <a:cubicBezTo>
                    <a:pt x="462" y="8"/>
                    <a:pt x="460" y="6"/>
                    <a:pt x="460" y="4"/>
                  </a:cubicBezTo>
                  <a:cubicBezTo>
                    <a:pt x="460" y="2"/>
                    <a:pt x="462" y="0"/>
                    <a:pt x="464" y="0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486" y="0"/>
                    <a:pt x="488" y="2"/>
                    <a:pt x="488" y="4"/>
                  </a:cubicBezTo>
                  <a:cubicBezTo>
                    <a:pt x="488" y="6"/>
                    <a:pt x="486" y="8"/>
                    <a:pt x="484" y="8"/>
                  </a:cubicBezTo>
                  <a:moveTo>
                    <a:pt x="445" y="8"/>
                  </a:moveTo>
                  <a:cubicBezTo>
                    <a:pt x="426" y="8"/>
                    <a:pt x="426" y="8"/>
                    <a:pt x="426" y="8"/>
                  </a:cubicBezTo>
                  <a:cubicBezTo>
                    <a:pt x="424" y="8"/>
                    <a:pt x="422" y="6"/>
                    <a:pt x="422" y="4"/>
                  </a:cubicBezTo>
                  <a:cubicBezTo>
                    <a:pt x="422" y="2"/>
                    <a:pt x="424" y="0"/>
                    <a:pt x="42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7" y="0"/>
                    <a:pt x="449" y="2"/>
                    <a:pt x="449" y="4"/>
                  </a:cubicBezTo>
                  <a:cubicBezTo>
                    <a:pt x="449" y="6"/>
                    <a:pt x="447" y="8"/>
                    <a:pt x="445" y="8"/>
                  </a:cubicBezTo>
                  <a:moveTo>
                    <a:pt x="407" y="8"/>
                  </a:moveTo>
                  <a:cubicBezTo>
                    <a:pt x="388" y="8"/>
                    <a:pt x="388" y="8"/>
                    <a:pt x="388" y="8"/>
                  </a:cubicBezTo>
                  <a:cubicBezTo>
                    <a:pt x="385" y="8"/>
                    <a:pt x="384" y="6"/>
                    <a:pt x="384" y="4"/>
                  </a:cubicBezTo>
                  <a:cubicBezTo>
                    <a:pt x="384" y="2"/>
                    <a:pt x="385" y="0"/>
                    <a:pt x="388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09" y="0"/>
                    <a:pt x="411" y="2"/>
                    <a:pt x="411" y="4"/>
                  </a:cubicBezTo>
                  <a:cubicBezTo>
                    <a:pt x="411" y="6"/>
                    <a:pt x="409" y="8"/>
                    <a:pt x="407" y="8"/>
                  </a:cubicBezTo>
                  <a:moveTo>
                    <a:pt x="368" y="8"/>
                  </a:moveTo>
                  <a:cubicBezTo>
                    <a:pt x="349" y="8"/>
                    <a:pt x="349" y="8"/>
                    <a:pt x="349" y="8"/>
                  </a:cubicBezTo>
                  <a:cubicBezTo>
                    <a:pt x="347" y="8"/>
                    <a:pt x="345" y="6"/>
                    <a:pt x="345" y="4"/>
                  </a:cubicBezTo>
                  <a:cubicBezTo>
                    <a:pt x="345" y="2"/>
                    <a:pt x="347" y="0"/>
                    <a:pt x="349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71" y="0"/>
                    <a:pt x="372" y="2"/>
                    <a:pt x="372" y="4"/>
                  </a:cubicBezTo>
                  <a:cubicBezTo>
                    <a:pt x="372" y="6"/>
                    <a:pt x="371" y="8"/>
                    <a:pt x="368" y="8"/>
                  </a:cubicBezTo>
                  <a:moveTo>
                    <a:pt x="330" y="8"/>
                  </a:moveTo>
                  <a:cubicBezTo>
                    <a:pt x="311" y="8"/>
                    <a:pt x="311" y="8"/>
                    <a:pt x="311" y="8"/>
                  </a:cubicBezTo>
                  <a:cubicBezTo>
                    <a:pt x="309" y="8"/>
                    <a:pt x="307" y="6"/>
                    <a:pt x="307" y="4"/>
                  </a:cubicBezTo>
                  <a:cubicBezTo>
                    <a:pt x="307" y="2"/>
                    <a:pt x="309" y="0"/>
                    <a:pt x="311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2" y="0"/>
                    <a:pt x="334" y="2"/>
                    <a:pt x="334" y="4"/>
                  </a:cubicBezTo>
                  <a:cubicBezTo>
                    <a:pt x="334" y="6"/>
                    <a:pt x="332" y="8"/>
                    <a:pt x="330" y="8"/>
                  </a:cubicBezTo>
                  <a:moveTo>
                    <a:pt x="292" y="8"/>
                  </a:moveTo>
                  <a:cubicBezTo>
                    <a:pt x="272" y="8"/>
                    <a:pt x="272" y="8"/>
                    <a:pt x="272" y="8"/>
                  </a:cubicBezTo>
                  <a:cubicBezTo>
                    <a:pt x="270" y="8"/>
                    <a:pt x="269" y="6"/>
                    <a:pt x="269" y="4"/>
                  </a:cubicBezTo>
                  <a:cubicBezTo>
                    <a:pt x="269" y="2"/>
                    <a:pt x="270" y="0"/>
                    <a:pt x="272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4" y="0"/>
                    <a:pt x="296" y="2"/>
                    <a:pt x="296" y="4"/>
                  </a:cubicBezTo>
                  <a:cubicBezTo>
                    <a:pt x="296" y="6"/>
                    <a:pt x="294" y="8"/>
                    <a:pt x="292" y="8"/>
                  </a:cubicBezTo>
                  <a:moveTo>
                    <a:pt x="253" y="8"/>
                  </a:moveTo>
                  <a:cubicBezTo>
                    <a:pt x="234" y="8"/>
                    <a:pt x="234" y="8"/>
                    <a:pt x="234" y="8"/>
                  </a:cubicBezTo>
                  <a:cubicBezTo>
                    <a:pt x="232" y="8"/>
                    <a:pt x="230" y="6"/>
                    <a:pt x="230" y="4"/>
                  </a:cubicBezTo>
                  <a:cubicBezTo>
                    <a:pt x="230" y="2"/>
                    <a:pt x="232" y="0"/>
                    <a:pt x="234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5" y="0"/>
                    <a:pt x="257" y="2"/>
                    <a:pt x="257" y="4"/>
                  </a:cubicBezTo>
                  <a:cubicBezTo>
                    <a:pt x="257" y="6"/>
                    <a:pt x="255" y="8"/>
                    <a:pt x="253" y="8"/>
                  </a:cubicBezTo>
                  <a:moveTo>
                    <a:pt x="215" y="8"/>
                  </a:moveTo>
                  <a:cubicBezTo>
                    <a:pt x="196" y="8"/>
                    <a:pt x="196" y="8"/>
                    <a:pt x="196" y="8"/>
                  </a:cubicBezTo>
                  <a:cubicBezTo>
                    <a:pt x="193" y="8"/>
                    <a:pt x="192" y="6"/>
                    <a:pt x="192" y="4"/>
                  </a:cubicBezTo>
                  <a:cubicBezTo>
                    <a:pt x="192" y="2"/>
                    <a:pt x="193" y="0"/>
                    <a:pt x="196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6"/>
                    <a:pt x="217" y="8"/>
                    <a:pt x="215" y="8"/>
                  </a:cubicBezTo>
                  <a:moveTo>
                    <a:pt x="176" y="8"/>
                  </a:moveTo>
                  <a:cubicBezTo>
                    <a:pt x="157" y="8"/>
                    <a:pt x="157" y="8"/>
                    <a:pt x="157" y="8"/>
                  </a:cubicBezTo>
                  <a:cubicBezTo>
                    <a:pt x="155" y="8"/>
                    <a:pt x="153" y="6"/>
                    <a:pt x="153" y="4"/>
                  </a:cubicBezTo>
                  <a:cubicBezTo>
                    <a:pt x="153" y="2"/>
                    <a:pt x="155" y="0"/>
                    <a:pt x="15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9" y="0"/>
                    <a:pt x="180" y="2"/>
                    <a:pt x="180" y="4"/>
                  </a:cubicBezTo>
                  <a:cubicBezTo>
                    <a:pt x="180" y="6"/>
                    <a:pt x="179" y="8"/>
                    <a:pt x="176" y="8"/>
                  </a:cubicBezTo>
                  <a:moveTo>
                    <a:pt x="138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7" y="8"/>
                    <a:pt x="115" y="6"/>
                    <a:pt x="115" y="4"/>
                  </a:cubicBezTo>
                  <a:cubicBezTo>
                    <a:pt x="115" y="2"/>
                    <a:pt x="117" y="0"/>
                    <a:pt x="11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2" y="6"/>
                    <a:pt x="140" y="8"/>
                    <a:pt x="138" y="8"/>
                  </a:cubicBezTo>
                  <a:moveTo>
                    <a:pt x="100" y="8"/>
                  </a:moveTo>
                  <a:cubicBezTo>
                    <a:pt x="81" y="8"/>
                    <a:pt x="81" y="8"/>
                    <a:pt x="81" y="8"/>
                  </a:cubicBezTo>
                  <a:cubicBezTo>
                    <a:pt x="78" y="8"/>
                    <a:pt x="77" y="6"/>
                    <a:pt x="77" y="4"/>
                  </a:cubicBezTo>
                  <a:cubicBezTo>
                    <a:pt x="77" y="2"/>
                    <a:pt x="78" y="0"/>
                    <a:pt x="8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6"/>
                    <a:pt x="102" y="8"/>
                    <a:pt x="100" y="8"/>
                  </a:cubicBezTo>
                  <a:moveTo>
                    <a:pt x="61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0" y="8"/>
                    <a:pt x="38" y="6"/>
                    <a:pt x="38" y="4"/>
                  </a:cubicBezTo>
                  <a:cubicBezTo>
                    <a:pt x="38" y="2"/>
                    <a:pt x="40" y="0"/>
                    <a:pt x="4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ubicBezTo>
                    <a:pt x="65" y="6"/>
                    <a:pt x="63" y="8"/>
                    <a:pt x="61" y="8"/>
                  </a:cubicBezTo>
                  <a:moveTo>
                    <a:pt x="2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4"/>
                  </a:cubicBezTo>
                  <a:cubicBezTo>
                    <a:pt x="27" y="6"/>
                    <a:pt x="25" y="8"/>
                    <a:pt x="23" y="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17"/>
            <p:cNvSpPr/>
            <p:nvPr/>
          </p:nvSpPr>
          <p:spPr bwMode="auto">
            <a:xfrm>
              <a:off x="3256" y="1726"/>
              <a:ext cx="41" cy="40"/>
            </a:xfrm>
            <a:custGeom>
              <a:avLst/>
              <a:gdLst>
                <a:gd name="T0" fmla="*/ 14 w 17"/>
                <a:gd name="T1" fmla="*/ 17 h 17"/>
                <a:gd name="T2" fmla="*/ 4 w 17"/>
                <a:gd name="T3" fmla="*/ 17 h 17"/>
                <a:gd name="T4" fmla="*/ 0 w 17"/>
                <a:gd name="T5" fmla="*/ 13 h 17"/>
                <a:gd name="T6" fmla="*/ 0 w 17"/>
                <a:gd name="T7" fmla="*/ 4 h 17"/>
                <a:gd name="T8" fmla="*/ 4 w 17"/>
                <a:gd name="T9" fmla="*/ 0 h 17"/>
                <a:gd name="T10" fmla="*/ 8 w 17"/>
                <a:gd name="T11" fmla="*/ 4 h 17"/>
                <a:gd name="T12" fmla="*/ 8 w 17"/>
                <a:gd name="T13" fmla="*/ 9 h 17"/>
                <a:gd name="T14" fmla="*/ 14 w 17"/>
                <a:gd name="T15" fmla="*/ 9 h 17"/>
                <a:gd name="T16" fmla="*/ 17 w 17"/>
                <a:gd name="T17" fmla="*/ 13 h 17"/>
                <a:gd name="T18" fmla="*/ 14 w 17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9"/>
                    <a:pt x="17" y="11"/>
                    <a:pt x="17" y="13"/>
                  </a:cubicBezTo>
                  <a:cubicBezTo>
                    <a:pt x="17" y="15"/>
                    <a:pt x="16" y="17"/>
                    <a:pt x="14" y="17"/>
                  </a:cubicBezTo>
                  <a:close/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18"/>
            <p:cNvSpPr>
              <a:spLocks noEditPoints="1"/>
            </p:cNvSpPr>
            <p:nvPr/>
          </p:nvSpPr>
          <p:spPr bwMode="auto">
            <a:xfrm>
              <a:off x="3256" y="1349"/>
              <a:ext cx="19" cy="348"/>
            </a:xfrm>
            <a:custGeom>
              <a:avLst/>
              <a:gdLst>
                <a:gd name="T0" fmla="*/ 4 w 8"/>
                <a:gd name="T1" fmla="*/ 147 h 147"/>
                <a:gd name="T2" fmla="*/ 0 w 8"/>
                <a:gd name="T3" fmla="*/ 143 h 147"/>
                <a:gd name="T4" fmla="*/ 0 w 8"/>
                <a:gd name="T5" fmla="*/ 123 h 147"/>
                <a:gd name="T6" fmla="*/ 4 w 8"/>
                <a:gd name="T7" fmla="*/ 119 h 147"/>
                <a:gd name="T8" fmla="*/ 8 w 8"/>
                <a:gd name="T9" fmla="*/ 123 h 147"/>
                <a:gd name="T10" fmla="*/ 8 w 8"/>
                <a:gd name="T11" fmla="*/ 143 h 147"/>
                <a:gd name="T12" fmla="*/ 4 w 8"/>
                <a:gd name="T13" fmla="*/ 147 h 147"/>
                <a:gd name="T14" fmla="*/ 4 w 8"/>
                <a:gd name="T15" fmla="*/ 107 h 147"/>
                <a:gd name="T16" fmla="*/ 0 w 8"/>
                <a:gd name="T17" fmla="*/ 103 h 147"/>
                <a:gd name="T18" fmla="*/ 0 w 8"/>
                <a:gd name="T19" fmla="*/ 83 h 147"/>
                <a:gd name="T20" fmla="*/ 4 w 8"/>
                <a:gd name="T21" fmla="*/ 79 h 147"/>
                <a:gd name="T22" fmla="*/ 8 w 8"/>
                <a:gd name="T23" fmla="*/ 83 h 147"/>
                <a:gd name="T24" fmla="*/ 8 w 8"/>
                <a:gd name="T25" fmla="*/ 103 h 147"/>
                <a:gd name="T26" fmla="*/ 4 w 8"/>
                <a:gd name="T27" fmla="*/ 107 h 147"/>
                <a:gd name="T28" fmla="*/ 4 w 8"/>
                <a:gd name="T29" fmla="*/ 68 h 147"/>
                <a:gd name="T30" fmla="*/ 0 w 8"/>
                <a:gd name="T31" fmla="*/ 64 h 147"/>
                <a:gd name="T32" fmla="*/ 0 w 8"/>
                <a:gd name="T33" fmla="*/ 44 h 147"/>
                <a:gd name="T34" fmla="*/ 4 w 8"/>
                <a:gd name="T35" fmla="*/ 40 h 147"/>
                <a:gd name="T36" fmla="*/ 8 w 8"/>
                <a:gd name="T37" fmla="*/ 44 h 147"/>
                <a:gd name="T38" fmla="*/ 8 w 8"/>
                <a:gd name="T39" fmla="*/ 64 h 147"/>
                <a:gd name="T40" fmla="*/ 4 w 8"/>
                <a:gd name="T41" fmla="*/ 68 h 147"/>
                <a:gd name="T42" fmla="*/ 4 w 8"/>
                <a:gd name="T43" fmla="*/ 28 h 147"/>
                <a:gd name="T44" fmla="*/ 0 w 8"/>
                <a:gd name="T45" fmla="*/ 24 h 147"/>
                <a:gd name="T46" fmla="*/ 0 w 8"/>
                <a:gd name="T47" fmla="*/ 4 h 147"/>
                <a:gd name="T48" fmla="*/ 4 w 8"/>
                <a:gd name="T49" fmla="*/ 0 h 147"/>
                <a:gd name="T50" fmla="*/ 8 w 8"/>
                <a:gd name="T51" fmla="*/ 4 h 147"/>
                <a:gd name="T52" fmla="*/ 8 w 8"/>
                <a:gd name="T53" fmla="*/ 24 h 147"/>
                <a:gd name="T54" fmla="*/ 4 w 8"/>
                <a:gd name="T55" fmla="*/ 2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" h="147">
                  <a:moveTo>
                    <a:pt x="4" y="147"/>
                  </a:moveTo>
                  <a:cubicBezTo>
                    <a:pt x="2" y="147"/>
                    <a:pt x="0" y="145"/>
                    <a:pt x="0" y="14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1"/>
                    <a:pt x="2" y="119"/>
                    <a:pt x="4" y="119"/>
                  </a:cubicBezTo>
                  <a:cubicBezTo>
                    <a:pt x="6" y="119"/>
                    <a:pt x="8" y="121"/>
                    <a:pt x="8" y="12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5"/>
                    <a:pt x="6" y="147"/>
                    <a:pt x="4" y="147"/>
                  </a:cubicBezTo>
                  <a:moveTo>
                    <a:pt x="4" y="107"/>
                  </a:moveTo>
                  <a:cubicBezTo>
                    <a:pt x="2" y="107"/>
                    <a:pt x="0" y="105"/>
                    <a:pt x="0" y="10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1"/>
                    <a:pt x="2" y="79"/>
                    <a:pt x="4" y="79"/>
                  </a:cubicBezTo>
                  <a:cubicBezTo>
                    <a:pt x="6" y="79"/>
                    <a:pt x="8" y="81"/>
                    <a:pt x="8" y="8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5"/>
                    <a:pt x="6" y="107"/>
                    <a:pt x="4" y="107"/>
                  </a:cubicBezTo>
                  <a:moveTo>
                    <a:pt x="4" y="68"/>
                  </a:moveTo>
                  <a:cubicBezTo>
                    <a:pt x="2" y="68"/>
                    <a:pt x="0" y="66"/>
                    <a:pt x="0" y="6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6" y="40"/>
                    <a:pt x="8" y="42"/>
                    <a:pt x="8" y="4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6"/>
                    <a:pt x="6" y="68"/>
                    <a:pt x="4" y="68"/>
                  </a:cubicBezTo>
                  <a:moveTo>
                    <a:pt x="4" y="28"/>
                  </a:moveTo>
                  <a:cubicBezTo>
                    <a:pt x="2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19"/>
            <p:cNvSpPr/>
            <p:nvPr/>
          </p:nvSpPr>
          <p:spPr bwMode="auto">
            <a:xfrm>
              <a:off x="3256" y="1281"/>
              <a:ext cx="19" cy="40"/>
            </a:xfrm>
            <a:custGeom>
              <a:avLst/>
              <a:gdLst>
                <a:gd name="T0" fmla="*/ 4 w 8"/>
                <a:gd name="T1" fmla="*/ 17 h 17"/>
                <a:gd name="T2" fmla="*/ 0 w 8"/>
                <a:gd name="T3" fmla="*/ 13 h 17"/>
                <a:gd name="T4" fmla="*/ 0 w 8"/>
                <a:gd name="T5" fmla="*/ 4 h 17"/>
                <a:gd name="T6" fmla="*/ 4 w 8"/>
                <a:gd name="T7" fmla="*/ 0 h 17"/>
                <a:gd name="T8" fmla="*/ 8 w 8"/>
                <a:gd name="T9" fmla="*/ 4 h 17"/>
                <a:gd name="T10" fmla="*/ 8 w 8"/>
                <a:gd name="T11" fmla="*/ 13 h 17"/>
                <a:gd name="T12" fmla="*/ 4 w 8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4" y="17"/>
                  </a:moveTo>
                  <a:cubicBezTo>
                    <a:pt x="2" y="17"/>
                    <a:pt x="0" y="16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6"/>
                    <a:pt x="6" y="17"/>
                    <a:pt x="4" y="17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20"/>
            <p:cNvSpPr/>
            <p:nvPr/>
          </p:nvSpPr>
          <p:spPr bwMode="auto">
            <a:xfrm>
              <a:off x="4688" y="815"/>
              <a:ext cx="41" cy="18"/>
            </a:xfrm>
            <a:custGeom>
              <a:avLst/>
              <a:gdLst>
                <a:gd name="T0" fmla="*/ 13 w 17"/>
                <a:gd name="T1" fmla="*/ 8 h 8"/>
                <a:gd name="T2" fmla="*/ 4 w 17"/>
                <a:gd name="T3" fmla="*/ 8 h 8"/>
                <a:gd name="T4" fmla="*/ 0 w 17"/>
                <a:gd name="T5" fmla="*/ 4 h 8"/>
                <a:gd name="T6" fmla="*/ 4 w 17"/>
                <a:gd name="T7" fmla="*/ 0 h 8"/>
                <a:gd name="T8" fmla="*/ 13 w 17"/>
                <a:gd name="T9" fmla="*/ 0 h 8"/>
                <a:gd name="T10" fmla="*/ 17 w 17"/>
                <a:gd name="T11" fmla="*/ 4 h 8"/>
                <a:gd name="T12" fmla="*/ 13 w 1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6"/>
                    <a:pt x="15" y="8"/>
                    <a:pt x="13" y="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21"/>
            <p:cNvSpPr>
              <a:spLocks noEditPoints="1"/>
            </p:cNvSpPr>
            <p:nvPr/>
          </p:nvSpPr>
          <p:spPr bwMode="auto">
            <a:xfrm>
              <a:off x="3325" y="815"/>
              <a:ext cx="1335" cy="18"/>
            </a:xfrm>
            <a:custGeom>
              <a:avLst/>
              <a:gdLst>
                <a:gd name="T0" fmla="*/ 541 w 564"/>
                <a:gd name="T1" fmla="*/ 8 h 8"/>
                <a:gd name="T2" fmla="*/ 541 w 564"/>
                <a:gd name="T3" fmla="*/ 0 h 8"/>
                <a:gd name="T4" fmla="*/ 564 w 564"/>
                <a:gd name="T5" fmla="*/ 4 h 8"/>
                <a:gd name="T6" fmla="*/ 522 w 564"/>
                <a:gd name="T7" fmla="*/ 8 h 8"/>
                <a:gd name="T8" fmla="*/ 499 w 564"/>
                <a:gd name="T9" fmla="*/ 4 h 8"/>
                <a:gd name="T10" fmla="*/ 522 w 564"/>
                <a:gd name="T11" fmla="*/ 0 h 8"/>
                <a:gd name="T12" fmla="*/ 522 w 564"/>
                <a:gd name="T13" fmla="*/ 8 h 8"/>
                <a:gd name="T14" fmla="*/ 464 w 564"/>
                <a:gd name="T15" fmla="*/ 8 h 8"/>
                <a:gd name="T16" fmla="*/ 464 w 564"/>
                <a:gd name="T17" fmla="*/ 0 h 8"/>
                <a:gd name="T18" fmla="*/ 488 w 564"/>
                <a:gd name="T19" fmla="*/ 4 h 8"/>
                <a:gd name="T20" fmla="*/ 445 w 564"/>
                <a:gd name="T21" fmla="*/ 8 h 8"/>
                <a:gd name="T22" fmla="*/ 422 w 564"/>
                <a:gd name="T23" fmla="*/ 4 h 8"/>
                <a:gd name="T24" fmla="*/ 445 w 564"/>
                <a:gd name="T25" fmla="*/ 0 h 8"/>
                <a:gd name="T26" fmla="*/ 445 w 564"/>
                <a:gd name="T27" fmla="*/ 8 h 8"/>
                <a:gd name="T28" fmla="*/ 388 w 564"/>
                <a:gd name="T29" fmla="*/ 8 h 8"/>
                <a:gd name="T30" fmla="*/ 388 w 564"/>
                <a:gd name="T31" fmla="*/ 0 h 8"/>
                <a:gd name="T32" fmla="*/ 411 w 564"/>
                <a:gd name="T33" fmla="*/ 4 h 8"/>
                <a:gd name="T34" fmla="*/ 368 w 564"/>
                <a:gd name="T35" fmla="*/ 8 h 8"/>
                <a:gd name="T36" fmla="*/ 345 w 564"/>
                <a:gd name="T37" fmla="*/ 4 h 8"/>
                <a:gd name="T38" fmla="*/ 368 w 564"/>
                <a:gd name="T39" fmla="*/ 0 h 8"/>
                <a:gd name="T40" fmla="*/ 368 w 564"/>
                <a:gd name="T41" fmla="*/ 8 h 8"/>
                <a:gd name="T42" fmla="*/ 311 w 564"/>
                <a:gd name="T43" fmla="*/ 8 h 8"/>
                <a:gd name="T44" fmla="*/ 311 w 564"/>
                <a:gd name="T45" fmla="*/ 0 h 8"/>
                <a:gd name="T46" fmla="*/ 334 w 564"/>
                <a:gd name="T47" fmla="*/ 4 h 8"/>
                <a:gd name="T48" fmla="*/ 292 w 564"/>
                <a:gd name="T49" fmla="*/ 8 h 8"/>
                <a:gd name="T50" fmla="*/ 269 w 564"/>
                <a:gd name="T51" fmla="*/ 4 h 8"/>
                <a:gd name="T52" fmla="*/ 292 w 564"/>
                <a:gd name="T53" fmla="*/ 0 h 8"/>
                <a:gd name="T54" fmla="*/ 292 w 564"/>
                <a:gd name="T55" fmla="*/ 8 h 8"/>
                <a:gd name="T56" fmla="*/ 234 w 564"/>
                <a:gd name="T57" fmla="*/ 8 h 8"/>
                <a:gd name="T58" fmla="*/ 234 w 564"/>
                <a:gd name="T59" fmla="*/ 0 h 8"/>
                <a:gd name="T60" fmla="*/ 257 w 564"/>
                <a:gd name="T61" fmla="*/ 4 h 8"/>
                <a:gd name="T62" fmla="*/ 215 w 564"/>
                <a:gd name="T63" fmla="*/ 8 h 8"/>
                <a:gd name="T64" fmla="*/ 192 w 564"/>
                <a:gd name="T65" fmla="*/ 4 h 8"/>
                <a:gd name="T66" fmla="*/ 215 w 564"/>
                <a:gd name="T67" fmla="*/ 0 h 8"/>
                <a:gd name="T68" fmla="*/ 215 w 564"/>
                <a:gd name="T69" fmla="*/ 8 h 8"/>
                <a:gd name="T70" fmla="*/ 157 w 564"/>
                <a:gd name="T71" fmla="*/ 8 h 8"/>
                <a:gd name="T72" fmla="*/ 157 w 564"/>
                <a:gd name="T73" fmla="*/ 0 h 8"/>
                <a:gd name="T74" fmla="*/ 180 w 564"/>
                <a:gd name="T75" fmla="*/ 4 h 8"/>
                <a:gd name="T76" fmla="*/ 138 w 564"/>
                <a:gd name="T77" fmla="*/ 8 h 8"/>
                <a:gd name="T78" fmla="*/ 115 w 564"/>
                <a:gd name="T79" fmla="*/ 4 h 8"/>
                <a:gd name="T80" fmla="*/ 138 w 564"/>
                <a:gd name="T81" fmla="*/ 0 h 8"/>
                <a:gd name="T82" fmla="*/ 138 w 564"/>
                <a:gd name="T83" fmla="*/ 8 h 8"/>
                <a:gd name="T84" fmla="*/ 81 w 564"/>
                <a:gd name="T85" fmla="*/ 8 h 8"/>
                <a:gd name="T86" fmla="*/ 81 w 564"/>
                <a:gd name="T87" fmla="*/ 0 h 8"/>
                <a:gd name="T88" fmla="*/ 104 w 564"/>
                <a:gd name="T89" fmla="*/ 4 h 8"/>
                <a:gd name="T90" fmla="*/ 61 w 564"/>
                <a:gd name="T91" fmla="*/ 8 h 8"/>
                <a:gd name="T92" fmla="*/ 38 w 564"/>
                <a:gd name="T93" fmla="*/ 4 h 8"/>
                <a:gd name="T94" fmla="*/ 61 w 564"/>
                <a:gd name="T95" fmla="*/ 0 h 8"/>
                <a:gd name="T96" fmla="*/ 61 w 564"/>
                <a:gd name="T97" fmla="*/ 8 h 8"/>
                <a:gd name="T98" fmla="*/ 4 w 564"/>
                <a:gd name="T99" fmla="*/ 8 h 8"/>
                <a:gd name="T100" fmla="*/ 4 w 564"/>
                <a:gd name="T101" fmla="*/ 0 h 8"/>
                <a:gd name="T102" fmla="*/ 27 w 564"/>
                <a:gd name="T10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4" h="8">
                  <a:moveTo>
                    <a:pt x="560" y="8"/>
                  </a:moveTo>
                  <a:cubicBezTo>
                    <a:pt x="541" y="8"/>
                    <a:pt x="541" y="8"/>
                    <a:pt x="541" y="8"/>
                  </a:cubicBezTo>
                  <a:cubicBezTo>
                    <a:pt x="539" y="8"/>
                    <a:pt x="537" y="6"/>
                    <a:pt x="537" y="4"/>
                  </a:cubicBezTo>
                  <a:cubicBezTo>
                    <a:pt x="537" y="1"/>
                    <a:pt x="539" y="0"/>
                    <a:pt x="541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63" y="0"/>
                    <a:pt x="564" y="1"/>
                    <a:pt x="564" y="4"/>
                  </a:cubicBezTo>
                  <a:cubicBezTo>
                    <a:pt x="564" y="6"/>
                    <a:pt x="563" y="8"/>
                    <a:pt x="560" y="8"/>
                  </a:cubicBezTo>
                  <a:moveTo>
                    <a:pt x="522" y="8"/>
                  </a:moveTo>
                  <a:cubicBezTo>
                    <a:pt x="503" y="8"/>
                    <a:pt x="503" y="8"/>
                    <a:pt x="503" y="8"/>
                  </a:cubicBezTo>
                  <a:cubicBezTo>
                    <a:pt x="501" y="8"/>
                    <a:pt x="499" y="6"/>
                    <a:pt x="499" y="4"/>
                  </a:cubicBezTo>
                  <a:cubicBezTo>
                    <a:pt x="499" y="1"/>
                    <a:pt x="501" y="0"/>
                    <a:pt x="503" y="0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524" y="0"/>
                    <a:pt x="526" y="1"/>
                    <a:pt x="526" y="4"/>
                  </a:cubicBezTo>
                  <a:cubicBezTo>
                    <a:pt x="526" y="6"/>
                    <a:pt x="524" y="8"/>
                    <a:pt x="522" y="8"/>
                  </a:cubicBezTo>
                  <a:moveTo>
                    <a:pt x="484" y="8"/>
                  </a:moveTo>
                  <a:cubicBezTo>
                    <a:pt x="464" y="8"/>
                    <a:pt x="464" y="8"/>
                    <a:pt x="464" y="8"/>
                  </a:cubicBezTo>
                  <a:cubicBezTo>
                    <a:pt x="462" y="8"/>
                    <a:pt x="460" y="6"/>
                    <a:pt x="460" y="4"/>
                  </a:cubicBezTo>
                  <a:cubicBezTo>
                    <a:pt x="460" y="1"/>
                    <a:pt x="462" y="0"/>
                    <a:pt x="464" y="0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486" y="0"/>
                    <a:pt x="488" y="1"/>
                    <a:pt x="488" y="4"/>
                  </a:cubicBezTo>
                  <a:cubicBezTo>
                    <a:pt x="488" y="6"/>
                    <a:pt x="486" y="8"/>
                    <a:pt x="484" y="8"/>
                  </a:cubicBezTo>
                  <a:moveTo>
                    <a:pt x="445" y="8"/>
                  </a:moveTo>
                  <a:cubicBezTo>
                    <a:pt x="426" y="8"/>
                    <a:pt x="426" y="8"/>
                    <a:pt x="426" y="8"/>
                  </a:cubicBezTo>
                  <a:cubicBezTo>
                    <a:pt x="424" y="8"/>
                    <a:pt x="422" y="6"/>
                    <a:pt x="422" y="4"/>
                  </a:cubicBezTo>
                  <a:cubicBezTo>
                    <a:pt x="422" y="1"/>
                    <a:pt x="424" y="0"/>
                    <a:pt x="42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7" y="0"/>
                    <a:pt x="449" y="1"/>
                    <a:pt x="449" y="4"/>
                  </a:cubicBezTo>
                  <a:cubicBezTo>
                    <a:pt x="449" y="6"/>
                    <a:pt x="447" y="8"/>
                    <a:pt x="445" y="8"/>
                  </a:cubicBezTo>
                  <a:moveTo>
                    <a:pt x="407" y="8"/>
                  </a:moveTo>
                  <a:cubicBezTo>
                    <a:pt x="388" y="8"/>
                    <a:pt x="388" y="8"/>
                    <a:pt x="388" y="8"/>
                  </a:cubicBezTo>
                  <a:cubicBezTo>
                    <a:pt x="385" y="8"/>
                    <a:pt x="384" y="6"/>
                    <a:pt x="384" y="4"/>
                  </a:cubicBezTo>
                  <a:cubicBezTo>
                    <a:pt x="384" y="1"/>
                    <a:pt x="385" y="0"/>
                    <a:pt x="388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09" y="0"/>
                    <a:pt x="411" y="1"/>
                    <a:pt x="411" y="4"/>
                  </a:cubicBezTo>
                  <a:cubicBezTo>
                    <a:pt x="411" y="6"/>
                    <a:pt x="409" y="8"/>
                    <a:pt x="407" y="8"/>
                  </a:cubicBezTo>
                  <a:moveTo>
                    <a:pt x="368" y="8"/>
                  </a:moveTo>
                  <a:cubicBezTo>
                    <a:pt x="349" y="8"/>
                    <a:pt x="349" y="8"/>
                    <a:pt x="349" y="8"/>
                  </a:cubicBezTo>
                  <a:cubicBezTo>
                    <a:pt x="347" y="8"/>
                    <a:pt x="345" y="6"/>
                    <a:pt x="345" y="4"/>
                  </a:cubicBezTo>
                  <a:cubicBezTo>
                    <a:pt x="345" y="1"/>
                    <a:pt x="347" y="0"/>
                    <a:pt x="349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71" y="0"/>
                    <a:pt x="372" y="1"/>
                    <a:pt x="372" y="4"/>
                  </a:cubicBezTo>
                  <a:cubicBezTo>
                    <a:pt x="372" y="6"/>
                    <a:pt x="371" y="8"/>
                    <a:pt x="368" y="8"/>
                  </a:cubicBezTo>
                  <a:moveTo>
                    <a:pt x="330" y="8"/>
                  </a:moveTo>
                  <a:cubicBezTo>
                    <a:pt x="311" y="8"/>
                    <a:pt x="311" y="8"/>
                    <a:pt x="311" y="8"/>
                  </a:cubicBezTo>
                  <a:cubicBezTo>
                    <a:pt x="309" y="8"/>
                    <a:pt x="307" y="6"/>
                    <a:pt x="307" y="4"/>
                  </a:cubicBezTo>
                  <a:cubicBezTo>
                    <a:pt x="307" y="1"/>
                    <a:pt x="309" y="0"/>
                    <a:pt x="311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2" y="0"/>
                    <a:pt x="334" y="1"/>
                    <a:pt x="334" y="4"/>
                  </a:cubicBezTo>
                  <a:cubicBezTo>
                    <a:pt x="334" y="6"/>
                    <a:pt x="332" y="8"/>
                    <a:pt x="330" y="8"/>
                  </a:cubicBezTo>
                  <a:moveTo>
                    <a:pt x="292" y="8"/>
                  </a:moveTo>
                  <a:cubicBezTo>
                    <a:pt x="272" y="8"/>
                    <a:pt x="272" y="8"/>
                    <a:pt x="272" y="8"/>
                  </a:cubicBezTo>
                  <a:cubicBezTo>
                    <a:pt x="270" y="8"/>
                    <a:pt x="269" y="6"/>
                    <a:pt x="269" y="4"/>
                  </a:cubicBezTo>
                  <a:cubicBezTo>
                    <a:pt x="269" y="1"/>
                    <a:pt x="270" y="0"/>
                    <a:pt x="272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4" y="0"/>
                    <a:pt x="296" y="1"/>
                    <a:pt x="296" y="4"/>
                  </a:cubicBezTo>
                  <a:cubicBezTo>
                    <a:pt x="296" y="6"/>
                    <a:pt x="294" y="8"/>
                    <a:pt x="292" y="8"/>
                  </a:cubicBezTo>
                  <a:moveTo>
                    <a:pt x="253" y="8"/>
                  </a:moveTo>
                  <a:cubicBezTo>
                    <a:pt x="234" y="8"/>
                    <a:pt x="234" y="8"/>
                    <a:pt x="234" y="8"/>
                  </a:cubicBezTo>
                  <a:cubicBezTo>
                    <a:pt x="232" y="8"/>
                    <a:pt x="230" y="6"/>
                    <a:pt x="230" y="4"/>
                  </a:cubicBezTo>
                  <a:cubicBezTo>
                    <a:pt x="230" y="1"/>
                    <a:pt x="232" y="0"/>
                    <a:pt x="234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5" y="0"/>
                    <a:pt x="257" y="1"/>
                    <a:pt x="257" y="4"/>
                  </a:cubicBezTo>
                  <a:cubicBezTo>
                    <a:pt x="257" y="6"/>
                    <a:pt x="255" y="8"/>
                    <a:pt x="253" y="8"/>
                  </a:cubicBezTo>
                  <a:moveTo>
                    <a:pt x="215" y="8"/>
                  </a:moveTo>
                  <a:cubicBezTo>
                    <a:pt x="196" y="8"/>
                    <a:pt x="196" y="8"/>
                    <a:pt x="196" y="8"/>
                  </a:cubicBezTo>
                  <a:cubicBezTo>
                    <a:pt x="193" y="8"/>
                    <a:pt x="192" y="6"/>
                    <a:pt x="192" y="4"/>
                  </a:cubicBezTo>
                  <a:cubicBezTo>
                    <a:pt x="192" y="1"/>
                    <a:pt x="193" y="0"/>
                    <a:pt x="196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1"/>
                    <a:pt x="219" y="4"/>
                  </a:cubicBezTo>
                  <a:cubicBezTo>
                    <a:pt x="219" y="6"/>
                    <a:pt x="217" y="8"/>
                    <a:pt x="215" y="8"/>
                  </a:cubicBezTo>
                  <a:moveTo>
                    <a:pt x="176" y="8"/>
                  </a:moveTo>
                  <a:cubicBezTo>
                    <a:pt x="157" y="8"/>
                    <a:pt x="157" y="8"/>
                    <a:pt x="157" y="8"/>
                  </a:cubicBezTo>
                  <a:cubicBezTo>
                    <a:pt x="155" y="8"/>
                    <a:pt x="153" y="6"/>
                    <a:pt x="153" y="4"/>
                  </a:cubicBezTo>
                  <a:cubicBezTo>
                    <a:pt x="153" y="1"/>
                    <a:pt x="155" y="0"/>
                    <a:pt x="15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9" y="0"/>
                    <a:pt x="180" y="1"/>
                    <a:pt x="180" y="4"/>
                  </a:cubicBezTo>
                  <a:cubicBezTo>
                    <a:pt x="180" y="6"/>
                    <a:pt x="179" y="8"/>
                    <a:pt x="176" y="8"/>
                  </a:cubicBezTo>
                  <a:moveTo>
                    <a:pt x="138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7" y="8"/>
                    <a:pt x="115" y="6"/>
                    <a:pt x="115" y="4"/>
                  </a:cubicBezTo>
                  <a:cubicBezTo>
                    <a:pt x="115" y="1"/>
                    <a:pt x="117" y="0"/>
                    <a:pt x="11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1"/>
                    <a:pt x="142" y="4"/>
                  </a:cubicBezTo>
                  <a:cubicBezTo>
                    <a:pt x="142" y="6"/>
                    <a:pt x="140" y="8"/>
                    <a:pt x="138" y="8"/>
                  </a:cubicBezTo>
                  <a:moveTo>
                    <a:pt x="100" y="8"/>
                  </a:moveTo>
                  <a:cubicBezTo>
                    <a:pt x="81" y="8"/>
                    <a:pt x="81" y="8"/>
                    <a:pt x="81" y="8"/>
                  </a:cubicBezTo>
                  <a:cubicBezTo>
                    <a:pt x="78" y="8"/>
                    <a:pt x="77" y="6"/>
                    <a:pt x="77" y="4"/>
                  </a:cubicBezTo>
                  <a:cubicBezTo>
                    <a:pt x="77" y="1"/>
                    <a:pt x="78" y="0"/>
                    <a:pt x="8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4"/>
                  </a:cubicBezTo>
                  <a:cubicBezTo>
                    <a:pt x="104" y="6"/>
                    <a:pt x="102" y="8"/>
                    <a:pt x="100" y="8"/>
                  </a:cubicBezTo>
                  <a:moveTo>
                    <a:pt x="61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0" y="8"/>
                    <a:pt x="38" y="6"/>
                    <a:pt x="38" y="4"/>
                  </a:cubicBezTo>
                  <a:cubicBezTo>
                    <a:pt x="38" y="1"/>
                    <a:pt x="40" y="0"/>
                    <a:pt x="4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1"/>
                    <a:pt x="65" y="4"/>
                  </a:cubicBezTo>
                  <a:cubicBezTo>
                    <a:pt x="65" y="6"/>
                    <a:pt x="63" y="8"/>
                    <a:pt x="61" y="8"/>
                  </a:cubicBezTo>
                  <a:moveTo>
                    <a:pt x="2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1"/>
                    <a:pt x="27" y="4"/>
                  </a:cubicBezTo>
                  <a:cubicBezTo>
                    <a:pt x="27" y="6"/>
                    <a:pt x="25" y="8"/>
                    <a:pt x="23" y="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22"/>
            <p:cNvSpPr/>
            <p:nvPr/>
          </p:nvSpPr>
          <p:spPr bwMode="auto">
            <a:xfrm>
              <a:off x="3256" y="815"/>
              <a:ext cx="41" cy="40"/>
            </a:xfrm>
            <a:custGeom>
              <a:avLst/>
              <a:gdLst>
                <a:gd name="T0" fmla="*/ 4 w 17"/>
                <a:gd name="T1" fmla="*/ 17 h 17"/>
                <a:gd name="T2" fmla="*/ 0 w 17"/>
                <a:gd name="T3" fmla="*/ 13 h 17"/>
                <a:gd name="T4" fmla="*/ 0 w 17"/>
                <a:gd name="T5" fmla="*/ 4 h 17"/>
                <a:gd name="T6" fmla="*/ 4 w 17"/>
                <a:gd name="T7" fmla="*/ 0 h 17"/>
                <a:gd name="T8" fmla="*/ 14 w 17"/>
                <a:gd name="T9" fmla="*/ 0 h 17"/>
                <a:gd name="T10" fmla="*/ 17 w 17"/>
                <a:gd name="T11" fmla="*/ 4 h 17"/>
                <a:gd name="T12" fmla="*/ 14 w 17"/>
                <a:gd name="T13" fmla="*/ 8 h 17"/>
                <a:gd name="T14" fmla="*/ 8 w 17"/>
                <a:gd name="T15" fmla="*/ 8 h 17"/>
                <a:gd name="T16" fmla="*/ 8 w 17"/>
                <a:gd name="T17" fmla="*/ 13 h 17"/>
                <a:gd name="T18" fmla="*/ 4 w 17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4" y="17"/>
                  </a:moveTo>
                  <a:cubicBezTo>
                    <a:pt x="2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4"/>
                  </a:cubicBezTo>
                  <a:cubicBezTo>
                    <a:pt x="17" y="6"/>
                    <a:pt x="16" y="8"/>
                    <a:pt x="1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5"/>
                    <a:pt x="6" y="17"/>
                    <a:pt x="4" y="17"/>
                  </a:cubicBezTo>
                  <a:close/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23"/>
            <p:cNvSpPr>
              <a:spLocks noEditPoints="1"/>
            </p:cNvSpPr>
            <p:nvPr/>
          </p:nvSpPr>
          <p:spPr bwMode="auto">
            <a:xfrm>
              <a:off x="3256" y="881"/>
              <a:ext cx="19" cy="234"/>
            </a:xfrm>
            <a:custGeom>
              <a:avLst/>
              <a:gdLst>
                <a:gd name="T0" fmla="*/ 4 w 8"/>
                <a:gd name="T1" fmla="*/ 99 h 99"/>
                <a:gd name="T2" fmla="*/ 0 w 8"/>
                <a:gd name="T3" fmla="*/ 95 h 99"/>
                <a:gd name="T4" fmla="*/ 0 w 8"/>
                <a:gd name="T5" fmla="*/ 77 h 99"/>
                <a:gd name="T6" fmla="*/ 4 w 8"/>
                <a:gd name="T7" fmla="*/ 73 h 99"/>
                <a:gd name="T8" fmla="*/ 8 w 8"/>
                <a:gd name="T9" fmla="*/ 77 h 99"/>
                <a:gd name="T10" fmla="*/ 8 w 8"/>
                <a:gd name="T11" fmla="*/ 95 h 99"/>
                <a:gd name="T12" fmla="*/ 4 w 8"/>
                <a:gd name="T13" fmla="*/ 99 h 99"/>
                <a:gd name="T14" fmla="*/ 4 w 8"/>
                <a:gd name="T15" fmla="*/ 63 h 99"/>
                <a:gd name="T16" fmla="*/ 0 w 8"/>
                <a:gd name="T17" fmla="*/ 59 h 99"/>
                <a:gd name="T18" fmla="*/ 0 w 8"/>
                <a:gd name="T19" fmla="*/ 40 h 99"/>
                <a:gd name="T20" fmla="*/ 4 w 8"/>
                <a:gd name="T21" fmla="*/ 36 h 99"/>
                <a:gd name="T22" fmla="*/ 8 w 8"/>
                <a:gd name="T23" fmla="*/ 40 h 99"/>
                <a:gd name="T24" fmla="*/ 8 w 8"/>
                <a:gd name="T25" fmla="*/ 59 h 99"/>
                <a:gd name="T26" fmla="*/ 4 w 8"/>
                <a:gd name="T27" fmla="*/ 63 h 99"/>
                <a:gd name="T28" fmla="*/ 4 w 8"/>
                <a:gd name="T29" fmla="*/ 26 h 99"/>
                <a:gd name="T30" fmla="*/ 0 w 8"/>
                <a:gd name="T31" fmla="*/ 22 h 99"/>
                <a:gd name="T32" fmla="*/ 0 w 8"/>
                <a:gd name="T33" fmla="*/ 3 h 99"/>
                <a:gd name="T34" fmla="*/ 4 w 8"/>
                <a:gd name="T35" fmla="*/ 0 h 99"/>
                <a:gd name="T36" fmla="*/ 8 w 8"/>
                <a:gd name="T37" fmla="*/ 3 h 99"/>
                <a:gd name="T38" fmla="*/ 8 w 8"/>
                <a:gd name="T39" fmla="*/ 22 h 99"/>
                <a:gd name="T40" fmla="*/ 4 w 8"/>
                <a:gd name="T41" fmla="*/ 2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99">
                  <a:moveTo>
                    <a:pt x="4" y="99"/>
                  </a:moveTo>
                  <a:cubicBezTo>
                    <a:pt x="2" y="99"/>
                    <a:pt x="0" y="98"/>
                    <a:pt x="0" y="95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5"/>
                    <a:pt x="2" y="73"/>
                    <a:pt x="4" y="73"/>
                  </a:cubicBezTo>
                  <a:cubicBezTo>
                    <a:pt x="6" y="73"/>
                    <a:pt x="8" y="75"/>
                    <a:pt x="8" y="7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8"/>
                    <a:pt x="6" y="99"/>
                    <a:pt x="4" y="99"/>
                  </a:cubicBezTo>
                  <a:moveTo>
                    <a:pt x="4" y="63"/>
                  </a:moveTo>
                  <a:cubicBezTo>
                    <a:pt x="2" y="63"/>
                    <a:pt x="0" y="61"/>
                    <a:pt x="0" y="5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2" y="36"/>
                    <a:pt x="4" y="36"/>
                  </a:cubicBezTo>
                  <a:cubicBezTo>
                    <a:pt x="6" y="36"/>
                    <a:pt x="8" y="38"/>
                    <a:pt x="8" y="4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1"/>
                    <a:pt x="6" y="63"/>
                    <a:pt x="4" y="63"/>
                  </a:cubicBezTo>
                  <a:moveTo>
                    <a:pt x="4" y="26"/>
                  </a:moveTo>
                  <a:cubicBezTo>
                    <a:pt x="2" y="26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24"/>
            <p:cNvSpPr/>
            <p:nvPr/>
          </p:nvSpPr>
          <p:spPr bwMode="auto">
            <a:xfrm>
              <a:off x="3256" y="1141"/>
              <a:ext cx="19" cy="40"/>
            </a:xfrm>
            <a:custGeom>
              <a:avLst/>
              <a:gdLst>
                <a:gd name="T0" fmla="*/ 4 w 8"/>
                <a:gd name="T1" fmla="*/ 17 h 17"/>
                <a:gd name="T2" fmla="*/ 0 w 8"/>
                <a:gd name="T3" fmla="*/ 13 h 17"/>
                <a:gd name="T4" fmla="*/ 0 w 8"/>
                <a:gd name="T5" fmla="*/ 4 h 17"/>
                <a:gd name="T6" fmla="*/ 4 w 8"/>
                <a:gd name="T7" fmla="*/ 0 h 17"/>
                <a:gd name="T8" fmla="*/ 8 w 8"/>
                <a:gd name="T9" fmla="*/ 4 h 17"/>
                <a:gd name="T10" fmla="*/ 8 w 8"/>
                <a:gd name="T11" fmla="*/ 13 h 17"/>
                <a:gd name="T12" fmla="*/ 4 w 8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4" y="17"/>
                  </a:moveTo>
                  <a:cubicBezTo>
                    <a:pt x="2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5"/>
                    <a:pt x="6" y="17"/>
                    <a:pt x="4" y="17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Freeform 25"/>
            <p:cNvSpPr/>
            <p:nvPr/>
          </p:nvSpPr>
          <p:spPr bwMode="auto">
            <a:xfrm>
              <a:off x="4719" y="590"/>
              <a:ext cx="1089" cy="466"/>
            </a:xfrm>
            <a:custGeom>
              <a:avLst/>
              <a:gdLst>
                <a:gd name="T0" fmla="*/ 427 w 460"/>
                <a:gd name="T1" fmla="*/ 0 h 197"/>
                <a:gd name="T2" fmla="*/ 0 w 460"/>
                <a:gd name="T3" fmla="*/ 0 h 197"/>
                <a:gd name="T4" fmla="*/ 0 w 460"/>
                <a:gd name="T5" fmla="*/ 197 h 197"/>
                <a:gd name="T6" fmla="*/ 427 w 460"/>
                <a:gd name="T7" fmla="*/ 197 h 197"/>
                <a:gd name="T8" fmla="*/ 460 w 460"/>
                <a:gd name="T9" fmla="*/ 164 h 197"/>
                <a:gd name="T10" fmla="*/ 460 w 460"/>
                <a:gd name="T11" fmla="*/ 32 h 197"/>
                <a:gd name="T12" fmla="*/ 427 w 460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197">
                  <a:moveTo>
                    <a:pt x="4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27" y="197"/>
                    <a:pt x="427" y="197"/>
                    <a:pt x="427" y="197"/>
                  </a:cubicBezTo>
                  <a:cubicBezTo>
                    <a:pt x="445" y="197"/>
                    <a:pt x="460" y="182"/>
                    <a:pt x="460" y="164"/>
                  </a:cubicBezTo>
                  <a:cubicBezTo>
                    <a:pt x="460" y="32"/>
                    <a:pt x="460" y="32"/>
                    <a:pt x="460" y="32"/>
                  </a:cubicBezTo>
                  <a:cubicBezTo>
                    <a:pt x="460" y="14"/>
                    <a:pt x="445" y="0"/>
                    <a:pt x="42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2" name="Freeform 26"/>
            <p:cNvSpPr/>
            <p:nvPr/>
          </p:nvSpPr>
          <p:spPr bwMode="auto">
            <a:xfrm>
              <a:off x="4741" y="590"/>
              <a:ext cx="1088" cy="232"/>
            </a:xfrm>
            <a:custGeom>
              <a:avLst/>
              <a:gdLst>
                <a:gd name="T0" fmla="*/ 427 w 460"/>
                <a:gd name="T1" fmla="*/ 0 h 98"/>
                <a:gd name="T2" fmla="*/ 0 w 460"/>
                <a:gd name="T3" fmla="*/ 0 h 98"/>
                <a:gd name="T4" fmla="*/ 0 w 460"/>
                <a:gd name="T5" fmla="*/ 98 h 98"/>
                <a:gd name="T6" fmla="*/ 460 w 460"/>
                <a:gd name="T7" fmla="*/ 98 h 98"/>
                <a:gd name="T8" fmla="*/ 460 w 460"/>
                <a:gd name="T9" fmla="*/ 32 h 98"/>
                <a:gd name="T10" fmla="*/ 427 w 46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" h="98">
                  <a:moveTo>
                    <a:pt x="4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460" y="98"/>
                    <a:pt x="460" y="98"/>
                    <a:pt x="460" y="98"/>
                  </a:cubicBezTo>
                  <a:cubicBezTo>
                    <a:pt x="460" y="32"/>
                    <a:pt x="460" y="32"/>
                    <a:pt x="460" y="32"/>
                  </a:cubicBezTo>
                  <a:cubicBezTo>
                    <a:pt x="460" y="14"/>
                    <a:pt x="446" y="0"/>
                    <a:pt x="427" y="0"/>
                  </a:cubicBezTo>
                </a:path>
              </a:pathLst>
            </a:custGeom>
            <a:solidFill>
              <a:srgbClr val="E73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Freeform 27"/>
            <p:cNvSpPr/>
            <p:nvPr/>
          </p:nvSpPr>
          <p:spPr bwMode="auto">
            <a:xfrm>
              <a:off x="4719" y="1522"/>
              <a:ext cx="1089" cy="469"/>
            </a:xfrm>
            <a:custGeom>
              <a:avLst/>
              <a:gdLst>
                <a:gd name="T0" fmla="*/ 427 w 460"/>
                <a:gd name="T1" fmla="*/ 0 h 198"/>
                <a:gd name="T2" fmla="*/ 0 w 460"/>
                <a:gd name="T3" fmla="*/ 0 h 198"/>
                <a:gd name="T4" fmla="*/ 0 w 460"/>
                <a:gd name="T5" fmla="*/ 198 h 198"/>
                <a:gd name="T6" fmla="*/ 427 w 460"/>
                <a:gd name="T7" fmla="*/ 198 h 198"/>
                <a:gd name="T8" fmla="*/ 460 w 460"/>
                <a:gd name="T9" fmla="*/ 165 h 198"/>
                <a:gd name="T10" fmla="*/ 460 w 460"/>
                <a:gd name="T11" fmla="*/ 33 h 198"/>
                <a:gd name="T12" fmla="*/ 427 w 460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198">
                  <a:moveTo>
                    <a:pt x="4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27" y="198"/>
                    <a:pt x="427" y="198"/>
                    <a:pt x="427" y="198"/>
                  </a:cubicBezTo>
                  <a:cubicBezTo>
                    <a:pt x="445" y="198"/>
                    <a:pt x="460" y="183"/>
                    <a:pt x="460" y="165"/>
                  </a:cubicBezTo>
                  <a:cubicBezTo>
                    <a:pt x="460" y="33"/>
                    <a:pt x="460" y="33"/>
                    <a:pt x="460" y="33"/>
                  </a:cubicBezTo>
                  <a:cubicBezTo>
                    <a:pt x="460" y="15"/>
                    <a:pt x="445" y="0"/>
                    <a:pt x="42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Freeform 28"/>
            <p:cNvSpPr/>
            <p:nvPr/>
          </p:nvSpPr>
          <p:spPr bwMode="auto">
            <a:xfrm>
              <a:off x="4741" y="1522"/>
              <a:ext cx="1088" cy="234"/>
            </a:xfrm>
            <a:custGeom>
              <a:avLst/>
              <a:gdLst>
                <a:gd name="T0" fmla="*/ 427 w 460"/>
                <a:gd name="T1" fmla="*/ 0 h 99"/>
                <a:gd name="T2" fmla="*/ 0 w 460"/>
                <a:gd name="T3" fmla="*/ 0 h 99"/>
                <a:gd name="T4" fmla="*/ 0 w 460"/>
                <a:gd name="T5" fmla="*/ 99 h 99"/>
                <a:gd name="T6" fmla="*/ 460 w 460"/>
                <a:gd name="T7" fmla="*/ 99 h 99"/>
                <a:gd name="T8" fmla="*/ 460 w 460"/>
                <a:gd name="T9" fmla="*/ 33 h 99"/>
                <a:gd name="T10" fmla="*/ 427 w 460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" h="99">
                  <a:moveTo>
                    <a:pt x="4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60" y="99"/>
                    <a:pt x="460" y="99"/>
                    <a:pt x="460" y="99"/>
                  </a:cubicBezTo>
                  <a:cubicBezTo>
                    <a:pt x="460" y="33"/>
                    <a:pt x="460" y="33"/>
                    <a:pt x="460" y="33"/>
                  </a:cubicBezTo>
                  <a:cubicBezTo>
                    <a:pt x="460" y="15"/>
                    <a:pt x="446" y="0"/>
                    <a:pt x="427" y="0"/>
                  </a:cubicBezTo>
                </a:path>
              </a:pathLst>
            </a:custGeom>
            <a:solidFill>
              <a:srgbClr val="E73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5" name="Freeform 29"/>
            <p:cNvSpPr/>
            <p:nvPr/>
          </p:nvSpPr>
          <p:spPr bwMode="auto">
            <a:xfrm>
              <a:off x="3273" y="1056"/>
              <a:ext cx="1089" cy="466"/>
            </a:xfrm>
            <a:custGeom>
              <a:avLst/>
              <a:gdLst>
                <a:gd name="T0" fmla="*/ 427 w 460"/>
                <a:gd name="T1" fmla="*/ 0 h 197"/>
                <a:gd name="T2" fmla="*/ 0 w 460"/>
                <a:gd name="T3" fmla="*/ 0 h 197"/>
                <a:gd name="T4" fmla="*/ 0 w 460"/>
                <a:gd name="T5" fmla="*/ 197 h 197"/>
                <a:gd name="T6" fmla="*/ 427 w 460"/>
                <a:gd name="T7" fmla="*/ 197 h 197"/>
                <a:gd name="T8" fmla="*/ 460 w 460"/>
                <a:gd name="T9" fmla="*/ 165 h 197"/>
                <a:gd name="T10" fmla="*/ 460 w 460"/>
                <a:gd name="T11" fmla="*/ 33 h 197"/>
                <a:gd name="T12" fmla="*/ 427 w 460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197">
                  <a:moveTo>
                    <a:pt x="4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27" y="197"/>
                    <a:pt x="427" y="197"/>
                    <a:pt x="427" y="197"/>
                  </a:cubicBezTo>
                  <a:cubicBezTo>
                    <a:pt x="445" y="197"/>
                    <a:pt x="460" y="183"/>
                    <a:pt x="460" y="165"/>
                  </a:cubicBezTo>
                  <a:cubicBezTo>
                    <a:pt x="460" y="33"/>
                    <a:pt x="460" y="33"/>
                    <a:pt x="460" y="33"/>
                  </a:cubicBezTo>
                  <a:cubicBezTo>
                    <a:pt x="460" y="15"/>
                    <a:pt x="445" y="0"/>
                    <a:pt x="42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6" name="Freeform 30"/>
            <p:cNvSpPr/>
            <p:nvPr/>
          </p:nvSpPr>
          <p:spPr bwMode="auto">
            <a:xfrm>
              <a:off x="3297" y="1056"/>
              <a:ext cx="1086" cy="234"/>
            </a:xfrm>
            <a:custGeom>
              <a:avLst/>
              <a:gdLst>
                <a:gd name="T0" fmla="*/ 427 w 459"/>
                <a:gd name="T1" fmla="*/ 0 h 99"/>
                <a:gd name="T2" fmla="*/ 0 w 459"/>
                <a:gd name="T3" fmla="*/ 0 h 99"/>
                <a:gd name="T4" fmla="*/ 0 w 459"/>
                <a:gd name="T5" fmla="*/ 99 h 99"/>
                <a:gd name="T6" fmla="*/ 459 w 459"/>
                <a:gd name="T7" fmla="*/ 99 h 99"/>
                <a:gd name="T8" fmla="*/ 459 w 459"/>
                <a:gd name="T9" fmla="*/ 33 h 99"/>
                <a:gd name="T10" fmla="*/ 427 w 459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" h="99">
                  <a:moveTo>
                    <a:pt x="4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59" y="99"/>
                    <a:pt x="459" y="99"/>
                    <a:pt x="459" y="99"/>
                  </a:cubicBezTo>
                  <a:cubicBezTo>
                    <a:pt x="459" y="33"/>
                    <a:pt x="459" y="33"/>
                    <a:pt x="459" y="33"/>
                  </a:cubicBezTo>
                  <a:cubicBezTo>
                    <a:pt x="459" y="15"/>
                    <a:pt x="445" y="0"/>
                    <a:pt x="427" y="0"/>
                  </a:cubicBezTo>
                </a:path>
              </a:pathLst>
            </a:custGeom>
            <a:solidFill>
              <a:srgbClr val="2EA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Freeform 31"/>
            <p:cNvSpPr/>
            <p:nvPr/>
          </p:nvSpPr>
          <p:spPr bwMode="auto">
            <a:xfrm>
              <a:off x="2158" y="1894"/>
              <a:ext cx="1089" cy="468"/>
            </a:xfrm>
            <a:custGeom>
              <a:avLst/>
              <a:gdLst>
                <a:gd name="T0" fmla="*/ 427 w 460"/>
                <a:gd name="T1" fmla="*/ 0 h 198"/>
                <a:gd name="T2" fmla="*/ 0 w 460"/>
                <a:gd name="T3" fmla="*/ 0 h 198"/>
                <a:gd name="T4" fmla="*/ 0 w 460"/>
                <a:gd name="T5" fmla="*/ 198 h 198"/>
                <a:gd name="T6" fmla="*/ 427 w 460"/>
                <a:gd name="T7" fmla="*/ 198 h 198"/>
                <a:gd name="T8" fmla="*/ 460 w 460"/>
                <a:gd name="T9" fmla="*/ 165 h 198"/>
                <a:gd name="T10" fmla="*/ 460 w 460"/>
                <a:gd name="T11" fmla="*/ 33 h 198"/>
                <a:gd name="T12" fmla="*/ 427 w 460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198">
                  <a:moveTo>
                    <a:pt x="4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27" y="198"/>
                    <a:pt x="427" y="198"/>
                    <a:pt x="427" y="198"/>
                  </a:cubicBezTo>
                  <a:cubicBezTo>
                    <a:pt x="445" y="198"/>
                    <a:pt x="460" y="183"/>
                    <a:pt x="460" y="165"/>
                  </a:cubicBezTo>
                  <a:cubicBezTo>
                    <a:pt x="460" y="33"/>
                    <a:pt x="460" y="33"/>
                    <a:pt x="460" y="33"/>
                  </a:cubicBezTo>
                  <a:cubicBezTo>
                    <a:pt x="460" y="15"/>
                    <a:pt x="445" y="0"/>
                    <a:pt x="42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Freeform 32"/>
            <p:cNvSpPr/>
            <p:nvPr/>
          </p:nvSpPr>
          <p:spPr bwMode="auto">
            <a:xfrm>
              <a:off x="2182" y="1894"/>
              <a:ext cx="1086" cy="234"/>
            </a:xfrm>
            <a:custGeom>
              <a:avLst/>
              <a:gdLst>
                <a:gd name="T0" fmla="*/ 427 w 459"/>
                <a:gd name="T1" fmla="*/ 0 h 99"/>
                <a:gd name="T2" fmla="*/ 0 w 459"/>
                <a:gd name="T3" fmla="*/ 0 h 99"/>
                <a:gd name="T4" fmla="*/ 0 w 459"/>
                <a:gd name="T5" fmla="*/ 99 h 99"/>
                <a:gd name="T6" fmla="*/ 459 w 459"/>
                <a:gd name="T7" fmla="*/ 99 h 99"/>
                <a:gd name="T8" fmla="*/ 459 w 459"/>
                <a:gd name="T9" fmla="*/ 33 h 99"/>
                <a:gd name="T10" fmla="*/ 427 w 459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" h="99">
                  <a:moveTo>
                    <a:pt x="4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59" y="99"/>
                    <a:pt x="459" y="99"/>
                    <a:pt x="459" y="99"/>
                  </a:cubicBezTo>
                  <a:cubicBezTo>
                    <a:pt x="459" y="33"/>
                    <a:pt x="459" y="33"/>
                    <a:pt x="459" y="33"/>
                  </a:cubicBezTo>
                  <a:cubicBezTo>
                    <a:pt x="459" y="15"/>
                    <a:pt x="445" y="0"/>
                    <a:pt x="427" y="0"/>
                  </a:cubicBezTo>
                </a:path>
              </a:pathLst>
            </a:custGeom>
            <a:solidFill>
              <a:srgbClr val="F0A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51" name="Pictur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2377"/>
              <a:ext cx="31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" y="2095"/>
              <a:ext cx="12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3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" y="1922"/>
              <a:ext cx="12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Oval 40"/>
            <p:cNvSpPr>
              <a:spLocks noChangeArrowheads="1"/>
            </p:cNvSpPr>
            <p:nvPr/>
          </p:nvSpPr>
          <p:spPr bwMode="auto">
            <a:xfrm>
              <a:off x="1907" y="1870"/>
              <a:ext cx="519" cy="516"/>
            </a:xfrm>
            <a:prstGeom prst="ellipse">
              <a:avLst/>
            </a:prstGeom>
            <a:solidFill>
              <a:srgbClr val="F0A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7" name="Freeform 41"/>
            <p:cNvSpPr/>
            <p:nvPr/>
          </p:nvSpPr>
          <p:spPr bwMode="auto">
            <a:xfrm>
              <a:off x="2056" y="1870"/>
              <a:ext cx="370" cy="424"/>
            </a:xfrm>
            <a:custGeom>
              <a:avLst/>
              <a:gdLst>
                <a:gd name="T0" fmla="*/ 152 w 156"/>
                <a:gd name="T1" fmla="*/ 129 h 179"/>
                <a:gd name="T2" fmla="*/ 148 w 156"/>
                <a:gd name="T3" fmla="*/ 147 h 179"/>
                <a:gd name="T4" fmla="*/ 130 w 156"/>
                <a:gd name="T5" fmla="*/ 179 h 179"/>
                <a:gd name="T6" fmla="*/ 156 w 156"/>
                <a:gd name="T7" fmla="*/ 109 h 179"/>
                <a:gd name="T8" fmla="*/ 46 w 156"/>
                <a:gd name="T9" fmla="*/ 0 h 179"/>
                <a:gd name="T10" fmla="*/ 0 w 156"/>
                <a:gd name="T11" fmla="*/ 11 h 179"/>
                <a:gd name="T12" fmla="*/ 35 w 156"/>
                <a:gd name="T13" fmla="*/ 2 h 179"/>
                <a:gd name="T14" fmla="*/ 44 w 156"/>
                <a:gd name="T15" fmla="*/ 2 h 179"/>
                <a:gd name="T16" fmla="*/ 46 w 156"/>
                <a:gd name="T17" fmla="*/ 2 h 179"/>
                <a:gd name="T18" fmla="*/ 49 w 156"/>
                <a:gd name="T19" fmla="*/ 2 h 179"/>
                <a:gd name="T20" fmla="*/ 51 w 156"/>
                <a:gd name="T21" fmla="*/ 2 h 179"/>
                <a:gd name="T22" fmla="*/ 52 w 156"/>
                <a:gd name="T23" fmla="*/ 2 h 179"/>
                <a:gd name="T24" fmla="*/ 53 w 156"/>
                <a:gd name="T25" fmla="*/ 2 h 179"/>
                <a:gd name="T26" fmla="*/ 71 w 156"/>
                <a:gd name="T27" fmla="*/ 5 h 179"/>
                <a:gd name="T28" fmla="*/ 88 w 156"/>
                <a:gd name="T29" fmla="*/ 11 h 179"/>
                <a:gd name="T30" fmla="*/ 104 w 156"/>
                <a:gd name="T31" fmla="*/ 20 h 179"/>
                <a:gd name="T32" fmla="*/ 118 w 156"/>
                <a:gd name="T33" fmla="*/ 31 h 179"/>
                <a:gd name="T34" fmla="*/ 130 w 156"/>
                <a:gd name="T35" fmla="*/ 44 h 179"/>
                <a:gd name="T36" fmla="*/ 140 w 156"/>
                <a:gd name="T37" fmla="*/ 59 h 179"/>
                <a:gd name="T38" fmla="*/ 147 w 156"/>
                <a:gd name="T39" fmla="*/ 75 h 179"/>
                <a:gd name="T40" fmla="*/ 152 w 156"/>
                <a:gd name="T41" fmla="*/ 93 h 179"/>
                <a:gd name="T42" fmla="*/ 152 w 156"/>
                <a:gd name="T43" fmla="*/ 97 h 179"/>
                <a:gd name="T44" fmla="*/ 153 w 156"/>
                <a:gd name="T45" fmla="*/ 100 h 179"/>
                <a:gd name="T46" fmla="*/ 153 w 156"/>
                <a:gd name="T47" fmla="*/ 102 h 179"/>
                <a:gd name="T48" fmla="*/ 153 w 156"/>
                <a:gd name="T49" fmla="*/ 104 h 179"/>
                <a:gd name="T50" fmla="*/ 153 w 156"/>
                <a:gd name="T51" fmla="*/ 106 h 179"/>
                <a:gd name="T52" fmla="*/ 153 w 156"/>
                <a:gd name="T53" fmla="*/ 111 h 179"/>
                <a:gd name="T54" fmla="*/ 152 w 156"/>
                <a:gd name="T55" fmla="*/ 12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9">
                  <a:moveTo>
                    <a:pt x="152" y="129"/>
                  </a:moveTo>
                  <a:cubicBezTo>
                    <a:pt x="151" y="135"/>
                    <a:pt x="149" y="141"/>
                    <a:pt x="148" y="147"/>
                  </a:cubicBezTo>
                  <a:cubicBezTo>
                    <a:pt x="144" y="158"/>
                    <a:pt x="138" y="169"/>
                    <a:pt x="130" y="179"/>
                  </a:cubicBezTo>
                  <a:cubicBezTo>
                    <a:pt x="146" y="160"/>
                    <a:pt x="156" y="136"/>
                    <a:pt x="156" y="109"/>
                  </a:cubicBezTo>
                  <a:cubicBezTo>
                    <a:pt x="156" y="49"/>
                    <a:pt x="107" y="0"/>
                    <a:pt x="46" y="0"/>
                  </a:cubicBezTo>
                  <a:cubicBezTo>
                    <a:pt x="30" y="0"/>
                    <a:pt x="14" y="4"/>
                    <a:pt x="0" y="11"/>
                  </a:cubicBezTo>
                  <a:cubicBezTo>
                    <a:pt x="11" y="6"/>
                    <a:pt x="23" y="3"/>
                    <a:pt x="35" y="2"/>
                  </a:cubicBezTo>
                  <a:cubicBezTo>
                    <a:pt x="38" y="2"/>
                    <a:pt x="41" y="2"/>
                    <a:pt x="44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9" y="3"/>
                    <a:pt x="65" y="4"/>
                    <a:pt x="71" y="5"/>
                  </a:cubicBezTo>
                  <a:cubicBezTo>
                    <a:pt x="77" y="7"/>
                    <a:pt x="83" y="9"/>
                    <a:pt x="88" y="11"/>
                  </a:cubicBezTo>
                  <a:cubicBezTo>
                    <a:pt x="94" y="13"/>
                    <a:pt x="99" y="16"/>
                    <a:pt x="104" y="20"/>
                  </a:cubicBezTo>
                  <a:cubicBezTo>
                    <a:pt x="109" y="23"/>
                    <a:pt x="114" y="27"/>
                    <a:pt x="118" y="31"/>
                  </a:cubicBezTo>
                  <a:cubicBezTo>
                    <a:pt x="123" y="35"/>
                    <a:pt x="127" y="39"/>
                    <a:pt x="130" y="44"/>
                  </a:cubicBezTo>
                  <a:cubicBezTo>
                    <a:pt x="134" y="49"/>
                    <a:pt x="137" y="54"/>
                    <a:pt x="140" y="59"/>
                  </a:cubicBezTo>
                  <a:cubicBezTo>
                    <a:pt x="143" y="64"/>
                    <a:pt x="145" y="70"/>
                    <a:pt x="147" y="75"/>
                  </a:cubicBezTo>
                  <a:cubicBezTo>
                    <a:pt x="149" y="81"/>
                    <a:pt x="151" y="87"/>
                    <a:pt x="152" y="93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3" y="98"/>
                    <a:pt x="153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3" y="103"/>
                    <a:pt x="153" y="103"/>
                    <a:pt x="153" y="104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8"/>
                    <a:pt x="153" y="109"/>
                    <a:pt x="153" y="111"/>
                  </a:cubicBezTo>
                  <a:cubicBezTo>
                    <a:pt x="153" y="117"/>
                    <a:pt x="153" y="123"/>
                    <a:pt x="152" y="129"/>
                  </a:cubicBezTo>
                  <a:close/>
                </a:path>
              </a:pathLst>
            </a:custGeom>
            <a:solidFill>
              <a:srgbClr val="8ED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59" name="Picture 4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" y="1271"/>
              <a:ext cx="262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4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" y="1271"/>
              <a:ext cx="54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1" name="Picture 4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1345"/>
              <a:ext cx="31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2" name="Picture 4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1271"/>
              <a:ext cx="31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3" name="Picture 4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1082"/>
              <a:ext cx="31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4" name="Picture 4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1134"/>
              <a:ext cx="31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" name="Picture 5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" y="1096"/>
              <a:ext cx="16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" name="Oval 51"/>
            <p:cNvSpPr>
              <a:spLocks noChangeArrowheads="1"/>
            </p:cNvSpPr>
            <p:nvPr/>
          </p:nvSpPr>
          <p:spPr bwMode="auto">
            <a:xfrm>
              <a:off x="3008" y="1032"/>
              <a:ext cx="516" cy="516"/>
            </a:xfrm>
            <a:prstGeom prst="ellipse">
              <a:avLst/>
            </a:prstGeom>
            <a:solidFill>
              <a:srgbClr val="2EA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8" name="Freeform 52"/>
            <p:cNvSpPr/>
            <p:nvPr/>
          </p:nvSpPr>
          <p:spPr bwMode="auto">
            <a:xfrm>
              <a:off x="3155" y="1032"/>
              <a:ext cx="369" cy="424"/>
            </a:xfrm>
            <a:custGeom>
              <a:avLst/>
              <a:gdLst>
                <a:gd name="T0" fmla="*/ 152 w 156"/>
                <a:gd name="T1" fmla="*/ 129 h 179"/>
                <a:gd name="T2" fmla="*/ 148 w 156"/>
                <a:gd name="T3" fmla="*/ 146 h 179"/>
                <a:gd name="T4" fmla="*/ 131 w 156"/>
                <a:gd name="T5" fmla="*/ 179 h 179"/>
                <a:gd name="T6" fmla="*/ 156 w 156"/>
                <a:gd name="T7" fmla="*/ 109 h 179"/>
                <a:gd name="T8" fmla="*/ 47 w 156"/>
                <a:gd name="T9" fmla="*/ 0 h 179"/>
                <a:gd name="T10" fmla="*/ 0 w 156"/>
                <a:gd name="T11" fmla="*/ 10 h 179"/>
                <a:gd name="T12" fmla="*/ 36 w 156"/>
                <a:gd name="T13" fmla="*/ 2 h 179"/>
                <a:gd name="T14" fmla="*/ 45 w 156"/>
                <a:gd name="T15" fmla="*/ 1 h 179"/>
                <a:gd name="T16" fmla="*/ 47 w 156"/>
                <a:gd name="T17" fmla="*/ 1 h 179"/>
                <a:gd name="T18" fmla="*/ 49 w 156"/>
                <a:gd name="T19" fmla="*/ 2 h 179"/>
                <a:gd name="T20" fmla="*/ 51 w 156"/>
                <a:gd name="T21" fmla="*/ 2 h 179"/>
                <a:gd name="T22" fmla="*/ 53 w 156"/>
                <a:gd name="T23" fmla="*/ 2 h 179"/>
                <a:gd name="T24" fmla="*/ 54 w 156"/>
                <a:gd name="T25" fmla="*/ 2 h 179"/>
                <a:gd name="T26" fmla="*/ 72 w 156"/>
                <a:gd name="T27" fmla="*/ 5 h 179"/>
                <a:gd name="T28" fmla="*/ 89 w 156"/>
                <a:gd name="T29" fmla="*/ 11 h 179"/>
                <a:gd name="T30" fmla="*/ 105 w 156"/>
                <a:gd name="T31" fmla="*/ 19 h 179"/>
                <a:gd name="T32" fmla="*/ 119 w 156"/>
                <a:gd name="T33" fmla="*/ 30 h 179"/>
                <a:gd name="T34" fmla="*/ 131 w 156"/>
                <a:gd name="T35" fmla="*/ 44 h 179"/>
                <a:gd name="T36" fmla="*/ 141 w 156"/>
                <a:gd name="T37" fmla="*/ 59 h 179"/>
                <a:gd name="T38" fmla="*/ 148 w 156"/>
                <a:gd name="T39" fmla="*/ 75 h 179"/>
                <a:gd name="T40" fmla="*/ 152 w 156"/>
                <a:gd name="T41" fmla="*/ 93 h 179"/>
                <a:gd name="T42" fmla="*/ 153 w 156"/>
                <a:gd name="T43" fmla="*/ 97 h 179"/>
                <a:gd name="T44" fmla="*/ 153 w 156"/>
                <a:gd name="T45" fmla="*/ 99 h 179"/>
                <a:gd name="T46" fmla="*/ 153 w 156"/>
                <a:gd name="T47" fmla="*/ 102 h 179"/>
                <a:gd name="T48" fmla="*/ 154 w 156"/>
                <a:gd name="T49" fmla="*/ 104 h 179"/>
                <a:gd name="T50" fmla="*/ 154 w 156"/>
                <a:gd name="T51" fmla="*/ 106 h 179"/>
                <a:gd name="T52" fmla="*/ 154 w 156"/>
                <a:gd name="T53" fmla="*/ 111 h 179"/>
                <a:gd name="T54" fmla="*/ 152 w 156"/>
                <a:gd name="T55" fmla="*/ 12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9">
                  <a:moveTo>
                    <a:pt x="152" y="129"/>
                  </a:moveTo>
                  <a:cubicBezTo>
                    <a:pt x="151" y="135"/>
                    <a:pt x="150" y="141"/>
                    <a:pt x="148" y="146"/>
                  </a:cubicBezTo>
                  <a:cubicBezTo>
                    <a:pt x="144" y="158"/>
                    <a:pt x="138" y="169"/>
                    <a:pt x="131" y="179"/>
                  </a:cubicBezTo>
                  <a:cubicBezTo>
                    <a:pt x="147" y="160"/>
                    <a:pt x="156" y="135"/>
                    <a:pt x="156" y="109"/>
                  </a:cubicBezTo>
                  <a:cubicBezTo>
                    <a:pt x="156" y="49"/>
                    <a:pt x="107" y="0"/>
                    <a:pt x="47" y="0"/>
                  </a:cubicBezTo>
                  <a:cubicBezTo>
                    <a:pt x="30" y="0"/>
                    <a:pt x="14" y="4"/>
                    <a:pt x="0" y="10"/>
                  </a:cubicBezTo>
                  <a:cubicBezTo>
                    <a:pt x="11" y="6"/>
                    <a:pt x="23" y="3"/>
                    <a:pt x="36" y="2"/>
                  </a:cubicBezTo>
                  <a:cubicBezTo>
                    <a:pt x="39" y="2"/>
                    <a:pt x="42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60" y="2"/>
                    <a:pt x="66" y="3"/>
                    <a:pt x="72" y="5"/>
                  </a:cubicBezTo>
                  <a:cubicBezTo>
                    <a:pt x="77" y="6"/>
                    <a:pt x="83" y="8"/>
                    <a:pt x="89" y="11"/>
                  </a:cubicBezTo>
                  <a:cubicBezTo>
                    <a:pt x="94" y="13"/>
                    <a:pt x="99" y="16"/>
                    <a:pt x="105" y="19"/>
                  </a:cubicBezTo>
                  <a:cubicBezTo>
                    <a:pt x="110" y="23"/>
                    <a:pt x="114" y="26"/>
                    <a:pt x="119" y="30"/>
                  </a:cubicBezTo>
                  <a:cubicBezTo>
                    <a:pt x="123" y="35"/>
                    <a:pt x="127" y="39"/>
                    <a:pt x="131" y="44"/>
                  </a:cubicBezTo>
                  <a:cubicBezTo>
                    <a:pt x="135" y="48"/>
                    <a:pt x="138" y="53"/>
                    <a:pt x="141" y="59"/>
                  </a:cubicBezTo>
                  <a:cubicBezTo>
                    <a:pt x="144" y="64"/>
                    <a:pt x="146" y="70"/>
                    <a:pt x="148" y="75"/>
                  </a:cubicBezTo>
                  <a:cubicBezTo>
                    <a:pt x="150" y="81"/>
                    <a:pt x="151" y="87"/>
                    <a:pt x="152" y="93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3" y="98"/>
                    <a:pt x="153" y="99"/>
                    <a:pt x="153" y="99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4" y="102"/>
                    <a:pt x="154" y="103"/>
                    <a:pt x="154" y="104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4" y="108"/>
                    <a:pt x="154" y="109"/>
                    <a:pt x="154" y="111"/>
                  </a:cubicBezTo>
                  <a:cubicBezTo>
                    <a:pt x="154" y="117"/>
                    <a:pt x="153" y="123"/>
                    <a:pt x="152" y="129"/>
                  </a:cubicBezTo>
                  <a:close/>
                </a:path>
              </a:pathLst>
            </a:custGeom>
            <a:solidFill>
              <a:srgbClr val="F9E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1" name="Picture 5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" y="810"/>
              <a:ext cx="4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2" name="Picture 5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" y="810"/>
              <a:ext cx="258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Oval 59"/>
            <p:cNvSpPr>
              <a:spLocks noChangeArrowheads="1"/>
            </p:cNvSpPr>
            <p:nvPr/>
          </p:nvSpPr>
          <p:spPr bwMode="auto">
            <a:xfrm>
              <a:off x="4461" y="564"/>
              <a:ext cx="516" cy="518"/>
            </a:xfrm>
            <a:prstGeom prst="ellipse">
              <a:avLst/>
            </a:prstGeom>
            <a:solidFill>
              <a:srgbClr val="E73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60"/>
            <p:cNvSpPr/>
            <p:nvPr/>
          </p:nvSpPr>
          <p:spPr bwMode="auto">
            <a:xfrm>
              <a:off x="4608" y="564"/>
              <a:ext cx="369" cy="423"/>
            </a:xfrm>
            <a:custGeom>
              <a:avLst/>
              <a:gdLst>
                <a:gd name="T0" fmla="*/ 152 w 156"/>
                <a:gd name="T1" fmla="*/ 129 h 179"/>
                <a:gd name="T2" fmla="*/ 148 w 156"/>
                <a:gd name="T3" fmla="*/ 147 h 179"/>
                <a:gd name="T4" fmla="*/ 131 w 156"/>
                <a:gd name="T5" fmla="*/ 179 h 179"/>
                <a:gd name="T6" fmla="*/ 156 w 156"/>
                <a:gd name="T7" fmla="*/ 110 h 179"/>
                <a:gd name="T8" fmla="*/ 47 w 156"/>
                <a:gd name="T9" fmla="*/ 0 h 179"/>
                <a:gd name="T10" fmla="*/ 0 w 156"/>
                <a:gd name="T11" fmla="*/ 11 h 179"/>
                <a:gd name="T12" fmla="*/ 36 w 156"/>
                <a:gd name="T13" fmla="*/ 2 h 179"/>
                <a:gd name="T14" fmla="*/ 45 w 156"/>
                <a:gd name="T15" fmla="*/ 2 h 179"/>
                <a:gd name="T16" fmla="*/ 47 w 156"/>
                <a:gd name="T17" fmla="*/ 2 h 179"/>
                <a:gd name="T18" fmla="*/ 49 w 156"/>
                <a:gd name="T19" fmla="*/ 2 h 179"/>
                <a:gd name="T20" fmla="*/ 52 w 156"/>
                <a:gd name="T21" fmla="*/ 2 h 179"/>
                <a:gd name="T22" fmla="*/ 53 w 156"/>
                <a:gd name="T23" fmla="*/ 2 h 179"/>
                <a:gd name="T24" fmla="*/ 54 w 156"/>
                <a:gd name="T25" fmla="*/ 3 h 179"/>
                <a:gd name="T26" fmla="*/ 72 w 156"/>
                <a:gd name="T27" fmla="*/ 6 h 179"/>
                <a:gd name="T28" fmla="*/ 89 w 156"/>
                <a:gd name="T29" fmla="*/ 11 h 179"/>
                <a:gd name="T30" fmla="*/ 105 w 156"/>
                <a:gd name="T31" fmla="*/ 20 h 179"/>
                <a:gd name="T32" fmla="*/ 119 w 156"/>
                <a:gd name="T33" fmla="*/ 31 h 179"/>
                <a:gd name="T34" fmla="*/ 131 w 156"/>
                <a:gd name="T35" fmla="*/ 44 h 179"/>
                <a:gd name="T36" fmla="*/ 141 w 156"/>
                <a:gd name="T37" fmla="*/ 59 h 179"/>
                <a:gd name="T38" fmla="*/ 148 w 156"/>
                <a:gd name="T39" fmla="*/ 76 h 179"/>
                <a:gd name="T40" fmla="*/ 152 w 156"/>
                <a:gd name="T41" fmla="*/ 93 h 179"/>
                <a:gd name="T42" fmla="*/ 153 w 156"/>
                <a:gd name="T43" fmla="*/ 98 h 179"/>
                <a:gd name="T44" fmla="*/ 153 w 156"/>
                <a:gd name="T45" fmla="*/ 100 h 179"/>
                <a:gd name="T46" fmla="*/ 154 w 156"/>
                <a:gd name="T47" fmla="*/ 102 h 179"/>
                <a:gd name="T48" fmla="*/ 154 w 156"/>
                <a:gd name="T49" fmla="*/ 105 h 179"/>
                <a:gd name="T50" fmla="*/ 154 w 156"/>
                <a:gd name="T51" fmla="*/ 107 h 179"/>
                <a:gd name="T52" fmla="*/ 154 w 156"/>
                <a:gd name="T53" fmla="*/ 111 h 179"/>
                <a:gd name="T54" fmla="*/ 152 w 156"/>
                <a:gd name="T55" fmla="*/ 12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9">
                  <a:moveTo>
                    <a:pt x="152" y="129"/>
                  </a:moveTo>
                  <a:cubicBezTo>
                    <a:pt x="152" y="135"/>
                    <a:pt x="150" y="141"/>
                    <a:pt x="148" y="147"/>
                  </a:cubicBezTo>
                  <a:cubicBezTo>
                    <a:pt x="144" y="159"/>
                    <a:pt x="138" y="169"/>
                    <a:pt x="131" y="179"/>
                  </a:cubicBezTo>
                  <a:cubicBezTo>
                    <a:pt x="147" y="160"/>
                    <a:pt x="156" y="136"/>
                    <a:pt x="156" y="110"/>
                  </a:cubicBezTo>
                  <a:cubicBezTo>
                    <a:pt x="156" y="49"/>
                    <a:pt x="107" y="0"/>
                    <a:pt x="47" y="0"/>
                  </a:cubicBezTo>
                  <a:cubicBezTo>
                    <a:pt x="30" y="0"/>
                    <a:pt x="14" y="4"/>
                    <a:pt x="0" y="11"/>
                  </a:cubicBezTo>
                  <a:cubicBezTo>
                    <a:pt x="12" y="6"/>
                    <a:pt x="24" y="3"/>
                    <a:pt x="36" y="2"/>
                  </a:cubicBezTo>
                  <a:cubicBezTo>
                    <a:pt x="39" y="2"/>
                    <a:pt x="42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60" y="3"/>
                    <a:pt x="66" y="4"/>
                    <a:pt x="72" y="6"/>
                  </a:cubicBezTo>
                  <a:cubicBezTo>
                    <a:pt x="78" y="7"/>
                    <a:pt x="83" y="9"/>
                    <a:pt x="89" y="11"/>
                  </a:cubicBezTo>
                  <a:cubicBezTo>
                    <a:pt x="94" y="14"/>
                    <a:pt x="100" y="17"/>
                    <a:pt x="105" y="20"/>
                  </a:cubicBezTo>
                  <a:cubicBezTo>
                    <a:pt x="110" y="23"/>
                    <a:pt x="114" y="27"/>
                    <a:pt x="119" y="31"/>
                  </a:cubicBezTo>
                  <a:cubicBezTo>
                    <a:pt x="123" y="35"/>
                    <a:pt x="127" y="40"/>
                    <a:pt x="131" y="44"/>
                  </a:cubicBezTo>
                  <a:cubicBezTo>
                    <a:pt x="135" y="49"/>
                    <a:pt x="138" y="54"/>
                    <a:pt x="141" y="59"/>
                  </a:cubicBezTo>
                  <a:cubicBezTo>
                    <a:pt x="144" y="65"/>
                    <a:pt x="146" y="70"/>
                    <a:pt x="148" y="76"/>
                  </a:cubicBezTo>
                  <a:cubicBezTo>
                    <a:pt x="150" y="82"/>
                    <a:pt x="151" y="87"/>
                    <a:pt x="152" y="93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9"/>
                    <a:pt x="153" y="99"/>
                    <a:pt x="153" y="100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3"/>
                    <a:pt x="154" y="104"/>
                    <a:pt x="154" y="105"/>
                  </a:cubicBez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10"/>
                    <a:pt x="154" y="111"/>
                  </a:cubicBezTo>
                  <a:cubicBezTo>
                    <a:pt x="154" y="117"/>
                    <a:pt x="153" y="123"/>
                    <a:pt x="152" y="129"/>
                  </a:cubicBezTo>
                  <a:close/>
                </a:path>
              </a:pathLst>
            </a:custGeom>
            <a:solidFill>
              <a:srgbClr val="F4A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80" name="Picture 6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" y="1740"/>
              <a:ext cx="4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1" name="Picture 6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" y="1740"/>
              <a:ext cx="258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Oval 68"/>
            <p:cNvSpPr>
              <a:spLocks noChangeArrowheads="1"/>
            </p:cNvSpPr>
            <p:nvPr/>
          </p:nvSpPr>
          <p:spPr bwMode="auto">
            <a:xfrm>
              <a:off x="4461" y="1499"/>
              <a:ext cx="516" cy="515"/>
            </a:xfrm>
            <a:prstGeom prst="ellipse">
              <a:avLst/>
            </a:prstGeom>
            <a:solidFill>
              <a:srgbClr val="E73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Freeform 69"/>
            <p:cNvSpPr/>
            <p:nvPr/>
          </p:nvSpPr>
          <p:spPr bwMode="auto">
            <a:xfrm>
              <a:off x="4608" y="1499"/>
              <a:ext cx="369" cy="423"/>
            </a:xfrm>
            <a:custGeom>
              <a:avLst/>
              <a:gdLst>
                <a:gd name="T0" fmla="*/ 152 w 156"/>
                <a:gd name="T1" fmla="*/ 129 h 179"/>
                <a:gd name="T2" fmla="*/ 148 w 156"/>
                <a:gd name="T3" fmla="*/ 147 h 179"/>
                <a:gd name="T4" fmla="*/ 131 w 156"/>
                <a:gd name="T5" fmla="*/ 179 h 179"/>
                <a:gd name="T6" fmla="*/ 156 w 156"/>
                <a:gd name="T7" fmla="*/ 109 h 179"/>
                <a:gd name="T8" fmla="*/ 47 w 156"/>
                <a:gd name="T9" fmla="*/ 0 h 179"/>
                <a:gd name="T10" fmla="*/ 0 w 156"/>
                <a:gd name="T11" fmla="*/ 10 h 179"/>
                <a:gd name="T12" fmla="*/ 36 w 156"/>
                <a:gd name="T13" fmla="*/ 2 h 179"/>
                <a:gd name="T14" fmla="*/ 45 w 156"/>
                <a:gd name="T15" fmla="*/ 2 h 179"/>
                <a:gd name="T16" fmla="*/ 47 w 156"/>
                <a:gd name="T17" fmla="*/ 2 h 179"/>
                <a:gd name="T18" fmla="*/ 49 w 156"/>
                <a:gd name="T19" fmla="*/ 2 h 179"/>
                <a:gd name="T20" fmla="*/ 52 w 156"/>
                <a:gd name="T21" fmla="*/ 2 h 179"/>
                <a:gd name="T22" fmla="*/ 53 w 156"/>
                <a:gd name="T23" fmla="*/ 2 h 179"/>
                <a:gd name="T24" fmla="*/ 54 w 156"/>
                <a:gd name="T25" fmla="*/ 2 h 179"/>
                <a:gd name="T26" fmla="*/ 72 w 156"/>
                <a:gd name="T27" fmla="*/ 5 h 179"/>
                <a:gd name="T28" fmla="*/ 89 w 156"/>
                <a:gd name="T29" fmla="*/ 11 h 179"/>
                <a:gd name="T30" fmla="*/ 105 w 156"/>
                <a:gd name="T31" fmla="*/ 20 h 179"/>
                <a:gd name="T32" fmla="*/ 119 w 156"/>
                <a:gd name="T33" fmla="*/ 31 h 179"/>
                <a:gd name="T34" fmla="*/ 131 w 156"/>
                <a:gd name="T35" fmla="*/ 44 h 179"/>
                <a:gd name="T36" fmla="*/ 141 w 156"/>
                <a:gd name="T37" fmla="*/ 59 h 179"/>
                <a:gd name="T38" fmla="*/ 148 w 156"/>
                <a:gd name="T39" fmla="*/ 75 h 179"/>
                <a:gd name="T40" fmla="*/ 152 w 156"/>
                <a:gd name="T41" fmla="*/ 93 h 179"/>
                <a:gd name="T42" fmla="*/ 153 w 156"/>
                <a:gd name="T43" fmla="*/ 97 h 179"/>
                <a:gd name="T44" fmla="*/ 153 w 156"/>
                <a:gd name="T45" fmla="*/ 100 h 179"/>
                <a:gd name="T46" fmla="*/ 154 w 156"/>
                <a:gd name="T47" fmla="*/ 102 h 179"/>
                <a:gd name="T48" fmla="*/ 154 w 156"/>
                <a:gd name="T49" fmla="*/ 104 h 179"/>
                <a:gd name="T50" fmla="*/ 154 w 156"/>
                <a:gd name="T51" fmla="*/ 106 h 179"/>
                <a:gd name="T52" fmla="*/ 154 w 156"/>
                <a:gd name="T53" fmla="*/ 111 h 179"/>
                <a:gd name="T54" fmla="*/ 152 w 156"/>
                <a:gd name="T55" fmla="*/ 12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9">
                  <a:moveTo>
                    <a:pt x="152" y="129"/>
                  </a:moveTo>
                  <a:cubicBezTo>
                    <a:pt x="152" y="135"/>
                    <a:pt x="150" y="141"/>
                    <a:pt x="148" y="147"/>
                  </a:cubicBezTo>
                  <a:cubicBezTo>
                    <a:pt x="144" y="158"/>
                    <a:pt x="138" y="169"/>
                    <a:pt x="131" y="179"/>
                  </a:cubicBezTo>
                  <a:cubicBezTo>
                    <a:pt x="147" y="160"/>
                    <a:pt x="156" y="136"/>
                    <a:pt x="156" y="109"/>
                  </a:cubicBezTo>
                  <a:cubicBezTo>
                    <a:pt x="156" y="49"/>
                    <a:pt x="107" y="0"/>
                    <a:pt x="47" y="0"/>
                  </a:cubicBezTo>
                  <a:cubicBezTo>
                    <a:pt x="30" y="0"/>
                    <a:pt x="14" y="4"/>
                    <a:pt x="0" y="10"/>
                  </a:cubicBezTo>
                  <a:cubicBezTo>
                    <a:pt x="12" y="6"/>
                    <a:pt x="24" y="3"/>
                    <a:pt x="36" y="2"/>
                  </a:cubicBezTo>
                  <a:cubicBezTo>
                    <a:pt x="39" y="2"/>
                    <a:pt x="42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60" y="3"/>
                    <a:pt x="66" y="4"/>
                    <a:pt x="72" y="5"/>
                  </a:cubicBezTo>
                  <a:cubicBezTo>
                    <a:pt x="78" y="7"/>
                    <a:pt x="83" y="9"/>
                    <a:pt x="89" y="11"/>
                  </a:cubicBezTo>
                  <a:cubicBezTo>
                    <a:pt x="94" y="13"/>
                    <a:pt x="100" y="16"/>
                    <a:pt x="105" y="20"/>
                  </a:cubicBezTo>
                  <a:cubicBezTo>
                    <a:pt x="110" y="23"/>
                    <a:pt x="114" y="27"/>
                    <a:pt x="119" y="31"/>
                  </a:cubicBezTo>
                  <a:cubicBezTo>
                    <a:pt x="123" y="35"/>
                    <a:pt x="127" y="39"/>
                    <a:pt x="131" y="44"/>
                  </a:cubicBezTo>
                  <a:cubicBezTo>
                    <a:pt x="135" y="49"/>
                    <a:pt x="138" y="54"/>
                    <a:pt x="141" y="59"/>
                  </a:cubicBezTo>
                  <a:cubicBezTo>
                    <a:pt x="144" y="64"/>
                    <a:pt x="146" y="70"/>
                    <a:pt x="148" y="75"/>
                  </a:cubicBezTo>
                  <a:cubicBezTo>
                    <a:pt x="150" y="81"/>
                    <a:pt x="151" y="87"/>
                    <a:pt x="152" y="93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3" y="98"/>
                    <a:pt x="153" y="99"/>
                    <a:pt x="153" y="100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3"/>
                    <a:pt x="154" y="103"/>
                    <a:pt x="154" y="104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4" y="108"/>
                    <a:pt x="154" y="109"/>
                    <a:pt x="154" y="111"/>
                  </a:cubicBezTo>
                  <a:cubicBezTo>
                    <a:pt x="154" y="117"/>
                    <a:pt x="153" y="123"/>
                    <a:pt x="152" y="129"/>
                  </a:cubicBezTo>
                  <a:close/>
                </a:path>
              </a:pathLst>
            </a:custGeom>
            <a:solidFill>
              <a:srgbClr val="F4A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Freeform 70"/>
            <p:cNvSpPr/>
            <p:nvPr/>
          </p:nvSpPr>
          <p:spPr bwMode="auto">
            <a:xfrm>
              <a:off x="4703" y="3434"/>
              <a:ext cx="40" cy="19"/>
            </a:xfrm>
            <a:custGeom>
              <a:avLst/>
              <a:gdLst>
                <a:gd name="T0" fmla="*/ 13 w 17"/>
                <a:gd name="T1" fmla="*/ 8 h 8"/>
                <a:gd name="T2" fmla="*/ 4 w 17"/>
                <a:gd name="T3" fmla="*/ 8 h 8"/>
                <a:gd name="T4" fmla="*/ 0 w 17"/>
                <a:gd name="T5" fmla="*/ 4 h 8"/>
                <a:gd name="T6" fmla="*/ 4 w 17"/>
                <a:gd name="T7" fmla="*/ 0 h 8"/>
                <a:gd name="T8" fmla="*/ 13 w 17"/>
                <a:gd name="T9" fmla="*/ 0 h 8"/>
                <a:gd name="T10" fmla="*/ 17 w 17"/>
                <a:gd name="T11" fmla="*/ 4 h 8"/>
                <a:gd name="T12" fmla="*/ 13 w 1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6"/>
                    <a:pt x="15" y="8"/>
                    <a:pt x="13" y="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7" name="Freeform 71"/>
            <p:cNvSpPr>
              <a:spLocks noEditPoints="1"/>
            </p:cNvSpPr>
            <p:nvPr/>
          </p:nvSpPr>
          <p:spPr bwMode="auto">
            <a:xfrm>
              <a:off x="3339" y="3434"/>
              <a:ext cx="1335" cy="19"/>
            </a:xfrm>
            <a:custGeom>
              <a:avLst/>
              <a:gdLst>
                <a:gd name="T0" fmla="*/ 541 w 564"/>
                <a:gd name="T1" fmla="*/ 8 h 8"/>
                <a:gd name="T2" fmla="*/ 541 w 564"/>
                <a:gd name="T3" fmla="*/ 0 h 8"/>
                <a:gd name="T4" fmla="*/ 564 w 564"/>
                <a:gd name="T5" fmla="*/ 4 h 8"/>
                <a:gd name="T6" fmla="*/ 522 w 564"/>
                <a:gd name="T7" fmla="*/ 8 h 8"/>
                <a:gd name="T8" fmla="*/ 499 w 564"/>
                <a:gd name="T9" fmla="*/ 4 h 8"/>
                <a:gd name="T10" fmla="*/ 522 w 564"/>
                <a:gd name="T11" fmla="*/ 0 h 8"/>
                <a:gd name="T12" fmla="*/ 522 w 564"/>
                <a:gd name="T13" fmla="*/ 8 h 8"/>
                <a:gd name="T14" fmla="*/ 464 w 564"/>
                <a:gd name="T15" fmla="*/ 8 h 8"/>
                <a:gd name="T16" fmla="*/ 464 w 564"/>
                <a:gd name="T17" fmla="*/ 0 h 8"/>
                <a:gd name="T18" fmla="*/ 488 w 564"/>
                <a:gd name="T19" fmla="*/ 4 h 8"/>
                <a:gd name="T20" fmla="*/ 445 w 564"/>
                <a:gd name="T21" fmla="*/ 8 h 8"/>
                <a:gd name="T22" fmla="*/ 422 w 564"/>
                <a:gd name="T23" fmla="*/ 4 h 8"/>
                <a:gd name="T24" fmla="*/ 445 w 564"/>
                <a:gd name="T25" fmla="*/ 0 h 8"/>
                <a:gd name="T26" fmla="*/ 445 w 564"/>
                <a:gd name="T27" fmla="*/ 8 h 8"/>
                <a:gd name="T28" fmla="*/ 388 w 564"/>
                <a:gd name="T29" fmla="*/ 8 h 8"/>
                <a:gd name="T30" fmla="*/ 388 w 564"/>
                <a:gd name="T31" fmla="*/ 0 h 8"/>
                <a:gd name="T32" fmla="*/ 411 w 564"/>
                <a:gd name="T33" fmla="*/ 4 h 8"/>
                <a:gd name="T34" fmla="*/ 369 w 564"/>
                <a:gd name="T35" fmla="*/ 8 h 8"/>
                <a:gd name="T36" fmla="*/ 345 w 564"/>
                <a:gd name="T37" fmla="*/ 4 h 8"/>
                <a:gd name="T38" fmla="*/ 369 w 564"/>
                <a:gd name="T39" fmla="*/ 0 h 8"/>
                <a:gd name="T40" fmla="*/ 369 w 564"/>
                <a:gd name="T41" fmla="*/ 8 h 8"/>
                <a:gd name="T42" fmla="*/ 311 w 564"/>
                <a:gd name="T43" fmla="*/ 8 h 8"/>
                <a:gd name="T44" fmla="*/ 311 w 564"/>
                <a:gd name="T45" fmla="*/ 0 h 8"/>
                <a:gd name="T46" fmla="*/ 334 w 564"/>
                <a:gd name="T47" fmla="*/ 4 h 8"/>
                <a:gd name="T48" fmla="*/ 292 w 564"/>
                <a:gd name="T49" fmla="*/ 8 h 8"/>
                <a:gd name="T50" fmla="*/ 269 w 564"/>
                <a:gd name="T51" fmla="*/ 4 h 8"/>
                <a:gd name="T52" fmla="*/ 292 w 564"/>
                <a:gd name="T53" fmla="*/ 0 h 8"/>
                <a:gd name="T54" fmla="*/ 292 w 564"/>
                <a:gd name="T55" fmla="*/ 8 h 8"/>
                <a:gd name="T56" fmla="*/ 234 w 564"/>
                <a:gd name="T57" fmla="*/ 8 h 8"/>
                <a:gd name="T58" fmla="*/ 234 w 564"/>
                <a:gd name="T59" fmla="*/ 0 h 8"/>
                <a:gd name="T60" fmla="*/ 257 w 564"/>
                <a:gd name="T61" fmla="*/ 4 h 8"/>
                <a:gd name="T62" fmla="*/ 215 w 564"/>
                <a:gd name="T63" fmla="*/ 8 h 8"/>
                <a:gd name="T64" fmla="*/ 192 w 564"/>
                <a:gd name="T65" fmla="*/ 4 h 8"/>
                <a:gd name="T66" fmla="*/ 215 w 564"/>
                <a:gd name="T67" fmla="*/ 0 h 8"/>
                <a:gd name="T68" fmla="*/ 215 w 564"/>
                <a:gd name="T69" fmla="*/ 8 h 8"/>
                <a:gd name="T70" fmla="*/ 157 w 564"/>
                <a:gd name="T71" fmla="*/ 8 h 8"/>
                <a:gd name="T72" fmla="*/ 157 w 564"/>
                <a:gd name="T73" fmla="*/ 0 h 8"/>
                <a:gd name="T74" fmla="*/ 180 w 564"/>
                <a:gd name="T75" fmla="*/ 4 h 8"/>
                <a:gd name="T76" fmla="*/ 138 w 564"/>
                <a:gd name="T77" fmla="*/ 8 h 8"/>
                <a:gd name="T78" fmla="*/ 115 w 564"/>
                <a:gd name="T79" fmla="*/ 4 h 8"/>
                <a:gd name="T80" fmla="*/ 138 w 564"/>
                <a:gd name="T81" fmla="*/ 0 h 8"/>
                <a:gd name="T82" fmla="*/ 138 w 564"/>
                <a:gd name="T83" fmla="*/ 8 h 8"/>
                <a:gd name="T84" fmla="*/ 81 w 564"/>
                <a:gd name="T85" fmla="*/ 8 h 8"/>
                <a:gd name="T86" fmla="*/ 81 w 564"/>
                <a:gd name="T87" fmla="*/ 0 h 8"/>
                <a:gd name="T88" fmla="*/ 104 w 564"/>
                <a:gd name="T89" fmla="*/ 4 h 8"/>
                <a:gd name="T90" fmla="*/ 61 w 564"/>
                <a:gd name="T91" fmla="*/ 8 h 8"/>
                <a:gd name="T92" fmla="*/ 38 w 564"/>
                <a:gd name="T93" fmla="*/ 4 h 8"/>
                <a:gd name="T94" fmla="*/ 61 w 564"/>
                <a:gd name="T95" fmla="*/ 0 h 8"/>
                <a:gd name="T96" fmla="*/ 61 w 564"/>
                <a:gd name="T97" fmla="*/ 8 h 8"/>
                <a:gd name="T98" fmla="*/ 4 w 564"/>
                <a:gd name="T99" fmla="*/ 8 h 8"/>
                <a:gd name="T100" fmla="*/ 4 w 564"/>
                <a:gd name="T101" fmla="*/ 0 h 8"/>
                <a:gd name="T102" fmla="*/ 27 w 564"/>
                <a:gd name="T10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4" h="8">
                  <a:moveTo>
                    <a:pt x="560" y="8"/>
                  </a:moveTo>
                  <a:cubicBezTo>
                    <a:pt x="541" y="8"/>
                    <a:pt x="541" y="8"/>
                    <a:pt x="541" y="8"/>
                  </a:cubicBezTo>
                  <a:cubicBezTo>
                    <a:pt x="539" y="8"/>
                    <a:pt x="537" y="6"/>
                    <a:pt x="537" y="4"/>
                  </a:cubicBezTo>
                  <a:cubicBezTo>
                    <a:pt x="537" y="1"/>
                    <a:pt x="539" y="0"/>
                    <a:pt x="541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63" y="0"/>
                    <a:pt x="564" y="1"/>
                    <a:pt x="564" y="4"/>
                  </a:cubicBezTo>
                  <a:cubicBezTo>
                    <a:pt x="564" y="6"/>
                    <a:pt x="563" y="8"/>
                    <a:pt x="560" y="8"/>
                  </a:cubicBezTo>
                  <a:moveTo>
                    <a:pt x="522" y="8"/>
                  </a:moveTo>
                  <a:cubicBezTo>
                    <a:pt x="503" y="8"/>
                    <a:pt x="503" y="8"/>
                    <a:pt x="503" y="8"/>
                  </a:cubicBezTo>
                  <a:cubicBezTo>
                    <a:pt x="501" y="8"/>
                    <a:pt x="499" y="6"/>
                    <a:pt x="499" y="4"/>
                  </a:cubicBezTo>
                  <a:cubicBezTo>
                    <a:pt x="499" y="1"/>
                    <a:pt x="501" y="0"/>
                    <a:pt x="503" y="0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524" y="0"/>
                    <a:pt x="526" y="1"/>
                    <a:pt x="526" y="4"/>
                  </a:cubicBezTo>
                  <a:cubicBezTo>
                    <a:pt x="526" y="6"/>
                    <a:pt x="524" y="8"/>
                    <a:pt x="522" y="8"/>
                  </a:cubicBezTo>
                  <a:moveTo>
                    <a:pt x="484" y="8"/>
                  </a:moveTo>
                  <a:cubicBezTo>
                    <a:pt x="464" y="8"/>
                    <a:pt x="464" y="8"/>
                    <a:pt x="464" y="8"/>
                  </a:cubicBezTo>
                  <a:cubicBezTo>
                    <a:pt x="462" y="8"/>
                    <a:pt x="461" y="6"/>
                    <a:pt x="461" y="4"/>
                  </a:cubicBezTo>
                  <a:cubicBezTo>
                    <a:pt x="461" y="1"/>
                    <a:pt x="462" y="0"/>
                    <a:pt x="464" y="0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486" y="0"/>
                    <a:pt x="488" y="1"/>
                    <a:pt x="488" y="4"/>
                  </a:cubicBezTo>
                  <a:cubicBezTo>
                    <a:pt x="488" y="6"/>
                    <a:pt x="486" y="8"/>
                    <a:pt x="484" y="8"/>
                  </a:cubicBezTo>
                  <a:moveTo>
                    <a:pt x="445" y="8"/>
                  </a:moveTo>
                  <a:cubicBezTo>
                    <a:pt x="426" y="8"/>
                    <a:pt x="426" y="8"/>
                    <a:pt x="426" y="8"/>
                  </a:cubicBezTo>
                  <a:cubicBezTo>
                    <a:pt x="424" y="8"/>
                    <a:pt x="422" y="6"/>
                    <a:pt x="422" y="4"/>
                  </a:cubicBezTo>
                  <a:cubicBezTo>
                    <a:pt x="422" y="1"/>
                    <a:pt x="424" y="0"/>
                    <a:pt x="42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7" y="0"/>
                    <a:pt x="449" y="1"/>
                    <a:pt x="449" y="4"/>
                  </a:cubicBezTo>
                  <a:cubicBezTo>
                    <a:pt x="449" y="6"/>
                    <a:pt x="447" y="8"/>
                    <a:pt x="445" y="8"/>
                  </a:cubicBezTo>
                  <a:moveTo>
                    <a:pt x="407" y="8"/>
                  </a:moveTo>
                  <a:cubicBezTo>
                    <a:pt x="388" y="8"/>
                    <a:pt x="388" y="8"/>
                    <a:pt x="388" y="8"/>
                  </a:cubicBezTo>
                  <a:cubicBezTo>
                    <a:pt x="386" y="8"/>
                    <a:pt x="384" y="6"/>
                    <a:pt x="384" y="4"/>
                  </a:cubicBezTo>
                  <a:cubicBezTo>
                    <a:pt x="384" y="1"/>
                    <a:pt x="386" y="0"/>
                    <a:pt x="388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09" y="0"/>
                    <a:pt x="411" y="1"/>
                    <a:pt x="411" y="4"/>
                  </a:cubicBezTo>
                  <a:cubicBezTo>
                    <a:pt x="411" y="6"/>
                    <a:pt x="409" y="8"/>
                    <a:pt x="407" y="8"/>
                  </a:cubicBezTo>
                  <a:moveTo>
                    <a:pt x="369" y="8"/>
                  </a:moveTo>
                  <a:cubicBezTo>
                    <a:pt x="349" y="8"/>
                    <a:pt x="349" y="8"/>
                    <a:pt x="349" y="8"/>
                  </a:cubicBezTo>
                  <a:cubicBezTo>
                    <a:pt x="347" y="8"/>
                    <a:pt x="345" y="6"/>
                    <a:pt x="345" y="4"/>
                  </a:cubicBezTo>
                  <a:cubicBezTo>
                    <a:pt x="345" y="1"/>
                    <a:pt x="347" y="0"/>
                    <a:pt x="34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71" y="0"/>
                    <a:pt x="372" y="1"/>
                    <a:pt x="372" y="4"/>
                  </a:cubicBezTo>
                  <a:cubicBezTo>
                    <a:pt x="372" y="6"/>
                    <a:pt x="371" y="8"/>
                    <a:pt x="369" y="8"/>
                  </a:cubicBezTo>
                  <a:moveTo>
                    <a:pt x="330" y="8"/>
                  </a:moveTo>
                  <a:cubicBezTo>
                    <a:pt x="311" y="8"/>
                    <a:pt x="311" y="8"/>
                    <a:pt x="311" y="8"/>
                  </a:cubicBezTo>
                  <a:cubicBezTo>
                    <a:pt x="309" y="8"/>
                    <a:pt x="307" y="6"/>
                    <a:pt x="307" y="4"/>
                  </a:cubicBezTo>
                  <a:cubicBezTo>
                    <a:pt x="307" y="1"/>
                    <a:pt x="309" y="0"/>
                    <a:pt x="311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2" y="0"/>
                    <a:pt x="334" y="1"/>
                    <a:pt x="334" y="4"/>
                  </a:cubicBezTo>
                  <a:cubicBezTo>
                    <a:pt x="334" y="6"/>
                    <a:pt x="332" y="8"/>
                    <a:pt x="330" y="8"/>
                  </a:cubicBezTo>
                  <a:moveTo>
                    <a:pt x="292" y="8"/>
                  </a:moveTo>
                  <a:cubicBezTo>
                    <a:pt x="273" y="8"/>
                    <a:pt x="273" y="8"/>
                    <a:pt x="273" y="8"/>
                  </a:cubicBezTo>
                  <a:cubicBezTo>
                    <a:pt x="270" y="8"/>
                    <a:pt x="269" y="6"/>
                    <a:pt x="269" y="4"/>
                  </a:cubicBezTo>
                  <a:cubicBezTo>
                    <a:pt x="269" y="1"/>
                    <a:pt x="270" y="0"/>
                    <a:pt x="273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4" y="0"/>
                    <a:pt x="296" y="1"/>
                    <a:pt x="296" y="4"/>
                  </a:cubicBezTo>
                  <a:cubicBezTo>
                    <a:pt x="296" y="6"/>
                    <a:pt x="294" y="8"/>
                    <a:pt x="292" y="8"/>
                  </a:cubicBezTo>
                  <a:moveTo>
                    <a:pt x="253" y="8"/>
                  </a:moveTo>
                  <a:cubicBezTo>
                    <a:pt x="234" y="8"/>
                    <a:pt x="234" y="8"/>
                    <a:pt x="234" y="8"/>
                  </a:cubicBezTo>
                  <a:cubicBezTo>
                    <a:pt x="232" y="8"/>
                    <a:pt x="230" y="6"/>
                    <a:pt x="230" y="4"/>
                  </a:cubicBezTo>
                  <a:cubicBezTo>
                    <a:pt x="230" y="1"/>
                    <a:pt x="232" y="0"/>
                    <a:pt x="234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6" y="0"/>
                    <a:pt x="257" y="1"/>
                    <a:pt x="257" y="4"/>
                  </a:cubicBezTo>
                  <a:cubicBezTo>
                    <a:pt x="257" y="6"/>
                    <a:pt x="256" y="8"/>
                    <a:pt x="253" y="8"/>
                  </a:cubicBezTo>
                  <a:moveTo>
                    <a:pt x="215" y="8"/>
                  </a:moveTo>
                  <a:cubicBezTo>
                    <a:pt x="196" y="8"/>
                    <a:pt x="196" y="8"/>
                    <a:pt x="196" y="8"/>
                  </a:cubicBezTo>
                  <a:cubicBezTo>
                    <a:pt x="194" y="8"/>
                    <a:pt x="192" y="6"/>
                    <a:pt x="192" y="4"/>
                  </a:cubicBezTo>
                  <a:cubicBezTo>
                    <a:pt x="192" y="1"/>
                    <a:pt x="194" y="0"/>
                    <a:pt x="196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1"/>
                    <a:pt x="219" y="4"/>
                  </a:cubicBezTo>
                  <a:cubicBezTo>
                    <a:pt x="219" y="6"/>
                    <a:pt x="217" y="8"/>
                    <a:pt x="215" y="8"/>
                  </a:cubicBezTo>
                  <a:moveTo>
                    <a:pt x="177" y="8"/>
                  </a:moveTo>
                  <a:cubicBezTo>
                    <a:pt x="157" y="8"/>
                    <a:pt x="157" y="8"/>
                    <a:pt x="157" y="8"/>
                  </a:cubicBezTo>
                  <a:cubicBezTo>
                    <a:pt x="155" y="8"/>
                    <a:pt x="153" y="6"/>
                    <a:pt x="153" y="4"/>
                  </a:cubicBezTo>
                  <a:cubicBezTo>
                    <a:pt x="153" y="1"/>
                    <a:pt x="155" y="0"/>
                    <a:pt x="15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9" y="0"/>
                    <a:pt x="180" y="1"/>
                    <a:pt x="180" y="4"/>
                  </a:cubicBezTo>
                  <a:cubicBezTo>
                    <a:pt x="180" y="6"/>
                    <a:pt x="179" y="8"/>
                    <a:pt x="177" y="8"/>
                  </a:cubicBezTo>
                  <a:moveTo>
                    <a:pt x="138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7" y="8"/>
                    <a:pt x="115" y="6"/>
                    <a:pt x="115" y="4"/>
                  </a:cubicBezTo>
                  <a:cubicBezTo>
                    <a:pt x="115" y="1"/>
                    <a:pt x="117" y="0"/>
                    <a:pt x="11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1"/>
                    <a:pt x="142" y="4"/>
                  </a:cubicBezTo>
                  <a:cubicBezTo>
                    <a:pt x="142" y="6"/>
                    <a:pt x="140" y="8"/>
                    <a:pt x="138" y="8"/>
                  </a:cubicBezTo>
                  <a:moveTo>
                    <a:pt x="100" y="8"/>
                  </a:moveTo>
                  <a:cubicBezTo>
                    <a:pt x="81" y="8"/>
                    <a:pt x="81" y="8"/>
                    <a:pt x="81" y="8"/>
                  </a:cubicBezTo>
                  <a:cubicBezTo>
                    <a:pt x="78" y="8"/>
                    <a:pt x="77" y="6"/>
                    <a:pt x="77" y="4"/>
                  </a:cubicBezTo>
                  <a:cubicBezTo>
                    <a:pt x="77" y="1"/>
                    <a:pt x="78" y="0"/>
                    <a:pt x="8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4"/>
                  </a:cubicBezTo>
                  <a:cubicBezTo>
                    <a:pt x="104" y="6"/>
                    <a:pt x="102" y="8"/>
                    <a:pt x="100" y="8"/>
                  </a:cubicBezTo>
                  <a:moveTo>
                    <a:pt x="61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0" y="8"/>
                    <a:pt x="38" y="6"/>
                    <a:pt x="38" y="4"/>
                  </a:cubicBezTo>
                  <a:cubicBezTo>
                    <a:pt x="38" y="1"/>
                    <a:pt x="40" y="0"/>
                    <a:pt x="4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5" y="1"/>
                    <a:pt x="65" y="4"/>
                  </a:cubicBezTo>
                  <a:cubicBezTo>
                    <a:pt x="65" y="6"/>
                    <a:pt x="64" y="8"/>
                    <a:pt x="61" y="8"/>
                  </a:cubicBezTo>
                  <a:moveTo>
                    <a:pt x="2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1"/>
                    <a:pt x="27" y="4"/>
                  </a:cubicBezTo>
                  <a:cubicBezTo>
                    <a:pt x="27" y="6"/>
                    <a:pt x="25" y="8"/>
                    <a:pt x="23" y="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8" name="Freeform 72"/>
            <p:cNvSpPr/>
            <p:nvPr/>
          </p:nvSpPr>
          <p:spPr bwMode="auto">
            <a:xfrm>
              <a:off x="3271" y="3411"/>
              <a:ext cx="42" cy="42"/>
            </a:xfrm>
            <a:custGeom>
              <a:avLst/>
              <a:gdLst>
                <a:gd name="T0" fmla="*/ 14 w 18"/>
                <a:gd name="T1" fmla="*/ 18 h 18"/>
                <a:gd name="T2" fmla="*/ 4 w 18"/>
                <a:gd name="T3" fmla="*/ 18 h 18"/>
                <a:gd name="T4" fmla="*/ 0 w 18"/>
                <a:gd name="T5" fmla="*/ 14 h 18"/>
                <a:gd name="T6" fmla="*/ 0 w 18"/>
                <a:gd name="T7" fmla="*/ 4 h 18"/>
                <a:gd name="T8" fmla="*/ 4 w 18"/>
                <a:gd name="T9" fmla="*/ 0 h 18"/>
                <a:gd name="T10" fmla="*/ 8 w 18"/>
                <a:gd name="T11" fmla="*/ 4 h 18"/>
                <a:gd name="T12" fmla="*/ 8 w 18"/>
                <a:gd name="T13" fmla="*/ 10 h 18"/>
                <a:gd name="T14" fmla="*/ 14 w 18"/>
                <a:gd name="T15" fmla="*/ 10 h 18"/>
                <a:gd name="T16" fmla="*/ 18 w 18"/>
                <a:gd name="T17" fmla="*/ 14 h 18"/>
                <a:gd name="T18" fmla="*/ 14 w 18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0" y="16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0"/>
                    <a:pt x="18" y="11"/>
                    <a:pt x="18" y="14"/>
                  </a:cubicBezTo>
                  <a:cubicBezTo>
                    <a:pt x="18" y="16"/>
                    <a:pt x="16" y="18"/>
                    <a:pt x="14" y="18"/>
                  </a:cubicBezTo>
                  <a:close/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9" name="Freeform 73"/>
            <p:cNvSpPr>
              <a:spLocks noEditPoints="1"/>
            </p:cNvSpPr>
            <p:nvPr/>
          </p:nvSpPr>
          <p:spPr bwMode="auto">
            <a:xfrm>
              <a:off x="3271" y="3037"/>
              <a:ext cx="19" cy="345"/>
            </a:xfrm>
            <a:custGeom>
              <a:avLst/>
              <a:gdLst>
                <a:gd name="T0" fmla="*/ 4 w 8"/>
                <a:gd name="T1" fmla="*/ 146 h 146"/>
                <a:gd name="T2" fmla="*/ 0 w 8"/>
                <a:gd name="T3" fmla="*/ 142 h 146"/>
                <a:gd name="T4" fmla="*/ 0 w 8"/>
                <a:gd name="T5" fmla="*/ 123 h 146"/>
                <a:gd name="T6" fmla="*/ 4 w 8"/>
                <a:gd name="T7" fmla="*/ 119 h 146"/>
                <a:gd name="T8" fmla="*/ 8 w 8"/>
                <a:gd name="T9" fmla="*/ 123 h 146"/>
                <a:gd name="T10" fmla="*/ 8 w 8"/>
                <a:gd name="T11" fmla="*/ 142 h 146"/>
                <a:gd name="T12" fmla="*/ 4 w 8"/>
                <a:gd name="T13" fmla="*/ 146 h 146"/>
                <a:gd name="T14" fmla="*/ 4 w 8"/>
                <a:gd name="T15" fmla="*/ 107 h 146"/>
                <a:gd name="T16" fmla="*/ 0 w 8"/>
                <a:gd name="T17" fmla="*/ 103 h 146"/>
                <a:gd name="T18" fmla="*/ 0 w 8"/>
                <a:gd name="T19" fmla="*/ 83 h 146"/>
                <a:gd name="T20" fmla="*/ 4 w 8"/>
                <a:gd name="T21" fmla="*/ 79 h 146"/>
                <a:gd name="T22" fmla="*/ 8 w 8"/>
                <a:gd name="T23" fmla="*/ 83 h 146"/>
                <a:gd name="T24" fmla="*/ 8 w 8"/>
                <a:gd name="T25" fmla="*/ 103 h 146"/>
                <a:gd name="T26" fmla="*/ 4 w 8"/>
                <a:gd name="T27" fmla="*/ 107 h 146"/>
                <a:gd name="T28" fmla="*/ 4 w 8"/>
                <a:gd name="T29" fmla="*/ 67 h 146"/>
                <a:gd name="T30" fmla="*/ 0 w 8"/>
                <a:gd name="T31" fmla="*/ 63 h 146"/>
                <a:gd name="T32" fmla="*/ 0 w 8"/>
                <a:gd name="T33" fmla="*/ 43 h 146"/>
                <a:gd name="T34" fmla="*/ 4 w 8"/>
                <a:gd name="T35" fmla="*/ 39 h 146"/>
                <a:gd name="T36" fmla="*/ 8 w 8"/>
                <a:gd name="T37" fmla="*/ 43 h 146"/>
                <a:gd name="T38" fmla="*/ 8 w 8"/>
                <a:gd name="T39" fmla="*/ 63 h 146"/>
                <a:gd name="T40" fmla="*/ 4 w 8"/>
                <a:gd name="T41" fmla="*/ 67 h 146"/>
                <a:gd name="T42" fmla="*/ 4 w 8"/>
                <a:gd name="T43" fmla="*/ 28 h 146"/>
                <a:gd name="T44" fmla="*/ 0 w 8"/>
                <a:gd name="T45" fmla="*/ 24 h 146"/>
                <a:gd name="T46" fmla="*/ 0 w 8"/>
                <a:gd name="T47" fmla="*/ 4 h 146"/>
                <a:gd name="T48" fmla="*/ 4 w 8"/>
                <a:gd name="T49" fmla="*/ 0 h 146"/>
                <a:gd name="T50" fmla="*/ 8 w 8"/>
                <a:gd name="T51" fmla="*/ 4 h 146"/>
                <a:gd name="T52" fmla="*/ 8 w 8"/>
                <a:gd name="T53" fmla="*/ 24 h 146"/>
                <a:gd name="T54" fmla="*/ 4 w 8"/>
                <a:gd name="T55" fmla="*/ 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" h="146">
                  <a:moveTo>
                    <a:pt x="4" y="146"/>
                  </a:moveTo>
                  <a:cubicBezTo>
                    <a:pt x="2" y="146"/>
                    <a:pt x="0" y="145"/>
                    <a:pt x="0" y="14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0"/>
                    <a:pt x="2" y="119"/>
                    <a:pt x="4" y="119"/>
                  </a:cubicBezTo>
                  <a:cubicBezTo>
                    <a:pt x="6" y="119"/>
                    <a:pt x="8" y="120"/>
                    <a:pt x="8" y="123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5"/>
                    <a:pt x="6" y="146"/>
                    <a:pt x="4" y="146"/>
                  </a:cubicBezTo>
                  <a:moveTo>
                    <a:pt x="4" y="107"/>
                  </a:moveTo>
                  <a:cubicBezTo>
                    <a:pt x="2" y="107"/>
                    <a:pt x="0" y="105"/>
                    <a:pt x="0" y="10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1"/>
                    <a:pt x="2" y="79"/>
                    <a:pt x="4" y="79"/>
                  </a:cubicBezTo>
                  <a:cubicBezTo>
                    <a:pt x="6" y="79"/>
                    <a:pt x="8" y="81"/>
                    <a:pt x="8" y="8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5"/>
                    <a:pt x="6" y="107"/>
                    <a:pt x="4" y="107"/>
                  </a:cubicBezTo>
                  <a:moveTo>
                    <a:pt x="4" y="67"/>
                  </a:moveTo>
                  <a:cubicBezTo>
                    <a:pt x="2" y="67"/>
                    <a:pt x="0" y="65"/>
                    <a:pt x="0" y="6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1"/>
                    <a:pt x="2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6" y="67"/>
                    <a:pt x="4" y="67"/>
                  </a:cubicBezTo>
                  <a:moveTo>
                    <a:pt x="4" y="28"/>
                  </a:moveTo>
                  <a:cubicBezTo>
                    <a:pt x="2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0" name="Freeform 74"/>
            <p:cNvSpPr/>
            <p:nvPr/>
          </p:nvSpPr>
          <p:spPr bwMode="auto">
            <a:xfrm>
              <a:off x="3271" y="2968"/>
              <a:ext cx="19" cy="40"/>
            </a:xfrm>
            <a:custGeom>
              <a:avLst/>
              <a:gdLst>
                <a:gd name="T0" fmla="*/ 4 w 8"/>
                <a:gd name="T1" fmla="*/ 17 h 17"/>
                <a:gd name="T2" fmla="*/ 0 w 8"/>
                <a:gd name="T3" fmla="*/ 13 h 17"/>
                <a:gd name="T4" fmla="*/ 0 w 8"/>
                <a:gd name="T5" fmla="*/ 4 h 17"/>
                <a:gd name="T6" fmla="*/ 4 w 8"/>
                <a:gd name="T7" fmla="*/ 0 h 17"/>
                <a:gd name="T8" fmla="*/ 8 w 8"/>
                <a:gd name="T9" fmla="*/ 4 h 17"/>
                <a:gd name="T10" fmla="*/ 8 w 8"/>
                <a:gd name="T11" fmla="*/ 13 h 17"/>
                <a:gd name="T12" fmla="*/ 4 w 8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4" y="17"/>
                  </a:moveTo>
                  <a:cubicBezTo>
                    <a:pt x="2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5"/>
                    <a:pt x="6" y="17"/>
                    <a:pt x="4" y="17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1" name="Freeform 75"/>
            <p:cNvSpPr/>
            <p:nvPr/>
          </p:nvSpPr>
          <p:spPr bwMode="auto">
            <a:xfrm>
              <a:off x="4703" y="2500"/>
              <a:ext cx="40" cy="19"/>
            </a:xfrm>
            <a:custGeom>
              <a:avLst/>
              <a:gdLst>
                <a:gd name="T0" fmla="*/ 13 w 17"/>
                <a:gd name="T1" fmla="*/ 8 h 8"/>
                <a:gd name="T2" fmla="*/ 4 w 17"/>
                <a:gd name="T3" fmla="*/ 8 h 8"/>
                <a:gd name="T4" fmla="*/ 0 w 17"/>
                <a:gd name="T5" fmla="*/ 4 h 8"/>
                <a:gd name="T6" fmla="*/ 4 w 17"/>
                <a:gd name="T7" fmla="*/ 0 h 8"/>
                <a:gd name="T8" fmla="*/ 13 w 17"/>
                <a:gd name="T9" fmla="*/ 0 h 8"/>
                <a:gd name="T10" fmla="*/ 17 w 17"/>
                <a:gd name="T11" fmla="*/ 4 h 8"/>
                <a:gd name="T12" fmla="*/ 13 w 1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6"/>
                    <a:pt x="15" y="8"/>
                    <a:pt x="13" y="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2" name="Freeform 76"/>
            <p:cNvSpPr>
              <a:spLocks noEditPoints="1"/>
            </p:cNvSpPr>
            <p:nvPr/>
          </p:nvSpPr>
          <p:spPr bwMode="auto">
            <a:xfrm>
              <a:off x="3339" y="2500"/>
              <a:ext cx="1335" cy="19"/>
            </a:xfrm>
            <a:custGeom>
              <a:avLst/>
              <a:gdLst>
                <a:gd name="T0" fmla="*/ 541 w 564"/>
                <a:gd name="T1" fmla="*/ 8 h 8"/>
                <a:gd name="T2" fmla="*/ 541 w 564"/>
                <a:gd name="T3" fmla="*/ 0 h 8"/>
                <a:gd name="T4" fmla="*/ 564 w 564"/>
                <a:gd name="T5" fmla="*/ 4 h 8"/>
                <a:gd name="T6" fmla="*/ 522 w 564"/>
                <a:gd name="T7" fmla="*/ 8 h 8"/>
                <a:gd name="T8" fmla="*/ 499 w 564"/>
                <a:gd name="T9" fmla="*/ 4 h 8"/>
                <a:gd name="T10" fmla="*/ 522 w 564"/>
                <a:gd name="T11" fmla="*/ 0 h 8"/>
                <a:gd name="T12" fmla="*/ 522 w 564"/>
                <a:gd name="T13" fmla="*/ 8 h 8"/>
                <a:gd name="T14" fmla="*/ 464 w 564"/>
                <a:gd name="T15" fmla="*/ 8 h 8"/>
                <a:gd name="T16" fmla="*/ 464 w 564"/>
                <a:gd name="T17" fmla="*/ 0 h 8"/>
                <a:gd name="T18" fmla="*/ 488 w 564"/>
                <a:gd name="T19" fmla="*/ 4 h 8"/>
                <a:gd name="T20" fmla="*/ 445 w 564"/>
                <a:gd name="T21" fmla="*/ 8 h 8"/>
                <a:gd name="T22" fmla="*/ 422 w 564"/>
                <a:gd name="T23" fmla="*/ 4 h 8"/>
                <a:gd name="T24" fmla="*/ 445 w 564"/>
                <a:gd name="T25" fmla="*/ 0 h 8"/>
                <a:gd name="T26" fmla="*/ 445 w 564"/>
                <a:gd name="T27" fmla="*/ 8 h 8"/>
                <a:gd name="T28" fmla="*/ 388 w 564"/>
                <a:gd name="T29" fmla="*/ 8 h 8"/>
                <a:gd name="T30" fmla="*/ 388 w 564"/>
                <a:gd name="T31" fmla="*/ 0 h 8"/>
                <a:gd name="T32" fmla="*/ 411 w 564"/>
                <a:gd name="T33" fmla="*/ 4 h 8"/>
                <a:gd name="T34" fmla="*/ 369 w 564"/>
                <a:gd name="T35" fmla="*/ 8 h 8"/>
                <a:gd name="T36" fmla="*/ 345 w 564"/>
                <a:gd name="T37" fmla="*/ 4 h 8"/>
                <a:gd name="T38" fmla="*/ 369 w 564"/>
                <a:gd name="T39" fmla="*/ 0 h 8"/>
                <a:gd name="T40" fmla="*/ 369 w 564"/>
                <a:gd name="T41" fmla="*/ 8 h 8"/>
                <a:gd name="T42" fmla="*/ 311 w 564"/>
                <a:gd name="T43" fmla="*/ 8 h 8"/>
                <a:gd name="T44" fmla="*/ 311 w 564"/>
                <a:gd name="T45" fmla="*/ 0 h 8"/>
                <a:gd name="T46" fmla="*/ 334 w 564"/>
                <a:gd name="T47" fmla="*/ 4 h 8"/>
                <a:gd name="T48" fmla="*/ 292 w 564"/>
                <a:gd name="T49" fmla="*/ 8 h 8"/>
                <a:gd name="T50" fmla="*/ 269 w 564"/>
                <a:gd name="T51" fmla="*/ 4 h 8"/>
                <a:gd name="T52" fmla="*/ 292 w 564"/>
                <a:gd name="T53" fmla="*/ 0 h 8"/>
                <a:gd name="T54" fmla="*/ 292 w 564"/>
                <a:gd name="T55" fmla="*/ 8 h 8"/>
                <a:gd name="T56" fmla="*/ 234 w 564"/>
                <a:gd name="T57" fmla="*/ 8 h 8"/>
                <a:gd name="T58" fmla="*/ 234 w 564"/>
                <a:gd name="T59" fmla="*/ 0 h 8"/>
                <a:gd name="T60" fmla="*/ 257 w 564"/>
                <a:gd name="T61" fmla="*/ 4 h 8"/>
                <a:gd name="T62" fmla="*/ 215 w 564"/>
                <a:gd name="T63" fmla="*/ 8 h 8"/>
                <a:gd name="T64" fmla="*/ 192 w 564"/>
                <a:gd name="T65" fmla="*/ 4 h 8"/>
                <a:gd name="T66" fmla="*/ 215 w 564"/>
                <a:gd name="T67" fmla="*/ 0 h 8"/>
                <a:gd name="T68" fmla="*/ 215 w 564"/>
                <a:gd name="T69" fmla="*/ 8 h 8"/>
                <a:gd name="T70" fmla="*/ 157 w 564"/>
                <a:gd name="T71" fmla="*/ 8 h 8"/>
                <a:gd name="T72" fmla="*/ 157 w 564"/>
                <a:gd name="T73" fmla="*/ 0 h 8"/>
                <a:gd name="T74" fmla="*/ 180 w 564"/>
                <a:gd name="T75" fmla="*/ 4 h 8"/>
                <a:gd name="T76" fmla="*/ 138 w 564"/>
                <a:gd name="T77" fmla="*/ 8 h 8"/>
                <a:gd name="T78" fmla="*/ 115 w 564"/>
                <a:gd name="T79" fmla="*/ 4 h 8"/>
                <a:gd name="T80" fmla="*/ 138 w 564"/>
                <a:gd name="T81" fmla="*/ 0 h 8"/>
                <a:gd name="T82" fmla="*/ 138 w 564"/>
                <a:gd name="T83" fmla="*/ 8 h 8"/>
                <a:gd name="T84" fmla="*/ 81 w 564"/>
                <a:gd name="T85" fmla="*/ 8 h 8"/>
                <a:gd name="T86" fmla="*/ 81 w 564"/>
                <a:gd name="T87" fmla="*/ 0 h 8"/>
                <a:gd name="T88" fmla="*/ 104 w 564"/>
                <a:gd name="T89" fmla="*/ 4 h 8"/>
                <a:gd name="T90" fmla="*/ 61 w 564"/>
                <a:gd name="T91" fmla="*/ 8 h 8"/>
                <a:gd name="T92" fmla="*/ 38 w 564"/>
                <a:gd name="T93" fmla="*/ 4 h 8"/>
                <a:gd name="T94" fmla="*/ 61 w 564"/>
                <a:gd name="T95" fmla="*/ 0 h 8"/>
                <a:gd name="T96" fmla="*/ 61 w 564"/>
                <a:gd name="T97" fmla="*/ 8 h 8"/>
                <a:gd name="T98" fmla="*/ 4 w 564"/>
                <a:gd name="T99" fmla="*/ 8 h 8"/>
                <a:gd name="T100" fmla="*/ 4 w 564"/>
                <a:gd name="T101" fmla="*/ 0 h 8"/>
                <a:gd name="T102" fmla="*/ 27 w 564"/>
                <a:gd name="T10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4" h="8">
                  <a:moveTo>
                    <a:pt x="560" y="8"/>
                  </a:moveTo>
                  <a:cubicBezTo>
                    <a:pt x="541" y="8"/>
                    <a:pt x="541" y="8"/>
                    <a:pt x="541" y="8"/>
                  </a:cubicBezTo>
                  <a:cubicBezTo>
                    <a:pt x="539" y="8"/>
                    <a:pt x="537" y="6"/>
                    <a:pt x="537" y="4"/>
                  </a:cubicBezTo>
                  <a:cubicBezTo>
                    <a:pt x="537" y="2"/>
                    <a:pt x="539" y="0"/>
                    <a:pt x="541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63" y="0"/>
                    <a:pt x="564" y="2"/>
                    <a:pt x="564" y="4"/>
                  </a:cubicBezTo>
                  <a:cubicBezTo>
                    <a:pt x="564" y="6"/>
                    <a:pt x="563" y="8"/>
                    <a:pt x="560" y="8"/>
                  </a:cubicBezTo>
                  <a:moveTo>
                    <a:pt x="522" y="8"/>
                  </a:moveTo>
                  <a:cubicBezTo>
                    <a:pt x="503" y="8"/>
                    <a:pt x="503" y="8"/>
                    <a:pt x="503" y="8"/>
                  </a:cubicBezTo>
                  <a:cubicBezTo>
                    <a:pt x="501" y="8"/>
                    <a:pt x="499" y="6"/>
                    <a:pt x="499" y="4"/>
                  </a:cubicBezTo>
                  <a:cubicBezTo>
                    <a:pt x="499" y="2"/>
                    <a:pt x="501" y="0"/>
                    <a:pt x="503" y="0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524" y="0"/>
                    <a:pt x="526" y="2"/>
                    <a:pt x="526" y="4"/>
                  </a:cubicBezTo>
                  <a:cubicBezTo>
                    <a:pt x="526" y="6"/>
                    <a:pt x="524" y="8"/>
                    <a:pt x="522" y="8"/>
                  </a:cubicBezTo>
                  <a:moveTo>
                    <a:pt x="484" y="8"/>
                  </a:moveTo>
                  <a:cubicBezTo>
                    <a:pt x="464" y="8"/>
                    <a:pt x="464" y="8"/>
                    <a:pt x="464" y="8"/>
                  </a:cubicBezTo>
                  <a:cubicBezTo>
                    <a:pt x="462" y="8"/>
                    <a:pt x="461" y="6"/>
                    <a:pt x="461" y="4"/>
                  </a:cubicBezTo>
                  <a:cubicBezTo>
                    <a:pt x="461" y="2"/>
                    <a:pt x="462" y="0"/>
                    <a:pt x="464" y="0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486" y="0"/>
                    <a:pt x="488" y="2"/>
                    <a:pt x="488" y="4"/>
                  </a:cubicBezTo>
                  <a:cubicBezTo>
                    <a:pt x="488" y="6"/>
                    <a:pt x="486" y="8"/>
                    <a:pt x="484" y="8"/>
                  </a:cubicBezTo>
                  <a:moveTo>
                    <a:pt x="445" y="8"/>
                  </a:moveTo>
                  <a:cubicBezTo>
                    <a:pt x="426" y="8"/>
                    <a:pt x="426" y="8"/>
                    <a:pt x="426" y="8"/>
                  </a:cubicBezTo>
                  <a:cubicBezTo>
                    <a:pt x="424" y="8"/>
                    <a:pt x="422" y="6"/>
                    <a:pt x="422" y="4"/>
                  </a:cubicBezTo>
                  <a:cubicBezTo>
                    <a:pt x="422" y="2"/>
                    <a:pt x="424" y="0"/>
                    <a:pt x="42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7" y="0"/>
                    <a:pt x="449" y="2"/>
                    <a:pt x="449" y="4"/>
                  </a:cubicBezTo>
                  <a:cubicBezTo>
                    <a:pt x="449" y="6"/>
                    <a:pt x="447" y="8"/>
                    <a:pt x="445" y="8"/>
                  </a:cubicBezTo>
                  <a:moveTo>
                    <a:pt x="407" y="8"/>
                  </a:moveTo>
                  <a:cubicBezTo>
                    <a:pt x="388" y="8"/>
                    <a:pt x="388" y="8"/>
                    <a:pt x="388" y="8"/>
                  </a:cubicBezTo>
                  <a:cubicBezTo>
                    <a:pt x="386" y="8"/>
                    <a:pt x="384" y="6"/>
                    <a:pt x="384" y="4"/>
                  </a:cubicBezTo>
                  <a:cubicBezTo>
                    <a:pt x="384" y="2"/>
                    <a:pt x="386" y="0"/>
                    <a:pt x="388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09" y="0"/>
                    <a:pt x="411" y="2"/>
                    <a:pt x="411" y="4"/>
                  </a:cubicBezTo>
                  <a:cubicBezTo>
                    <a:pt x="411" y="6"/>
                    <a:pt x="409" y="8"/>
                    <a:pt x="407" y="8"/>
                  </a:cubicBezTo>
                  <a:moveTo>
                    <a:pt x="369" y="8"/>
                  </a:moveTo>
                  <a:cubicBezTo>
                    <a:pt x="349" y="8"/>
                    <a:pt x="349" y="8"/>
                    <a:pt x="349" y="8"/>
                  </a:cubicBezTo>
                  <a:cubicBezTo>
                    <a:pt x="347" y="8"/>
                    <a:pt x="345" y="6"/>
                    <a:pt x="345" y="4"/>
                  </a:cubicBezTo>
                  <a:cubicBezTo>
                    <a:pt x="345" y="2"/>
                    <a:pt x="347" y="0"/>
                    <a:pt x="34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71" y="0"/>
                    <a:pt x="372" y="2"/>
                    <a:pt x="372" y="4"/>
                  </a:cubicBezTo>
                  <a:cubicBezTo>
                    <a:pt x="372" y="6"/>
                    <a:pt x="371" y="8"/>
                    <a:pt x="369" y="8"/>
                  </a:cubicBezTo>
                  <a:moveTo>
                    <a:pt x="330" y="8"/>
                  </a:moveTo>
                  <a:cubicBezTo>
                    <a:pt x="311" y="8"/>
                    <a:pt x="311" y="8"/>
                    <a:pt x="311" y="8"/>
                  </a:cubicBezTo>
                  <a:cubicBezTo>
                    <a:pt x="309" y="8"/>
                    <a:pt x="307" y="6"/>
                    <a:pt x="307" y="4"/>
                  </a:cubicBezTo>
                  <a:cubicBezTo>
                    <a:pt x="307" y="2"/>
                    <a:pt x="309" y="0"/>
                    <a:pt x="311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2" y="0"/>
                    <a:pt x="334" y="2"/>
                    <a:pt x="334" y="4"/>
                  </a:cubicBezTo>
                  <a:cubicBezTo>
                    <a:pt x="334" y="6"/>
                    <a:pt x="332" y="8"/>
                    <a:pt x="330" y="8"/>
                  </a:cubicBezTo>
                  <a:moveTo>
                    <a:pt x="292" y="8"/>
                  </a:moveTo>
                  <a:cubicBezTo>
                    <a:pt x="273" y="8"/>
                    <a:pt x="273" y="8"/>
                    <a:pt x="273" y="8"/>
                  </a:cubicBezTo>
                  <a:cubicBezTo>
                    <a:pt x="270" y="8"/>
                    <a:pt x="269" y="6"/>
                    <a:pt x="269" y="4"/>
                  </a:cubicBezTo>
                  <a:cubicBezTo>
                    <a:pt x="269" y="2"/>
                    <a:pt x="270" y="0"/>
                    <a:pt x="273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4" y="0"/>
                    <a:pt x="296" y="2"/>
                    <a:pt x="296" y="4"/>
                  </a:cubicBezTo>
                  <a:cubicBezTo>
                    <a:pt x="296" y="6"/>
                    <a:pt x="294" y="8"/>
                    <a:pt x="292" y="8"/>
                  </a:cubicBezTo>
                  <a:moveTo>
                    <a:pt x="253" y="8"/>
                  </a:moveTo>
                  <a:cubicBezTo>
                    <a:pt x="234" y="8"/>
                    <a:pt x="234" y="8"/>
                    <a:pt x="234" y="8"/>
                  </a:cubicBezTo>
                  <a:cubicBezTo>
                    <a:pt x="232" y="8"/>
                    <a:pt x="230" y="6"/>
                    <a:pt x="230" y="4"/>
                  </a:cubicBezTo>
                  <a:cubicBezTo>
                    <a:pt x="230" y="2"/>
                    <a:pt x="232" y="0"/>
                    <a:pt x="234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6" y="0"/>
                    <a:pt x="257" y="2"/>
                    <a:pt x="257" y="4"/>
                  </a:cubicBezTo>
                  <a:cubicBezTo>
                    <a:pt x="257" y="6"/>
                    <a:pt x="256" y="8"/>
                    <a:pt x="253" y="8"/>
                  </a:cubicBezTo>
                  <a:moveTo>
                    <a:pt x="215" y="8"/>
                  </a:moveTo>
                  <a:cubicBezTo>
                    <a:pt x="196" y="8"/>
                    <a:pt x="196" y="8"/>
                    <a:pt x="196" y="8"/>
                  </a:cubicBezTo>
                  <a:cubicBezTo>
                    <a:pt x="194" y="8"/>
                    <a:pt x="192" y="6"/>
                    <a:pt x="192" y="4"/>
                  </a:cubicBezTo>
                  <a:cubicBezTo>
                    <a:pt x="192" y="2"/>
                    <a:pt x="194" y="0"/>
                    <a:pt x="196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6"/>
                    <a:pt x="217" y="8"/>
                    <a:pt x="215" y="8"/>
                  </a:cubicBezTo>
                  <a:moveTo>
                    <a:pt x="177" y="8"/>
                  </a:moveTo>
                  <a:cubicBezTo>
                    <a:pt x="157" y="8"/>
                    <a:pt x="157" y="8"/>
                    <a:pt x="157" y="8"/>
                  </a:cubicBezTo>
                  <a:cubicBezTo>
                    <a:pt x="155" y="8"/>
                    <a:pt x="153" y="6"/>
                    <a:pt x="153" y="4"/>
                  </a:cubicBezTo>
                  <a:cubicBezTo>
                    <a:pt x="153" y="2"/>
                    <a:pt x="155" y="0"/>
                    <a:pt x="15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9" y="0"/>
                    <a:pt x="180" y="2"/>
                    <a:pt x="180" y="4"/>
                  </a:cubicBezTo>
                  <a:cubicBezTo>
                    <a:pt x="180" y="6"/>
                    <a:pt x="179" y="8"/>
                    <a:pt x="177" y="8"/>
                  </a:cubicBezTo>
                  <a:moveTo>
                    <a:pt x="138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7" y="8"/>
                    <a:pt x="115" y="6"/>
                    <a:pt x="115" y="4"/>
                  </a:cubicBezTo>
                  <a:cubicBezTo>
                    <a:pt x="115" y="2"/>
                    <a:pt x="117" y="0"/>
                    <a:pt x="11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2" y="6"/>
                    <a:pt x="140" y="8"/>
                    <a:pt x="138" y="8"/>
                  </a:cubicBezTo>
                  <a:moveTo>
                    <a:pt x="100" y="8"/>
                  </a:moveTo>
                  <a:cubicBezTo>
                    <a:pt x="81" y="8"/>
                    <a:pt x="81" y="8"/>
                    <a:pt x="81" y="8"/>
                  </a:cubicBezTo>
                  <a:cubicBezTo>
                    <a:pt x="78" y="8"/>
                    <a:pt x="77" y="6"/>
                    <a:pt x="77" y="4"/>
                  </a:cubicBezTo>
                  <a:cubicBezTo>
                    <a:pt x="77" y="2"/>
                    <a:pt x="78" y="0"/>
                    <a:pt x="8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6"/>
                    <a:pt x="102" y="8"/>
                    <a:pt x="100" y="8"/>
                  </a:cubicBezTo>
                  <a:moveTo>
                    <a:pt x="61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0" y="8"/>
                    <a:pt x="38" y="6"/>
                    <a:pt x="38" y="4"/>
                  </a:cubicBezTo>
                  <a:cubicBezTo>
                    <a:pt x="38" y="2"/>
                    <a:pt x="40" y="0"/>
                    <a:pt x="4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8"/>
                    <a:pt x="61" y="8"/>
                  </a:cubicBezTo>
                  <a:moveTo>
                    <a:pt x="2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4"/>
                  </a:cubicBezTo>
                  <a:cubicBezTo>
                    <a:pt x="27" y="6"/>
                    <a:pt x="25" y="8"/>
                    <a:pt x="23" y="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3" name="Freeform 77"/>
            <p:cNvSpPr/>
            <p:nvPr/>
          </p:nvSpPr>
          <p:spPr bwMode="auto">
            <a:xfrm>
              <a:off x="3271" y="2500"/>
              <a:ext cx="42" cy="42"/>
            </a:xfrm>
            <a:custGeom>
              <a:avLst/>
              <a:gdLst>
                <a:gd name="T0" fmla="*/ 4 w 18"/>
                <a:gd name="T1" fmla="*/ 18 h 18"/>
                <a:gd name="T2" fmla="*/ 0 w 18"/>
                <a:gd name="T3" fmla="*/ 14 h 18"/>
                <a:gd name="T4" fmla="*/ 0 w 18"/>
                <a:gd name="T5" fmla="*/ 4 h 18"/>
                <a:gd name="T6" fmla="*/ 4 w 18"/>
                <a:gd name="T7" fmla="*/ 0 h 18"/>
                <a:gd name="T8" fmla="*/ 14 w 18"/>
                <a:gd name="T9" fmla="*/ 0 h 18"/>
                <a:gd name="T10" fmla="*/ 18 w 18"/>
                <a:gd name="T11" fmla="*/ 4 h 18"/>
                <a:gd name="T12" fmla="*/ 14 w 18"/>
                <a:gd name="T13" fmla="*/ 8 h 18"/>
                <a:gd name="T14" fmla="*/ 8 w 18"/>
                <a:gd name="T15" fmla="*/ 8 h 18"/>
                <a:gd name="T16" fmla="*/ 8 w 18"/>
                <a:gd name="T17" fmla="*/ 14 h 18"/>
                <a:gd name="T18" fmla="*/ 4 w 18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4" y="18"/>
                  </a:moveTo>
                  <a:cubicBezTo>
                    <a:pt x="2" y="18"/>
                    <a:pt x="0" y="16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8" y="2"/>
                    <a:pt x="18" y="4"/>
                  </a:cubicBezTo>
                  <a:cubicBezTo>
                    <a:pt x="18" y="6"/>
                    <a:pt x="16" y="8"/>
                    <a:pt x="1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6" y="18"/>
                    <a:pt x="4" y="18"/>
                  </a:cubicBezTo>
                  <a:close/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4" name="Freeform 78"/>
            <p:cNvSpPr>
              <a:spLocks noEditPoints="1"/>
            </p:cNvSpPr>
            <p:nvPr/>
          </p:nvSpPr>
          <p:spPr bwMode="auto">
            <a:xfrm>
              <a:off x="3271" y="2566"/>
              <a:ext cx="19" cy="237"/>
            </a:xfrm>
            <a:custGeom>
              <a:avLst/>
              <a:gdLst>
                <a:gd name="T0" fmla="*/ 4 w 8"/>
                <a:gd name="T1" fmla="*/ 100 h 100"/>
                <a:gd name="T2" fmla="*/ 0 w 8"/>
                <a:gd name="T3" fmla="*/ 96 h 100"/>
                <a:gd name="T4" fmla="*/ 0 w 8"/>
                <a:gd name="T5" fmla="*/ 78 h 100"/>
                <a:gd name="T6" fmla="*/ 4 w 8"/>
                <a:gd name="T7" fmla="*/ 74 h 100"/>
                <a:gd name="T8" fmla="*/ 8 w 8"/>
                <a:gd name="T9" fmla="*/ 78 h 100"/>
                <a:gd name="T10" fmla="*/ 8 w 8"/>
                <a:gd name="T11" fmla="*/ 96 h 100"/>
                <a:gd name="T12" fmla="*/ 4 w 8"/>
                <a:gd name="T13" fmla="*/ 100 h 100"/>
                <a:gd name="T14" fmla="*/ 4 w 8"/>
                <a:gd name="T15" fmla="*/ 63 h 100"/>
                <a:gd name="T16" fmla="*/ 0 w 8"/>
                <a:gd name="T17" fmla="*/ 59 h 100"/>
                <a:gd name="T18" fmla="*/ 0 w 8"/>
                <a:gd name="T19" fmla="*/ 41 h 100"/>
                <a:gd name="T20" fmla="*/ 4 w 8"/>
                <a:gd name="T21" fmla="*/ 37 h 100"/>
                <a:gd name="T22" fmla="*/ 8 w 8"/>
                <a:gd name="T23" fmla="*/ 41 h 100"/>
                <a:gd name="T24" fmla="*/ 8 w 8"/>
                <a:gd name="T25" fmla="*/ 59 h 100"/>
                <a:gd name="T26" fmla="*/ 4 w 8"/>
                <a:gd name="T27" fmla="*/ 63 h 100"/>
                <a:gd name="T28" fmla="*/ 4 w 8"/>
                <a:gd name="T29" fmla="*/ 26 h 100"/>
                <a:gd name="T30" fmla="*/ 0 w 8"/>
                <a:gd name="T31" fmla="*/ 22 h 100"/>
                <a:gd name="T32" fmla="*/ 0 w 8"/>
                <a:gd name="T33" fmla="*/ 4 h 100"/>
                <a:gd name="T34" fmla="*/ 4 w 8"/>
                <a:gd name="T35" fmla="*/ 0 h 100"/>
                <a:gd name="T36" fmla="*/ 8 w 8"/>
                <a:gd name="T37" fmla="*/ 4 h 100"/>
                <a:gd name="T38" fmla="*/ 8 w 8"/>
                <a:gd name="T39" fmla="*/ 22 h 100"/>
                <a:gd name="T40" fmla="*/ 4 w 8"/>
                <a:gd name="T41" fmla="*/ 2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0">
                  <a:moveTo>
                    <a:pt x="4" y="100"/>
                  </a:moveTo>
                  <a:cubicBezTo>
                    <a:pt x="2" y="100"/>
                    <a:pt x="0" y="98"/>
                    <a:pt x="0" y="9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5"/>
                    <a:pt x="2" y="74"/>
                    <a:pt x="4" y="74"/>
                  </a:cubicBezTo>
                  <a:cubicBezTo>
                    <a:pt x="6" y="74"/>
                    <a:pt x="8" y="75"/>
                    <a:pt x="8" y="78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98"/>
                    <a:pt x="6" y="100"/>
                    <a:pt x="4" y="100"/>
                  </a:cubicBezTo>
                  <a:moveTo>
                    <a:pt x="4" y="63"/>
                  </a:moveTo>
                  <a:cubicBezTo>
                    <a:pt x="2" y="63"/>
                    <a:pt x="0" y="61"/>
                    <a:pt x="0" y="5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2" y="37"/>
                    <a:pt x="4" y="37"/>
                  </a:cubicBezTo>
                  <a:cubicBezTo>
                    <a:pt x="6" y="37"/>
                    <a:pt x="8" y="39"/>
                    <a:pt x="8" y="4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1"/>
                    <a:pt x="6" y="63"/>
                    <a:pt x="4" y="63"/>
                  </a:cubicBezTo>
                  <a:moveTo>
                    <a:pt x="4" y="26"/>
                  </a:moveTo>
                  <a:cubicBezTo>
                    <a:pt x="2" y="26"/>
                    <a:pt x="0" y="25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5"/>
                    <a:pt x="6" y="26"/>
                    <a:pt x="4" y="26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5" name="Freeform 79"/>
            <p:cNvSpPr/>
            <p:nvPr/>
          </p:nvSpPr>
          <p:spPr bwMode="auto">
            <a:xfrm>
              <a:off x="3271" y="2826"/>
              <a:ext cx="19" cy="43"/>
            </a:xfrm>
            <a:custGeom>
              <a:avLst/>
              <a:gdLst>
                <a:gd name="T0" fmla="*/ 4 w 8"/>
                <a:gd name="T1" fmla="*/ 18 h 18"/>
                <a:gd name="T2" fmla="*/ 0 w 8"/>
                <a:gd name="T3" fmla="*/ 14 h 18"/>
                <a:gd name="T4" fmla="*/ 0 w 8"/>
                <a:gd name="T5" fmla="*/ 4 h 18"/>
                <a:gd name="T6" fmla="*/ 4 w 8"/>
                <a:gd name="T7" fmla="*/ 0 h 18"/>
                <a:gd name="T8" fmla="*/ 8 w 8"/>
                <a:gd name="T9" fmla="*/ 4 h 18"/>
                <a:gd name="T10" fmla="*/ 8 w 8"/>
                <a:gd name="T11" fmla="*/ 14 h 18"/>
                <a:gd name="T12" fmla="*/ 4 w 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4" y="18"/>
                  </a:moveTo>
                  <a:cubicBezTo>
                    <a:pt x="2" y="18"/>
                    <a:pt x="0" y="16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6" y="18"/>
                    <a:pt x="4" y="18"/>
                  </a:cubicBezTo>
                </a:path>
              </a:pathLst>
            </a:custGeom>
            <a:solidFill>
              <a:srgbClr val="26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Freeform 80"/>
            <p:cNvSpPr/>
            <p:nvPr/>
          </p:nvSpPr>
          <p:spPr bwMode="auto">
            <a:xfrm>
              <a:off x="4733" y="2275"/>
              <a:ext cx="1089" cy="468"/>
            </a:xfrm>
            <a:custGeom>
              <a:avLst/>
              <a:gdLst>
                <a:gd name="T0" fmla="*/ 427 w 460"/>
                <a:gd name="T1" fmla="*/ 0 h 198"/>
                <a:gd name="T2" fmla="*/ 0 w 460"/>
                <a:gd name="T3" fmla="*/ 0 h 198"/>
                <a:gd name="T4" fmla="*/ 0 w 460"/>
                <a:gd name="T5" fmla="*/ 198 h 198"/>
                <a:gd name="T6" fmla="*/ 427 w 460"/>
                <a:gd name="T7" fmla="*/ 198 h 198"/>
                <a:gd name="T8" fmla="*/ 460 w 460"/>
                <a:gd name="T9" fmla="*/ 165 h 198"/>
                <a:gd name="T10" fmla="*/ 460 w 460"/>
                <a:gd name="T11" fmla="*/ 33 h 198"/>
                <a:gd name="T12" fmla="*/ 427 w 460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198">
                  <a:moveTo>
                    <a:pt x="4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27" y="198"/>
                    <a:pt x="427" y="198"/>
                    <a:pt x="427" y="198"/>
                  </a:cubicBezTo>
                  <a:cubicBezTo>
                    <a:pt x="445" y="198"/>
                    <a:pt x="460" y="183"/>
                    <a:pt x="460" y="165"/>
                  </a:cubicBezTo>
                  <a:cubicBezTo>
                    <a:pt x="460" y="33"/>
                    <a:pt x="460" y="33"/>
                    <a:pt x="460" y="33"/>
                  </a:cubicBezTo>
                  <a:cubicBezTo>
                    <a:pt x="460" y="15"/>
                    <a:pt x="445" y="0"/>
                    <a:pt x="42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Freeform 81"/>
            <p:cNvSpPr/>
            <p:nvPr/>
          </p:nvSpPr>
          <p:spPr bwMode="auto">
            <a:xfrm>
              <a:off x="4757" y="2275"/>
              <a:ext cx="1087" cy="234"/>
            </a:xfrm>
            <a:custGeom>
              <a:avLst/>
              <a:gdLst>
                <a:gd name="T0" fmla="*/ 427 w 459"/>
                <a:gd name="T1" fmla="*/ 0 h 99"/>
                <a:gd name="T2" fmla="*/ 0 w 459"/>
                <a:gd name="T3" fmla="*/ 0 h 99"/>
                <a:gd name="T4" fmla="*/ 0 w 459"/>
                <a:gd name="T5" fmla="*/ 99 h 99"/>
                <a:gd name="T6" fmla="*/ 459 w 459"/>
                <a:gd name="T7" fmla="*/ 99 h 99"/>
                <a:gd name="T8" fmla="*/ 459 w 459"/>
                <a:gd name="T9" fmla="*/ 33 h 99"/>
                <a:gd name="T10" fmla="*/ 427 w 459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" h="99">
                  <a:moveTo>
                    <a:pt x="4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59" y="99"/>
                    <a:pt x="459" y="99"/>
                    <a:pt x="459" y="99"/>
                  </a:cubicBezTo>
                  <a:cubicBezTo>
                    <a:pt x="459" y="33"/>
                    <a:pt x="459" y="33"/>
                    <a:pt x="459" y="33"/>
                  </a:cubicBezTo>
                  <a:cubicBezTo>
                    <a:pt x="459" y="15"/>
                    <a:pt x="445" y="0"/>
                    <a:pt x="427" y="0"/>
                  </a:cubicBezTo>
                </a:path>
              </a:pathLst>
            </a:custGeom>
            <a:solidFill>
              <a:srgbClr val="E73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8" name="Freeform 82"/>
            <p:cNvSpPr/>
            <p:nvPr/>
          </p:nvSpPr>
          <p:spPr bwMode="auto">
            <a:xfrm>
              <a:off x="4733" y="3210"/>
              <a:ext cx="1089" cy="466"/>
            </a:xfrm>
            <a:custGeom>
              <a:avLst/>
              <a:gdLst>
                <a:gd name="T0" fmla="*/ 427 w 460"/>
                <a:gd name="T1" fmla="*/ 0 h 197"/>
                <a:gd name="T2" fmla="*/ 0 w 460"/>
                <a:gd name="T3" fmla="*/ 0 h 197"/>
                <a:gd name="T4" fmla="*/ 0 w 460"/>
                <a:gd name="T5" fmla="*/ 197 h 197"/>
                <a:gd name="T6" fmla="*/ 427 w 460"/>
                <a:gd name="T7" fmla="*/ 197 h 197"/>
                <a:gd name="T8" fmla="*/ 460 w 460"/>
                <a:gd name="T9" fmla="*/ 165 h 197"/>
                <a:gd name="T10" fmla="*/ 460 w 460"/>
                <a:gd name="T11" fmla="*/ 33 h 197"/>
                <a:gd name="T12" fmla="*/ 427 w 460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197">
                  <a:moveTo>
                    <a:pt x="4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27" y="197"/>
                    <a:pt x="427" y="197"/>
                    <a:pt x="427" y="197"/>
                  </a:cubicBezTo>
                  <a:cubicBezTo>
                    <a:pt x="445" y="197"/>
                    <a:pt x="460" y="183"/>
                    <a:pt x="460" y="165"/>
                  </a:cubicBezTo>
                  <a:cubicBezTo>
                    <a:pt x="460" y="33"/>
                    <a:pt x="460" y="33"/>
                    <a:pt x="460" y="33"/>
                  </a:cubicBezTo>
                  <a:cubicBezTo>
                    <a:pt x="460" y="15"/>
                    <a:pt x="445" y="0"/>
                    <a:pt x="42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Freeform 83"/>
            <p:cNvSpPr/>
            <p:nvPr/>
          </p:nvSpPr>
          <p:spPr bwMode="auto">
            <a:xfrm>
              <a:off x="4757" y="3210"/>
              <a:ext cx="1087" cy="234"/>
            </a:xfrm>
            <a:custGeom>
              <a:avLst/>
              <a:gdLst>
                <a:gd name="T0" fmla="*/ 427 w 459"/>
                <a:gd name="T1" fmla="*/ 0 h 99"/>
                <a:gd name="T2" fmla="*/ 0 w 459"/>
                <a:gd name="T3" fmla="*/ 0 h 99"/>
                <a:gd name="T4" fmla="*/ 0 w 459"/>
                <a:gd name="T5" fmla="*/ 99 h 99"/>
                <a:gd name="T6" fmla="*/ 459 w 459"/>
                <a:gd name="T7" fmla="*/ 99 h 99"/>
                <a:gd name="T8" fmla="*/ 459 w 459"/>
                <a:gd name="T9" fmla="*/ 33 h 99"/>
                <a:gd name="T10" fmla="*/ 427 w 459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" h="99">
                  <a:moveTo>
                    <a:pt x="4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59" y="99"/>
                    <a:pt x="459" y="99"/>
                    <a:pt x="459" y="99"/>
                  </a:cubicBezTo>
                  <a:cubicBezTo>
                    <a:pt x="459" y="33"/>
                    <a:pt x="459" y="33"/>
                    <a:pt x="459" y="33"/>
                  </a:cubicBezTo>
                  <a:cubicBezTo>
                    <a:pt x="459" y="15"/>
                    <a:pt x="445" y="0"/>
                    <a:pt x="427" y="0"/>
                  </a:cubicBezTo>
                </a:path>
              </a:pathLst>
            </a:custGeom>
            <a:solidFill>
              <a:srgbClr val="E73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0" name="Freeform 84"/>
            <p:cNvSpPr/>
            <p:nvPr/>
          </p:nvSpPr>
          <p:spPr bwMode="auto">
            <a:xfrm>
              <a:off x="3287" y="2743"/>
              <a:ext cx="1089" cy="467"/>
            </a:xfrm>
            <a:custGeom>
              <a:avLst/>
              <a:gdLst>
                <a:gd name="T0" fmla="*/ 427 w 460"/>
                <a:gd name="T1" fmla="*/ 0 h 197"/>
                <a:gd name="T2" fmla="*/ 0 w 460"/>
                <a:gd name="T3" fmla="*/ 0 h 197"/>
                <a:gd name="T4" fmla="*/ 0 w 460"/>
                <a:gd name="T5" fmla="*/ 197 h 197"/>
                <a:gd name="T6" fmla="*/ 427 w 460"/>
                <a:gd name="T7" fmla="*/ 197 h 197"/>
                <a:gd name="T8" fmla="*/ 460 w 460"/>
                <a:gd name="T9" fmla="*/ 164 h 197"/>
                <a:gd name="T10" fmla="*/ 460 w 460"/>
                <a:gd name="T11" fmla="*/ 32 h 197"/>
                <a:gd name="T12" fmla="*/ 427 w 460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197">
                  <a:moveTo>
                    <a:pt x="4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27" y="197"/>
                    <a:pt x="427" y="197"/>
                    <a:pt x="427" y="197"/>
                  </a:cubicBezTo>
                  <a:cubicBezTo>
                    <a:pt x="445" y="197"/>
                    <a:pt x="460" y="182"/>
                    <a:pt x="460" y="164"/>
                  </a:cubicBezTo>
                  <a:cubicBezTo>
                    <a:pt x="460" y="32"/>
                    <a:pt x="460" y="32"/>
                    <a:pt x="460" y="32"/>
                  </a:cubicBezTo>
                  <a:cubicBezTo>
                    <a:pt x="460" y="14"/>
                    <a:pt x="445" y="0"/>
                    <a:pt x="42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1" name="Freeform 85"/>
            <p:cNvSpPr/>
            <p:nvPr/>
          </p:nvSpPr>
          <p:spPr bwMode="auto">
            <a:xfrm>
              <a:off x="3311" y="2743"/>
              <a:ext cx="1086" cy="232"/>
            </a:xfrm>
            <a:custGeom>
              <a:avLst/>
              <a:gdLst>
                <a:gd name="T0" fmla="*/ 427 w 459"/>
                <a:gd name="T1" fmla="*/ 0 h 98"/>
                <a:gd name="T2" fmla="*/ 0 w 459"/>
                <a:gd name="T3" fmla="*/ 0 h 98"/>
                <a:gd name="T4" fmla="*/ 0 w 459"/>
                <a:gd name="T5" fmla="*/ 98 h 98"/>
                <a:gd name="T6" fmla="*/ 459 w 459"/>
                <a:gd name="T7" fmla="*/ 98 h 98"/>
                <a:gd name="T8" fmla="*/ 459 w 459"/>
                <a:gd name="T9" fmla="*/ 32 h 98"/>
                <a:gd name="T10" fmla="*/ 427 w 459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" h="98">
                  <a:moveTo>
                    <a:pt x="4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459" y="98"/>
                    <a:pt x="459" y="98"/>
                    <a:pt x="459" y="98"/>
                  </a:cubicBezTo>
                  <a:cubicBezTo>
                    <a:pt x="459" y="32"/>
                    <a:pt x="459" y="32"/>
                    <a:pt x="459" y="32"/>
                  </a:cubicBezTo>
                  <a:cubicBezTo>
                    <a:pt x="459" y="14"/>
                    <a:pt x="445" y="0"/>
                    <a:pt x="427" y="0"/>
                  </a:cubicBezTo>
                </a:path>
              </a:pathLst>
            </a:custGeom>
            <a:solidFill>
              <a:srgbClr val="2EA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03" name="Picture 8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" y="2769"/>
              <a:ext cx="36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6" name="Picture 9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" y="3273"/>
              <a:ext cx="22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" name="Picture 9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" y="2959"/>
              <a:ext cx="258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" name="Picture 9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" y="2959"/>
              <a:ext cx="54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" name="Picture 9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032"/>
              <a:ext cx="3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" name="Picture 95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959"/>
              <a:ext cx="3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9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772"/>
              <a:ext cx="30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" name="Picture 97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821"/>
              <a:ext cx="30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Oval 100"/>
            <p:cNvSpPr>
              <a:spLocks noChangeArrowheads="1"/>
            </p:cNvSpPr>
            <p:nvPr/>
          </p:nvSpPr>
          <p:spPr bwMode="auto">
            <a:xfrm>
              <a:off x="3022" y="2717"/>
              <a:ext cx="516" cy="519"/>
            </a:xfrm>
            <a:prstGeom prst="ellipse">
              <a:avLst/>
            </a:prstGeom>
            <a:solidFill>
              <a:srgbClr val="2EA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Freeform 101"/>
            <p:cNvSpPr/>
            <p:nvPr/>
          </p:nvSpPr>
          <p:spPr bwMode="auto">
            <a:xfrm>
              <a:off x="3169" y="2717"/>
              <a:ext cx="369" cy="424"/>
            </a:xfrm>
            <a:custGeom>
              <a:avLst/>
              <a:gdLst>
                <a:gd name="T0" fmla="*/ 152 w 156"/>
                <a:gd name="T1" fmla="*/ 129 h 179"/>
                <a:gd name="T2" fmla="*/ 148 w 156"/>
                <a:gd name="T3" fmla="*/ 147 h 179"/>
                <a:gd name="T4" fmla="*/ 131 w 156"/>
                <a:gd name="T5" fmla="*/ 179 h 179"/>
                <a:gd name="T6" fmla="*/ 156 w 156"/>
                <a:gd name="T7" fmla="*/ 110 h 179"/>
                <a:gd name="T8" fmla="*/ 47 w 156"/>
                <a:gd name="T9" fmla="*/ 0 h 179"/>
                <a:gd name="T10" fmla="*/ 0 w 156"/>
                <a:gd name="T11" fmla="*/ 11 h 179"/>
                <a:gd name="T12" fmla="*/ 36 w 156"/>
                <a:gd name="T13" fmla="*/ 2 h 179"/>
                <a:gd name="T14" fmla="*/ 45 w 156"/>
                <a:gd name="T15" fmla="*/ 2 h 179"/>
                <a:gd name="T16" fmla="*/ 47 w 156"/>
                <a:gd name="T17" fmla="*/ 2 h 179"/>
                <a:gd name="T18" fmla="*/ 49 w 156"/>
                <a:gd name="T19" fmla="*/ 2 h 179"/>
                <a:gd name="T20" fmla="*/ 52 w 156"/>
                <a:gd name="T21" fmla="*/ 2 h 179"/>
                <a:gd name="T22" fmla="*/ 53 w 156"/>
                <a:gd name="T23" fmla="*/ 2 h 179"/>
                <a:gd name="T24" fmla="*/ 54 w 156"/>
                <a:gd name="T25" fmla="*/ 3 h 179"/>
                <a:gd name="T26" fmla="*/ 72 w 156"/>
                <a:gd name="T27" fmla="*/ 6 h 179"/>
                <a:gd name="T28" fmla="*/ 89 w 156"/>
                <a:gd name="T29" fmla="*/ 11 h 179"/>
                <a:gd name="T30" fmla="*/ 105 w 156"/>
                <a:gd name="T31" fmla="*/ 20 h 179"/>
                <a:gd name="T32" fmla="*/ 119 w 156"/>
                <a:gd name="T33" fmla="*/ 31 h 179"/>
                <a:gd name="T34" fmla="*/ 131 w 156"/>
                <a:gd name="T35" fmla="*/ 44 h 179"/>
                <a:gd name="T36" fmla="*/ 141 w 156"/>
                <a:gd name="T37" fmla="*/ 59 h 179"/>
                <a:gd name="T38" fmla="*/ 148 w 156"/>
                <a:gd name="T39" fmla="*/ 76 h 179"/>
                <a:gd name="T40" fmla="*/ 152 w 156"/>
                <a:gd name="T41" fmla="*/ 93 h 179"/>
                <a:gd name="T42" fmla="*/ 153 w 156"/>
                <a:gd name="T43" fmla="*/ 98 h 179"/>
                <a:gd name="T44" fmla="*/ 153 w 156"/>
                <a:gd name="T45" fmla="*/ 100 h 179"/>
                <a:gd name="T46" fmla="*/ 154 w 156"/>
                <a:gd name="T47" fmla="*/ 102 h 179"/>
                <a:gd name="T48" fmla="*/ 154 w 156"/>
                <a:gd name="T49" fmla="*/ 104 h 179"/>
                <a:gd name="T50" fmla="*/ 154 w 156"/>
                <a:gd name="T51" fmla="*/ 107 h 179"/>
                <a:gd name="T52" fmla="*/ 154 w 156"/>
                <a:gd name="T53" fmla="*/ 111 h 179"/>
                <a:gd name="T54" fmla="*/ 152 w 156"/>
                <a:gd name="T55" fmla="*/ 12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9">
                  <a:moveTo>
                    <a:pt x="152" y="129"/>
                  </a:moveTo>
                  <a:cubicBezTo>
                    <a:pt x="152" y="135"/>
                    <a:pt x="150" y="141"/>
                    <a:pt x="148" y="147"/>
                  </a:cubicBezTo>
                  <a:cubicBezTo>
                    <a:pt x="144" y="158"/>
                    <a:pt x="138" y="169"/>
                    <a:pt x="131" y="179"/>
                  </a:cubicBezTo>
                  <a:cubicBezTo>
                    <a:pt x="147" y="160"/>
                    <a:pt x="156" y="136"/>
                    <a:pt x="156" y="110"/>
                  </a:cubicBezTo>
                  <a:cubicBezTo>
                    <a:pt x="156" y="49"/>
                    <a:pt x="107" y="0"/>
                    <a:pt x="47" y="0"/>
                  </a:cubicBezTo>
                  <a:cubicBezTo>
                    <a:pt x="30" y="0"/>
                    <a:pt x="14" y="4"/>
                    <a:pt x="0" y="11"/>
                  </a:cubicBezTo>
                  <a:cubicBezTo>
                    <a:pt x="12" y="6"/>
                    <a:pt x="24" y="3"/>
                    <a:pt x="36" y="2"/>
                  </a:cubicBezTo>
                  <a:cubicBezTo>
                    <a:pt x="39" y="2"/>
                    <a:pt x="42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60" y="3"/>
                    <a:pt x="66" y="4"/>
                    <a:pt x="72" y="6"/>
                  </a:cubicBezTo>
                  <a:cubicBezTo>
                    <a:pt x="78" y="7"/>
                    <a:pt x="83" y="9"/>
                    <a:pt x="89" y="11"/>
                  </a:cubicBezTo>
                  <a:cubicBezTo>
                    <a:pt x="94" y="14"/>
                    <a:pt x="100" y="17"/>
                    <a:pt x="105" y="20"/>
                  </a:cubicBezTo>
                  <a:cubicBezTo>
                    <a:pt x="110" y="23"/>
                    <a:pt x="114" y="27"/>
                    <a:pt x="119" y="31"/>
                  </a:cubicBezTo>
                  <a:cubicBezTo>
                    <a:pt x="123" y="35"/>
                    <a:pt x="127" y="40"/>
                    <a:pt x="131" y="44"/>
                  </a:cubicBezTo>
                  <a:cubicBezTo>
                    <a:pt x="135" y="49"/>
                    <a:pt x="138" y="54"/>
                    <a:pt x="141" y="59"/>
                  </a:cubicBezTo>
                  <a:cubicBezTo>
                    <a:pt x="144" y="65"/>
                    <a:pt x="146" y="70"/>
                    <a:pt x="148" y="76"/>
                  </a:cubicBezTo>
                  <a:cubicBezTo>
                    <a:pt x="150" y="81"/>
                    <a:pt x="151" y="87"/>
                    <a:pt x="152" y="93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9"/>
                    <a:pt x="153" y="100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3"/>
                    <a:pt x="154" y="104"/>
                    <a:pt x="154" y="104"/>
                  </a:cubicBez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10"/>
                    <a:pt x="154" y="111"/>
                  </a:cubicBezTo>
                  <a:cubicBezTo>
                    <a:pt x="154" y="117"/>
                    <a:pt x="153" y="123"/>
                    <a:pt x="152" y="129"/>
                  </a:cubicBezTo>
                  <a:close/>
                </a:path>
              </a:pathLst>
            </a:custGeom>
            <a:solidFill>
              <a:srgbClr val="F9E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1" name="Picture 105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" y="2495"/>
              <a:ext cx="4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" name="Picture 106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" y="2495"/>
              <a:ext cx="258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5" name="Oval 109"/>
            <p:cNvSpPr>
              <a:spLocks noChangeArrowheads="1"/>
            </p:cNvSpPr>
            <p:nvPr/>
          </p:nvSpPr>
          <p:spPr bwMode="auto">
            <a:xfrm>
              <a:off x="4475" y="2251"/>
              <a:ext cx="516" cy="516"/>
            </a:xfrm>
            <a:prstGeom prst="ellipse">
              <a:avLst/>
            </a:prstGeom>
            <a:solidFill>
              <a:srgbClr val="E73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Freeform 110"/>
            <p:cNvSpPr/>
            <p:nvPr/>
          </p:nvSpPr>
          <p:spPr bwMode="auto">
            <a:xfrm>
              <a:off x="4622" y="2251"/>
              <a:ext cx="369" cy="424"/>
            </a:xfrm>
            <a:custGeom>
              <a:avLst/>
              <a:gdLst>
                <a:gd name="T0" fmla="*/ 153 w 156"/>
                <a:gd name="T1" fmla="*/ 129 h 179"/>
                <a:gd name="T2" fmla="*/ 148 w 156"/>
                <a:gd name="T3" fmla="*/ 147 h 179"/>
                <a:gd name="T4" fmla="*/ 131 w 156"/>
                <a:gd name="T5" fmla="*/ 179 h 179"/>
                <a:gd name="T6" fmla="*/ 156 w 156"/>
                <a:gd name="T7" fmla="*/ 109 h 179"/>
                <a:gd name="T8" fmla="*/ 47 w 156"/>
                <a:gd name="T9" fmla="*/ 0 h 179"/>
                <a:gd name="T10" fmla="*/ 0 w 156"/>
                <a:gd name="T11" fmla="*/ 11 h 179"/>
                <a:gd name="T12" fmla="*/ 36 w 156"/>
                <a:gd name="T13" fmla="*/ 2 h 179"/>
                <a:gd name="T14" fmla="*/ 45 w 156"/>
                <a:gd name="T15" fmla="*/ 2 h 179"/>
                <a:gd name="T16" fmla="*/ 47 w 156"/>
                <a:gd name="T17" fmla="*/ 2 h 179"/>
                <a:gd name="T18" fmla="*/ 49 w 156"/>
                <a:gd name="T19" fmla="*/ 2 h 179"/>
                <a:gd name="T20" fmla="*/ 52 w 156"/>
                <a:gd name="T21" fmla="*/ 2 h 179"/>
                <a:gd name="T22" fmla="*/ 53 w 156"/>
                <a:gd name="T23" fmla="*/ 2 h 179"/>
                <a:gd name="T24" fmla="*/ 54 w 156"/>
                <a:gd name="T25" fmla="*/ 2 h 179"/>
                <a:gd name="T26" fmla="*/ 72 w 156"/>
                <a:gd name="T27" fmla="*/ 5 h 179"/>
                <a:gd name="T28" fmla="*/ 89 w 156"/>
                <a:gd name="T29" fmla="*/ 11 h 179"/>
                <a:gd name="T30" fmla="*/ 105 w 156"/>
                <a:gd name="T31" fmla="*/ 20 h 179"/>
                <a:gd name="T32" fmla="*/ 119 w 156"/>
                <a:gd name="T33" fmla="*/ 31 h 179"/>
                <a:gd name="T34" fmla="*/ 131 w 156"/>
                <a:gd name="T35" fmla="*/ 44 h 179"/>
                <a:gd name="T36" fmla="*/ 141 w 156"/>
                <a:gd name="T37" fmla="*/ 59 h 179"/>
                <a:gd name="T38" fmla="*/ 148 w 156"/>
                <a:gd name="T39" fmla="*/ 75 h 179"/>
                <a:gd name="T40" fmla="*/ 153 w 156"/>
                <a:gd name="T41" fmla="*/ 93 h 179"/>
                <a:gd name="T42" fmla="*/ 153 w 156"/>
                <a:gd name="T43" fmla="*/ 97 h 179"/>
                <a:gd name="T44" fmla="*/ 153 w 156"/>
                <a:gd name="T45" fmla="*/ 100 h 179"/>
                <a:gd name="T46" fmla="*/ 154 w 156"/>
                <a:gd name="T47" fmla="*/ 102 h 179"/>
                <a:gd name="T48" fmla="*/ 154 w 156"/>
                <a:gd name="T49" fmla="*/ 104 h 179"/>
                <a:gd name="T50" fmla="*/ 154 w 156"/>
                <a:gd name="T51" fmla="*/ 106 h 179"/>
                <a:gd name="T52" fmla="*/ 154 w 156"/>
                <a:gd name="T53" fmla="*/ 111 h 179"/>
                <a:gd name="T54" fmla="*/ 153 w 156"/>
                <a:gd name="T55" fmla="*/ 12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9">
                  <a:moveTo>
                    <a:pt x="153" y="129"/>
                  </a:moveTo>
                  <a:cubicBezTo>
                    <a:pt x="152" y="135"/>
                    <a:pt x="150" y="141"/>
                    <a:pt x="148" y="147"/>
                  </a:cubicBezTo>
                  <a:cubicBezTo>
                    <a:pt x="144" y="158"/>
                    <a:pt x="138" y="169"/>
                    <a:pt x="131" y="179"/>
                  </a:cubicBezTo>
                  <a:cubicBezTo>
                    <a:pt x="147" y="160"/>
                    <a:pt x="156" y="136"/>
                    <a:pt x="156" y="109"/>
                  </a:cubicBezTo>
                  <a:cubicBezTo>
                    <a:pt x="156" y="49"/>
                    <a:pt x="107" y="0"/>
                    <a:pt x="47" y="0"/>
                  </a:cubicBezTo>
                  <a:cubicBezTo>
                    <a:pt x="30" y="0"/>
                    <a:pt x="14" y="4"/>
                    <a:pt x="0" y="11"/>
                  </a:cubicBezTo>
                  <a:cubicBezTo>
                    <a:pt x="12" y="6"/>
                    <a:pt x="24" y="3"/>
                    <a:pt x="36" y="2"/>
                  </a:cubicBezTo>
                  <a:cubicBezTo>
                    <a:pt x="39" y="2"/>
                    <a:pt x="42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60" y="3"/>
                    <a:pt x="66" y="4"/>
                    <a:pt x="72" y="5"/>
                  </a:cubicBezTo>
                  <a:cubicBezTo>
                    <a:pt x="78" y="7"/>
                    <a:pt x="83" y="9"/>
                    <a:pt x="89" y="11"/>
                  </a:cubicBezTo>
                  <a:cubicBezTo>
                    <a:pt x="94" y="13"/>
                    <a:pt x="100" y="16"/>
                    <a:pt x="105" y="20"/>
                  </a:cubicBezTo>
                  <a:cubicBezTo>
                    <a:pt x="110" y="23"/>
                    <a:pt x="114" y="27"/>
                    <a:pt x="119" y="31"/>
                  </a:cubicBezTo>
                  <a:cubicBezTo>
                    <a:pt x="123" y="35"/>
                    <a:pt x="127" y="39"/>
                    <a:pt x="131" y="44"/>
                  </a:cubicBezTo>
                  <a:cubicBezTo>
                    <a:pt x="135" y="49"/>
                    <a:pt x="138" y="54"/>
                    <a:pt x="141" y="59"/>
                  </a:cubicBezTo>
                  <a:cubicBezTo>
                    <a:pt x="144" y="64"/>
                    <a:pt x="146" y="70"/>
                    <a:pt x="148" y="75"/>
                  </a:cubicBezTo>
                  <a:cubicBezTo>
                    <a:pt x="150" y="81"/>
                    <a:pt x="152" y="87"/>
                    <a:pt x="153" y="93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3" y="98"/>
                    <a:pt x="153" y="99"/>
                    <a:pt x="153" y="100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3"/>
                    <a:pt x="154" y="103"/>
                    <a:pt x="154" y="104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4" y="108"/>
                    <a:pt x="154" y="109"/>
                    <a:pt x="154" y="111"/>
                  </a:cubicBezTo>
                  <a:cubicBezTo>
                    <a:pt x="154" y="117"/>
                    <a:pt x="153" y="123"/>
                    <a:pt x="153" y="129"/>
                  </a:cubicBezTo>
                  <a:close/>
                </a:path>
              </a:pathLst>
            </a:custGeom>
            <a:solidFill>
              <a:srgbClr val="F4A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30" name="Picture 114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" y="3744"/>
              <a:ext cx="21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" name="Picture 116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" y="3425"/>
              <a:ext cx="4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" name="Picture 117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" y="3425"/>
              <a:ext cx="258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6" name="Oval 120"/>
            <p:cNvSpPr>
              <a:spLocks noChangeArrowheads="1"/>
            </p:cNvSpPr>
            <p:nvPr/>
          </p:nvSpPr>
          <p:spPr bwMode="auto">
            <a:xfrm>
              <a:off x="4475" y="3184"/>
              <a:ext cx="516" cy="518"/>
            </a:xfrm>
            <a:prstGeom prst="ellipse">
              <a:avLst/>
            </a:prstGeom>
            <a:solidFill>
              <a:srgbClr val="E73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7" name="Freeform 121"/>
            <p:cNvSpPr/>
            <p:nvPr/>
          </p:nvSpPr>
          <p:spPr bwMode="auto">
            <a:xfrm>
              <a:off x="4622" y="3184"/>
              <a:ext cx="369" cy="423"/>
            </a:xfrm>
            <a:custGeom>
              <a:avLst/>
              <a:gdLst>
                <a:gd name="T0" fmla="*/ 153 w 156"/>
                <a:gd name="T1" fmla="*/ 129 h 179"/>
                <a:gd name="T2" fmla="*/ 148 w 156"/>
                <a:gd name="T3" fmla="*/ 147 h 179"/>
                <a:gd name="T4" fmla="*/ 131 w 156"/>
                <a:gd name="T5" fmla="*/ 179 h 179"/>
                <a:gd name="T6" fmla="*/ 156 w 156"/>
                <a:gd name="T7" fmla="*/ 110 h 179"/>
                <a:gd name="T8" fmla="*/ 47 w 156"/>
                <a:gd name="T9" fmla="*/ 0 h 179"/>
                <a:gd name="T10" fmla="*/ 0 w 156"/>
                <a:gd name="T11" fmla="*/ 11 h 179"/>
                <a:gd name="T12" fmla="*/ 36 w 156"/>
                <a:gd name="T13" fmla="*/ 3 h 179"/>
                <a:gd name="T14" fmla="*/ 45 w 156"/>
                <a:gd name="T15" fmla="*/ 2 h 179"/>
                <a:gd name="T16" fmla="*/ 47 w 156"/>
                <a:gd name="T17" fmla="*/ 2 h 179"/>
                <a:gd name="T18" fmla="*/ 49 w 156"/>
                <a:gd name="T19" fmla="*/ 2 h 179"/>
                <a:gd name="T20" fmla="*/ 52 w 156"/>
                <a:gd name="T21" fmla="*/ 2 h 179"/>
                <a:gd name="T22" fmla="*/ 53 w 156"/>
                <a:gd name="T23" fmla="*/ 3 h 179"/>
                <a:gd name="T24" fmla="*/ 54 w 156"/>
                <a:gd name="T25" fmla="*/ 3 h 179"/>
                <a:gd name="T26" fmla="*/ 72 w 156"/>
                <a:gd name="T27" fmla="*/ 6 h 179"/>
                <a:gd name="T28" fmla="*/ 89 w 156"/>
                <a:gd name="T29" fmla="*/ 12 h 179"/>
                <a:gd name="T30" fmla="*/ 105 w 156"/>
                <a:gd name="T31" fmla="*/ 20 h 179"/>
                <a:gd name="T32" fmla="*/ 119 w 156"/>
                <a:gd name="T33" fmla="*/ 31 h 179"/>
                <a:gd name="T34" fmla="*/ 131 w 156"/>
                <a:gd name="T35" fmla="*/ 44 h 179"/>
                <a:gd name="T36" fmla="*/ 141 w 156"/>
                <a:gd name="T37" fmla="*/ 59 h 179"/>
                <a:gd name="T38" fmla="*/ 148 w 156"/>
                <a:gd name="T39" fmla="*/ 76 h 179"/>
                <a:gd name="T40" fmla="*/ 153 w 156"/>
                <a:gd name="T41" fmla="*/ 93 h 179"/>
                <a:gd name="T42" fmla="*/ 153 w 156"/>
                <a:gd name="T43" fmla="*/ 98 h 179"/>
                <a:gd name="T44" fmla="*/ 153 w 156"/>
                <a:gd name="T45" fmla="*/ 100 h 179"/>
                <a:gd name="T46" fmla="*/ 154 w 156"/>
                <a:gd name="T47" fmla="*/ 102 h 179"/>
                <a:gd name="T48" fmla="*/ 154 w 156"/>
                <a:gd name="T49" fmla="*/ 105 h 179"/>
                <a:gd name="T50" fmla="*/ 154 w 156"/>
                <a:gd name="T51" fmla="*/ 107 h 179"/>
                <a:gd name="T52" fmla="*/ 154 w 156"/>
                <a:gd name="T53" fmla="*/ 111 h 179"/>
                <a:gd name="T54" fmla="*/ 153 w 156"/>
                <a:gd name="T55" fmla="*/ 12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9">
                  <a:moveTo>
                    <a:pt x="153" y="129"/>
                  </a:moveTo>
                  <a:cubicBezTo>
                    <a:pt x="152" y="135"/>
                    <a:pt x="150" y="141"/>
                    <a:pt x="148" y="147"/>
                  </a:cubicBezTo>
                  <a:cubicBezTo>
                    <a:pt x="144" y="159"/>
                    <a:pt x="138" y="170"/>
                    <a:pt x="131" y="179"/>
                  </a:cubicBezTo>
                  <a:cubicBezTo>
                    <a:pt x="147" y="160"/>
                    <a:pt x="156" y="136"/>
                    <a:pt x="156" y="110"/>
                  </a:cubicBezTo>
                  <a:cubicBezTo>
                    <a:pt x="156" y="49"/>
                    <a:pt x="107" y="0"/>
                    <a:pt x="47" y="0"/>
                  </a:cubicBezTo>
                  <a:cubicBezTo>
                    <a:pt x="30" y="0"/>
                    <a:pt x="14" y="4"/>
                    <a:pt x="0" y="11"/>
                  </a:cubicBezTo>
                  <a:cubicBezTo>
                    <a:pt x="12" y="6"/>
                    <a:pt x="24" y="3"/>
                    <a:pt x="36" y="3"/>
                  </a:cubicBezTo>
                  <a:cubicBezTo>
                    <a:pt x="39" y="2"/>
                    <a:pt x="42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60" y="3"/>
                    <a:pt x="66" y="4"/>
                    <a:pt x="72" y="6"/>
                  </a:cubicBezTo>
                  <a:cubicBezTo>
                    <a:pt x="78" y="7"/>
                    <a:pt x="83" y="9"/>
                    <a:pt x="89" y="12"/>
                  </a:cubicBezTo>
                  <a:cubicBezTo>
                    <a:pt x="94" y="14"/>
                    <a:pt x="100" y="17"/>
                    <a:pt x="105" y="20"/>
                  </a:cubicBezTo>
                  <a:cubicBezTo>
                    <a:pt x="110" y="23"/>
                    <a:pt x="114" y="27"/>
                    <a:pt x="119" y="31"/>
                  </a:cubicBezTo>
                  <a:cubicBezTo>
                    <a:pt x="123" y="35"/>
                    <a:pt x="127" y="40"/>
                    <a:pt x="131" y="44"/>
                  </a:cubicBezTo>
                  <a:cubicBezTo>
                    <a:pt x="135" y="49"/>
                    <a:pt x="138" y="54"/>
                    <a:pt x="141" y="59"/>
                  </a:cubicBezTo>
                  <a:cubicBezTo>
                    <a:pt x="144" y="65"/>
                    <a:pt x="146" y="70"/>
                    <a:pt x="148" y="76"/>
                  </a:cubicBezTo>
                  <a:cubicBezTo>
                    <a:pt x="150" y="82"/>
                    <a:pt x="152" y="87"/>
                    <a:pt x="153" y="93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9"/>
                    <a:pt x="153" y="99"/>
                    <a:pt x="153" y="100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3"/>
                    <a:pt x="154" y="104"/>
                    <a:pt x="154" y="105"/>
                  </a:cubicBez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10"/>
                    <a:pt x="154" y="111"/>
                  </a:cubicBezTo>
                  <a:cubicBezTo>
                    <a:pt x="154" y="117"/>
                    <a:pt x="153" y="123"/>
                    <a:pt x="153" y="129"/>
                  </a:cubicBezTo>
                  <a:close/>
                </a:path>
              </a:pathLst>
            </a:custGeom>
            <a:solidFill>
              <a:srgbClr val="F4A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8" name="Rectangle 122"/>
            <p:cNvSpPr>
              <a:spLocks noChangeArrowheads="1"/>
            </p:cNvSpPr>
            <p:nvPr/>
          </p:nvSpPr>
          <p:spPr bwMode="auto">
            <a:xfrm>
              <a:off x="5077" y="651"/>
              <a:ext cx="26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+mn-ea"/>
                  <a:sym typeface="+mn-lt"/>
                </a:rPr>
                <a:t>Add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39" name="Rectangle 123"/>
            <p:cNvSpPr>
              <a:spLocks noChangeArrowheads="1"/>
            </p:cNvSpPr>
            <p:nvPr/>
          </p:nvSpPr>
          <p:spPr bwMode="auto">
            <a:xfrm>
              <a:off x="5113" y="845"/>
              <a:ext cx="68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+mn-ea"/>
                  <a:sym typeface="+mn-lt"/>
                </a:rPr>
                <a:t>title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0" name="Rectangle 124"/>
            <p:cNvSpPr>
              <a:spLocks noChangeArrowheads="1"/>
            </p:cNvSpPr>
            <p:nvPr/>
          </p:nvSpPr>
          <p:spPr bwMode="auto">
            <a:xfrm>
              <a:off x="5077" y="1596"/>
              <a:ext cx="26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+mn-ea"/>
                  <a:sym typeface="+mn-lt"/>
                </a:rPr>
                <a:t>Add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1" name="Rectangle 125"/>
            <p:cNvSpPr>
              <a:spLocks noChangeArrowheads="1"/>
            </p:cNvSpPr>
            <p:nvPr/>
          </p:nvSpPr>
          <p:spPr bwMode="auto">
            <a:xfrm>
              <a:off x="5084" y="1790"/>
              <a:ext cx="26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+mn-ea"/>
                  <a:sym typeface="+mn-lt"/>
                </a:rPr>
                <a:t>title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2" name="Rectangle 126"/>
            <p:cNvSpPr>
              <a:spLocks noChangeArrowheads="1"/>
            </p:cNvSpPr>
            <p:nvPr/>
          </p:nvSpPr>
          <p:spPr bwMode="auto">
            <a:xfrm>
              <a:off x="5077" y="2351"/>
              <a:ext cx="26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+mn-ea"/>
                  <a:sym typeface="+mn-lt"/>
                </a:rPr>
                <a:t>Add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3" name="Rectangle 127"/>
            <p:cNvSpPr>
              <a:spLocks noChangeArrowheads="1"/>
            </p:cNvSpPr>
            <p:nvPr/>
          </p:nvSpPr>
          <p:spPr bwMode="auto">
            <a:xfrm>
              <a:off x="5084" y="2545"/>
              <a:ext cx="26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+mn-ea"/>
                  <a:sym typeface="+mn-lt"/>
                </a:rPr>
                <a:t>title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4" name="Rectangle 128"/>
            <p:cNvSpPr>
              <a:spLocks noChangeArrowheads="1"/>
            </p:cNvSpPr>
            <p:nvPr/>
          </p:nvSpPr>
          <p:spPr bwMode="auto">
            <a:xfrm>
              <a:off x="5077" y="3271"/>
              <a:ext cx="26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+mn-ea"/>
                  <a:sym typeface="+mn-lt"/>
                </a:rPr>
                <a:t>Add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5" name="Rectangle 129"/>
            <p:cNvSpPr>
              <a:spLocks noChangeArrowheads="1"/>
            </p:cNvSpPr>
            <p:nvPr/>
          </p:nvSpPr>
          <p:spPr bwMode="auto">
            <a:xfrm>
              <a:off x="5084" y="3465"/>
              <a:ext cx="26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+mn-ea"/>
                  <a:sym typeface="+mn-lt"/>
                </a:rPr>
                <a:t>title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6" name="Rectangle 130"/>
            <p:cNvSpPr>
              <a:spLocks noChangeArrowheads="1"/>
            </p:cNvSpPr>
            <p:nvPr/>
          </p:nvSpPr>
          <p:spPr bwMode="auto">
            <a:xfrm>
              <a:off x="3633" y="2822"/>
              <a:ext cx="26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+mn-ea"/>
                  <a:sym typeface="+mn-lt"/>
                </a:rPr>
                <a:t>Add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7" name="Rectangle 131"/>
            <p:cNvSpPr>
              <a:spLocks noChangeArrowheads="1"/>
            </p:cNvSpPr>
            <p:nvPr/>
          </p:nvSpPr>
          <p:spPr bwMode="auto">
            <a:xfrm>
              <a:off x="3640" y="3018"/>
              <a:ext cx="26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+mn-ea"/>
                  <a:sym typeface="+mn-lt"/>
                </a:rPr>
                <a:t>title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" name="Rectangle 132"/>
            <p:cNvSpPr>
              <a:spLocks noChangeArrowheads="1"/>
            </p:cNvSpPr>
            <p:nvPr/>
          </p:nvSpPr>
          <p:spPr bwMode="auto">
            <a:xfrm>
              <a:off x="2501" y="1974"/>
              <a:ext cx="26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+mn-ea"/>
                  <a:sym typeface="+mn-lt"/>
                </a:rPr>
                <a:t>Add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9" name="Rectangle 133"/>
            <p:cNvSpPr>
              <a:spLocks noChangeArrowheads="1"/>
            </p:cNvSpPr>
            <p:nvPr/>
          </p:nvSpPr>
          <p:spPr bwMode="auto">
            <a:xfrm>
              <a:off x="2508" y="2171"/>
              <a:ext cx="26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+mn-ea"/>
                  <a:sym typeface="+mn-lt"/>
                </a:rPr>
                <a:t>title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50" name="Rectangle 134"/>
            <p:cNvSpPr>
              <a:spLocks noChangeArrowheads="1"/>
            </p:cNvSpPr>
            <p:nvPr/>
          </p:nvSpPr>
          <p:spPr bwMode="auto">
            <a:xfrm>
              <a:off x="3628" y="1132"/>
              <a:ext cx="26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+mn-ea"/>
                  <a:sym typeface="+mn-lt"/>
                </a:rPr>
                <a:t>Add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51" name="Rectangle 135"/>
            <p:cNvSpPr>
              <a:spLocks noChangeArrowheads="1"/>
            </p:cNvSpPr>
            <p:nvPr/>
          </p:nvSpPr>
          <p:spPr bwMode="auto">
            <a:xfrm>
              <a:off x="3635" y="1328"/>
              <a:ext cx="26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title</a:t>
              </a:r>
              <a:endParaRPr lang="zh-CN" altLang="zh-CN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52" name="Oval 136"/>
            <p:cNvSpPr>
              <a:spLocks noChangeArrowheads="1"/>
            </p:cNvSpPr>
            <p:nvPr/>
          </p:nvSpPr>
          <p:spPr bwMode="auto">
            <a:xfrm>
              <a:off x="1966" y="1929"/>
              <a:ext cx="400" cy="3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Freeform 137"/>
            <p:cNvSpPr/>
            <p:nvPr/>
          </p:nvSpPr>
          <p:spPr bwMode="auto">
            <a:xfrm>
              <a:off x="2028" y="2152"/>
              <a:ext cx="125" cy="154"/>
            </a:xfrm>
            <a:custGeom>
              <a:avLst/>
              <a:gdLst>
                <a:gd name="T0" fmla="*/ 50 w 53"/>
                <a:gd name="T1" fmla="*/ 60 h 65"/>
                <a:gd name="T2" fmla="*/ 53 w 53"/>
                <a:gd name="T3" fmla="*/ 52 h 65"/>
                <a:gd name="T4" fmla="*/ 36 w 53"/>
                <a:gd name="T5" fmla="*/ 39 h 65"/>
                <a:gd name="T6" fmla="*/ 35 w 53"/>
                <a:gd name="T7" fmla="*/ 31 h 65"/>
                <a:gd name="T8" fmla="*/ 29 w 53"/>
                <a:gd name="T9" fmla="*/ 27 h 65"/>
                <a:gd name="T10" fmla="*/ 31 w 53"/>
                <a:gd name="T11" fmla="*/ 0 h 65"/>
                <a:gd name="T12" fmla="*/ 0 w 53"/>
                <a:gd name="T13" fmla="*/ 11 h 65"/>
                <a:gd name="T14" fmla="*/ 6 w 53"/>
                <a:gd name="T15" fmla="*/ 47 h 65"/>
                <a:gd name="T16" fmla="*/ 50 w 53"/>
                <a:gd name="T17" fmla="*/ 65 h 65"/>
                <a:gd name="T18" fmla="*/ 50 w 53"/>
                <a:gd name="T1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65">
                  <a:moveTo>
                    <a:pt x="50" y="60"/>
                  </a:moveTo>
                  <a:cubicBezTo>
                    <a:pt x="53" y="52"/>
                    <a:pt x="53" y="52"/>
                    <a:pt x="53" y="52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18" y="57"/>
                    <a:pt x="33" y="64"/>
                    <a:pt x="50" y="65"/>
                  </a:cubicBezTo>
                  <a:lnTo>
                    <a:pt x="50" y="60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Freeform 138"/>
            <p:cNvSpPr/>
            <p:nvPr/>
          </p:nvSpPr>
          <p:spPr bwMode="auto">
            <a:xfrm>
              <a:off x="2153" y="2154"/>
              <a:ext cx="152" cy="154"/>
            </a:xfrm>
            <a:custGeom>
              <a:avLst/>
              <a:gdLst>
                <a:gd name="T0" fmla="*/ 37 w 64"/>
                <a:gd name="T1" fmla="*/ 18 h 65"/>
                <a:gd name="T2" fmla="*/ 31 w 64"/>
                <a:gd name="T3" fmla="*/ 23 h 65"/>
                <a:gd name="T4" fmla="*/ 30 w 64"/>
                <a:gd name="T5" fmla="*/ 32 h 65"/>
                <a:gd name="T6" fmla="*/ 0 w 64"/>
                <a:gd name="T7" fmla="*/ 59 h 65"/>
                <a:gd name="T8" fmla="*/ 0 w 64"/>
                <a:gd name="T9" fmla="*/ 65 h 65"/>
                <a:gd name="T10" fmla="*/ 5 w 64"/>
                <a:gd name="T11" fmla="*/ 65 h 65"/>
                <a:gd name="T12" fmla="*/ 59 w 64"/>
                <a:gd name="T13" fmla="*/ 46 h 65"/>
                <a:gd name="T14" fmla="*/ 64 w 64"/>
                <a:gd name="T15" fmla="*/ 9 h 65"/>
                <a:gd name="T16" fmla="*/ 34 w 64"/>
                <a:gd name="T17" fmla="*/ 0 h 65"/>
                <a:gd name="T18" fmla="*/ 37 w 64"/>
                <a:gd name="T19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37" y="18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5"/>
                    <a:pt x="4" y="65"/>
                    <a:pt x="5" y="65"/>
                  </a:cubicBezTo>
                  <a:cubicBezTo>
                    <a:pt x="26" y="65"/>
                    <a:pt x="44" y="58"/>
                    <a:pt x="59" y="46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7" y="18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Freeform 139"/>
            <p:cNvSpPr/>
            <p:nvPr/>
          </p:nvSpPr>
          <p:spPr bwMode="auto">
            <a:xfrm>
              <a:off x="2151" y="2145"/>
              <a:ext cx="85" cy="144"/>
            </a:xfrm>
            <a:custGeom>
              <a:avLst/>
              <a:gdLst>
                <a:gd name="T0" fmla="*/ 78 w 85"/>
                <a:gd name="T1" fmla="*/ 2 h 144"/>
                <a:gd name="T2" fmla="*/ 73 w 85"/>
                <a:gd name="T3" fmla="*/ 0 h 144"/>
                <a:gd name="T4" fmla="*/ 0 w 85"/>
                <a:gd name="T5" fmla="*/ 144 h 144"/>
                <a:gd name="T6" fmla="*/ 69 w 85"/>
                <a:gd name="T7" fmla="*/ 82 h 144"/>
                <a:gd name="T8" fmla="*/ 71 w 85"/>
                <a:gd name="T9" fmla="*/ 66 h 144"/>
                <a:gd name="T10" fmla="*/ 45 w 85"/>
                <a:gd name="T11" fmla="*/ 75 h 144"/>
                <a:gd name="T12" fmla="*/ 85 w 85"/>
                <a:gd name="T13" fmla="*/ 49 h 144"/>
                <a:gd name="T14" fmla="*/ 78 w 85"/>
                <a:gd name="T15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4">
                  <a:moveTo>
                    <a:pt x="78" y="2"/>
                  </a:moveTo>
                  <a:lnTo>
                    <a:pt x="73" y="0"/>
                  </a:lnTo>
                  <a:lnTo>
                    <a:pt x="0" y="144"/>
                  </a:lnTo>
                  <a:lnTo>
                    <a:pt x="69" y="82"/>
                  </a:lnTo>
                  <a:lnTo>
                    <a:pt x="71" y="66"/>
                  </a:lnTo>
                  <a:lnTo>
                    <a:pt x="45" y="75"/>
                  </a:lnTo>
                  <a:lnTo>
                    <a:pt x="85" y="49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Freeform 140"/>
            <p:cNvSpPr/>
            <p:nvPr/>
          </p:nvSpPr>
          <p:spPr bwMode="auto">
            <a:xfrm>
              <a:off x="2146" y="2140"/>
              <a:ext cx="38" cy="24"/>
            </a:xfrm>
            <a:custGeom>
              <a:avLst/>
              <a:gdLst>
                <a:gd name="T0" fmla="*/ 0 w 16"/>
                <a:gd name="T1" fmla="*/ 2 h 10"/>
                <a:gd name="T2" fmla="*/ 6 w 16"/>
                <a:gd name="T3" fmla="*/ 10 h 10"/>
                <a:gd name="T4" fmla="*/ 12 w 16"/>
                <a:gd name="T5" fmla="*/ 7 h 10"/>
                <a:gd name="T6" fmla="*/ 16 w 16"/>
                <a:gd name="T7" fmla="*/ 0 h 10"/>
                <a:gd name="T8" fmla="*/ 7 w 16"/>
                <a:gd name="T9" fmla="*/ 4 h 10"/>
                <a:gd name="T10" fmla="*/ 0 w 16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0" y="2"/>
                  </a:moveTo>
                  <a:cubicBezTo>
                    <a:pt x="0" y="2"/>
                    <a:pt x="4" y="9"/>
                    <a:pt x="6" y="10"/>
                  </a:cubicBezTo>
                  <a:cubicBezTo>
                    <a:pt x="7" y="10"/>
                    <a:pt x="9" y="10"/>
                    <a:pt x="12" y="7"/>
                  </a:cubicBezTo>
                  <a:cubicBezTo>
                    <a:pt x="14" y="5"/>
                    <a:pt x="16" y="0"/>
                    <a:pt x="16" y="0"/>
                  </a:cubicBezTo>
                  <a:cubicBezTo>
                    <a:pt x="16" y="0"/>
                    <a:pt x="10" y="4"/>
                    <a:pt x="7" y="4"/>
                  </a:cubicBezTo>
                  <a:cubicBezTo>
                    <a:pt x="5" y="4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Freeform 141"/>
            <p:cNvSpPr/>
            <p:nvPr/>
          </p:nvSpPr>
          <p:spPr bwMode="auto">
            <a:xfrm>
              <a:off x="2151" y="2166"/>
              <a:ext cx="36" cy="83"/>
            </a:xfrm>
            <a:custGeom>
              <a:avLst/>
              <a:gdLst>
                <a:gd name="T0" fmla="*/ 3 w 15"/>
                <a:gd name="T1" fmla="*/ 1 h 35"/>
                <a:gd name="T2" fmla="*/ 0 w 15"/>
                <a:gd name="T3" fmla="*/ 22 h 35"/>
                <a:gd name="T4" fmla="*/ 7 w 15"/>
                <a:gd name="T5" fmla="*/ 35 h 35"/>
                <a:gd name="T6" fmla="*/ 15 w 15"/>
                <a:gd name="T7" fmla="*/ 19 h 35"/>
                <a:gd name="T8" fmla="*/ 10 w 15"/>
                <a:gd name="T9" fmla="*/ 0 h 35"/>
                <a:gd name="T10" fmla="*/ 3 w 15"/>
                <a:gd name="T11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5">
                  <a:moveTo>
                    <a:pt x="3" y="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Freeform 142"/>
            <p:cNvSpPr/>
            <p:nvPr/>
          </p:nvSpPr>
          <p:spPr bwMode="auto">
            <a:xfrm>
              <a:off x="2101" y="2145"/>
              <a:ext cx="64" cy="125"/>
            </a:xfrm>
            <a:custGeom>
              <a:avLst/>
              <a:gdLst>
                <a:gd name="T0" fmla="*/ 17 w 64"/>
                <a:gd name="T1" fmla="*/ 97 h 125"/>
                <a:gd name="T2" fmla="*/ 57 w 64"/>
                <a:gd name="T3" fmla="*/ 125 h 125"/>
                <a:gd name="T4" fmla="*/ 64 w 64"/>
                <a:gd name="T5" fmla="*/ 111 h 125"/>
                <a:gd name="T6" fmla="*/ 10 w 64"/>
                <a:gd name="T7" fmla="*/ 0 h 125"/>
                <a:gd name="T8" fmla="*/ 5 w 64"/>
                <a:gd name="T9" fmla="*/ 4 h 125"/>
                <a:gd name="T10" fmla="*/ 0 w 64"/>
                <a:gd name="T11" fmla="*/ 68 h 125"/>
                <a:gd name="T12" fmla="*/ 43 w 64"/>
                <a:gd name="T13" fmla="*/ 99 h 125"/>
                <a:gd name="T14" fmla="*/ 15 w 64"/>
                <a:gd name="T15" fmla="*/ 82 h 125"/>
                <a:gd name="T16" fmla="*/ 17 w 64"/>
                <a:gd name="T17" fmla="*/ 9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25">
                  <a:moveTo>
                    <a:pt x="17" y="97"/>
                  </a:moveTo>
                  <a:lnTo>
                    <a:pt x="57" y="125"/>
                  </a:lnTo>
                  <a:lnTo>
                    <a:pt x="64" y="111"/>
                  </a:lnTo>
                  <a:lnTo>
                    <a:pt x="10" y="0"/>
                  </a:lnTo>
                  <a:lnTo>
                    <a:pt x="5" y="4"/>
                  </a:lnTo>
                  <a:lnTo>
                    <a:pt x="0" y="68"/>
                  </a:lnTo>
                  <a:lnTo>
                    <a:pt x="43" y="99"/>
                  </a:lnTo>
                  <a:lnTo>
                    <a:pt x="15" y="82"/>
                  </a:lnTo>
                  <a:lnTo>
                    <a:pt x="17" y="97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Freeform 143"/>
            <p:cNvSpPr/>
            <p:nvPr/>
          </p:nvSpPr>
          <p:spPr bwMode="auto">
            <a:xfrm>
              <a:off x="2094" y="1946"/>
              <a:ext cx="140" cy="130"/>
            </a:xfrm>
            <a:custGeom>
              <a:avLst/>
              <a:gdLst>
                <a:gd name="T0" fmla="*/ 39 w 59"/>
                <a:gd name="T1" fmla="*/ 3 h 55"/>
                <a:gd name="T2" fmla="*/ 9 w 59"/>
                <a:gd name="T3" fmla="*/ 10 h 55"/>
                <a:gd name="T4" fmla="*/ 1 w 59"/>
                <a:gd name="T5" fmla="*/ 27 h 55"/>
                <a:gd name="T6" fmla="*/ 8 w 59"/>
                <a:gd name="T7" fmla="*/ 55 h 55"/>
                <a:gd name="T8" fmla="*/ 9 w 59"/>
                <a:gd name="T9" fmla="*/ 41 h 55"/>
                <a:gd name="T10" fmla="*/ 9 w 59"/>
                <a:gd name="T11" fmla="*/ 16 h 55"/>
                <a:gd name="T12" fmla="*/ 29 w 59"/>
                <a:gd name="T13" fmla="*/ 30 h 55"/>
                <a:gd name="T14" fmla="*/ 46 w 59"/>
                <a:gd name="T15" fmla="*/ 28 h 55"/>
                <a:gd name="T16" fmla="*/ 50 w 59"/>
                <a:gd name="T17" fmla="*/ 37 h 55"/>
                <a:gd name="T18" fmla="*/ 54 w 59"/>
                <a:gd name="T19" fmla="*/ 43 h 55"/>
                <a:gd name="T20" fmla="*/ 54 w 59"/>
                <a:gd name="T21" fmla="*/ 55 h 55"/>
                <a:gd name="T22" fmla="*/ 59 w 59"/>
                <a:gd name="T23" fmla="*/ 39 h 55"/>
                <a:gd name="T24" fmla="*/ 39 w 59"/>
                <a:gd name="T25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5">
                  <a:moveTo>
                    <a:pt x="39" y="3"/>
                  </a:moveTo>
                  <a:cubicBezTo>
                    <a:pt x="27" y="0"/>
                    <a:pt x="15" y="1"/>
                    <a:pt x="9" y="10"/>
                  </a:cubicBezTo>
                  <a:cubicBezTo>
                    <a:pt x="9" y="10"/>
                    <a:pt x="1" y="19"/>
                    <a:pt x="1" y="27"/>
                  </a:cubicBezTo>
                  <a:cubicBezTo>
                    <a:pt x="1" y="35"/>
                    <a:pt x="0" y="47"/>
                    <a:pt x="8" y="55"/>
                  </a:cubicBezTo>
                  <a:cubicBezTo>
                    <a:pt x="8" y="55"/>
                    <a:pt x="7" y="45"/>
                    <a:pt x="9" y="41"/>
                  </a:cubicBezTo>
                  <a:cubicBezTo>
                    <a:pt x="12" y="37"/>
                    <a:pt x="11" y="21"/>
                    <a:pt x="9" y="16"/>
                  </a:cubicBezTo>
                  <a:cubicBezTo>
                    <a:pt x="9" y="16"/>
                    <a:pt x="18" y="30"/>
                    <a:pt x="29" y="30"/>
                  </a:cubicBezTo>
                  <a:cubicBezTo>
                    <a:pt x="40" y="31"/>
                    <a:pt x="46" y="28"/>
                    <a:pt x="46" y="28"/>
                  </a:cubicBezTo>
                  <a:cubicBezTo>
                    <a:pt x="46" y="28"/>
                    <a:pt x="48" y="37"/>
                    <a:pt x="50" y="37"/>
                  </a:cubicBezTo>
                  <a:cubicBezTo>
                    <a:pt x="53" y="38"/>
                    <a:pt x="54" y="43"/>
                    <a:pt x="54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9" y="50"/>
                    <a:pt x="59" y="39"/>
                  </a:cubicBezTo>
                  <a:cubicBezTo>
                    <a:pt x="59" y="18"/>
                    <a:pt x="51" y="7"/>
                    <a:pt x="39" y="3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Oval 144"/>
            <p:cNvSpPr>
              <a:spLocks noChangeArrowheads="1"/>
            </p:cNvSpPr>
            <p:nvPr/>
          </p:nvSpPr>
          <p:spPr bwMode="auto">
            <a:xfrm>
              <a:off x="3067" y="1080"/>
              <a:ext cx="398" cy="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Freeform 145"/>
            <p:cNvSpPr/>
            <p:nvPr/>
          </p:nvSpPr>
          <p:spPr bwMode="auto">
            <a:xfrm>
              <a:off x="3126" y="1302"/>
              <a:ext cx="128" cy="156"/>
            </a:xfrm>
            <a:custGeom>
              <a:avLst/>
              <a:gdLst>
                <a:gd name="T0" fmla="*/ 51 w 54"/>
                <a:gd name="T1" fmla="*/ 60 h 66"/>
                <a:gd name="T2" fmla="*/ 54 w 54"/>
                <a:gd name="T3" fmla="*/ 53 h 66"/>
                <a:gd name="T4" fmla="*/ 36 w 54"/>
                <a:gd name="T5" fmla="*/ 40 h 66"/>
                <a:gd name="T6" fmla="*/ 36 w 54"/>
                <a:gd name="T7" fmla="*/ 32 h 66"/>
                <a:gd name="T8" fmla="*/ 30 w 54"/>
                <a:gd name="T9" fmla="*/ 27 h 66"/>
                <a:gd name="T10" fmla="*/ 32 w 54"/>
                <a:gd name="T11" fmla="*/ 0 h 66"/>
                <a:gd name="T12" fmla="*/ 0 w 54"/>
                <a:gd name="T13" fmla="*/ 12 h 66"/>
                <a:gd name="T14" fmla="*/ 6 w 54"/>
                <a:gd name="T15" fmla="*/ 48 h 66"/>
                <a:gd name="T16" fmla="*/ 50 w 54"/>
                <a:gd name="T17" fmla="*/ 66 h 66"/>
                <a:gd name="T18" fmla="*/ 51 w 54"/>
                <a:gd name="T1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66">
                  <a:moveTo>
                    <a:pt x="51" y="60"/>
                  </a:moveTo>
                  <a:cubicBezTo>
                    <a:pt x="54" y="53"/>
                    <a:pt x="54" y="53"/>
                    <a:pt x="54" y="53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9" y="58"/>
                    <a:pt x="34" y="64"/>
                    <a:pt x="50" y="66"/>
                  </a:cubicBezTo>
                  <a:lnTo>
                    <a:pt x="51" y="60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Freeform 146"/>
            <p:cNvSpPr/>
            <p:nvPr/>
          </p:nvSpPr>
          <p:spPr bwMode="auto">
            <a:xfrm>
              <a:off x="3252" y="1304"/>
              <a:ext cx="154" cy="154"/>
            </a:xfrm>
            <a:custGeom>
              <a:avLst/>
              <a:gdLst>
                <a:gd name="T0" fmla="*/ 38 w 65"/>
                <a:gd name="T1" fmla="*/ 18 h 65"/>
                <a:gd name="T2" fmla="*/ 31 w 65"/>
                <a:gd name="T3" fmla="*/ 23 h 65"/>
                <a:gd name="T4" fmla="*/ 30 w 65"/>
                <a:gd name="T5" fmla="*/ 32 h 65"/>
                <a:gd name="T6" fmla="*/ 1 w 65"/>
                <a:gd name="T7" fmla="*/ 60 h 65"/>
                <a:gd name="T8" fmla="*/ 0 w 65"/>
                <a:gd name="T9" fmla="*/ 65 h 65"/>
                <a:gd name="T10" fmla="*/ 6 w 65"/>
                <a:gd name="T11" fmla="*/ 65 h 65"/>
                <a:gd name="T12" fmla="*/ 60 w 65"/>
                <a:gd name="T13" fmla="*/ 46 h 65"/>
                <a:gd name="T14" fmla="*/ 65 w 65"/>
                <a:gd name="T15" fmla="*/ 10 h 65"/>
                <a:gd name="T16" fmla="*/ 35 w 65"/>
                <a:gd name="T17" fmla="*/ 0 h 65"/>
                <a:gd name="T18" fmla="*/ 38 w 65"/>
                <a:gd name="T19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38" y="18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5"/>
                    <a:pt x="4" y="65"/>
                    <a:pt x="6" y="65"/>
                  </a:cubicBezTo>
                  <a:cubicBezTo>
                    <a:pt x="26" y="65"/>
                    <a:pt x="45" y="58"/>
                    <a:pt x="60" y="46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8" y="18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3" name="Freeform 147"/>
            <p:cNvSpPr/>
            <p:nvPr/>
          </p:nvSpPr>
          <p:spPr bwMode="auto">
            <a:xfrm>
              <a:off x="3252" y="1295"/>
              <a:ext cx="85" cy="147"/>
            </a:xfrm>
            <a:custGeom>
              <a:avLst/>
              <a:gdLst>
                <a:gd name="T0" fmla="*/ 75 w 85"/>
                <a:gd name="T1" fmla="*/ 2 h 147"/>
                <a:gd name="T2" fmla="*/ 73 w 85"/>
                <a:gd name="T3" fmla="*/ 0 h 147"/>
                <a:gd name="T4" fmla="*/ 0 w 85"/>
                <a:gd name="T5" fmla="*/ 147 h 147"/>
                <a:gd name="T6" fmla="*/ 66 w 85"/>
                <a:gd name="T7" fmla="*/ 83 h 147"/>
                <a:gd name="T8" fmla="*/ 68 w 85"/>
                <a:gd name="T9" fmla="*/ 66 h 147"/>
                <a:gd name="T10" fmla="*/ 45 w 85"/>
                <a:gd name="T11" fmla="*/ 76 h 147"/>
                <a:gd name="T12" fmla="*/ 85 w 85"/>
                <a:gd name="T13" fmla="*/ 52 h 147"/>
                <a:gd name="T14" fmla="*/ 75 w 85"/>
                <a:gd name="T15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7">
                  <a:moveTo>
                    <a:pt x="75" y="2"/>
                  </a:moveTo>
                  <a:lnTo>
                    <a:pt x="73" y="0"/>
                  </a:lnTo>
                  <a:lnTo>
                    <a:pt x="0" y="147"/>
                  </a:lnTo>
                  <a:lnTo>
                    <a:pt x="66" y="83"/>
                  </a:lnTo>
                  <a:lnTo>
                    <a:pt x="68" y="66"/>
                  </a:lnTo>
                  <a:lnTo>
                    <a:pt x="45" y="76"/>
                  </a:lnTo>
                  <a:lnTo>
                    <a:pt x="85" y="52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4" name="Freeform 148"/>
            <p:cNvSpPr/>
            <p:nvPr/>
          </p:nvSpPr>
          <p:spPr bwMode="auto">
            <a:xfrm>
              <a:off x="3245" y="1290"/>
              <a:ext cx="40" cy="24"/>
            </a:xfrm>
            <a:custGeom>
              <a:avLst/>
              <a:gdLst>
                <a:gd name="T0" fmla="*/ 0 w 17"/>
                <a:gd name="T1" fmla="*/ 2 h 10"/>
                <a:gd name="T2" fmla="*/ 6 w 17"/>
                <a:gd name="T3" fmla="*/ 10 h 10"/>
                <a:gd name="T4" fmla="*/ 12 w 17"/>
                <a:gd name="T5" fmla="*/ 8 h 10"/>
                <a:gd name="T6" fmla="*/ 17 w 17"/>
                <a:gd name="T7" fmla="*/ 0 h 10"/>
                <a:gd name="T8" fmla="*/ 8 w 17"/>
                <a:gd name="T9" fmla="*/ 5 h 10"/>
                <a:gd name="T10" fmla="*/ 0 w 1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0" y="2"/>
                    <a:pt x="5" y="10"/>
                    <a:pt x="6" y="10"/>
                  </a:cubicBezTo>
                  <a:cubicBezTo>
                    <a:pt x="8" y="10"/>
                    <a:pt x="10" y="10"/>
                    <a:pt x="12" y="8"/>
                  </a:cubicBezTo>
                  <a:cubicBezTo>
                    <a:pt x="15" y="6"/>
                    <a:pt x="17" y="0"/>
                    <a:pt x="17" y="0"/>
                  </a:cubicBezTo>
                  <a:cubicBezTo>
                    <a:pt x="17" y="0"/>
                    <a:pt x="11" y="5"/>
                    <a:pt x="8" y="5"/>
                  </a:cubicBezTo>
                  <a:cubicBezTo>
                    <a:pt x="5" y="5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5" name="Freeform 149"/>
            <p:cNvSpPr/>
            <p:nvPr/>
          </p:nvSpPr>
          <p:spPr bwMode="auto">
            <a:xfrm>
              <a:off x="3249" y="1316"/>
              <a:ext cx="38" cy="85"/>
            </a:xfrm>
            <a:custGeom>
              <a:avLst/>
              <a:gdLst>
                <a:gd name="T0" fmla="*/ 3 w 16"/>
                <a:gd name="T1" fmla="*/ 2 h 36"/>
                <a:gd name="T2" fmla="*/ 0 w 16"/>
                <a:gd name="T3" fmla="*/ 22 h 36"/>
                <a:gd name="T4" fmla="*/ 8 w 16"/>
                <a:gd name="T5" fmla="*/ 36 h 36"/>
                <a:gd name="T6" fmla="*/ 16 w 16"/>
                <a:gd name="T7" fmla="*/ 20 h 36"/>
                <a:gd name="T8" fmla="*/ 11 w 16"/>
                <a:gd name="T9" fmla="*/ 0 h 36"/>
                <a:gd name="T10" fmla="*/ 3 w 16"/>
                <a:gd name="T1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6">
                  <a:moveTo>
                    <a:pt x="3" y="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3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6" name="Freeform 150"/>
            <p:cNvSpPr/>
            <p:nvPr/>
          </p:nvSpPr>
          <p:spPr bwMode="auto">
            <a:xfrm>
              <a:off x="3202" y="1297"/>
              <a:ext cx="64" cy="126"/>
            </a:xfrm>
            <a:custGeom>
              <a:avLst/>
              <a:gdLst>
                <a:gd name="T0" fmla="*/ 14 w 64"/>
                <a:gd name="T1" fmla="*/ 95 h 126"/>
                <a:gd name="T2" fmla="*/ 54 w 64"/>
                <a:gd name="T3" fmla="*/ 126 h 126"/>
                <a:gd name="T4" fmla="*/ 64 w 64"/>
                <a:gd name="T5" fmla="*/ 112 h 126"/>
                <a:gd name="T6" fmla="*/ 9 w 64"/>
                <a:gd name="T7" fmla="*/ 0 h 126"/>
                <a:gd name="T8" fmla="*/ 5 w 64"/>
                <a:gd name="T9" fmla="*/ 5 h 126"/>
                <a:gd name="T10" fmla="*/ 0 w 64"/>
                <a:gd name="T11" fmla="*/ 67 h 126"/>
                <a:gd name="T12" fmla="*/ 43 w 64"/>
                <a:gd name="T13" fmla="*/ 97 h 126"/>
                <a:gd name="T14" fmla="*/ 12 w 64"/>
                <a:gd name="T15" fmla="*/ 81 h 126"/>
                <a:gd name="T16" fmla="*/ 14 w 64"/>
                <a:gd name="T17" fmla="*/ 9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26">
                  <a:moveTo>
                    <a:pt x="14" y="95"/>
                  </a:moveTo>
                  <a:lnTo>
                    <a:pt x="54" y="126"/>
                  </a:lnTo>
                  <a:lnTo>
                    <a:pt x="64" y="112"/>
                  </a:lnTo>
                  <a:lnTo>
                    <a:pt x="9" y="0"/>
                  </a:lnTo>
                  <a:lnTo>
                    <a:pt x="5" y="5"/>
                  </a:lnTo>
                  <a:lnTo>
                    <a:pt x="0" y="67"/>
                  </a:lnTo>
                  <a:lnTo>
                    <a:pt x="43" y="97"/>
                  </a:lnTo>
                  <a:lnTo>
                    <a:pt x="12" y="8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7" name="Freeform 151"/>
            <p:cNvSpPr/>
            <p:nvPr/>
          </p:nvSpPr>
          <p:spPr bwMode="auto">
            <a:xfrm>
              <a:off x="3195" y="1096"/>
              <a:ext cx="140" cy="130"/>
            </a:xfrm>
            <a:custGeom>
              <a:avLst/>
              <a:gdLst>
                <a:gd name="T0" fmla="*/ 39 w 59"/>
                <a:gd name="T1" fmla="*/ 4 h 55"/>
                <a:gd name="T2" fmla="*/ 9 w 59"/>
                <a:gd name="T3" fmla="*/ 11 h 55"/>
                <a:gd name="T4" fmla="*/ 0 w 59"/>
                <a:gd name="T5" fmla="*/ 28 h 55"/>
                <a:gd name="T6" fmla="*/ 7 w 59"/>
                <a:gd name="T7" fmla="*/ 55 h 55"/>
                <a:gd name="T8" fmla="*/ 9 w 59"/>
                <a:gd name="T9" fmla="*/ 42 h 55"/>
                <a:gd name="T10" fmla="*/ 9 w 59"/>
                <a:gd name="T11" fmla="*/ 17 h 55"/>
                <a:gd name="T12" fmla="*/ 29 w 59"/>
                <a:gd name="T13" fmla="*/ 31 h 55"/>
                <a:gd name="T14" fmla="*/ 46 w 59"/>
                <a:gd name="T15" fmla="*/ 29 h 55"/>
                <a:gd name="T16" fmla="*/ 50 w 59"/>
                <a:gd name="T17" fmla="*/ 38 h 55"/>
                <a:gd name="T18" fmla="*/ 53 w 59"/>
                <a:gd name="T19" fmla="*/ 44 h 55"/>
                <a:gd name="T20" fmla="*/ 53 w 59"/>
                <a:gd name="T21" fmla="*/ 55 h 55"/>
                <a:gd name="T22" fmla="*/ 59 w 59"/>
                <a:gd name="T23" fmla="*/ 40 h 55"/>
                <a:gd name="T24" fmla="*/ 39 w 59"/>
                <a:gd name="T25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5">
                  <a:moveTo>
                    <a:pt x="39" y="4"/>
                  </a:moveTo>
                  <a:cubicBezTo>
                    <a:pt x="27" y="0"/>
                    <a:pt x="14" y="2"/>
                    <a:pt x="9" y="11"/>
                  </a:cubicBezTo>
                  <a:cubicBezTo>
                    <a:pt x="9" y="11"/>
                    <a:pt x="0" y="19"/>
                    <a:pt x="0" y="28"/>
                  </a:cubicBezTo>
                  <a:cubicBezTo>
                    <a:pt x="0" y="36"/>
                    <a:pt x="0" y="48"/>
                    <a:pt x="7" y="55"/>
                  </a:cubicBezTo>
                  <a:cubicBezTo>
                    <a:pt x="7" y="55"/>
                    <a:pt x="7" y="46"/>
                    <a:pt x="9" y="42"/>
                  </a:cubicBezTo>
                  <a:cubicBezTo>
                    <a:pt x="11" y="38"/>
                    <a:pt x="11" y="22"/>
                    <a:pt x="9" y="17"/>
                  </a:cubicBezTo>
                  <a:cubicBezTo>
                    <a:pt x="9" y="17"/>
                    <a:pt x="17" y="30"/>
                    <a:pt x="29" y="31"/>
                  </a:cubicBezTo>
                  <a:cubicBezTo>
                    <a:pt x="40" y="32"/>
                    <a:pt x="46" y="29"/>
                    <a:pt x="46" y="29"/>
                  </a:cubicBezTo>
                  <a:cubicBezTo>
                    <a:pt x="46" y="29"/>
                    <a:pt x="47" y="37"/>
                    <a:pt x="50" y="38"/>
                  </a:cubicBezTo>
                  <a:cubicBezTo>
                    <a:pt x="52" y="38"/>
                    <a:pt x="53" y="44"/>
                    <a:pt x="53" y="44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9" y="51"/>
                    <a:pt x="59" y="40"/>
                  </a:cubicBezTo>
                  <a:cubicBezTo>
                    <a:pt x="59" y="18"/>
                    <a:pt x="51" y="7"/>
                    <a:pt x="39" y="4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" name="Oval 152"/>
            <p:cNvSpPr>
              <a:spLocks noChangeArrowheads="1"/>
            </p:cNvSpPr>
            <p:nvPr/>
          </p:nvSpPr>
          <p:spPr bwMode="auto">
            <a:xfrm>
              <a:off x="3081" y="2776"/>
              <a:ext cx="398" cy="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9" name="Freeform 153"/>
            <p:cNvSpPr/>
            <p:nvPr/>
          </p:nvSpPr>
          <p:spPr bwMode="auto">
            <a:xfrm>
              <a:off x="3140" y="2999"/>
              <a:ext cx="128" cy="156"/>
            </a:xfrm>
            <a:custGeom>
              <a:avLst/>
              <a:gdLst>
                <a:gd name="T0" fmla="*/ 51 w 54"/>
                <a:gd name="T1" fmla="*/ 60 h 66"/>
                <a:gd name="T2" fmla="*/ 54 w 54"/>
                <a:gd name="T3" fmla="*/ 53 h 66"/>
                <a:gd name="T4" fmla="*/ 36 w 54"/>
                <a:gd name="T5" fmla="*/ 39 h 66"/>
                <a:gd name="T6" fmla="*/ 36 w 54"/>
                <a:gd name="T7" fmla="*/ 32 h 66"/>
                <a:gd name="T8" fmla="*/ 30 w 54"/>
                <a:gd name="T9" fmla="*/ 27 h 66"/>
                <a:gd name="T10" fmla="*/ 32 w 54"/>
                <a:gd name="T11" fmla="*/ 0 h 66"/>
                <a:gd name="T12" fmla="*/ 0 w 54"/>
                <a:gd name="T13" fmla="*/ 11 h 66"/>
                <a:gd name="T14" fmla="*/ 6 w 54"/>
                <a:gd name="T15" fmla="*/ 48 h 66"/>
                <a:gd name="T16" fmla="*/ 50 w 54"/>
                <a:gd name="T17" fmla="*/ 66 h 66"/>
                <a:gd name="T18" fmla="*/ 51 w 54"/>
                <a:gd name="T1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66">
                  <a:moveTo>
                    <a:pt x="51" y="60"/>
                  </a:moveTo>
                  <a:cubicBezTo>
                    <a:pt x="54" y="53"/>
                    <a:pt x="54" y="53"/>
                    <a:pt x="54" y="5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9" y="57"/>
                    <a:pt x="34" y="64"/>
                    <a:pt x="50" y="66"/>
                  </a:cubicBezTo>
                  <a:lnTo>
                    <a:pt x="51" y="60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0" name="Freeform 154"/>
            <p:cNvSpPr/>
            <p:nvPr/>
          </p:nvSpPr>
          <p:spPr bwMode="auto">
            <a:xfrm>
              <a:off x="3266" y="3001"/>
              <a:ext cx="154" cy="154"/>
            </a:xfrm>
            <a:custGeom>
              <a:avLst/>
              <a:gdLst>
                <a:gd name="T0" fmla="*/ 38 w 65"/>
                <a:gd name="T1" fmla="*/ 18 h 65"/>
                <a:gd name="T2" fmla="*/ 31 w 65"/>
                <a:gd name="T3" fmla="*/ 23 h 65"/>
                <a:gd name="T4" fmla="*/ 31 w 65"/>
                <a:gd name="T5" fmla="*/ 32 h 65"/>
                <a:gd name="T6" fmla="*/ 1 w 65"/>
                <a:gd name="T7" fmla="*/ 60 h 65"/>
                <a:gd name="T8" fmla="*/ 0 w 65"/>
                <a:gd name="T9" fmla="*/ 65 h 65"/>
                <a:gd name="T10" fmla="*/ 6 w 65"/>
                <a:gd name="T11" fmla="*/ 65 h 65"/>
                <a:gd name="T12" fmla="*/ 60 w 65"/>
                <a:gd name="T13" fmla="*/ 46 h 65"/>
                <a:gd name="T14" fmla="*/ 65 w 65"/>
                <a:gd name="T15" fmla="*/ 10 h 65"/>
                <a:gd name="T16" fmla="*/ 35 w 65"/>
                <a:gd name="T17" fmla="*/ 0 h 65"/>
                <a:gd name="T18" fmla="*/ 38 w 65"/>
                <a:gd name="T19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38" y="18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5"/>
                    <a:pt x="4" y="65"/>
                    <a:pt x="6" y="65"/>
                  </a:cubicBezTo>
                  <a:cubicBezTo>
                    <a:pt x="26" y="65"/>
                    <a:pt x="45" y="58"/>
                    <a:pt x="60" y="46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8" y="18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1" name="Freeform 155"/>
            <p:cNvSpPr/>
            <p:nvPr/>
          </p:nvSpPr>
          <p:spPr bwMode="auto">
            <a:xfrm>
              <a:off x="3266" y="2992"/>
              <a:ext cx="85" cy="147"/>
            </a:xfrm>
            <a:custGeom>
              <a:avLst/>
              <a:gdLst>
                <a:gd name="T0" fmla="*/ 76 w 85"/>
                <a:gd name="T1" fmla="*/ 2 h 147"/>
                <a:gd name="T2" fmla="*/ 73 w 85"/>
                <a:gd name="T3" fmla="*/ 0 h 147"/>
                <a:gd name="T4" fmla="*/ 0 w 85"/>
                <a:gd name="T5" fmla="*/ 147 h 147"/>
                <a:gd name="T6" fmla="*/ 66 w 85"/>
                <a:gd name="T7" fmla="*/ 83 h 147"/>
                <a:gd name="T8" fmla="*/ 69 w 85"/>
                <a:gd name="T9" fmla="*/ 66 h 147"/>
                <a:gd name="T10" fmla="*/ 45 w 85"/>
                <a:gd name="T11" fmla="*/ 76 h 147"/>
                <a:gd name="T12" fmla="*/ 85 w 85"/>
                <a:gd name="T13" fmla="*/ 52 h 147"/>
                <a:gd name="T14" fmla="*/ 76 w 85"/>
                <a:gd name="T15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7">
                  <a:moveTo>
                    <a:pt x="76" y="2"/>
                  </a:moveTo>
                  <a:lnTo>
                    <a:pt x="73" y="0"/>
                  </a:lnTo>
                  <a:lnTo>
                    <a:pt x="0" y="147"/>
                  </a:lnTo>
                  <a:lnTo>
                    <a:pt x="66" y="83"/>
                  </a:lnTo>
                  <a:lnTo>
                    <a:pt x="69" y="66"/>
                  </a:lnTo>
                  <a:lnTo>
                    <a:pt x="45" y="76"/>
                  </a:lnTo>
                  <a:lnTo>
                    <a:pt x="85" y="52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2" name="Freeform 156"/>
            <p:cNvSpPr/>
            <p:nvPr/>
          </p:nvSpPr>
          <p:spPr bwMode="auto">
            <a:xfrm>
              <a:off x="3259" y="2987"/>
              <a:ext cx="40" cy="24"/>
            </a:xfrm>
            <a:custGeom>
              <a:avLst/>
              <a:gdLst>
                <a:gd name="T0" fmla="*/ 0 w 17"/>
                <a:gd name="T1" fmla="*/ 2 h 10"/>
                <a:gd name="T2" fmla="*/ 6 w 17"/>
                <a:gd name="T3" fmla="*/ 10 h 10"/>
                <a:gd name="T4" fmla="*/ 12 w 17"/>
                <a:gd name="T5" fmla="*/ 8 h 10"/>
                <a:gd name="T6" fmla="*/ 17 w 17"/>
                <a:gd name="T7" fmla="*/ 0 h 10"/>
                <a:gd name="T8" fmla="*/ 8 w 17"/>
                <a:gd name="T9" fmla="*/ 5 h 10"/>
                <a:gd name="T10" fmla="*/ 0 w 1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0" y="2"/>
                    <a:pt x="5" y="10"/>
                    <a:pt x="6" y="10"/>
                  </a:cubicBezTo>
                  <a:cubicBezTo>
                    <a:pt x="8" y="10"/>
                    <a:pt x="10" y="10"/>
                    <a:pt x="12" y="8"/>
                  </a:cubicBezTo>
                  <a:cubicBezTo>
                    <a:pt x="15" y="5"/>
                    <a:pt x="17" y="0"/>
                    <a:pt x="17" y="0"/>
                  </a:cubicBezTo>
                  <a:cubicBezTo>
                    <a:pt x="17" y="0"/>
                    <a:pt x="11" y="5"/>
                    <a:pt x="8" y="5"/>
                  </a:cubicBezTo>
                  <a:cubicBezTo>
                    <a:pt x="5" y="5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3" name="Freeform 157"/>
            <p:cNvSpPr/>
            <p:nvPr/>
          </p:nvSpPr>
          <p:spPr bwMode="auto">
            <a:xfrm>
              <a:off x="3264" y="3013"/>
              <a:ext cx="37" cy="85"/>
            </a:xfrm>
            <a:custGeom>
              <a:avLst/>
              <a:gdLst>
                <a:gd name="T0" fmla="*/ 3 w 16"/>
                <a:gd name="T1" fmla="*/ 1 h 36"/>
                <a:gd name="T2" fmla="*/ 0 w 16"/>
                <a:gd name="T3" fmla="*/ 22 h 36"/>
                <a:gd name="T4" fmla="*/ 8 w 16"/>
                <a:gd name="T5" fmla="*/ 36 h 36"/>
                <a:gd name="T6" fmla="*/ 16 w 16"/>
                <a:gd name="T7" fmla="*/ 19 h 36"/>
                <a:gd name="T8" fmla="*/ 11 w 16"/>
                <a:gd name="T9" fmla="*/ 0 h 36"/>
                <a:gd name="T10" fmla="*/ 3 w 16"/>
                <a:gd name="T11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6">
                  <a:moveTo>
                    <a:pt x="3" y="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3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4" name="Freeform 158"/>
            <p:cNvSpPr/>
            <p:nvPr/>
          </p:nvSpPr>
          <p:spPr bwMode="auto">
            <a:xfrm>
              <a:off x="3216" y="2994"/>
              <a:ext cx="64" cy="126"/>
            </a:xfrm>
            <a:custGeom>
              <a:avLst/>
              <a:gdLst>
                <a:gd name="T0" fmla="*/ 14 w 64"/>
                <a:gd name="T1" fmla="*/ 95 h 126"/>
                <a:gd name="T2" fmla="*/ 55 w 64"/>
                <a:gd name="T3" fmla="*/ 126 h 126"/>
                <a:gd name="T4" fmla="*/ 64 w 64"/>
                <a:gd name="T5" fmla="*/ 109 h 126"/>
                <a:gd name="T6" fmla="*/ 10 w 64"/>
                <a:gd name="T7" fmla="*/ 0 h 126"/>
                <a:gd name="T8" fmla="*/ 5 w 64"/>
                <a:gd name="T9" fmla="*/ 3 h 126"/>
                <a:gd name="T10" fmla="*/ 0 w 64"/>
                <a:gd name="T11" fmla="*/ 66 h 126"/>
                <a:gd name="T12" fmla="*/ 43 w 64"/>
                <a:gd name="T13" fmla="*/ 97 h 126"/>
                <a:gd name="T14" fmla="*/ 12 w 64"/>
                <a:gd name="T15" fmla="*/ 81 h 126"/>
                <a:gd name="T16" fmla="*/ 14 w 64"/>
                <a:gd name="T17" fmla="*/ 9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26">
                  <a:moveTo>
                    <a:pt x="14" y="95"/>
                  </a:moveTo>
                  <a:lnTo>
                    <a:pt x="55" y="126"/>
                  </a:lnTo>
                  <a:lnTo>
                    <a:pt x="64" y="109"/>
                  </a:lnTo>
                  <a:lnTo>
                    <a:pt x="10" y="0"/>
                  </a:lnTo>
                  <a:lnTo>
                    <a:pt x="5" y="3"/>
                  </a:lnTo>
                  <a:lnTo>
                    <a:pt x="0" y="66"/>
                  </a:lnTo>
                  <a:lnTo>
                    <a:pt x="43" y="97"/>
                  </a:lnTo>
                  <a:lnTo>
                    <a:pt x="12" y="8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5" name="Freeform 159"/>
            <p:cNvSpPr/>
            <p:nvPr/>
          </p:nvSpPr>
          <p:spPr bwMode="auto">
            <a:xfrm>
              <a:off x="3209" y="2793"/>
              <a:ext cx="140" cy="130"/>
            </a:xfrm>
            <a:custGeom>
              <a:avLst/>
              <a:gdLst>
                <a:gd name="T0" fmla="*/ 39 w 59"/>
                <a:gd name="T1" fmla="*/ 4 h 55"/>
                <a:gd name="T2" fmla="*/ 9 w 59"/>
                <a:gd name="T3" fmla="*/ 11 h 55"/>
                <a:gd name="T4" fmla="*/ 1 w 59"/>
                <a:gd name="T5" fmla="*/ 27 h 55"/>
                <a:gd name="T6" fmla="*/ 8 w 59"/>
                <a:gd name="T7" fmla="*/ 55 h 55"/>
                <a:gd name="T8" fmla="*/ 9 w 59"/>
                <a:gd name="T9" fmla="*/ 42 h 55"/>
                <a:gd name="T10" fmla="*/ 9 w 59"/>
                <a:gd name="T11" fmla="*/ 17 h 55"/>
                <a:gd name="T12" fmla="*/ 29 w 59"/>
                <a:gd name="T13" fmla="*/ 31 h 55"/>
                <a:gd name="T14" fmla="*/ 46 w 59"/>
                <a:gd name="T15" fmla="*/ 28 h 55"/>
                <a:gd name="T16" fmla="*/ 50 w 59"/>
                <a:gd name="T17" fmla="*/ 37 h 55"/>
                <a:gd name="T18" fmla="*/ 53 w 59"/>
                <a:gd name="T19" fmla="*/ 44 h 55"/>
                <a:gd name="T20" fmla="*/ 53 w 59"/>
                <a:gd name="T21" fmla="*/ 55 h 55"/>
                <a:gd name="T22" fmla="*/ 59 w 59"/>
                <a:gd name="T23" fmla="*/ 40 h 55"/>
                <a:gd name="T24" fmla="*/ 39 w 59"/>
                <a:gd name="T25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5">
                  <a:moveTo>
                    <a:pt x="39" y="4"/>
                  </a:moveTo>
                  <a:cubicBezTo>
                    <a:pt x="27" y="0"/>
                    <a:pt x="14" y="2"/>
                    <a:pt x="9" y="11"/>
                  </a:cubicBezTo>
                  <a:cubicBezTo>
                    <a:pt x="9" y="11"/>
                    <a:pt x="1" y="19"/>
                    <a:pt x="1" y="27"/>
                  </a:cubicBezTo>
                  <a:cubicBezTo>
                    <a:pt x="1" y="36"/>
                    <a:pt x="0" y="48"/>
                    <a:pt x="8" y="55"/>
                  </a:cubicBezTo>
                  <a:cubicBezTo>
                    <a:pt x="8" y="55"/>
                    <a:pt x="7" y="45"/>
                    <a:pt x="9" y="42"/>
                  </a:cubicBezTo>
                  <a:cubicBezTo>
                    <a:pt x="11" y="38"/>
                    <a:pt x="11" y="21"/>
                    <a:pt x="9" y="17"/>
                  </a:cubicBezTo>
                  <a:cubicBezTo>
                    <a:pt x="9" y="17"/>
                    <a:pt x="17" y="30"/>
                    <a:pt x="29" y="31"/>
                  </a:cubicBezTo>
                  <a:cubicBezTo>
                    <a:pt x="40" y="31"/>
                    <a:pt x="46" y="28"/>
                    <a:pt x="46" y="28"/>
                  </a:cubicBezTo>
                  <a:cubicBezTo>
                    <a:pt x="46" y="28"/>
                    <a:pt x="48" y="37"/>
                    <a:pt x="50" y="37"/>
                  </a:cubicBezTo>
                  <a:cubicBezTo>
                    <a:pt x="52" y="38"/>
                    <a:pt x="53" y="44"/>
                    <a:pt x="53" y="44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9" y="50"/>
                    <a:pt x="59" y="40"/>
                  </a:cubicBezTo>
                  <a:cubicBezTo>
                    <a:pt x="59" y="18"/>
                    <a:pt x="51" y="7"/>
                    <a:pt x="39" y="4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6" name="Oval 160"/>
            <p:cNvSpPr>
              <a:spLocks noChangeArrowheads="1"/>
            </p:cNvSpPr>
            <p:nvPr/>
          </p:nvSpPr>
          <p:spPr bwMode="auto">
            <a:xfrm>
              <a:off x="4535" y="3243"/>
              <a:ext cx="397" cy="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7" name="Freeform 161"/>
            <p:cNvSpPr/>
            <p:nvPr/>
          </p:nvSpPr>
          <p:spPr bwMode="auto">
            <a:xfrm>
              <a:off x="4596" y="3465"/>
              <a:ext cx="126" cy="156"/>
            </a:xfrm>
            <a:custGeom>
              <a:avLst/>
              <a:gdLst>
                <a:gd name="T0" fmla="*/ 50 w 53"/>
                <a:gd name="T1" fmla="*/ 60 h 66"/>
                <a:gd name="T2" fmla="*/ 53 w 53"/>
                <a:gd name="T3" fmla="*/ 53 h 66"/>
                <a:gd name="T4" fmla="*/ 35 w 53"/>
                <a:gd name="T5" fmla="*/ 40 h 66"/>
                <a:gd name="T6" fmla="*/ 35 w 53"/>
                <a:gd name="T7" fmla="*/ 32 h 66"/>
                <a:gd name="T8" fmla="*/ 29 w 53"/>
                <a:gd name="T9" fmla="*/ 27 h 66"/>
                <a:gd name="T10" fmla="*/ 31 w 53"/>
                <a:gd name="T11" fmla="*/ 0 h 66"/>
                <a:gd name="T12" fmla="*/ 0 w 53"/>
                <a:gd name="T13" fmla="*/ 12 h 66"/>
                <a:gd name="T14" fmla="*/ 5 w 53"/>
                <a:gd name="T15" fmla="*/ 48 h 66"/>
                <a:gd name="T16" fmla="*/ 49 w 53"/>
                <a:gd name="T17" fmla="*/ 66 h 66"/>
                <a:gd name="T18" fmla="*/ 50 w 53"/>
                <a:gd name="T1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66">
                  <a:moveTo>
                    <a:pt x="50" y="60"/>
                  </a:moveTo>
                  <a:cubicBezTo>
                    <a:pt x="53" y="53"/>
                    <a:pt x="53" y="53"/>
                    <a:pt x="53" y="53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8" y="58"/>
                    <a:pt x="33" y="64"/>
                    <a:pt x="49" y="66"/>
                  </a:cubicBezTo>
                  <a:lnTo>
                    <a:pt x="50" y="60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8" name="Freeform 162"/>
            <p:cNvSpPr/>
            <p:nvPr/>
          </p:nvSpPr>
          <p:spPr bwMode="auto">
            <a:xfrm>
              <a:off x="4719" y="3468"/>
              <a:ext cx="154" cy="153"/>
            </a:xfrm>
            <a:custGeom>
              <a:avLst/>
              <a:gdLst>
                <a:gd name="T0" fmla="*/ 38 w 65"/>
                <a:gd name="T1" fmla="*/ 18 h 65"/>
                <a:gd name="T2" fmla="*/ 31 w 65"/>
                <a:gd name="T3" fmla="*/ 23 h 65"/>
                <a:gd name="T4" fmla="*/ 31 w 65"/>
                <a:gd name="T5" fmla="*/ 32 h 65"/>
                <a:gd name="T6" fmla="*/ 1 w 65"/>
                <a:gd name="T7" fmla="*/ 60 h 65"/>
                <a:gd name="T8" fmla="*/ 0 w 65"/>
                <a:gd name="T9" fmla="*/ 65 h 65"/>
                <a:gd name="T10" fmla="*/ 6 w 65"/>
                <a:gd name="T11" fmla="*/ 65 h 65"/>
                <a:gd name="T12" fmla="*/ 60 w 65"/>
                <a:gd name="T13" fmla="*/ 46 h 65"/>
                <a:gd name="T14" fmla="*/ 65 w 65"/>
                <a:gd name="T15" fmla="*/ 10 h 65"/>
                <a:gd name="T16" fmla="*/ 35 w 65"/>
                <a:gd name="T17" fmla="*/ 0 h 65"/>
                <a:gd name="T18" fmla="*/ 38 w 65"/>
                <a:gd name="T19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38" y="18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5"/>
                    <a:pt x="4" y="65"/>
                    <a:pt x="6" y="65"/>
                  </a:cubicBezTo>
                  <a:cubicBezTo>
                    <a:pt x="26" y="65"/>
                    <a:pt x="45" y="58"/>
                    <a:pt x="60" y="46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8" y="18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9" name="Freeform 163"/>
            <p:cNvSpPr/>
            <p:nvPr/>
          </p:nvSpPr>
          <p:spPr bwMode="auto">
            <a:xfrm>
              <a:off x="4719" y="3458"/>
              <a:ext cx="85" cy="147"/>
            </a:xfrm>
            <a:custGeom>
              <a:avLst/>
              <a:gdLst>
                <a:gd name="T0" fmla="*/ 76 w 85"/>
                <a:gd name="T1" fmla="*/ 2 h 147"/>
                <a:gd name="T2" fmla="*/ 74 w 85"/>
                <a:gd name="T3" fmla="*/ 0 h 147"/>
                <a:gd name="T4" fmla="*/ 0 w 85"/>
                <a:gd name="T5" fmla="*/ 147 h 147"/>
                <a:gd name="T6" fmla="*/ 67 w 85"/>
                <a:gd name="T7" fmla="*/ 83 h 147"/>
                <a:gd name="T8" fmla="*/ 69 w 85"/>
                <a:gd name="T9" fmla="*/ 66 h 147"/>
                <a:gd name="T10" fmla="*/ 45 w 85"/>
                <a:gd name="T11" fmla="*/ 76 h 147"/>
                <a:gd name="T12" fmla="*/ 85 w 85"/>
                <a:gd name="T13" fmla="*/ 52 h 147"/>
                <a:gd name="T14" fmla="*/ 76 w 85"/>
                <a:gd name="T15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7">
                  <a:moveTo>
                    <a:pt x="76" y="2"/>
                  </a:moveTo>
                  <a:lnTo>
                    <a:pt x="74" y="0"/>
                  </a:lnTo>
                  <a:lnTo>
                    <a:pt x="0" y="147"/>
                  </a:lnTo>
                  <a:lnTo>
                    <a:pt x="67" y="83"/>
                  </a:lnTo>
                  <a:lnTo>
                    <a:pt x="69" y="66"/>
                  </a:lnTo>
                  <a:lnTo>
                    <a:pt x="45" y="76"/>
                  </a:lnTo>
                  <a:lnTo>
                    <a:pt x="85" y="52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0" name="Freeform 164"/>
            <p:cNvSpPr/>
            <p:nvPr/>
          </p:nvSpPr>
          <p:spPr bwMode="auto">
            <a:xfrm>
              <a:off x="4712" y="3453"/>
              <a:ext cx="40" cy="24"/>
            </a:xfrm>
            <a:custGeom>
              <a:avLst/>
              <a:gdLst>
                <a:gd name="T0" fmla="*/ 0 w 17"/>
                <a:gd name="T1" fmla="*/ 2 h 10"/>
                <a:gd name="T2" fmla="*/ 6 w 17"/>
                <a:gd name="T3" fmla="*/ 10 h 10"/>
                <a:gd name="T4" fmla="*/ 12 w 17"/>
                <a:gd name="T5" fmla="*/ 8 h 10"/>
                <a:gd name="T6" fmla="*/ 17 w 17"/>
                <a:gd name="T7" fmla="*/ 0 h 10"/>
                <a:gd name="T8" fmla="*/ 8 w 17"/>
                <a:gd name="T9" fmla="*/ 5 h 10"/>
                <a:gd name="T10" fmla="*/ 0 w 1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0" y="2"/>
                    <a:pt x="5" y="10"/>
                    <a:pt x="6" y="10"/>
                  </a:cubicBezTo>
                  <a:cubicBezTo>
                    <a:pt x="8" y="10"/>
                    <a:pt x="10" y="10"/>
                    <a:pt x="12" y="8"/>
                  </a:cubicBezTo>
                  <a:cubicBezTo>
                    <a:pt x="15" y="6"/>
                    <a:pt x="17" y="0"/>
                    <a:pt x="17" y="0"/>
                  </a:cubicBezTo>
                  <a:cubicBezTo>
                    <a:pt x="17" y="0"/>
                    <a:pt x="11" y="5"/>
                    <a:pt x="8" y="5"/>
                  </a:cubicBezTo>
                  <a:cubicBezTo>
                    <a:pt x="5" y="5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1" name="Freeform 165"/>
            <p:cNvSpPr/>
            <p:nvPr/>
          </p:nvSpPr>
          <p:spPr bwMode="auto">
            <a:xfrm>
              <a:off x="4717" y="3479"/>
              <a:ext cx="38" cy="86"/>
            </a:xfrm>
            <a:custGeom>
              <a:avLst/>
              <a:gdLst>
                <a:gd name="T0" fmla="*/ 3 w 16"/>
                <a:gd name="T1" fmla="*/ 2 h 36"/>
                <a:gd name="T2" fmla="*/ 0 w 16"/>
                <a:gd name="T3" fmla="*/ 22 h 36"/>
                <a:gd name="T4" fmla="*/ 8 w 16"/>
                <a:gd name="T5" fmla="*/ 36 h 36"/>
                <a:gd name="T6" fmla="*/ 16 w 16"/>
                <a:gd name="T7" fmla="*/ 19 h 36"/>
                <a:gd name="T8" fmla="*/ 11 w 16"/>
                <a:gd name="T9" fmla="*/ 0 h 36"/>
                <a:gd name="T10" fmla="*/ 3 w 16"/>
                <a:gd name="T1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6">
                  <a:moveTo>
                    <a:pt x="3" y="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3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2" name="Freeform 166"/>
            <p:cNvSpPr/>
            <p:nvPr/>
          </p:nvSpPr>
          <p:spPr bwMode="auto">
            <a:xfrm>
              <a:off x="4670" y="3460"/>
              <a:ext cx="63" cy="126"/>
            </a:xfrm>
            <a:custGeom>
              <a:avLst/>
              <a:gdLst>
                <a:gd name="T0" fmla="*/ 14 w 63"/>
                <a:gd name="T1" fmla="*/ 95 h 126"/>
                <a:gd name="T2" fmla="*/ 54 w 63"/>
                <a:gd name="T3" fmla="*/ 126 h 126"/>
                <a:gd name="T4" fmla="*/ 63 w 63"/>
                <a:gd name="T5" fmla="*/ 112 h 126"/>
                <a:gd name="T6" fmla="*/ 9 w 63"/>
                <a:gd name="T7" fmla="*/ 0 h 126"/>
                <a:gd name="T8" fmla="*/ 4 w 63"/>
                <a:gd name="T9" fmla="*/ 5 h 126"/>
                <a:gd name="T10" fmla="*/ 0 w 63"/>
                <a:gd name="T11" fmla="*/ 67 h 126"/>
                <a:gd name="T12" fmla="*/ 42 w 63"/>
                <a:gd name="T13" fmla="*/ 97 h 126"/>
                <a:gd name="T14" fmla="*/ 11 w 63"/>
                <a:gd name="T15" fmla="*/ 81 h 126"/>
                <a:gd name="T16" fmla="*/ 14 w 63"/>
                <a:gd name="T17" fmla="*/ 9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26">
                  <a:moveTo>
                    <a:pt x="14" y="95"/>
                  </a:moveTo>
                  <a:lnTo>
                    <a:pt x="54" y="126"/>
                  </a:lnTo>
                  <a:lnTo>
                    <a:pt x="63" y="112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67"/>
                  </a:lnTo>
                  <a:lnTo>
                    <a:pt x="42" y="97"/>
                  </a:lnTo>
                  <a:lnTo>
                    <a:pt x="11" y="8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3" name="Freeform 167"/>
            <p:cNvSpPr/>
            <p:nvPr/>
          </p:nvSpPr>
          <p:spPr bwMode="auto">
            <a:xfrm>
              <a:off x="4662" y="3259"/>
              <a:ext cx="140" cy="130"/>
            </a:xfrm>
            <a:custGeom>
              <a:avLst/>
              <a:gdLst>
                <a:gd name="T0" fmla="*/ 39 w 59"/>
                <a:gd name="T1" fmla="*/ 4 h 55"/>
                <a:gd name="T2" fmla="*/ 9 w 59"/>
                <a:gd name="T3" fmla="*/ 11 h 55"/>
                <a:gd name="T4" fmla="*/ 1 w 59"/>
                <a:gd name="T5" fmla="*/ 27 h 55"/>
                <a:gd name="T6" fmla="*/ 8 w 59"/>
                <a:gd name="T7" fmla="*/ 55 h 55"/>
                <a:gd name="T8" fmla="*/ 9 w 59"/>
                <a:gd name="T9" fmla="*/ 42 h 55"/>
                <a:gd name="T10" fmla="*/ 9 w 59"/>
                <a:gd name="T11" fmla="*/ 17 h 55"/>
                <a:gd name="T12" fmla="*/ 29 w 59"/>
                <a:gd name="T13" fmla="*/ 31 h 55"/>
                <a:gd name="T14" fmla="*/ 46 w 59"/>
                <a:gd name="T15" fmla="*/ 29 h 55"/>
                <a:gd name="T16" fmla="*/ 50 w 59"/>
                <a:gd name="T17" fmla="*/ 38 h 55"/>
                <a:gd name="T18" fmla="*/ 53 w 59"/>
                <a:gd name="T19" fmla="*/ 44 h 55"/>
                <a:gd name="T20" fmla="*/ 53 w 59"/>
                <a:gd name="T21" fmla="*/ 55 h 55"/>
                <a:gd name="T22" fmla="*/ 59 w 59"/>
                <a:gd name="T23" fmla="*/ 40 h 55"/>
                <a:gd name="T24" fmla="*/ 39 w 59"/>
                <a:gd name="T25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5">
                  <a:moveTo>
                    <a:pt x="39" y="4"/>
                  </a:moveTo>
                  <a:cubicBezTo>
                    <a:pt x="27" y="0"/>
                    <a:pt x="14" y="2"/>
                    <a:pt x="9" y="11"/>
                  </a:cubicBezTo>
                  <a:cubicBezTo>
                    <a:pt x="9" y="11"/>
                    <a:pt x="1" y="19"/>
                    <a:pt x="1" y="27"/>
                  </a:cubicBezTo>
                  <a:cubicBezTo>
                    <a:pt x="1" y="36"/>
                    <a:pt x="0" y="48"/>
                    <a:pt x="8" y="55"/>
                  </a:cubicBezTo>
                  <a:cubicBezTo>
                    <a:pt x="8" y="55"/>
                    <a:pt x="7" y="45"/>
                    <a:pt x="9" y="42"/>
                  </a:cubicBezTo>
                  <a:cubicBezTo>
                    <a:pt x="11" y="38"/>
                    <a:pt x="11" y="22"/>
                    <a:pt x="9" y="17"/>
                  </a:cubicBezTo>
                  <a:cubicBezTo>
                    <a:pt x="9" y="17"/>
                    <a:pt x="17" y="30"/>
                    <a:pt x="29" y="31"/>
                  </a:cubicBezTo>
                  <a:cubicBezTo>
                    <a:pt x="40" y="31"/>
                    <a:pt x="46" y="29"/>
                    <a:pt x="46" y="29"/>
                  </a:cubicBezTo>
                  <a:cubicBezTo>
                    <a:pt x="46" y="29"/>
                    <a:pt x="48" y="37"/>
                    <a:pt x="50" y="38"/>
                  </a:cubicBezTo>
                  <a:cubicBezTo>
                    <a:pt x="52" y="38"/>
                    <a:pt x="53" y="44"/>
                    <a:pt x="53" y="44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9" y="50"/>
                    <a:pt x="59" y="40"/>
                  </a:cubicBezTo>
                  <a:cubicBezTo>
                    <a:pt x="59" y="18"/>
                    <a:pt x="51" y="7"/>
                    <a:pt x="39" y="4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4" name="Oval 168"/>
            <p:cNvSpPr>
              <a:spLocks noChangeArrowheads="1"/>
            </p:cNvSpPr>
            <p:nvPr/>
          </p:nvSpPr>
          <p:spPr bwMode="auto">
            <a:xfrm>
              <a:off x="4535" y="2310"/>
              <a:ext cx="397" cy="3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5" name="Freeform 169"/>
            <p:cNvSpPr/>
            <p:nvPr/>
          </p:nvSpPr>
          <p:spPr bwMode="auto">
            <a:xfrm>
              <a:off x="4596" y="2533"/>
              <a:ext cx="126" cy="154"/>
            </a:xfrm>
            <a:custGeom>
              <a:avLst/>
              <a:gdLst>
                <a:gd name="T0" fmla="*/ 50 w 53"/>
                <a:gd name="T1" fmla="*/ 60 h 65"/>
                <a:gd name="T2" fmla="*/ 53 w 53"/>
                <a:gd name="T3" fmla="*/ 52 h 65"/>
                <a:gd name="T4" fmla="*/ 35 w 53"/>
                <a:gd name="T5" fmla="*/ 39 h 65"/>
                <a:gd name="T6" fmla="*/ 35 w 53"/>
                <a:gd name="T7" fmla="*/ 31 h 65"/>
                <a:gd name="T8" fmla="*/ 29 w 53"/>
                <a:gd name="T9" fmla="*/ 27 h 65"/>
                <a:gd name="T10" fmla="*/ 31 w 53"/>
                <a:gd name="T11" fmla="*/ 0 h 65"/>
                <a:gd name="T12" fmla="*/ 0 w 53"/>
                <a:gd name="T13" fmla="*/ 11 h 65"/>
                <a:gd name="T14" fmla="*/ 5 w 53"/>
                <a:gd name="T15" fmla="*/ 47 h 65"/>
                <a:gd name="T16" fmla="*/ 49 w 53"/>
                <a:gd name="T17" fmla="*/ 65 h 65"/>
                <a:gd name="T18" fmla="*/ 50 w 53"/>
                <a:gd name="T1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65">
                  <a:moveTo>
                    <a:pt x="50" y="60"/>
                  </a:moveTo>
                  <a:cubicBezTo>
                    <a:pt x="53" y="52"/>
                    <a:pt x="53" y="52"/>
                    <a:pt x="53" y="52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18" y="57"/>
                    <a:pt x="33" y="64"/>
                    <a:pt x="49" y="65"/>
                  </a:cubicBezTo>
                  <a:lnTo>
                    <a:pt x="50" y="60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6" name="Freeform 170"/>
            <p:cNvSpPr/>
            <p:nvPr/>
          </p:nvSpPr>
          <p:spPr bwMode="auto">
            <a:xfrm>
              <a:off x="4719" y="2535"/>
              <a:ext cx="154" cy="154"/>
            </a:xfrm>
            <a:custGeom>
              <a:avLst/>
              <a:gdLst>
                <a:gd name="T0" fmla="*/ 38 w 65"/>
                <a:gd name="T1" fmla="*/ 18 h 65"/>
                <a:gd name="T2" fmla="*/ 31 w 65"/>
                <a:gd name="T3" fmla="*/ 23 h 65"/>
                <a:gd name="T4" fmla="*/ 31 w 65"/>
                <a:gd name="T5" fmla="*/ 32 h 65"/>
                <a:gd name="T6" fmla="*/ 1 w 65"/>
                <a:gd name="T7" fmla="*/ 59 h 65"/>
                <a:gd name="T8" fmla="*/ 0 w 65"/>
                <a:gd name="T9" fmla="*/ 65 h 65"/>
                <a:gd name="T10" fmla="*/ 6 w 65"/>
                <a:gd name="T11" fmla="*/ 65 h 65"/>
                <a:gd name="T12" fmla="*/ 60 w 65"/>
                <a:gd name="T13" fmla="*/ 46 h 65"/>
                <a:gd name="T14" fmla="*/ 65 w 65"/>
                <a:gd name="T15" fmla="*/ 9 h 65"/>
                <a:gd name="T16" fmla="*/ 35 w 65"/>
                <a:gd name="T17" fmla="*/ 0 h 65"/>
                <a:gd name="T18" fmla="*/ 38 w 65"/>
                <a:gd name="T19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38" y="18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5"/>
                    <a:pt x="4" y="65"/>
                    <a:pt x="6" y="65"/>
                  </a:cubicBezTo>
                  <a:cubicBezTo>
                    <a:pt x="26" y="65"/>
                    <a:pt x="45" y="58"/>
                    <a:pt x="60" y="46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8" y="18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7" name="Freeform 171"/>
            <p:cNvSpPr/>
            <p:nvPr/>
          </p:nvSpPr>
          <p:spPr bwMode="auto">
            <a:xfrm>
              <a:off x="4719" y="2526"/>
              <a:ext cx="85" cy="144"/>
            </a:xfrm>
            <a:custGeom>
              <a:avLst/>
              <a:gdLst>
                <a:gd name="T0" fmla="*/ 76 w 85"/>
                <a:gd name="T1" fmla="*/ 2 h 144"/>
                <a:gd name="T2" fmla="*/ 74 w 85"/>
                <a:gd name="T3" fmla="*/ 0 h 144"/>
                <a:gd name="T4" fmla="*/ 0 w 85"/>
                <a:gd name="T5" fmla="*/ 144 h 144"/>
                <a:gd name="T6" fmla="*/ 67 w 85"/>
                <a:gd name="T7" fmla="*/ 82 h 144"/>
                <a:gd name="T8" fmla="*/ 69 w 85"/>
                <a:gd name="T9" fmla="*/ 66 h 144"/>
                <a:gd name="T10" fmla="*/ 45 w 85"/>
                <a:gd name="T11" fmla="*/ 75 h 144"/>
                <a:gd name="T12" fmla="*/ 85 w 85"/>
                <a:gd name="T13" fmla="*/ 49 h 144"/>
                <a:gd name="T14" fmla="*/ 76 w 85"/>
                <a:gd name="T15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4">
                  <a:moveTo>
                    <a:pt x="76" y="2"/>
                  </a:moveTo>
                  <a:lnTo>
                    <a:pt x="74" y="0"/>
                  </a:lnTo>
                  <a:lnTo>
                    <a:pt x="0" y="144"/>
                  </a:lnTo>
                  <a:lnTo>
                    <a:pt x="67" y="82"/>
                  </a:lnTo>
                  <a:lnTo>
                    <a:pt x="69" y="66"/>
                  </a:lnTo>
                  <a:lnTo>
                    <a:pt x="45" y="75"/>
                  </a:lnTo>
                  <a:lnTo>
                    <a:pt x="85" y="49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8" name="Freeform 172"/>
            <p:cNvSpPr/>
            <p:nvPr/>
          </p:nvSpPr>
          <p:spPr bwMode="auto">
            <a:xfrm>
              <a:off x="4712" y="2521"/>
              <a:ext cx="40" cy="24"/>
            </a:xfrm>
            <a:custGeom>
              <a:avLst/>
              <a:gdLst>
                <a:gd name="T0" fmla="*/ 0 w 17"/>
                <a:gd name="T1" fmla="*/ 2 h 10"/>
                <a:gd name="T2" fmla="*/ 6 w 17"/>
                <a:gd name="T3" fmla="*/ 10 h 10"/>
                <a:gd name="T4" fmla="*/ 12 w 17"/>
                <a:gd name="T5" fmla="*/ 7 h 10"/>
                <a:gd name="T6" fmla="*/ 17 w 17"/>
                <a:gd name="T7" fmla="*/ 0 h 10"/>
                <a:gd name="T8" fmla="*/ 8 w 17"/>
                <a:gd name="T9" fmla="*/ 4 h 10"/>
                <a:gd name="T10" fmla="*/ 0 w 1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0" y="2"/>
                    <a:pt x="5" y="9"/>
                    <a:pt x="6" y="10"/>
                  </a:cubicBezTo>
                  <a:cubicBezTo>
                    <a:pt x="8" y="10"/>
                    <a:pt x="10" y="10"/>
                    <a:pt x="12" y="7"/>
                  </a:cubicBezTo>
                  <a:cubicBezTo>
                    <a:pt x="15" y="5"/>
                    <a:pt x="17" y="0"/>
                    <a:pt x="17" y="0"/>
                  </a:cubicBezTo>
                  <a:cubicBezTo>
                    <a:pt x="17" y="0"/>
                    <a:pt x="11" y="4"/>
                    <a:pt x="8" y="4"/>
                  </a:cubicBezTo>
                  <a:cubicBezTo>
                    <a:pt x="5" y="4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9" name="Freeform 173"/>
            <p:cNvSpPr/>
            <p:nvPr/>
          </p:nvSpPr>
          <p:spPr bwMode="auto">
            <a:xfrm>
              <a:off x="4717" y="2547"/>
              <a:ext cx="38" cy="83"/>
            </a:xfrm>
            <a:custGeom>
              <a:avLst/>
              <a:gdLst>
                <a:gd name="T0" fmla="*/ 3 w 16"/>
                <a:gd name="T1" fmla="*/ 1 h 35"/>
                <a:gd name="T2" fmla="*/ 0 w 16"/>
                <a:gd name="T3" fmla="*/ 22 h 35"/>
                <a:gd name="T4" fmla="*/ 8 w 16"/>
                <a:gd name="T5" fmla="*/ 35 h 35"/>
                <a:gd name="T6" fmla="*/ 16 w 16"/>
                <a:gd name="T7" fmla="*/ 19 h 35"/>
                <a:gd name="T8" fmla="*/ 11 w 16"/>
                <a:gd name="T9" fmla="*/ 0 h 35"/>
                <a:gd name="T10" fmla="*/ 3 w 16"/>
                <a:gd name="T11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5">
                  <a:moveTo>
                    <a:pt x="3" y="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0" name="Freeform 174"/>
            <p:cNvSpPr/>
            <p:nvPr/>
          </p:nvSpPr>
          <p:spPr bwMode="auto">
            <a:xfrm>
              <a:off x="4670" y="2526"/>
              <a:ext cx="63" cy="125"/>
            </a:xfrm>
            <a:custGeom>
              <a:avLst/>
              <a:gdLst>
                <a:gd name="T0" fmla="*/ 14 w 63"/>
                <a:gd name="T1" fmla="*/ 97 h 125"/>
                <a:gd name="T2" fmla="*/ 54 w 63"/>
                <a:gd name="T3" fmla="*/ 125 h 125"/>
                <a:gd name="T4" fmla="*/ 63 w 63"/>
                <a:gd name="T5" fmla="*/ 111 h 125"/>
                <a:gd name="T6" fmla="*/ 9 w 63"/>
                <a:gd name="T7" fmla="*/ 0 h 125"/>
                <a:gd name="T8" fmla="*/ 4 w 63"/>
                <a:gd name="T9" fmla="*/ 4 h 125"/>
                <a:gd name="T10" fmla="*/ 0 w 63"/>
                <a:gd name="T11" fmla="*/ 68 h 125"/>
                <a:gd name="T12" fmla="*/ 42 w 63"/>
                <a:gd name="T13" fmla="*/ 99 h 125"/>
                <a:gd name="T14" fmla="*/ 11 w 63"/>
                <a:gd name="T15" fmla="*/ 82 h 125"/>
                <a:gd name="T16" fmla="*/ 14 w 63"/>
                <a:gd name="T17" fmla="*/ 9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25">
                  <a:moveTo>
                    <a:pt x="14" y="97"/>
                  </a:moveTo>
                  <a:lnTo>
                    <a:pt x="54" y="125"/>
                  </a:lnTo>
                  <a:lnTo>
                    <a:pt x="63" y="111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68"/>
                  </a:lnTo>
                  <a:lnTo>
                    <a:pt x="42" y="99"/>
                  </a:lnTo>
                  <a:lnTo>
                    <a:pt x="11" y="82"/>
                  </a:lnTo>
                  <a:lnTo>
                    <a:pt x="14" y="97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1" name="Freeform 175"/>
            <p:cNvSpPr/>
            <p:nvPr/>
          </p:nvSpPr>
          <p:spPr bwMode="auto">
            <a:xfrm>
              <a:off x="4662" y="2327"/>
              <a:ext cx="140" cy="130"/>
            </a:xfrm>
            <a:custGeom>
              <a:avLst/>
              <a:gdLst>
                <a:gd name="T0" fmla="*/ 39 w 59"/>
                <a:gd name="T1" fmla="*/ 3 h 55"/>
                <a:gd name="T2" fmla="*/ 9 w 59"/>
                <a:gd name="T3" fmla="*/ 10 h 55"/>
                <a:gd name="T4" fmla="*/ 1 w 59"/>
                <a:gd name="T5" fmla="*/ 27 h 55"/>
                <a:gd name="T6" fmla="*/ 8 w 59"/>
                <a:gd name="T7" fmla="*/ 55 h 55"/>
                <a:gd name="T8" fmla="*/ 9 w 59"/>
                <a:gd name="T9" fmla="*/ 41 h 55"/>
                <a:gd name="T10" fmla="*/ 9 w 59"/>
                <a:gd name="T11" fmla="*/ 16 h 55"/>
                <a:gd name="T12" fmla="*/ 29 w 59"/>
                <a:gd name="T13" fmla="*/ 30 h 55"/>
                <a:gd name="T14" fmla="*/ 46 w 59"/>
                <a:gd name="T15" fmla="*/ 28 h 55"/>
                <a:gd name="T16" fmla="*/ 50 w 59"/>
                <a:gd name="T17" fmla="*/ 37 h 55"/>
                <a:gd name="T18" fmla="*/ 53 w 59"/>
                <a:gd name="T19" fmla="*/ 43 h 55"/>
                <a:gd name="T20" fmla="*/ 53 w 59"/>
                <a:gd name="T21" fmla="*/ 55 h 55"/>
                <a:gd name="T22" fmla="*/ 59 w 59"/>
                <a:gd name="T23" fmla="*/ 39 h 55"/>
                <a:gd name="T24" fmla="*/ 39 w 59"/>
                <a:gd name="T25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5">
                  <a:moveTo>
                    <a:pt x="39" y="3"/>
                  </a:moveTo>
                  <a:cubicBezTo>
                    <a:pt x="27" y="0"/>
                    <a:pt x="14" y="1"/>
                    <a:pt x="9" y="10"/>
                  </a:cubicBezTo>
                  <a:cubicBezTo>
                    <a:pt x="9" y="10"/>
                    <a:pt x="1" y="19"/>
                    <a:pt x="1" y="27"/>
                  </a:cubicBezTo>
                  <a:cubicBezTo>
                    <a:pt x="1" y="35"/>
                    <a:pt x="0" y="47"/>
                    <a:pt x="8" y="55"/>
                  </a:cubicBezTo>
                  <a:cubicBezTo>
                    <a:pt x="8" y="55"/>
                    <a:pt x="7" y="45"/>
                    <a:pt x="9" y="41"/>
                  </a:cubicBezTo>
                  <a:cubicBezTo>
                    <a:pt x="11" y="37"/>
                    <a:pt x="11" y="21"/>
                    <a:pt x="9" y="16"/>
                  </a:cubicBezTo>
                  <a:cubicBezTo>
                    <a:pt x="9" y="16"/>
                    <a:pt x="17" y="30"/>
                    <a:pt x="29" y="30"/>
                  </a:cubicBezTo>
                  <a:cubicBezTo>
                    <a:pt x="40" y="31"/>
                    <a:pt x="46" y="28"/>
                    <a:pt x="46" y="28"/>
                  </a:cubicBezTo>
                  <a:cubicBezTo>
                    <a:pt x="46" y="28"/>
                    <a:pt x="48" y="37"/>
                    <a:pt x="50" y="37"/>
                  </a:cubicBezTo>
                  <a:cubicBezTo>
                    <a:pt x="52" y="38"/>
                    <a:pt x="53" y="43"/>
                    <a:pt x="53" y="43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9" y="50"/>
                    <a:pt x="59" y="39"/>
                  </a:cubicBezTo>
                  <a:cubicBezTo>
                    <a:pt x="59" y="18"/>
                    <a:pt x="51" y="7"/>
                    <a:pt x="39" y="3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2" name="Oval 176"/>
            <p:cNvSpPr>
              <a:spLocks noChangeArrowheads="1"/>
            </p:cNvSpPr>
            <p:nvPr/>
          </p:nvSpPr>
          <p:spPr bwMode="auto">
            <a:xfrm>
              <a:off x="4520" y="1558"/>
              <a:ext cx="398" cy="3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3" name="Freeform 177"/>
            <p:cNvSpPr/>
            <p:nvPr/>
          </p:nvSpPr>
          <p:spPr bwMode="auto">
            <a:xfrm>
              <a:off x="4580" y="1780"/>
              <a:ext cx="127" cy="154"/>
            </a:xfrm>
            <a:custGeom>
              <a:avLst/>
              <a:gdLst>
                <a:gd name="T0" fmla="*/ 51 w 54"/>
                <a:gd name="T1" fmla="*/ 59 h 65"/>
                <a:gd name="T2" fmla="*/ 54 w 54"/>
                <a:gd name="T3" fmla="*/ 52 h 65"/>
                <a:gd name="T4" fmla="*/ 36 w 54"/>
                <a:gd name="T5" fmla="*/ 39 h 65"/>
                <a:gd name="T6" fmla="*/ 36 w 54"/>
                <a:gd name="T7" fmla="*/ 31 h 65"/>
                <a:gd name="T8" fmla="*/ 30 w 54"/>
                <a:gd name="T9" fmla="*/ 26 h 65"/>
                <a:gd name="T10" fmla="*/ 32 w 54"/>
                <a:gd name="T11" fmla="*/ 0 h 65"/>
                <a:gd name="T12" fmla="*/ 0 w 54"/>
                <a:gd name="T13" fmla="*/ 11 h 65"/>
                <a:gd name="T14" fmla="*/ 6 w 54"/>
                <a:gd name="T15" fmla="*/ 47 h 65"/>
                <a:gd name="T16" fmla="*/ 50 w 54"/>
                <a:gd name="T17" fmla="*/ 65 h 65"/>
                <a:gd name="T18" fmla="*/ 51 w 54"/>
                <a:gd name="T19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65">
                  <a:moveTo>
                    <a:pt x="51" y="59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19" y="57"/>
                    <a:pt x="34" y="63"/>
                    <a:pt x="50" y="65"/>
                  </a:cubicBezTo>
                  <a:lnTo>
                    <a:pt x="51" y="59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4" name="Freeform 178"/>
            <p:cNvSpPr/>
            <p:nvPr/>
          </p:nvSpPr>
          <p:spPr bwMode="auto">
            <a:xfrm>
              <a:off x="4705" y="1780"/>
              <a:ext cx="154" cy="156"/>
            </a:xfrm>
            <a:custGeom>
              <a:avLst/>
              <a:gdLst>
                <a:gd name="T0" fmla="*/ 38 w 65"/>
                <a:gd name="T1" fmla="*/ 19 h 66"/>
                <a:gd name="T2" fmla="*/ 31 w 65"/>
                <a:gd name="T3" fmla="*/ 24 h 66"/>
                <a:gd name="T4" fmla="*/ 31 w 65"/>
                <a:gd name="T5" fmla="*/ 33 h 66"/>
                <a:gd name="T6" fmla="*/ 1 w 65"/>
                <a:gd name="T7" fmla="*/ 60 h 66"/>
                <a:gd name="T8" fmla="*/ 0 w 65"/>
                <a:gd name="T9" fmla="*/ 65 h 66"/>
                <a:gd name="T10" fmla="*/ 6 w 65"/>
                <a:gd name="T11" fmla="*/ 66 h 66"/>
                <a:gd name="T12" fmla="*/ 60 w 65"/>
                <a:gd name="T13" fmla="*/ 47 h 66"/>
                <a:gd name="T14" fmla="*/ 65 w 65"/>
                <a:gd name="T15" fmla="*/ 10 h 66"/>
                <a:gd name="T16" fmla="*/ 35 w 65"/>
                <a:gd name="T17" fmla="*/ 0 h 66"/>
                <a:gd name="T18" fmla="*/ 38 w 65"/>
                <a:gd name="T19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38" y="19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6"/>
                    <a:pt x="6" y="66"/>
                  </a:cubicBezTo>
                  <a:cubicBezTo>
                    <a:pt x="26" y="66"/>
                    <a:pt x="45" y="59"/>
                    <a:pt x="60" y="47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8" y="19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5" name="Freeform 179"/>
            <p:cNvSpPr/>
            <p:nvPr/>
          </p:nvSpPr>
          <p:spPr bwMode="auto">
            <a:xfrm>
              <a:off x="4705" y="1773"/>
              <a:ext cx="85" cy="144"/>
            </a:xfrm>
            <a:custGeom>
              <a:avLst/>
              <a:gdLst>
                <a:gd name="T0" fmla="*/ 76 w 85"/>
                <a:gd name="T1" fmla="*/ 2 h 144"/>
                <a:gd name="T2" fmla="*/ 73 w 85"/>
                <a:gd name="T3" fmla="*/ 0 h 144"/>
                <a:gd name="T4" fmla="*/ 0 w 85"/>
                <a:gd name="T5" fmla="*/ 144 h 144"/>
                <a:gd name="T6" fmla="*/ 66 w 85"/>
                <a:gd name="T7" fmla="*/ 83 h 144"/>
                <a:gd name="T8" fmla="*/ 69 w 85"/>
                <a:gd name="T9" fmla="*/ 66 h 144"/>
                <a:gd name="T10" fmla="*/ 45 w 85"/>
                <a:gd name="T11" fmla="*/ 76 h 144"/>
                <a:gd name="T12" fmla="*/ 85 w 85"/>
                <a:gd name="T13" fmla="*/ 50 h 144"/>
                <a:gd name="T14" fmla="*/ 76 w 85"/>
                <a:gd name="T15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4">
                  <a:moveTo>
                    <a:pt x="76" y="2"/>
                  </a:moveTo>
                  <a:lnTo>
                    <a:pt x="73" y="0"/>
                  </a:lnTo>
                  <a:lnTo>
                    <a:pt x="0" y="144"/>
                  </a:lnTo>
                  <a:lnTo>
                    <a:pt x="66" y="83"/>
                  </a:lnTo>
                  <a:lnTo>
                    <a:pt x="69" y="66"/>
                  </a:lnTo>
                  <a:lnTo>
                    <a:pt x="45" y="76"/>
                  </a:lnTo>
                  <a:lnTo>
                    <a:pt x="85" y="5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6" name="Freeform 180"/>
            <p:cNvSpPr/>
            <p:nvPr/>
          </p:nvSpPr>
          <p:spPr bwMode="auto">
            <a:xfrm>
              <a:off x="4698" y="1768"/>
              <a:ext cx="40" cy="24"/>
            </a:xfrm>
            <a:custGeom>
              <a:avLst/>
              <a:gdLst>
                <a:gd name="T0" fmla="*/ 0 w 17"/>
                <a:gd name="T1" fmla="*/ 1 h 10"/>
                <a:gd name="T2" fmla="*/ 6 w 17"/>
                <a:gd name="T3" fmla="*/ 10 h 10"/>
                <a:gd name="T4" fmla="*/ 12 w 17"/>
                <a:gd name="T5" fmla="*/ 7 h 10"/>
                <a:gd name="T6" fmla="*/ 17 w 17"/>
                <a:gd name="T7" fmla="*/ 0 h 10"/>
                <a:gd name="T8" fmla="*/ 8 w 17"/>
                <a:gd name="T9" fmla="*/ 4 h 10"/>
                <a:gd name="T10" fmla="*/ 0 w 1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1"/>
                  </a:moveTo>
                  <a:cubicBezTo>
                    <a:pt x="0" y="1"/>
                    <a:pt x="5" y="9"/>
                    <a:pt x="6" y="10"/>
                  </a:cubicBezTo>
                  <a:cubicBezTo>
                    <a:pt x="8" y="10"/>
                    <a:pt x="10" y="10"/>
                    <a:pt x="12" y="7"/>
                  </a:cubicBezTo>
                  <a:cubicBezTo>
                    <a:pt x="15" y="5"/>
                    <a:pt x="17" y="0"/>
                    <a:pt x="17" y="0"/>
                  </a:cubicBezTo>
                  <a:cubicBezTo>
                    <a:pt x="17" y="0"/>
                    <a:pt x="11" y="4"/>
                    <a:pt x="8" y="4"/>
                  </a:cubicBezTo>
                  <a:cubicBezTo>
                    <a:pt x="5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7" name="Freeform 181"/>
            <p:cNvSpPr/>
            <p:nvPr/>
          </p:nvSpPr>
          <p:spPr bwMode="auto">
            <a:xfrm>
              <a:off x="4703" y="1794"/>
              <a:ext cx="38" cy="83"/>
            </a:xfrm>
            <a:custGeom>
              <a:avLst/>
              <a:gdLst>
                <a:gd name="T0" fmla="*/ 3 w 16"/>
                <a:gd name="T1" fmla="*/ 1 h 35"/>
                <a:gd name="T2" fmla="*/ 0 w 16"/>
                <a:gd name="T3" fmla="*/ 22 h 35"/>
                <a:gd name="T4" fmla="*/ 8 w 16"/>
                <a:gd name="T5" fmla="*/ 35 h 35"/>
                <a:gd name="T6" fmla="*/ 16 w 16"/>
                <a:gd name="T7" fmla="*/ 19 h 35"/>
                <a:gd name="T8" fmla="*/ 11 w 16"/>
                <a:gd name="T9" fmla="*/ 0 h 35"/>
                <a:gd name="T10" fmla="*/ 3 w 16"/>
                <a:gd name="T11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5">
                  <a:moveTo>
                    <a:pt x="3" y="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8" name="Freeform 182"/>
            <p:cNvSpPr/>
            <p:nvPr/>
          </p:nvSpPr>
          <p:spPr bwMode="auto">
            <a:xfrm>
              <a:off x="4655" y="1773"/>
              <a:ext cx="64" cy="125"/>
            </a:xfrm>
            <a:custGeom>
              <a:avLst/>
              <a:gdLst>
                <a:gd name="T0" fmla="*/ 15 w 64"/>
                <a:gd name="T1" fmla="*/ 97 h 125"/>
                <a:gd name="T2" fmla="*/ 55 w 64"/>
                <a:gd name="T3" fmla="*/ 125 h 125"/>
                <a:gd name="T4" fmla="*/ 64 w 64"/>
                <a:gd name="T5" fmla="*/ 111 h 125"/>
                <a:gd name="T6" fmla="*/ 10 w 64"/>
                <a:gd name="T7" fmla="*/ 0 h 125"/>
                <a:gd name="T8" fmla="*/ 5 w 64"/>
                <a:gd name="T9" fmla="*/ 5 h 125"/>
                <a:gd name="T10" fmla="*/ 0 w 64"/>
                <a:gd name="T11" fmla="*/ 69 h 125"/>
                <a:gd name="T12" fmla="*/ 43 w 64"/>
                <a:gd name="T13" fmla="*/ 99 h 125"/>
                <a:gd name="T14" fmla="*/ 12 w 64"/>
                <a:gd name="T15" fmla="*/ 83 h 125"/>
                <a:gd name="T16" fmla="*/ 15 w 64"/>
                <a:gd name="T17" fmla="*/ 9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25">
                  <a:moveTo>
                    <a:pt x="15" y="97"/>
                  </a:moveTo>
                  <a:lnTo>
                    <a:pt x="55" y="125"/>
                  </a:lnTo>
                  <a:lnTo>
                    <a:pt x="64" y="111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69"/>
                  </a:lnTo>
                  <a:lnTo>
                    <a:pt x="43" y="99"/>
                  </a:lnTo>
                  <a:lnTo>
                    <a:pt x="12" y="83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9" name="Freeform 183"/>
            <p:cNvSpPr/>
            <p:nvPr/>
          </p:nvSpPr>
          <p:spPr bwMode="auto">
            <a:xfrm>
              <a:off x="4648" y="1574"/>
              <a:ext cx="140" cy="130"/>
            </a:xfrm>
            <a:custGeom>
              <a:avLst/>
              <a:gdLst>
                <a:gd name="T0" fmla="*/ 39 w 59"/>
                <a:gd name="T1" fmla="*/ 3 h 55"/>
                <a:gd name="T2" fmla="*/ 9 w 59"/>
                <a:gd name="T3" fmla="*/ 10 h 55"/>
                <a:gd name="T4" fmla="*/ 1 w 59"/>
                <a:gd name="T5" fmla="*/ 27 h 55"/>
                <a:gd name="T6" fmla="*/ 8 w 59"/>
                <a:gd name="T7" fmla="*/ 55 h 55"/>
                <a:gd name="T8" fmla="*/ 9 w 59"/>
                <a:gd name="T9" fmla="*/ 41 h 55"/>
                <a:gd name="T10" fmla="*/ 9 w 59"/>
                <a:gd name="T11" fmla="*/ 16 h 55"/>
                <a:gd name="T12" fmla="*/ 29 w 59"/>
                <a:gd name="T13" fmla="*/ 30 h 55"/>
                <a:gd name="T14" fmla="*/ 46 w 59"/>
                <a:gd name="T15" fmla="*/ 28 h 55"/>
                <a:gd name="T16" fmla="*/ 50 w 59"/>
                <a:gd name="T17" fmla="*/ 37 h 55"/>
                <a:gd name="T18" fmla="*/ 53 w 59"/>
                <a:gd name="T19" fmla="*/ 43 h 55"/>
                <a:gd name="T20" fmla="*/ 53 w 59"/>
                <a:gd name="T21" fmla="*/ 55 h 55"/>
                <a:gd name="T22" fmla="*/ 59 w 59"/>
                <a:gd name="T23" fmla="*/ 39 h 55"/>
                <a:gd name="T24" fmla="*/ 39 w 59"/>
                <a:gd name="T25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5">
                  <a:moveTo>
                    <a:pt x="39" y="3"/>
                  </a:moveTo>
                  <a:cubicBezTo>
                    <a:pt x="27" y="0"/>
                    <a:pt x="14" y="1"/>
                    <a:pt x="9" y="10"/>
                  </a:cubicBezTo>
                  <a:cubicBezTo>
                    <a:pt x="9" y="10"/>
                    <a:pt x="1" y="18"/>
                    <a:pt x="1" y="27"/>
                  </a:cubicBezTo>
                  <a:cubicBezTo>
                    <a:pt x="1" y="35"/>
                    <a:pt x="0" y="47"/>
                    <a:pt x="8" y="55"/>
                  </a:cubicBezTo>
                  <a:cubicBezTo>
                    <a:pt x="8" y="55"/>
                    <a:pt x="7" y="45"/>
                    <a:pt x="9" y="41"/>
                  </a:cubicBezTo>
                  <a:cubicBezTo>
                    <a:pt x="11" y="37"/>
                    <a:pt x="11" y="21"/>
                    <a:pt x="9" y="16"/>
                  </a:cubicBezTo>
                  <a:cubicBezTo>
                    <a:pt x="9" y="16"/>
                    <a:pt x="17" y="30"/>
                    <a:pt x="29" y="30"/>
                  </a:cubicBezTo>
                  <a:cubicBezTo>
                    <a:pt x="40" y="31"/>
                    <a:pt x="46" y="28"/>
                    <a:pt x="46" y="28"/>
                  </a:cubicBezTo>
                  <a:cubicBezTo>
                    <a:pt x="46" y="28"/>
                    <a:pt x="48" y="36"/>
                    <a:pt x="50" y="37"/>
                  </a:cubicBezTo>
                  <a:cubicBezTo>
                    <a:pt x="52" y="38"/>
                    <a:pt x="53" y="43"/>
                    <a:pt x="53" y="43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9" y="50"/>
                    <a:pt x="59" y="39"/>
                  </a:cubicBezTo>
                  <a:cubicBezTo>
                    <a:pt x="59" y="17"/>
                    <a:pt x="51" y="7"/>
                    <a:pt x="39" y="3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0" name="Oval 184"/>
            <p:cNvSpPr>
              <a:spLocks noChangeArrowheads="1"/>
            </p:cNvSpPr>
            <p:nvPr/>
          </p:nvSpPr>
          <p:spPr bwMode="auto">
            <a:xfrm>
              <a:off x="4520" y="623"/>
              <a:ext cx="398" cy="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1" name="Freeform 185"/>
            <p:cNvSpPr/>
            <p:nvPr/>
          </p:nvSpPr>
          <p:spPr bwMode="auto">
            <a:xfrm>
              <a:off x="4580" y="845"/>
              <a:ext cx="127" cy="157"/>
            </a:xfrm>
            <a:custGeom>
              <a:avLst/>
              <a:gdLst>
                <a:gd name="T0" fmla="*/ 51 w 54"/>
                <a:gd name="T1" fmla="*/ 60 h 66"/>
                <a:gd name="T2" fmla="*/ 54 w 54"/>
                <a:gd name="T3" fmla="*/ 53 h 66"/>
                <a:gd name="T4" fmla="*/ 36 w 54"/>
                <a:gd name="T5" fmla="*/ 40 h 66"/>
                <a:gd name="T6" fmla="*/ 36 w 54"/>
                <a:gd name="T7" fmla="*/ 32 h 66"/>
                <a:gd name="T8" fmla="*/ 30 w 54"/>
                <a:gd name="T9" fmla="*/ 27 h 66"/>
                <a:gd name="T10" fmla="*/ 32 w 54"/>
                <a:gd name="T11" fmla="*/ 0 h 66"/>
                <a:gd name="T12" fmla="*/ 0 w 54"/>
                <a:gd name="T13" fmla="*/ 11 h 66"/>
                <a:gd name="T14" fmla="*/ 6 w 54"/>
                <a:gd name="T15" fmla="*/ 48 h 66"/>
                <a:gd name="T16" fmla="*/ 50 w 54"/>
                <a:gd name="T17" fmla="*/ 66 h 66"/>
                <a:gd name="T18" fmla="*/ 51 w 54"/>
                <a:gd name="T1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66">
                  <a:moveTo>
                    <a:pt x="51" y="60"/>
                  </a:moveTo>
                  <a:cubicBezTo>
                    <a:pt x="54" y="53"/>
                    <a:pt x="54" y="53"/>
                    <a:pt x="54" y="53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9" y="58"/>
                    <a:pt x="34" y="64"/>
                    <a:pt x="50" y="66"/>
                  </a:cubicBezTo>
                  <a:lnTo>
                    <a:pt x="51" y="60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2" name="Freeform 186"/>
            <p:cNvSpPr/>
            <p:nvPr/>
          </p:nvSpPr>
          <p:spPr bwMode="auto">
            <a:xfrm>
              <a:off x="4705" y="848"/>
              <a:ext cx="154" cy="154"/>
            </a:xfrm>
            <a:custGeom>
              <a:avLst/>
              <a:gdLst>
                <a:gd name="T0" fmla="*/ 38 w 65"/>
                <a:gd name="T1" fmla="*/ 18 h 65"/>
                <a:gd name="T2" fmla="*/ 31 w 65"/>
                <a:gd name="T3" fmla="*/ 23 h 65"/>
                <a:gd name="T4" fmla="*/ 31 w 65"/>
                <a:gd name="T5" fmla="*/ 32 h 65"/>
                <a:gd name="T6" fmla="*/ 1 w 65"/>
                <a:gd name="T7" fmla="*/ 60 h 65"/>
                <a:gd name="T8" fmla="*/ 0 w 65"/>
                <a:gd name="T9" fmla="*/ 65 h 65"/>
                <a:gd name="T10" fmla="*/ 6 w 65"/>
                <a:gd name="T11" fmla="*/ 65 h 65"/>
                <a:gd name="T12" fmla="*/ 60 w 65"/>
                <a:gd name="T13" fmla="*/ 46 h 65"/>
                <a:gd name="T14" fmla="*/ 65 w 65"/>
                <a:gd name="T15" fmla="*/ 10 h 65"/>
                <a:gd name="T16" fmla="*/ 35 w 65"/>
                <a:gd name="T17" fmla="*/ 0 h 65"/>
                <a:gd name="T18" fmla="*/ 38 w 65"/>
                <a:gd name="T19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38" y="18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5"/>
                    <a:pt x="4" y="65"/>
                    <a:pt x="6" y="65"/>
                  </a:cubicBezTo>
                  <a:cubicBezTo>
                    <a:pt x="26" y="65"/>
                    <a:pt x="45" y="58"/>
                    <a:pt x="60" y="46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8" y="18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3" name="Freeform 187"/>
            <p:cNvSpPr/>
            <p:nvPr/>
          </p:nvSpPr>
          <p:spPr bwMode="auto">
            <a:xfrm>
              <a:off x="4705" y="838"/>
              <a:ext cx="85" cy="147"/>
            </a:xfrm>
            <a:custGeom>
              <a:avLst/>
              <a:gdLst>
                <a:gd name="T0" fmla="*/ 76 w 85"/>
                <a:gd name="T1" fmla="*/ 3 h 147"/>
                <a:gd name="T2" fmla="*/ 73 w 85"/>
                <a:gd name="T3" fmla="*/ 0 h 147"/>
                <a:gd name="T4" fmla="*/ 0 w 85"/>
                <a:gd name="T5" fmla="*/ 147 h 147"/>
                <a:gd name="T6" fmla="*/ 66 w 85"/>
                <a:gd name="T7" fmla="*/ 83 h 147"/>
                <a:gd name="T8" fmla="*/ 69 w 85"/>
                <a:gd name="T9" fmla="*/ 66 h 147"/>
                <a:gd name="T10" fmla="*/ 45 w 85"/>
                <a:gd name="T11" fmla="*/ 76 h 147"/>
                <a:gd name="T12" fmla="*/ 85 w 85"/>
                <a:gd name="T13" fmla="*/ 52 h 147"/>
                <a:gd name="T14" fmla="*/ 76 w 85"/>
                <a:gd name="T15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7">
                  <a:moveTo>
                    <a:pt x="76" y="3"/>
                  </a:moveTo>
                  <a:lnTo>
                    <a:pt x="73" y="0"/>
                  </a:lnTo>
                  <a:lnTo>
                    <a:pt x="0" y="147"/>
                  </a:lnTo>
                  <a:lnTo>
                    <a:pt x="66" y="83"/>
                  </a:lnTo>
                  <a:lnTo>
                    <a:pt x="69" y="66"/>
                  </a:lnTo>
                  <a:lnTo>
                    <a:pt x="45" y="76"/>
                  </a:lnTo>
                  <a:lnTo>
                    <a:pt x="85" y="52"/>
                  </a:lnTo>
                  <a:lnTo>
                    <a:pt x="76" y="3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4" name="Freeform 188"/>
            <p:cNvSpPr/>
            <p:nvPr/>
          </p:nvSpPr>
          <p:spPr bwMode="auto">
            <a:xfrm>
              <a:off x="4698" y="833"/>
              <a:ext cx="40" cy="24"/>
            </a:xfrm>
            <a:custGeom>
              <a:avLst/>
              <a:gdLst>
                <a:gd name="T0" fmla="*/ 0 w 17"/>
                <a:gd name="T1" fmla="*/ 2 h 10"/>
                <a:gd name="T2" fmla="*/ 6 w 17"/>
                <a:gd name="T3" fmla="*/ 10 h 10"/>
                <a:gd name="T4" fmla="*/ 12 w 17"/>
                <a:gd name="T5" fmla="*/ 8 h 10"/>
                <a:gd name="T6" fmla="*/ 17 w 17"/>
                <a:gd name="T7" fmla="*/ 0 h 10"/>
                <a:gd name="T8" fmla="*/ 8 w 17"/>
                <a:gd name="T9" fmla="*/ 5 h 10"/>
                <a:gd name="T10" fmla="*/ 0 w 1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0" y="2"/>
                    <a:pt x="5" y="10"/>
                    <a:pt x="6" y="10"/>
                  </a:cubicBezTo>
                  <a:cubicBezTo>
                    <a:pt x="8" y="10"/>
                    <a:pt x="10" y="10"/>
                    <a:pt x="12" y="8"/>
                  </a:cubicBezTo>
                  <a:cubicBezTo>
                    <a:pt x="15" y="5"/>
                    <a:pt x="17" y="0"/>
                    <a:pt x="17" y="0"/>
                  </a:cubicBezTo>
                  <a:cubicBezTo>
                    <a:pt x="17" y="0"/>
                    <a:pt x="11" y="5"/>
                    <a:pt x="8" y="5"/>
                  </a:cubicBezTo>
                  <a:cubicBezTo>
                    <a:pt x="5" y="5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5" name="Freeform 189"/>
            <p:cNvSpPr/>
            <p:nvPr/>
          </p:nvSpPr>
          <p:spPr bwMode="auto">
            <a:xfrm>
              <a:off x="4703" y="860"/>
              <a:ext cx="38" cy="85"/>
            </a:xfrm>
            <a:custGeom>
              <a:avLst/>
              <a:gdLst>
                <a:gd name="T0" fmla="*/ 3 w 16"/>
                <a:gd name="T1" fmla="*/ 1 h 36"/>
                <a:gd name="T2" fmla="*/ 0 w 16"/>
                <a:gd name="T3" fmla="*/ 22 h 36"/>
                <a:gd name="T4" fmla="*/ 8 w 16"/>
                <a:gd name="T5" fmla="*/ 36 h 36"/>
                <a:gd name="T6" fmla="*/ 16 w 16"/>
                <a:gd name="T7" fmla="*/ 19 h 36"/>
                <a:gd name="T8" fmla="*/ 11 w 16"/>
                <a:gd name="T9" fmla="*/ 0 h 36"/>
                <a:gd name="T10" fmla="*/ 3 w 16"/>
                <a:gd name="T11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6">
                  <a:moveTo>
                    <a:pt x="3" y="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3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6" name="Freeform 190"/>
            <p:cNvSpPr/>
            <p:nvPr/>
          </p:nvSpPr>
          <p:spPr bwMode="auto">
            <a:xfrm>
              <a:off x="4655" y="841"/>
              <a:ext cx="64" cy="125"/>
            </a:xfrm>
            <a:custGeom>
              <a:avLst/>
              <a:gdLst>
                <a:gd name="T0" fmla="*/ 15 w 64"/>
                <a:gd name="T1" fmla="*/ 94 h 125"/>
                <a:gd name="T2" fmla="*/ 55 w 64"/>
                <a:gd name="T3" fmla="*/ 125 h 125"/>
                <a:gd name="T4" fmla="*/ 64 w 64"/>
                <a:gd name="T5" fmla="*/ 108 h 125"/>
                <a:gd name="T6" fmla="*/ 10 w 64"/>
                <a:gd name="T7" fmla="*/ 0 h 125"/>
                <a:gd name="T8" fmla="*/ 5 w 64"/>
                <a:gd name="T9" fmla="*/ 2 h 125"/>
                <a:gd name="T10" fmla="*/ 0 w 64"/>
                <a:gd name="T11" fmla="*/ 66 h 125"/>
                <a:gd name="T12" fmla="*/ 43 w 64"/>
                <a:gd name="T13" fmla="*/ 97 h 125"/>
                <a:gd name="T14" fmla="*/ 12 w 64"/>
                <a:gd name="T15" fmla="*/ 80 h 125"/>
                <a:gd name="T16" fmla="*/ 15 w 64"/>
                <a:gd name="T17" fmla="*/ 9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25">
                  <a:moveTo>
                    <a:pt x="15" y="94"/>
                  </a:moveTo>
                  <a:lnTo>
                    <a:pt x="55" y="125"/>
                  </a:lnTo>
                  <a:lnTo>
                    <a:pt x="64" y="108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66"/>
                  </a:lnTo>
                  <a:lnTo>
                    <a:pt x="43" y="97"/>
                  </a:lnTo>
                  <a:lnTo>
                    <a:pt x="12" y="80"/>
                  </a:lnTo>
                  <a:lnTo>
                    <a:pt x="15" y="94"/>
                  </a:ln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7" name="Freeform 191"/>
            <p:cNvSpPr/>
            <p:nvPr/>
          </p:nvSpPr>
          <p:spPr bwMode="auto">
            <a:xfrm>
              <a:off x="4648" y="639"/>
              <a:ext cx="140" cy="131"/>
            </a:xfrm>
            <a:custGeom>
              <a:avLst/>
              <a:gdLst>
                <a:gd name="T0" fmla="*/ 39 w 59"/>
                <a:gd name="T1" fmla="*/ 4 h 55"/>
                <a:gd name="T2" fmla="*/ 9 w 59"/>
                <a:gd name="T3" fmla="*/ 11 h 55"/>
                <a:gd name="T4" fmla="*/ 1 w 59"/>
                <a:gd name="T5" fmla="*/ 27 h 55"/>
                <a:gd name="T6" fmla="*/ 8 w 59"/>
                <a:gd name="T7" fmla="*/ 55 h 55"/>
                <a:gd name="T8" fmla="*/ 9 w 59"/>
                <a:gd name="T9" fmla="*/ 42 h 55"/>
                <a:gd name="T10" fmla="*/ 9 w 59"/>
                <a:gd name="T11" fmla="*/ 17 h 55"/>
                <a:gd name="T12" fmla="*/ 29 w 59"/>
                <a:gd name="T13" fmla="*/ 31 h 55"/>
                <a:gd name="T14" fmla="*/ 46 w 59"/>
                <a:gd name="T15" fmla="*/ 28 h 55"/>
                <a:gd name="T16" fmla="*/ 50 w 59"/>
                <a:gd name="T17" fmla="*/ 38 h 55"/>
                <a:gd name="T18" fmla="*/ 53 w 59"/>
                <a:gd name="T19" fmla="*/ 44 h 55"/>
                <a:gd name="T20" fmla="*/ 53 w 59"/>
                <a:gd name="T21" fmla="*/ 55 h 55"/>
                <a:gd name="T22" fmla="*/ 59 w 59"/>
                <a:gd name="T23" fmla="*/ 40 h 55"/>
                <a:gd name="T24" fmla="*/ 39 w 59"/>
                <a:gd name="T25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5">
                  <a:moveTo>
                    <a:pt x="39" y="4"/>
                  </a:moveTo>
                  <a:cubicBezTo>
                    <a:pt x="27" y="0"/>
                    <a:pt x="14" y="2"/>
                    <a:pt x="9" y="11"/>
                  </a:cubicBezTo>
                  <a:cubicBezTo>
                    <a:pt x="9" y="11"/>
                    <a:pt x="1" y="19"/>
                    <a:pt x="1" y="27"/>
                  </a:cubicBezTo>
                  <a:cubicBezTo>
                    <a:pt x="1" y="36"/>
                    <a:pt x="0" y="48"/>
                    <a:pt x="8" y="55"/>
                  </a:cubicBezTo>
                  <a:cubicBezTo>
                    <a:pt x="8" y="55"/>
                    <a:pt x="7" y="45"/>
                    <a:pt x="9" y="42"/>
                  </a:cubicBezTo>
                  <a:cubicBezTo>
                    <a:pt x="11" y="38"/>
                    <a:pt x="11" y="21"/>
                    <a:pt x="9" y="17"/>
                  </a:cubicBezTo>
                  <a:cubicBezTo>
                    <a:pt x="9" y="17"/>
                    <a:pt x="17" y="30"/>
                    <a:pt x="29" y="31"/>
                  </a:cubicBezTo>
                  <a:cubicBezTo>
                    <a:pt x="40" y="31"/>
                    <a:pt x="46" y="28"/>
                    <a:pt x="46" y="28"/>
                  </a:cubicBezTo>
                  <a:cubicBezTo>
                    <a:pt x="46" y="28"/>
                    <a:pt x="48" y="37"/>
                    <a:pt x="50" y="38"/>
                  </a:cubicBezTo>
                  <a:cubicBezTo>
                    <a:pt x="52" y="38"/>
                    <a:pt x="53" y="44"/>
                    <a:pt x="53" y="44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9" y="50"/>
                    <a:pt x="59" y="40"/>
                  </a:cubicBezTo>
                  <a:cubicBezTo>
                    <a:pt x="59" y="18"/>
                    <a:pt x="51" y="7"/>
                    <a:pt x="39" y="4"/>
                  </a:cubicBezTo>
                  <a:close/>
                </a:path>
              </a:pathLst>
            </a:custGeom>
            <a:solidFill>
              <a:srgbClr val="67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8" name="í$ļiḓè">
            <a:extLst>
              <a:ext uri="{FF2B5EF4-FFF2-40B4-BE49-F238E27FC236}">
                <a16:creationId xmlns:a16="http://schemas.microsoft.com/office/drawing/2014/main" id="{3A2E03CD-EFB3-4394-A168-35E552081388}"/>
              </a:ext>
            </a:extLst>
          </p:cNvPr>
          <p:cNvSpPr txBox="1"/>
          <p:nvPr/>
        </p:nvSpPr>
        <p:spPr>
          <a:xfrm>
            <a:off x="7312141" y="1526273"/>
            <a:ext cx="2687955" cy="546297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lvl="0" algn="l" defTabSz="9137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08" name="í$ļiḓè">
            <a:extLst>
              <a:ext uri="{FF2B5EF4-FFF2-40B4-BE49-F238E27FC236}">
                <a16:creationId xmlns:a16="http://schemas.microsoft.com/office/drawing/2014/main" id="{9D22BD23-52D5-40D2-8C58-772E304E93C8}"/>
              </a:ext>
            </a:extLst>
          </p:cNvPr>
          <p:cNvSpPr txBox="1"/>
          <p:nvPr/>
        </p:nvSpPr>
        <p:spPr>
          <a:xfrm>
            <a:off x="7291649" y="3876883"/>
            <a:ext cx="2687955" cy="546297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lvl="0" algn="l" defTabSz="9137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09" name="í$ļiḓè">
            <a:extLst>
              <a:ext uri="{FF2B5EF4-FFF2-40B4-BE49-F238E27FC236}">
                <a16:creationId xmlns:a16="http://schemas.microsoft.com/office/drawing/2014/main" id="{EF1F5488-4DFF-44F5-9447-F11EAE4044D7}"/>
              </a:ext>
            </a:extLst>
          </p:cNvPr>
          <p:cNvSpPr txBox="1"/>
          <p:nvPr/>
        </p:nvSpPr>
        <p:spPr>
          <a:xfrm>
            <a:off x="7294926" y="2763217"/>
            <a:ext cx="2687955" cy="56891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lvl="0" algn="l" defTabSz="9137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10" name="í$ļiḓè">
            <a:extLst>
              <a:ext uri="{FF2B5EF4-FFF2-40B4-BE49-F238E27FC236}">
                <a16:creationId xmlns:a16="http://schemas.microsoft.com/office/drawing/2014/main" id="{4E319EBB-3729-4CF0-8646-DA9E94EB68CC}"/>
              </a:ext>
            </a:extLst>
          </p:cNvPr>
          <p:cNvSpPr txBox="1"/>
          <p:nvPr/>
        </p:nvSpPr>
        <p:spPr>
          <a:xfrm>
            <a:off x="7271854" y="5143729"/>
            <a:ext cx="2687955" cy="546297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lvl="0" algn="l" defTabSz="9137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18" grpId="0"/>
      <p:bldP spid="408" grpId="0"/>
      <p:bldP spid="409" grpId="0"/>
      <p:bldP spid="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3951979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01 TEAM INTRODUCTION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089da494-68a8-4507-b655-73097c4e5ad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28602" y="1443071"/>
            <a:ext cx="9952990" cy="4631055"/>
            <a:chOff x="2257204" y="1592797"/>
            <a:chExt cx="9952990" cy="4631055"/>
          </a:xfrm>
        </p:grpSpPr>
        <p:sp>
          <p:nvSpPr>
            <p:cNvPr id="31" name="îśľîḋê"/>
            <p:cNvSpPr/>
            <p:nvPr/>
          </p:nvSpPr>
          <p:spPr>
            <a:xfrm>
              <a:off x="2257204" y="1592797"/>
              <a:ext cx="9934796" cy="4523843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íṡḻïḋé"/>
            <p:cNvSpPr/>
            <p:nvPr/>
          </p:nvSpPr>
          <p:spPr>
            <a:xfrm>
              <a:off x="6888088" y="1592801"/>
              <a:ext cx="5303912" cy="45238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ïṡḻîḋê"/>
            <p:cNvSpPr/>
            <p:nvPr/>
          </p:nvSpPr>
          <p:spPr>
            <a:xfrm>
              <a:off x="7248131" y="1916835"/>
              <a:ext cx="607724" cy="607724"/>
            </a:xfrm>
            <a:prstGeom prst="ellipse">
              <a:avLst/>
            </a:prstGeom>
            <a:solidFill>
              <a:srgbClr val="2EAAD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îŝḷîde"/>
            <p:cNvSpPr/>
            <p:nvPr/>
          </p:nvSpPr>
          <p:spPr>
            <a:xfrm>
              <a:off x="7248131" y="2972951"/>
              <a:ext cx="607724" cy="607724"/>
            </a:xfrm>
            <a:prstGeom prst="ellipse">
              <a:avLst/>
            </a:prstGeom>
            <a:solidFill>
              <a:srgbClr val="E7356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ïŝ1îḓè"/>
            <p:cNvSpPr/>
            <p:nvPr/>
          </p:nvSpPr>
          <p:spPr>
            <a:xfrm>
              <a:off x="7248131" y="4029067"/>
              <a:ext cx="607724" cy="607724"/>
            </a:xfrm>
            <a:prstGeom prst="ellipse">
              <a:avLst/>
            </a:prstGeom>
            <a:solidFill>
              <a:srgbClr val="2EAAD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iś1ïḋé"/>
            <p:cNvSpPr/>
            <p:nvPr/>
          </p:nvSpPr>
          <p:spPr>
            <a:xfrm>
              <a:off x="7248131" y="5085187"/>
              <a:ext cx="607724" cy="607724"/>
            </a:xfrm>
            <a:prstGeom prst="ellipse">
              <a:avLst/>
            </a:prstGeom>
            <a:solidFill>
              <a:srgbClr val="E7356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íṧlîḍé"/>
            <p:cNvSpPr txBox="1"/>
            <p:nvPr/>
          </p:nvSpPr>
          <p:spPr>
            <a:xfrm>
              <a:off x="7859041" y="1878298"/>
              <a:ext cx="3615827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íṧ1îḓé"/>
            <p:cNvSpPr txBox="1"/>
            <p:nvPr/>
          </p:nvSpPr>
          <p:spPr>
            <a:xfrm>
              <a:off x="7859174" y="2159852"/>
              <a:ext cx="4241165" cy="896620"/>
            </a:xfrm>
            <a:prstGeom prst="rect">
              <a:avLst/>
            </a:prstGeom>
          </p:spPr>
          <p:txBody>
            <a:bodyPr vert="horz" wrap="square" lIns="144000" rIns="144000">
              <a:normAutofit/>
            </a:bodyPr>
            <a:lstStyle/>
            <a:p>
              <a:pPr lvl="0" algn="l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ïŝlïḋe"/>
            <p:cNvSpPr txBox="1"/>
            <p:nvPr/>
          </p:nvSpPr>
          <p:spPr>
            <a:xfrm>
              <a:off x="7859041" y="2963938"/>
              <a:ext cx="3615827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îslíḍê"/>
            <p:cNvSpPr txBox="1"/>
            <p:nvPr/>
          </p:nvSpPr>
          <p:spPr>
            <a:xfrm>
              <a:off x="7859174" y="3245067"/>
              <a:ext cx="4240530" cy="874395"/>
            </a:xfrm>
            <a:prstGeom prst="rect">
              <a:avLst/>
            </a:prstGeom>
          </p:spPr>
          <p:txBody>
            <a:bodyPr vert="horz" wrap="square" lIns="144000" rIns="144000">
              <a:normAutofit/>
            </a:bodyPr>
            <a:lstStyle/>
            <a:p>
              <a:pPr lvl="0" algn="l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iṩlîḍe"/>
            <p:cNvSpPr txBox="1"/>
            <p:nvPr/>
          </p:nvSpPr>
          <p:spPr>
            <a:xfrm>
              <a:off x="7859041" y="4020186"/>
              <a:ext cx="3615827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íŝḻíḍê"/>
            <p:cNvSpPr txBox="1"/>
            <p:nvPr/>
          </p:nvSpPr>
          <p:spPr>
            <a:xfrm>
              <a:off x="7859174" y="4292182"/>
              <a:ext cx="4042410" cy="725805"/>
            </a:xfrm>
            <a:prstGeom prst="rect">
              <a:avLst/>
            </a:prstGeom>
          </p:spPr>
          <p:txBody>
            <a:bodyPr vert="horz" wrap="square" lIns="144000" rIns="144000">
              <a:normAutofit/>
            </a:bodyPr>
            <a:lstStyle/>
            <a:p>
              <a:pPr lvl="0" algn="l" defTabSz="9137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iŝḷidé"/>
            <p:cNvSpPr txBox="1"/>
            <p:nvPr/>
          </p:nvSpPr>
          <p:spPr>
            <a:xfrm>
              <a:off x="7859041" y="5072106"/>
              <a:ext cx="3615827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iŝļîďé"/>
            <p:cNvSpPr txBox="1"/>
            <p:nvPr/>
          </p:nvSpPr>
          <p:spPr>
            <a:xfrm>
              <a:off x="7859174" y="5343742"/>
              <a:ext cx="4351020" cy="880110"/>
            </a:xfrm>
            <a:prstGeom prst="rect">
              <a:avLst/>
            </a:prstGeom>
          </p:spPr>
          <p:txBody>
            <a:bodyPr vert="horz" wrap="square" lIns="144000" rIns="1440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22" name="组合 21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29208" y="425449"/>
                <a:ext cx="83976" cy="3845419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635372" y="1937267"/>
                <a:ext cx="83976" cy="4542114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5400000">
                <a:off x="5037918" y="-4128697"/>
                <a:ext cx="83976" cy="919226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7383461" y="2165680"/>
                <a:ext cx="83976" cy="858779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11354" y="-25400"/>
              <a:ext cx="4040155" cy="2614710"/>
              <a:chOff x="8165452" y="-37322"/>
              <a:chExt cx="4040155" cy="2614710"/>
            </a:xfrm>
          </p:grpSpPr>
          <p:sp>
            <p:nvSpPr>
              <p:cNvPr id="23" name="任意多边形: 形状 22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任意多边形: 形状 26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8460079" y="4169117"/>
              <a:ext cx="3731920" cy="2726983"/>
              <a:chOff x="-21150" y="3013788"/>
              <a:chExt cx="5274285" cy="3854017"/>
            </a:xfrm>
          </p:grpSpPr>
          <p:sp>
            <p:nvSpPr>
              <p:cNvPr id="4" name="任意多边形: 形状 3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任意多边形: 形状 4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任意多边形: 形状 5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1708341" y="2119340"/>
            <a:ext cx="4884513" cy="2371156"/>
            <a:chOff x="5232896" y="947331"/>
            <a:chExt cx="4884513" cy="2371156"/>
          </a:xfrm>
        </p:grpSpPr>
        <p:grpSp>
          <p:nvGrpSpPr>
            <p:cNvPr id="56" name="4"/>
            <p:cNvGrpSpPr/>
            <p:nvPr/>
          </p:nvGrpSpPr>
          <p:grpSpPr>
            <a:xfrm>
              <a:off x="5232896" y="1457533"/>
              <a:ext cx="4884513" cy="1860954"/>
              <a:chOff x="5820154" y="1339698"/>
              <a:chExt cx="4884513" cy="1860954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5820154" y="1339698"/>
                <a:ext cx="4876207" cy="1210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2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1" i="0" u="none" strike="noStrike" kern="1200" cap="none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TEAM BUILDING</a:t>
                </a:r>
                <a:endParaRPr kumimoji="0" lang="zh-CN" altLang="en-US" sz="5400" b="1" i="0" u="none" strike="noStrike" kern="1200" cap="none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 flipH="1">
                <a:off x="5921028" y="2499883"/>
                <a:ext cx="4783639" cy="700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218565">
                  <a:lnSpc>
                    <a:spcPts val="2500"/>
                  </a:lnSpc>
                  <a:defRPr/>
                </a:pPr>
                <a:r>
                  <a:rPr lang="en-US" altLang="zh-CN" sz="1400" dirty="0">
                    <a:cs typeface="+mn-ea"/>
                    <a:sym typeface="+mn-lt"/>
                  </a:rPr>
                  <a:t>Time would heal almost all wounds. If your wounds have not been healed up, please wait for a short while. </a:t>
                </a:r>
              </a:p>
            </p:txBody>
          </p:sp>
        </p:grpSp>
        <p:sp>
          <p:nvSpPr>
            <p:cNvPr id="57" name="矩形: 圆角 1"/>
            <p:cNvSpPr/>
            <p:nvPr/>
          </p:nvSpPr>
          <p:spPr>
            <a:xfrm>
              <a:off x="5401703" y="947331"/>
              <a:ext cx="2239347" cy="625980"/>
            </a:xfrm>
            <a:prstGeom prst="roundRect">
              <a:avLst/>
            </a:prstGeom>
            <a:solidFill>
              <a:srgbClr val="E7356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300112" y="961275"/>
              <a:ext cx="24785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TWO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417" y="798087"/>
            <a:ext cx="4794569" cy="3647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9">
            <a:extLst>
              <a:ext uri="{FF2B5EF4-FFF2-40B4-BE49-F238E27FC236}">
                <a16:creationId xmlns:a16="http://schemas.microsoft.com/office/drawing/2014/main" id="{753410F0-710B-A018-3F22-BFB1415B3887}"/>
              </a:ext>
            </a:extLst>
          </p:cNvPr>
          <p:cNvSpPr txBox="1"/>
          <p:nvPr/>
        </p:nvSpPr>
        <p:spPr>
          <a:xfrm>
            <a:off x="1411132" y="6658884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6" y="-25400"/>
            <a:ext cx="12192000" cy="689567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354" y="-25400"/>
            <a:ext cx="12203353" cy="6921500"/>
            <a:chOff x="-11354" y="-25400"/>
            <a:chExt cx="12203353" cy="6921500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429208" y="425449"/>
              <a:ext cx="11290140" cy="6076115"/>
              <a:chOff x="429208" y="425449"/>
              <a:chExt cx="11290140" cy="60761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29208" y="425449"/>
                <a:ext cx="83976" cy="5384801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635372" y="873919"/>
                <a:ext cx="83976" cy="5605462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5677673" y="-4768452"/>
                <a:ext cx="83976" cy="10471778"/>
              </a:xfrm>
              <a:prstGeom prst="rect">
                <a:avLst/>
              </a:pr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351588" y="1133806"/>
                <a:ext cx="83976" cy="10651539"/>
              </a:xfrm>
              <a:prstGeom prst="rect">
                <a:avLst/>
              </a:prstGeom>
              <a:solidFill>
                <a:srgbClr val="2E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-11354" y="-25400"/>
              <a:ext cx="2271954" cy="1470365"/>
              <a:chOff x="8165452" y="-37322"/>
              <a:chExt cx="4040155" cy="2614710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8165452" y="-37322"/>
                <a:ext cx="2239347" cy="1045028"/>
              </a:xfrm>
              <a:custGeom>
                <a:avLst/>
                <a:gdLst>
                  <a:gd name="connsiteX0" fmla="*/ 0 w 2239347"/>
                  <a:gd name="connsiteY0" fmla="*/ 0 h 1045028"/>
                  <a:gd name="connsiteX1" fmla="*/ 466531 w 2239347"/>
                  <a:gd name="connsiteY1" fmla="*/ 485191 h 1045028"/>
                  <a:gd name="connsiteX2" fmla="*/ 1380931 w 2239347"/>
                  <a:gd name="connsiteY2" fmla="*/ 475861 h 1045028"/>
                  <a:gd name="connsiteX3" fmla="*/ 1922106 w 2239347"/>
                  <a:gd name="connsiteY3" fmla="*/ 1045028 h 1045028"/>
                  <a:gd name="connsiteX4" fmla="*/ 2239347 w 2239347"/>
                  <a:gd name="connsiteY4" fmla="*/ 1045028 h 1045028"/>
                  <a:gd name="connsiteX5" fmla="*/ 1259633 w 2239347"/>
                  <a:gd name="connsiteY5" fmla="*/ 27991 h 1045028"/>
                  <a:gd name="connsiteX6" fmla="*/ 0 w 2239347"/>
                  <a:gd name="connsiteY6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347" h="1045028">
                    <a:moveTo>
                      <a:pt x="0" y="0"/>
                    </a:moveTo>
                    <a:lnTo>
                      <a:pt x="466531" y="485191"/>
                    </a:lnTo>
                    <a:lnTo>
                      <a:pt x="1380931" y="475861"/>
                    </a:lnTo>
                    <a:lnTo>
                      <a:pt x="1922106" y="1045028"/>
                    </a:lnTo>
                    <a:lnTo>
                      <a:pt x="2239347" y="1045028"/>
                    </a:lnTo>
                    <a:lnTo>
                      <a:pt x="1259633" y="279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2"/>
              <p:cNvSpPr/>
              <p:nvPr/>
            </p:nvSpPr>
            <p:spPr>
              <a:xfrm rot="16200000">
                <a:off x="10067028" y="-59926"/>
                <a:ext cx="2095867" cy="2166776"/>
              </a:xfrm>
              <a:custGeom>
                <a:avLst/>
                <a:gdLst>
                  <a:gd name="connsiteX0" fmla="*/ 0 w 2095867"/>
                  <a:gd name="connsiteY0" fmla="*/ 2129453 h 2129453"/>
                  <a:gd name="connsiteX1" fmla="*/ 2049213 w 2095867"/>
                  <a:gd name="connsiteY1" fmla="*/ 0 h 2129453"/>
                  <a:gd name="connsiteX2" fmla="*/ 2095867 w 2095867"/>
                  <a:gd name="connsiteY2" fmla="*/ 2129453 h 2129453"/>
                  <a:gd name="connsiteX3" fmla="*/ 0 w 2095867"/>
                  <a:gd name="connsiteY3" fmla="*/ 2129453 h 2129453"/>
                  <a:gd name="connsiteX0-1" fmla="*/ 0 w 2095867"/>
                  <a:gd name="connsiteY0-2" fmla="*/ 2166776 h 2166776"/>
                  <a:gd name="connsiteX1-3" fmla="*/ 2077205 w 2095867"/>
                  <a:gd name="connsiteY1-4" fmla="*/ 0 h 2166776"/>
                  <a:gd name="connsiteX2-5" fmla="*/ 2095867 w 2095867"/>
                  <a:gd name="connsiteY2-6" fmla="*/ 2166776 h 2166776"/>
                  <a:gd name="connsiteX3-7" fmla="*/ 0 w 2095867"/>
                  <a:gd name="connsiteY3-8" fmla="*/ 2166776 h 21667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95867" h="2166776">
                    <a:moveTo>
                      <a:pt x="0" y="2166776"/>
                    </a:moveTo>
                    <a:lnTo>
                      <a:pt x="2077205" y="0"/>
                    </a:lnTo>
                    <a:lnTo>
                      <a:pt x="2095867" y="2166776"/>
                    </a:lnTo>
                    <a:lnTo>
                      <a:pt x="0" y="2166776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1972" y="-23556"/>
                <a:ext cx="992106" cy="94658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868025" y="586130"/>
                <a:ext cx="1330325" cy="1291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: 形状 14"/>
              <p:cNvSpPr/>
              <p:nvPr/>
            </p:nvSpPr>
            <p:spPr>
              <a:xfrm>
                <a:off x="9676039" y="-9330"/>
                <a:ext cx="2529568" cy="2586718"/>
              </a:xfrm>
              <a:custGeom>
                <a:avLst/>
                <a:gdLst>
                  <a:gd name="connsiteX0" fmla="*/ 0 w 2481943"/>
                  <a:gd name="connsiteY0" fmla="*/ 9331 h 2481943"/>
                  <a:gd name="connsiteX1" fmla="*/ 0 w 2481943"/>
                  <a:gd name="connsiteY1" fmla="*/ 65315 h 2481943"/>
                  <a:gd name="connsiteX2" fmla="*/ 2481943 w 2481943"/>
                  <a:gd name="connsiteY2" fmla="*/ 2481943 h 2481943"/>
                  <a:gd name="connsiteX3" fmla="*/ 2481943 w 2481943"/>
                  <a:gd name="connsiteY3" fmla="*/ 2351315 h 2481943"/>
                  <a:gd name="connsiteX4" fmla="*/ 167951 w 2481943"/>
                  <a:gd name="connsiteY4" fmla="*/ 0 h 2481943"/>
                  <a:gd name="connsiteX5" fmla="*/ 0 w 2481943"/>
                  <a:gd name="connsiteY5" fmla="*/ 9331 h 2481943"/>
                  <a:gd name="connsiteX0-1" fmla="*/ 0 w 2481943"/>
                  <a:gd name="connsiteY0-2" fmla="*/ 9331 h 2543856"/>
                  <a:gd name="connsiteX1-3" fmla="*/ 0 w 2481943"/>
                  <a:gd name="connsiteY1-4" fmla="*/ 65315 h 2543856"/>
                  <a:gd name="connsiteX2-5" fmla="*/ 2481943 w 2481943"/>
                  <a:gd name="connsiteY2-6" fmla="*/ 2543856 h 2543856"/>
                  <a:gd name="connsiteX3-7" fmla="*/ 2481943 w 2481943"/>
                  <a:gd name="connsiteY3-8" fmla="*/ 2351315 h 2543856"/>
                  <a:gd name="connsiteX4-9" fmla="*/ 167951 w 2481943"/>
                  <a:gd name="connsiteY4-10" fmla="*/ 0 h 2543856"/>
                  <a:gd name="connsiteX5-11" fmla="*/ 0 w 2481943"/>
                  <a:gd name="connsiteY5-12" fmla="*/ 9331 h 2543856"/>
                  <a:gd name="connsiteX0-13" fmla="*/ 0 w 2481943"/>
                  <a:gd name="connsiteY0-14" fmla="*/ 9331 h 2586718"/>
                  <a:gd name="connsiteX1-15" fmla="*/ 0 w 2481943"/>
                  <a:gd name="connsiteY1-16" fmla="*/ 65315 h 2586718"/>
                  <a:gd name="connsiteX2-17" fmla="*/ 2477181 w 2481943"/>
                  <a:gd name="connsiteY2-18" fmla="*/ 2586718 h 2586718"/>
                  <a:gd name="connsiteX3-19" fmla="*/ 2481943 w 2481943"/>
                  <a:gd name="connsiteY3-20" fmla="*/ 2351315 h 2586718"/>
                  <a:gd name="connsiteX4-21" fmla="*/ 167951 w 2481943"/>
                  <a:gd name="connsiteY4-22" fmla="*/ 0 h 2586718"/>
                  <a:gd name="connsiteX5-23" fmla="*/ 0 w 2481943"/>
                  <a:gd name="connsiteY5-24" fmla="*/ 9331 h 2586718"/>
                  <a:gd name="connsiteX0-25" fmla="*/ 47625 w 2529568"/>
                  <a:gd name="connsiteY0-26" fmla="*/ 9331 h 2586718"/>
                  <a:gd name="connsiteX1-27" fmla="*/ 0 w 2529568"/>
                  <a:gd name="connsiteY1-28" fmla="*/ 12927 h 2586718"/>
                  <a:gd name="connsiteX2-29" fmla="*/ 2524806 w 2529568"/>
                  <a:gd name="connsiteY2-30" fmla="*/ 2586718 h 2586718"/>
                  <a:gd name="connsiteX3-31" fmla="*/ 2529568 w 2529568"/>
                  <a:gd name="connsiteY3-32" fmla="*/ 2351315 h 2586718"/>
                  <a:gd name="connsiteX4-33" fmla="*/ 215576 w 2529568"/>
                  <a:gd name="connsiteY4-34" fmla="*/ 0 h 2586718"/>
                  <a:gd name="connsiteX5-35" fmla="*/ 47625 w 2529568"/>
                  <a:gd name="connsiteY5-36" fmla="*/ 9331 h 258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9568" h="2586718">
                    <a:moveTo>
                      <a:pt x="47625" y="9331"/>
                    </a:moveTo>
                    <a:lnTo>
                      <a:pt x="0" y="12927"/>
                    </a:lnTo>
                    <a:lnTo>
                      <a:pt x="2524806" y="2586718"/>
                    </a:lnTo>
                    <a:cubicBezTo>
                      <a:pt x="2526393" y="2508250"/>
                      <a:pt x="2527981" y="2429783"/>
                      <a:pt x="2529568" y="2351315"/>
                    </a:cubicBezTo>
                    <a:lnTo>
                      <a:pt x="215576" y="0"/>
                    </a:lnTo>
                    <a:lnTo>
                      <a:pt x="47625" y="9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10568907" y="5710077"/>
              <a:ext cx="1623092" cy="1186023"/>
              <a:chOff x="-21150" y="3013788"/>
              <a:chExt cx="5274285" cy="3854017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18661" y="6074230"/>
                <a:ext cx="979714" cy="793296"/>
              </a:xfrm>
              <a:custGeom>
                <a:avLst/>
                <a:gdLst>
                  <a:gd name="connsiteX0" fmla="*/ 0 w 979714"/>
                  <a:gd name="connsiteY0" fmla="*/ 27991 h 783771"/>
                  <a:gd name="connsiteX1" fmla="*/ 214604 w 979714"/>
                  <a:gd name="connsiteY1" fmla="*/ 0 h 783771"/>
                  <a:gd name="connsiteX2" fmla="*/ 979714 w 979714"/>
                  <a:gd name="connsiteY2" fmla="*/ 783771 h 783771"/>
                  <a:gd name="connsiteX3" fmla="*/ 37322 w 979714"/>
                  <a:gd name="connsiteY3" fmla="*/ 783771 h 783771"/>
                  <a:gd name="connsiteX4" fmla="*/ 0 w 979714"/>
                  <a:gd name="connsiteY4" fmla="*/ 27991 h 783771"/>
                  <a:gd name="connsiteX0-1" fmla="*/ 0 w 979714"/>
                  <a:gd name="connsiteY0-2" fmla="*/ 27991 h 793296"/>
                  <a:gd name="connsiteX1-3" fmla="*/ 214604 w 979714"/>
                  <a:gd name="connsiteY1-4" fmla="*/ 0 h 793296"/>
                  <a:gd name="connsiteX2-5" fmla="*/ 979714 w 979714"/>
                  <a:gd name="connsiteY2-6" fmla="*/ 783771 h 793296"/>
                  <a:gd name="connsiteX3-7" fmla="*/ 8747 w 979714"/>
                  <a:gd name="connsiteY3-8" fmla="*/ 793296 h 793296"/>
                  <a:gd name="connsiteX4-9" fmla="*/ 0 w 979714"/>
                  <a:gd name="connsiteY4-10" fmla="*/ 27991 h 7932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9714" h="793296">
                    <a:moveTo>
                      <a:pt x="0" y="27991"/>
                    </a:moveTo>
                    <a:lnTo>
                      <a:pt x="214604" y="0"/>
                    </a:lnTo>
                    <a:lnTo>
                      <a:pt x="979714" y="783771"/>
                    </a:lnTo>
                    <a:lnTo>
                      <a:pt x="8747" y="793296"/>
                    </a:lnTo>
                    <a:lnTo>
                      <a:pt x="0" y="27991"/>
                    </a:lnTo>
                    <a:close/>
                  </a:path>
                </a:pathLst>
              </a:custGeom>
              <a:solidFill>
                <a:srgbClr val="E73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99" y="4655976"/>
                <a:ext cx="1687908" cy="2211355"/>
              </a:xfrm>
              <a:custGeom>
                <a:avLst/>
                <a:gdLst>
                  <a:gd name="connsiteX0" fmla="*/ 0 w 1651518"/>
                  <a:gd name="connsiteY0" fmla="*/ 0 h 2211355"/>
                  <a:gd name="connsiteX1" fmla="*/ 9330 w 1651518"/>
                  <a:gd name="connsiteY1" fmla="*/ 1045028 h 2211355"/>
                  <a:gd name="connsiteX2" fmla="*/ 1110342 w 1651518"/>
                  <a:gd name="connsiteY2" fmla="*/ 2211355 h 2211355"/>
                  <a:gd name="connsiteX3" fmla="*/ 1651518 w 1651518"/>
                  <a:gd name="connsiteY3" fmla="*/ 2192693 h 2211355"/>
                  <a:gd name="connsiteX4" fmla="*/ 550506 w 1651518"/>
                  <a:gd name="connsiteY4" fmla="*/ 1082351 h 2211355"/>
                  <a:gd name="connsiteX5" fmla="*/ 541175 w 1651518"/>
                  <a:gd name="connsiteY5" fmla="*/ 522514 h 2211355"/>
                  <a:gd name="connsiteX6" fmla="*/ 0 w 1651518"/>
                  <a:gd name="connsiteY6" fmla="*/ 0 h 2211355"/>
                  <a:gd name="connsiteX0-1" fmla="*/ 13530 w 1665048"/>
                  <a:gd name="connsiteY0-2" fmla="*/ 0 h 2211355"/>
                  <a:gd name="connsiteX1-3" fmla="*/ 0 w 1665048"/>
                  <a:gd name="connsiteY1-4" fmla="*/ 1045028 h 2211355"/>
                  <a:gd name="connsiteX2-5" fmla="*/ 1123872 w 1665048"/>
                  <a:gd name="connsiteY2-6" fmla="*/ 2211355 h 2211355"/>
                  <a:gd name="connsiteX3-7" fmla="*/ 1665048 w 1665048"/>
                  <a:gd name="connsiteY3-8" fmla="*/ 2192693 h 2211355"/>
                  <a:gd name="connsiteX4-9" fmla="*/ 564036 w 1665048"/>
                  <a:gd name="connsiteY4-10" fmla="*/ 1082351 h 2211355"/>
                  <a:gd name="connsiteX5-11" fmla="*/ 554705 w 1665048"/>
                  <a:gd name="connsiteY5-12" fmla="*/ 522514 h 2211355"/>
                  <a:gd name="connsiteX6-13" fmla="*/ 13530 w 1665048"/>
                  <a:gd name="connsiteY6-14" fmla="*/ 0 h 2211355"/>
                  <a:gd name="connsiteX0-15" fmla="*/ 13530 w 1687908"/>
                  <a:gd name="connsiteY0-16" fmla="*/ 0 h 2211355"/>
                  <a:gd name="connsiteX1-17" fmla="*/ 0 w 1687908"/>
                  <a:gd name="connsiteY1-18" fmla="*/ 1045028 h 2211355"/>
                  <a:gd name="connsiteX2-19" fmla="*/ 1123872 w 1687908"/>
                  <a:gd name="connsiteY2-20" fmla="*/ 2211355 h 2211355"/>
                  <a:gd name="connsiteX3-21" fmla="*/ 1687908 w 1687908"/>
                  <a:gd name="connsiteY3-22" fmla="*/ 2200313 h 2211355"/>
                  <a:gd name="connsiteX4-23" fmla="*/ 564036 w 1687908"/>
                  <a:gd name="connsiteY4-24" fmla="*/ 1082351 h 2211355"/>
                  <a:gd name="connsiteX5-25" fmla="*/ 554705 w 1687908"/>
                  <a:gd name="connsiteY5-26" fmla="*/ 522514 h 2211355"/>
                  <a:gd name="connsiteX6-27" fmla="*/ 13530 w 1687908"/>
                  <a:gd name="connsiteY6-28" fmla="*/ 0 h 2211355"/>
                  <a:gd name="connsiteX0-29" fmla="*/ 5910 w 1687908"/>
                  <a:gd name="connsiteY0-30" fmla="*/ 0 h 2211355"/>
                  <a:gd name="connsiteX1-31" fmla="*/ 0 w 1687908"/>
                  <a:gd name="connsiteY1-32" fmla="*/ 1045028 h 2211355"/>
                  <a:gd name="connsiteX2-33" fmla="*/ 1123872 w 1687908"/>
                  <a:gd name="connsiteY2-34" fmla="*/ 2211355 h 2211355"/>
                  <a:gd name="connsiteX3-35" fmla="*/ 1687908 w 1687908"/>
                  <a:gd name="connsiteY3-36" fmla="*/ 2200313 h 2211355"/>
                  <a:gd name="connsiteX4-37" fmla="*/ 564036 w 1687908"/>
                  <a:gd name="connsiteY4-38" fmla="*/ 1082351 h 2211355"/>
                  <a:gd name="connsiteX5-39" fmla="*/ 554705 w 1687908"/>
                  <a:gd name="connsiteY5-40" fmla="*/ 522514 h 2211355"/>
                  <a:gd name="connsiteX6-41" fmla="*/ 5910 w 1687908"/>
                  <a:gd name="connsiteY6-42" fmla="*/ 0 h 221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687908" h="2211355">
                    <a:moveTo>
                      <a:pt x="5910" y="0"/>
                    </a:moveTo>
                    <a:lnTo>
                      <a:pt x="0" y="1045028"/>
                    </a:lnTo>
                    <a:lnTo>
                      <a:pt x="1123872" y="2211355"/>
                    </a:lnTo>
                    <a:lnTo>
                      <a:pt x="1687908" y="2200313"/>
                    </a:lnTo>
                    <a:lnTo>
                      <a:pt x="564036" y="1082351"/>
                    </a:lnTo>
                    <a:lnTo>
                      <a:pt x="554705" y="522514"/>
                    </a:lnTo>
                    <a:lnTo>
                      <a:pt x="591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1967" y="4413380"/>
                <a:ext cx="3005235" cy="2450529"/>
              </a:xfrm>
              <a:custGeom>
                <a:avLst/>
                <a:gdLst>
                  <a:gd name="connsiteX0" fmla="*/ 0 w 2967135"/>
                  <a:gd name="connsiteY0" fmla="*/ 9330 h 2444620"/>
                  <a:gd name="connsiteX1" fmla="*/ 569168 w 2967135"/>
                  <a:gd name="connsiteY1" fmla="*/ 0 h 2444620"/>
                  <a:gd name="connsiteX2" fmla="*/ 2967135 w 2967135"/>
                  <a:gd name="connsiteY2" fmla="*/ 2435289 h 2444620"/>
                  <a:gd name="connsiteX3" fmla="*/ 2771192 w 2967135"/>
                  <a:gd name="connsiteY3" fmla="*/ 2444620 h 2444620"/>
                  <a:gd name="connsiteX4" fmla="*/ 1119674 w 2967135"/>
                  <a:gd name="connsiteY4" fmla="*/ 802432 h 2444620"/>
                  <a:gd name="connsiteX5" fmla="*/ 774441 w 2967135"/>
                  <a:gd name="connsiteY5" fmla="*/ 793102 h 2444620"/>
                  <a:gd name="connsiteX6" fmla="*/ 0 w 2967135"/>
                  <a:gd name="connsiteY6" fmla="*/ 9330 h 2444620"/>
                  <a:gd name="connsiteX0-1" fmla="*/ 0 w 3005235"/>
                  <a:gd name="connsiteY0-2" fmla="*/ 9330 h 2450529"/>
                  <a:gd name="connsiteX1-3" fmla="*/ 569168 w 3005235"/>
                  <a:gd name="connsiteY1-4" fmla="*/ 0 h 2450529"/>
                  <a:gd name="connsiteX2-5" fmla="*/ 3005235 w 3005235"/>
                  <a:gd name="connsiteY2-6" fmla="*/ 2450529 h 2450529"/>
                  <a:gd name="connsiteX3-7" fmla="*/ 2771192 w 3005235"/>
                  <a:gd name="connsiteY3-8" fmla="*/ 2444620 h 2450529"/>
                  <a:gd name="connsiteX4-9" fmla="*/ 1119674 w 3005235"/>
                  <a:gd name="connsiteY4-10" fmla="*/ 802432 h 2450529"/>
                  <a:gd name="connsiteX5-11" fmla="*/ 774441 w 3005235"/>
                  <a:gd name="connsiteY5-12" fmla="*/ 793102 h 2450529"/>
                  <a:gd name="connsiteX6-13" fmla="*/ 0 w 3005235"/>
                  <a:gd name="connsiteY6-14" fmla="*/ 9330 h 24505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005235" h="2450529">
                    <a:moveTo>
                      <a:pt x="0" y="9330"/>
                    </a:moveTo>
                    <a:lnTo>
                      <a:pt x="569168" y="0"/>
                    </a:lnTo>
                    <a:lnTo>
                      <a:pt x="3005235" y="2450529"/>
                    </a:lnTo>
                    <a:lnTo>
                      <a:pt x="2771192" y="2444620"/>
                    </a:lnTo>
                    <a:lnTo>
                      <a:pt x="1119674" y="802432"/>
                    </a:lnTo>
                    <a:lnTo>
                      <a:pt x="774441" y="793102"/>
                    </a:lnTo>
                    <a:lnTo>
                      <a:pt x="0" y="9330"/>
                    </a:lnTo>
                    <a:close/>
                  </a:path>
                </a:pathLst>
              </a:custGeom>
              <a:solidFill>
                <a:srgbClr val="E73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21150" y="3124382"/>
                <a:ext cx="2652382" cy="2939143"/>
              </a:xfrm>
              <a:custGeom>
                <a:avLst/>
                <a:gdLst>
                  <a:gd name="connsiteX0" fmla="*/ 0 w 2649893"/>
                  <a:gd name="connsiteY0" fmla="*/ 0 h 2939143"/>
                  <a:gd name="connsiteX1" fmla="*/ 27991 w 2649893"/>
                  <a:gd name="connsiteY1" fmla="*/ 307910 h 2939143"/>
                  <a:gd name="connsiteX2" fmla="*/ 2649893 w 2649893"/>
                  <a:gd name="connsiteY2" fmla="*/ 2939143 h 2939143"/>
                  <a:gd name="connsiteX3" fmla="*/ 2649893 w 2649893"/>
                  <a:gd name="connsiteY3" fmla="*/ 2500604 h 2939143"/>
                  <a:gd name="connsiteX4" fmla="*/ 186612 w 2649893"/>
                  <a:gd name="connsiteY4" fmla="*/ 27992 h 2939143"/>
                  <a:gd name="connsiteX5" fmla="*/ 0 w 2649893"/>
                  <a:gd name="connsiteY5" fmla="*/ 0 h 2939143"/>
                  <a:gd name="connsiteX0-1" fmla="*/ 2489 w 2652382"/>
                  <a:gd name="connsiteY0-2" fmla="*/ 0 h 2939143"/>
                  <a:gd name="connsiteX1-3" fmla="*/ 0 w 2652382"/>
                  <a:gd name="connsiteY1-4" fmla="*/ 307910 h 2939143"/>
                  <a:gd name="connsiteX2-5" fmla="*/ 2652382 w 2652382"/>
                  <a:gd name="connsiteY2-6" fmla="*/ 2939143 h 2939143"/>
                  <a:gd name="connsiteX3-7" fmla="*/ 2652382 w 2652382"/>
                  <a:gd name="connsiteY3-8" fmla="*/ 2500604 h 2939143"/>
                  <a:gd name="connsiteX4-9" fmla="*/ 189101 w 2652382"/>
                  <a:gd name="connsiteY4-10" fmla="*/ 27992 h 2939143"/>
                  <a:gd name="connsiteX5-11" fmla="*/ 2489 w 2652382"/>
                  <a:gd name="connsiteY5-12" fmla="*/ 0 h 2939143"/>
                  <a:gd name="connsiteX0-13" fmla="*/ 2489 w 2652382"/>
                  <a:gd name="connsiteY0-14" fmla="*/ 0 h 2939143"/>
                  <a:gd name="connsiteX1-15" fmla="*/ 0 w 2652382"/>
                  <a:gd name="connsiteY1-16" fmla="*/ 307910 h 2939143"/>
                  <a:gd name="connsiteX2-17" fmla="*/ 2652382 w 2652382"/>
                  <a:gd name="connsiteY2-18" fmla="*/ 2939143 h 2939143"/>
                  <a:gd name="connsiteX3-19" fmla="*/ 2652382 w 2652382"/>
                  <a:gd name="connsiteY3-20" fmla="*/ 2500604 h 2939143"/>
                  <a:gd name="connsiteX4-21" fmla="*/ 158621 w 2652382"/>
                  <a:gd name="connsiteY4-22" fmla="*/ 35612 h 2939143"/>
                  <a:gd name="connsiteX5-23" fmla="*/ 2489 w 2652382"/>
                  <a:gd name="connsiteY5-24" fmla="*/ 0 h 2939143"/>
                  <a:gd name="connsiteX0-25" fmla="*/ 2489 w 2652382"/>
                  <a:gd name="connsiteY0-26" fmla="*/ 0 h 2939143"/>
                  <a:gd name="connsiteX1-27" fmla="*/ 0 w 2652382"/>
                  <a:gd name="connsiteY1-28" fmla="*/ 307910 h 2939143"/>
                  <a:gd name="connsiteX2-29" fmla="*/ 2652382 w 2652382"/>
                  <a:gd name="connsiteY2-30" fmla="*/ 2939143 h 2939143"/>
                  <a:gd name="connsiteX3-31" fmla="*/ 2652382 w 2652382"/>
                  <a:gd name="connsiteY3-32" fmla="*/ 2500604 h 2939143"/>
                  <a:gd name="connsiteX4-33" fmla="*/ 181481 w 2652382"/>
                  <a:gd name="connsiteY4-34" fmla="*/ 35612 h 2939143"/>
                  <a:gd name="connsiteX5-35" fmla="*/ 2489 w 2652382"/>
                  <a:gd name="connsiteY5-36" fmla="*/ 0 h 2939143"/>
                  <a:gd name="connsiteX0-37" fmla="*/ 2489 w 2652382"/>
                  <a:gd name="connsiteY0-38" fmla="*/ 0 h 2939143"/>
                  <a:gd name="connsiteX1-39" fmla="*/ 0 w 2652382"/>
                  <a:gd name="connsiteY1-40" fmla="*/ 307910 h 2939143"/>
                  <a:gd name="connsiteX2-41" fmla="*/ 2652382 w 2652382"/>
                  <a:gd name="connsiteY2-42" fmla="*/ 2939143 h 2939143"/>
                  <a:gd name="connsiteX3-43" fmla="*/ 2652382 w 2652382"/>
                  <a:gd name="connsiteY3-44" fmla="*/ 2500604 h 2939143"/>
                  <a:gd name="connsiteX4-45" fmla="*/ 173861 w 2652382"/>
                  <a:gd name="connsiteY4-46" fmla="*/ 43232 h 2939143"/>
                  <a:gd name="connsiteX5-47" fmla="*/ 2489 w 2652382"/>
                  <a:gd name="connsiteY5-48" fmla="*/ 0 h 2939143"/>
                  <a:gd name="connsiteX0-49" fmla="*/ 2489 w 2652382"/>
                  <a:gd name="connsiteY0-50" fmla="*/ 0 h 2939143"/>
                  <a:gd name="connsiteX1-51" fmla="*/ 0 w 2652382"/>
                  <a:gd name="connsiteY1-52" fmla="*/ 307910 h 2939143"/>
                  <a:gd name="connsiteX2-53" fmla="*/ 2652382 w 2652382"/>
                  <a:gd name="connsiteY2-54" fmla="*/ 2939143 h 2939143"/>
                  <a:gd name="connsiteX3-55" fmla="*/ 2637142 w 2652382"/>
                  <a:gd name="connsiteY3-56" fmla="*/ 2508224 h 2939143"/>
                  <a:gd name="connsiteX4-57" fmla="*/ 173861 w 2652382"/>
                  <a:gd name="connsiteY4-58" fmla="*/ 43232 h 2939143"/>
                  <a:gd name="connsiteX5-59" fmla="*/ 2489 w 2652382"/>
                  <a:gd name="connsiteY5-60" fmla="*/ 0 h 2939143"/>
                  <a:gd name="connsiteX0-61" fmla="*/ 2489 w 2652382"/>
                  <a:gd name="connsiteY0-62" fmla="*/ 0 h 2939143"/>
                  <a:gd name="connsiteX1-63" fmla="*/ 0 w 2652382"/>
                  <a:gd name="connsiteY1-64" fmla="*/ 307910 h 2939143"/>
                  <a:gd name="connsiteX2-65" fmla="*/ 2652382 w 2652382"/>
                  <a:gd name="connsiteY2-66" fmla="*/ 2939143 h 2939143"/>
                  <a:gd name="connsiteX3-67" fmla="*/ 2652382 w 2652382"/>
                  <a:gd name="connsiteY3-68" fmla="*/ 2508224 h 2939143"/>
                  <a:gd name="connsiteX4-69" fmla="*/ 173861 w 2652382"/>
                  <a:gd name="connsiteY4-70" fmla="*/ 43232 h 2939143"/>
                  <a:gd name="connsiteX5-71" fmla="*/ 2489 w 2652382"/>
                  <a:gd name="connsiteY5-72" fmla="*/ 0 h 2939143"/>
                  <a:gd name="connsiteX0-73" fmla="*/ 2489 w 2652382"/>
                  <a:gd name="connsiteY0-74" fmla="*/ 0 h 2923903"/>
                  <a:gd name="connsiteX1-75" fmla="*/ 0 w 2652382"/>
                  <a:gd name="connsiteY1-76" fmla="*/ 307910 h 2923903"/>
                  <a:gd name="connsiteX2-77" fmla="*/ 2621902 w 2652382"/>
                  <a:gd name="connsiteY2-78" fmla="*/ 2923903 h 2923903"/>
                  <a:gd name="connsiteX3-79" fmla="*/ 2652382 w 2652382"/>
                  <a:gd name="connsiteY3-80" fmla="*/ 2508224 h 2923903"/>
                  <a:gd name="connsiteX4-81" fmla="*/ 173861 w 2652382"/>
                  <a:gd name="connsiteY4-82" fmla="*/ 43232 h 2923903"/>
                  <a:gd name="connsiteX5-83" fmla="*/ 2489 w 2652382"/>
                  <a:gd name="connsiteY5-84" fmla="*/ 0 h 2923903"/>
                  <a:gd name="connsiteX0-85" fmla="*/ 2489 w 2652382"/>
                  <a:gd name="connsiteY0-86" fmla="*/ 0 h 2939143"/>
                  <a:gd name="connsiteX1-87" fmla="*/ 0 w 2652382"/>
                  <a:gd name="connsiteY1-88" fmla="*/ 307910 h 2939143"/>
                  <a:gd name="connsiteX2-89" fmla="*/ 2652382 w 2652382"/>
                  <a:gd name="connsiteY2-90" fmla="*/ 2939143 h 2939143"/>
                  <a:gd name="connsiteX3-91" fmla="*/ 2652382 w 2652382"/>
                  <a:gd name="connsiteY3-92" fmla="*/ 2508224 h 2939143"/>
                  <a:gd name="connsiteX4-93" fmla="*/ 173861 w 2652382"/>
                  <a:gd name="connsiteY4-94" fmla="*/ 43232 h 2939143"/>
                  <a:gd name="connsiteX5-95" fmla="*/ 2489 w 2652382"/>
                  <a:gd name="connsiteY5-96" fmla="*/ 0 h 2939143"/>
                  <a:gd name="connsiteX0-97" fmla="*/ 2489 w 2652382"/>
                  <a:gd name="connsiteY0-98" fmla="*/ 0 h 2939143"/>
                  <a:gd name="connsiteX1-99" fmla="*/ 0 w 2652382"/>
                  <a:gd name="connsiteY1-100" fmla="*/ 307910 h 2939143"/>
                  <a:gd name="connsiteX2-101" fmla="*/ 2652382 w 2652382"/>
                  <a:gd name="connsiteY2-102" fmla="*/ 2939143 h 2939143"/>
                  <a:gd name="connsiteX3-103" fmla="*/ 2652382 w 2652382"/>
                  <a:gd name="connsiteY3-104" fmla="*/ 2508224 h 2939143"/>
                  <a:gd name="connsiteX4-105" fmla="*/ 189101 w 2652382"/>
                  <a:gd name="connsiteY4-106" fmla="*/ 35612 h 2939143"/>
                  <a:gd name="connsiteX5-107" fmla="*/ 2489 w 2652382"/>
                  <a:gd name="connsiteY5-108" fmla="*/ 0 h 29391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52382" h="2939143">
                    <a:moveTo>
                      <a:pt x="2489" y="0"/>
                    </a:moveTo>
                    <a:cubicBezTo>
                      <a:pt x="1659" y="102637"/>
                      <a:pt x="830" y="205273"/>
                      <a:pt x="0" y="307910"/>
                    </a:cubicBezTo>
                    <a:lnTo>
                      <a:pt x="2652382" y="2939143"/>
                    </a:lnTo>
                    <a:lnTo>
                      <a:pt x="2652382" y="2508224"/>
                    </a:lnTo>
                    <a:lnTo>
                      <a:pt x="189101" y="35612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E73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8661" y="3013788"/>
                <a:ext cx="4572000" cy="3844212"/>
              </a:xfrm>
              <a:custGeom>
                <a:avLst/>
                <a:gdLst>
                  <a:gd name="connsiteX0" fmla="*/ 0 w 4572000"/>
                  <a:gd name="connsiteY0" fmla="*/ 0 h 3844212"/>
                  <a:gd name="connsiteX1" fmla="*/ 3844212 w 4572000"/>
                  <a:gd name="connsiteY1" fmla="*/ 3844212 h 3844212"/>
                  <a:gd name="connsiteX2" fmla="*/ 4572000 w 4572000"/>
                  <a:gd name="connsiteY2" fmla="*/ 3834881 h 3844212"/>
                  <a:gd name="connsiteX3" fmla="*/ 1894115 w 4572000"/>
                  <a:gd name="connsiteY3" fmla="*/ 1166326 h 3844212"/>
                  <a:gd name="connsiteX4" fmla="*/ 1884784 w 4572000"/>
                  <a:gd name="connsiteY4" fmla="*/ 289249 h 3844212"/>
                  <a:gd name="connsiteX5" fmla="*/ 0 w 4572000"/>
                  <a:gd name="connsiteY5" fmla="*/ 0 h 38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0" h="3844212">
                    <a:moveTo>
                      <a:pt x="0" y="0"/>
                    </a:moveTo>
                    <a:lnTo>
                      <a:pt x="3844212" y="3844212"/>
                    </a:lnTo>
                    <a:lnTo>
                      <a:pt x="4572000" y="3834881"/>
                    </a:lnTo>
                    <a:lnTo>
                      <a:pt x="1894115" y="1166326"/>
                    </a:lnTo>
                    <a:cubicBezTo>
                      <a:pt x="1891005" y="873967"/>
                      <a:pt x="1887894" y="581608"/>
                      <a:pt x="1884784" y="2892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19439" y="3500043"/>
                <a:ext cx="3367762" cy="3367762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-12635" y="4463635"/>
                <a:ext cx="795408" cy="795408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639073" y="5542284"/>
                <a:ext cx="184840" cy="184840"/>
              </a:xfrm>
              <a:prstGeom prst="ellipse">
                <a:avLst/>
              </a:prstGeom>
              <a:noFill/>
              <a:ln w="19050">
                <a:solidFill>
                  <a:srgbClr val="0E1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795676" y="4326475"/>
                <a:ext cx="947523" cy="9475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72150" y="4125598"/>
                <a:ext cx="934453" cy="934453"/>
              </a:xfrm>
              <a:prstGeom prst="line">
                <a:avLst/>
              </a:prstGeom>
              <a:ln w="12700">
                <a:solidFill>
                  <a:srgbClr val="0E173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60183" y="4626431"/>
                <a:ext cx="567698" cy="5676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任意多边形: 形状 27"/>
              <p:cNvSpPr/>
              <p:nvPr/>
            </p:nvSpPr>
            <p:spPr>
              <a:xfrm>
                <a:off x="3135086" y="4739951"/>
                <a:ext cx="2118049" cy="2108718"/>
              </a:xfrm>
              <a:custGeom>
                <a:avLst/>
                <a:gdLst>
                  <a:gd name="connsiteX0" fmla="*/ 0 w 2118049"/>
                  <a:gd name="connsiteY0" fmla="*/ 0 h 2108718"/>
                  <a:gd name="connsiteX1" fmla="*/ 18661 w 2118049"/>
                  <a:gd name="connsiteY1" fmla="*/ 513184 h 2108718"/>
                  <a:gd name="connsiteX2" fmla="*/ 1632857 w 2118049"/>
                  <a:gd name="connsiteY2" fmla="*/ 2108718 h 2108718"/>
                  <a:gd name="connsiteX3" fmla="*/ 2118049 w 2118049"/>
                  <a:gd name="connsiteY3" fmla="*/ 2108718 h 2108718"/>
                  <a:gd name="connsiteX4" fmla="*/ 0 w 2118049"/>
                  <a:gd name="connsiteY4" fmla="*/ 0 h 21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049" h="2108718">
                    <a:moveTo>
                      <a:pt x="0" y="0"/>
                    </a:moveTo>
                    <a:lnTo>
                      <a:pt x="18661" y="513184"/>
                    </a:lnTo>
                    <a:lnTo>
                      <a:pt x="1632857" y="2108718"/>
                    </a:lnTo>
                    <a:lnTo>
                      <a:pt x="2118049" y="2108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99889" y="495883"/>
            <a:ext cx="3067315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02 TEAM BUILDING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六边形 53"/>
          <p:cNvSpPr/>
          <p:nvPr/>
        </p:nvSpPr>
        <p:spPr>
          <a:xfrm>
            <a:off x="3200091" y="1772411"/>
            <a:ext cx="3976488" cy="3742575"/>
          </a:xfrm>
          <a:prstGeom prst="hexagon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5875" cap="rnd" cmpd="sng" algn="ctr">
            <a:solidFill>
              <a:srgbClr val="DDDDD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六边形 54"/>
          <p:cNvSpPr/>
          <p:nvPr/>
        </p:nvSpPr>
        <p:spPr>
          <a:xfrm rot="16200000">
            <a:off x="5896222" y="1690712"/>
            <a:ext cx="901823" cy="848774"/>
          </a:xfrm>
          <a:prstGeom prst="hexagon">
            <a:avLst/>
          </a:prstGeom>
          <a:solidFill>
            <a:srgbClr val="2EAADC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33"/>
          <p:cNvSpPr txBox="1"/>
          <p:nvPr/>
        </p:nvSpPr>
        <p:spPr>
          <a:xfrm>
            <a:off x="5999256" y="1760196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57" name="六边形 56"/>
          <p:cNvSpPr/>
          <p:nvPr/>
        </p:nvSpPr>
        <p:spPr>
          <a:xfrm rot="16200000">
            <a:off x="6643687" y="3252073"/>
            <a:ext cx="901823" cy="848774"/>
          </a:xfrm>
          <a:prstGeom prst="hexagon">
            <a:avLst/>
          </a:prstGeom>
          <a:solidFill>
            <a:srgbClr val="E7356D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TextBox 35"/>
          <p:cNvSpPr txBox="1"/>
          <p:nvPr/>
        </p:nvSpPr>
        <p:spPr>
          <a:xfrm>
            <a:off x="6746720" y="332155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59" name="六边形 58"/>
          <p:cNvSpPr/>
          <p:nvPr/>
        </p:nvSpPr>
        <p:spPr>
          <a:xfrm rot="16200000">
            <a:off x="5972732" y="4934951"/>
            <a:ext cx="901823" cy="848774"/>
          </a:xfrm>
          <a:prstGeom prst="hexagon">
            <a:avLst/>
          </a:prstGeom>
          <a:solidFill>
            <a:srgbClr val="F0A836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TextBox 37"/>
          <p:cNvSpPr txBox="1"/>
          <p:nvPr/>
        </p:nvSpPr>
        <p:spPr>
          <a:xfrm>
            <a:off x="6075766" y="500443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61" name="TextBox 38"/>
          <p:cNvSpPr txBox="1"/>
          <p:nvPr/>
        </p:nvSpPr>
        <p:spPr bwMode="auto">
          <a:xfrm>
            <a:off x="6924743" y="1759075"/>
            <a:ext cx="3421262" cy="588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9137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TextBox 39"/>
          <p:cNvSpPr txBox="1"/>
          <p:nvPr/>
        </p:nvSpPr>
        <p:spPr bwMode="auto">
          <a:xfrm>
            <a:off x="7658376" y="3364001"/>
            <a:ext cx="3421262" cy="588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9137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3" name="TextBox 40"/>
          <p:cNvSpPr txBox="1"/>
          <p:nvPr/>
        </p:nvSpPr>
        <p:spPr bwMode="auto">
          <a:xfrm>
            <a:off x="6973509" y="5053485"/>
            <a:ext cx="3421262" cy="588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9137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4" name="六边形 43">
            <a:extLst>
              <a:ext uri="{FF2B5EF4-FFF2-40B4-BE49-F238E27FC236}">
                <a16:creationId xmlns:a16="http://schemas.microsoft.com/office/drawing/2014/main" id="{3C68EA11-73E6-4A5C-A2BF-D6813C9738F1}"/>
              </a:ext>
            </a:extLst>
          </p:cNvPr>
          <p:cNvSpPr/>
          <p:nvPr/>
        </p:nvSpPr>
        <p:spPr>
          <a:xfrm>
            <a:off x="740199" y="2515808"/>
            <a:ext cx="2403221" cy="2261854"/>
          </a:xfrm>
          <a:prstGeom prst="hexagon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5875" cap="rnd" cmpd="sng" algn="ctr">
            <a:solidFill>
              <a:srgbClr val="DDDDD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4" grpId="0" animBg="1"/>
      <p:bldP spid="55" grpId="0" bldLvl="0" animBg="1"/>
      <p:bldP spid="56" grpId="0"/>
      <p:bldP spid="57" grpId="0" bldLvl="0" animBg="1"/>
      <p:bldP spid="58" grpId="0"/>
      <p:bldP spid="59" grpId="0" bldLvl="0" animBg="1"/>
      <p:bldP spid="60" grpId="0"/>
      <p:bldP spid="61" grpId="0"/>
      <p:bldP spid="62" grpId="0"/>
      <p:bldP spid="63" grpId="0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团队建设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0e57a0e-761a-45e4-a9c5-359f61dfd3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89da494-68a8-4507-b655-73097c4e5ad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5qupdls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1276</Words>
  <Application>Microsoft Office PowerPoint</Application>
  <PresentationFormat>宽屏</PresentationFormat>
  <Paragraphs>236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微软雅黑</vt:lpstr>
      <vt:lpstr>印品黑体</vt:lpstr>
      <vt:lpstr>Arial</vt:lpstr>
      <vt:lpstr>Arial Rounded MT Bold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团队建设</dc:title>
  <dc:creator>第一PPT</dc:creator>
  <cp:keywords>www.1ppt.com</cp:keywords>
  <dc:description>www.1ppt.com</dc:description>
  <cp:lastModifiedBy>之灵</cp:lastModifiedBy>
  <cp:revision>40</cp:revision>
  <dcterms:created xsi:type="dcterms:W3CDTF">2018-11-06T08:12:00Z</dcterms:created>
  <dcterms:modified xsi:type="dcterms:W3CDTF">2023-01-18T08:56:56Z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