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6" r:id="rId9"/>
    <p:sldId id="283" r:id="rId10"/>
    <p:sldId id="265" r:id="rId11"/>
    <p:sldId id="267" r:id="rId12"/>
    <p:sldId id="272" r:id="rId13"/>
    <p:sldId id="268" r:id="rId14"/>
    <p:sldId id="284" r:id="rId15"/>
    <p:sldId id="270" r:id="rId16"/>
    <p:sldId id="275" r:id="rId17"/>
    <p:sldId id="269" r:id="rId18"/>
    <p:sldId id="273" r:id="rId19"/>
    <p:sldId id="285" r:id="rId20"/>
    <p:sldId id="274" r:id="rId21"/>
    <p:sldId id="271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72"/>
    <a:srgbClr val="697AA3"/>
    <a:srgbClr val="CDD3E1"/>
    <a:srgbClr val="ECBF84"/>
    <a:srgbClr val="F2D4AA"/>
    <a:srgbClr val="FF9409"/>
    <a:srgbClr val="C7020C"/>
    <a:srgbClr val="C91324"/>
    <a:srgbClr val="162F81"/>
    <a:srgbClr val="8A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EF189-C47D-F913-B6DA-821C91AD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08D1589-D428-9ED9-B28D-80D8CDD8E8BB}"/>
              </a:ext>
            </a:extLst>
          </p:cNvPr>
          <p:cNvSpPr txBox="1"/>
          <p:nvPr userDrawn="1"/>
        </p:nvSpPr>
        <p:spPr>
          <a:xfrm>
            <a:off x="980604" y="637444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915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01D56D-0E17-08D7-7C70-0AFE0C47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44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EB17C-D590-0DD1-C8E9-C212DBB6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6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97B78-1E03-7191-175B-4A3DEC02F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415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5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810ADF-0904-4E97-B927-B5BA3357B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810ADF-0904-4E97-B927-B5BA3357B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EADA8-3E94-B8DE-71FE-47296A02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16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123CF-9E92-4C05-49D7-36DF0DDE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74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95EF1-06C4-F8AC-7A94-0938CAC7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69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6FD9A-8C51-F7AB-5175-FA70EF9C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7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AA6E5-B491-1932-C78F-5BB7DAFC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45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A17A5-0D3A-C97E-C36A-140C71F3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09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819ECE-17C0-482A-AD97-5E841378A5F3}"/>
              </a:ext>
            </a:extLst>
          </p:cNvPr>
          <p:cNvSpPr/>
          <p:nvPr/>
        </p:nvSpPr>
        <p:spPr>
          <a:xfrm>
            <a:off x="566057" y="308428"/>
            <a:ext cx="3320143" cy="62411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A5A166-42F8-4328-BC72-46376207450F}"/>
              </a:ext>
            </a:extLst>
          </p:cNvPr>
          <p:cNvSpPr/>
          <p:nvPr/>
        </p:nvSpPr>
        <p:spPr>
          <a:xfrm>
            <a:off x="4229100" y="308428"/>
            <a:ext cx="7222671" cy="5463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25B739-75E2-47BE-BBA4-622B81FD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6" r="5361" b="2210"/>
          <a:stretch/>
        </p:blipFill>
        <p:spPr>
          <a:xfrm>
            <a:off x="9869312" y="308428"/>
            <a:ext cx="1582459" cy="54631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5FD8DE9-372E-4D64-9E25-F001ED995D89}"/>
              </a:ext>
            </a:extLst>
          </p:cNvPr>
          <p:cNvSpPr txBox="1"/>
          <p:nvPr/>
        </p:nvSpPr>
        <p:spPr>
          <a:xfrm>
            <a:off x="4542057" y="1967815"/>
            <a:ext cx="4810676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b="1" dirty="0">
                <a:solidFill>
                  <a:srgbClr val="465372"/>
                </a:solidFill>
                <a:cs typeface="+mn-ea"/>
                <a:sym typeface="+mn-lt"/>
              </a:rPr>
              <a:t>Free </a:t>
            </a:r>
          </a:p>
          <a:p>
            <a:r>
              <a:rPr lang="en-US" altLang="zh-CN" sz="6000" b="1" dirty="0">
                <a:solidFill>
                  <a:srgbClr val="465372"/>
                </a:solidFill>
                <a:cs typeface="+mn-ea"/>
                <a:sym typeface="+mn-lt"/>
              </a:rPr>
              <a:t>PPT Templates</a:t>
            </a:r>
            <a:endParaRPr lang="zh-CN" altLang="en-US" sz="6000" b="1" dirty="0">
              <a:solidFill>
                <a:srgbClr val="465372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557ABD-E316-4B74-AF28-89C9EC21D109}"/>
              </a:ext>
            </a:extLst>
          </p:cNvPr>
          <p:cNvSpPr txBox="1"/>
          <p:nvPr/>
        </p:nvSpPr>
        <p:spPr>
          <a:xfrm>
            <a:off x="4612193" y="3931991"/>
            <a:ext cx="4670404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DDD6B08-5FA6-4FE2-9BA8-E0AD77384DBB}"/>
              </a:ext>
            </a:extLst>
          </p:cNvPr>
          <p:cNvGrpSpPr/>
          <p:nvPr/>
        </p:nvGrpSpPr>
        <p:grpSpPr>
          <a:xfrm>
            <a:off x="4661502" y="5377195"/>
            <a:ext cx="2251732" cy="874946"/>
            <a:chOff x="4661502" y="5377195"/>
            <a:chExt cx="2251732" cy="87494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F5786517-A799-4F2A-809C-B1CF05623334}"/>
                </a:ext>
              </a:extLst>
            </p:cNvPr>
            <p:cNvGrpSpPr/>
            <p:nvPr/>
          </p:nvGrpSpPr>
          <p:grpSpPr>
            <a:xfrm>
              <a:off x="4661502" y="5377195"/>
              <a:ext cx="2251732" cy="874946"/>
              <a:chOff x="4568518" y="5168900"/>
              <a:chExt cx="4691743" cy="874946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E70EFED-F2D9-4B48-A611-B5689B6C1C5E}"/>
                  </a:ext>
                </a:extLst>
              </p:cNvPr>
              <p:cNvSpPr/>
              <p:nvPr/>
            </p:nvSpPr>
            <p:spPr>
              <a:xfrm>
                <a:off x="4568518" y="5168900"/>
                <a:ext cx="4691743" cy="867991"/>
              </a:xfrm>
              <a:prstGeom prst="rect">
                <a:avLst/>
              </a:prstGeom>
              <a:solidFill>
                <a:srgbClr val="465372"/>
              </a:solidFill>
              <a:ln>
                <a:noFill/>
              </a:ln>
              <a:effectLst>
                <a:outerShdw blurRad="469900" sx="104000" sy="104000" algn="ctr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34BB5EA-30C5-455F-BCC8-9A52196E3250}"/>
                  </a:ext>
                </a:extLst>
              </p:cNvPr>
              <p:cNvSpPr/>
              <p:nvPr/>
            </p:nvSpPr>
            <p:spPr>
              <a:xfrm>
                <a:off x="4568518" y="5799589"/>
                <a:ext cx="4691743" cy="244257"/>
              </a:xfrm>
              <a:prstGeom prst="rect">
                <a:avLst/>
              </a:prstGeom>
              <a:solidFill>
                <a:srgbClr val="ECBF8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CCB6312-BDC6-4816-8C3D-299576BF9E93}"/>
                </a:ext>
              </a:extLst>
            </p:cNvPr>
            <p:cNvSpPr txBox="1"/>
            <p:nvPr/>
          </p:nvSpPr>
          <p:spPr>
            <a:xfrm>
              <a:off x="4702474" y="5536511"/>
              <a:ext cx="1892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5C1FE2C-9EE5-4E2F-9EB7-6B8E89E5E2DA}"/>
              </a:ext>
            </a:extLst>
          </p:cNvPr>
          <p:cNvCxnSpPr/>
          <p:nvPr/>
        </p:nvCxnSpPr>
        <p:spPr>
          <a:xfrm>
            <a:off x="847288" y="1660758"/>
            <a:ext cx="2608976" cy="0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CDF36D25-9514-44A5-B49F-706664D3ED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106" y="615355"/>
            <a:ext cx="1047516" cy="96413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E2D0AFFE-F82F-46DB-AEFC-BA24DD81E0B3}"/>
              </a:ext>
            </a:extLst>
          </p:cNvPr>
          <p:cNvGrpSpPr/>
          <p:nvPr/>
        </p:nvGrpSpPr>
        <p:grpSpPr>
          <a:xfrm>
            <a:off x="1626177" y="5771625"/>
            <a:ext cx="1199902" cy="133532"/>
            <a:chOff x="1371121" y="5771625"/>
            <a:chExt cx="1199902" cy="133532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8AFFC70-07A9-4D0A-AA9B-42048A641BDD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3D6ABFC-3A3D-4BBA-80F5-85A0B2DD6363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B029508-345A-4DE9-845F-594F16B53ACF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9A05897-AB5D-43A2-8B87-C81F3FA024D9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518DF96-ADA4-4E77-82C3-F8FE1A191D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2" r="13832"/>
          <a:stretch/>
        </p:blipFill>
        <p:spPr>
          <a:xfrm>
            <a:off x="909747" y="2215395"/>
            <a:ext cx="2195132" cy="27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1279800"/>
            <a:ext cx="2880000" cy="1396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695137" y="1279800"/>
            <a:ext cx="2880000" cy="1396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8953372" y="1279800"/>
            <a:ext cx="2880000" cy="1396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8" name="组 347"/>
          <p:cNvGrpSpPr/>
          <p:nvPr/>
        </p:nvGrpSpPr>
        <p:grpSpPr>
          <a:xfrm>
            <a:off x="436902" y="2938270"/>
            <a:ext cx="2880000" cy="2880000"/>
            <a:chOff x="436902" y="3287894"/>
            <a:chExt cx="2880000" cy="288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C6160E-C7AC-4D87-A6A7-B776559948FC}"/>
                </a:ext>
              </a:extLst>
            </p:cNvPr>
            <p:cNvSpPr/>
            <p:nvPr/>
          </p:nvSpPr>
          <p:spPr>
            <a:xfrm>
              <a:off x="436902" y="3287894"/>
              <a:ext cx="2880000" cy="28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TextBox 42"/>
            <p:cNvSpPr txBox="1"/>
            <p:nvPr/>
          </p:nvSpPr>
          <p:spPr>
            <a:xfrm>
              <a:off x="935597" y="3558003"/>
              <a:ext cx="1380004" cy="475770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nb-NO" sz="3200" dirty="0">
                  <a:solidFill>
                    <a:srgbClr val="465372"/>
                  </a:solidFill>
                  <a:cs typeface="+mn-ea"/>
                  <a:sym typeface="+mn-lt"/>
                </a:rPr>
                <a:t>78%</a:t>
              </a:r>
            </a:p>
          </p:txBody>
        </p:sp>
        <p:grpSp>
          <p:nvGrpSpPr>
            <p:cNvPr id="11" name="Group 45"/>
            <p:cNvGrpSpPr/>
            <p:nvPr/>
          </p:nvGrpSpPr>
          <p:grpSpPr>
            <a:xfrm>
              <a:off x="1964976" y="3635657"/>
              <a:ext cx="962423" cy="146881"/>
              <a:chOff x="5531718" y="1513378"/>
              <a:chExt cx="708331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17" name="Rectangle: Rounded Corners 188"/>
              <p:cNvSpPr/>
              <p:nvPr/>
            </p:nvSpPr>
            <p:spPr bwMode="auto">
              <a:xfrm>
                <a:off x="5531718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Rectangle: Rounded Corners 189"/>
              <p:cNvSpPr/>
              <p:nvPr/>
            </p:nvSpPr>
            <p:spPr bwMode="auto">
              <a:xfrm>
                <a:off x="5681813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Rectangle: Rounded Corners 190"/>
              <p:cNvSpPr/>
              <p:nvPr/>
            </p:nvSpPr>
            <p:spPr bwMode="auto">
              <a:xfrm>
                <a:off x="5831908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Rectangle: Rounded Corners 191"/>
              <p:cNvSpPr/>
              <p:nvPr/>
            </p:nvSpPr>
            <p:spPr bwMode="auto">
              <a:xfrm>
                <a:off x="5982003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Rectangle: Rounded Corners 192"/>
              <p:cNvSpPr/>
              <p:nvPr/>
            </p:nvSpPr>
            <p:spPr bwMode="auto">
              <a:xfrm>
                <a:off x="6132099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6"/>
            <p:cNvGrpSpPr/>
            <p:nvPr/>
          </p:nvGrpSpPr>
          <p:grpSpPr>
            <a:xfrm>
              <a:off x="1964976" y="3840577"/>
              <a:ext cx="962423" cy="146881"/>
              <a:chOff x="5531718" y="1664233"/>
              <a:chExt cx="708331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12" name="Rectangle: Rounded Corners 183"/>
              <p:cNvSpPr/>
              <p:nvPr/>
            </p:nvSpPr>
            <p:spPr bwMode="auto">
              <a:xfrm>
                <a:off x="5531718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Rectangle: Rounded Corners 184"/>
              <p:cNvSpPr/>
              <p:nvPr/>
            </p:nvSpPr>
            <p:spPr bwMode="auto">
              <a:xfrm>
                <a:off x="5681813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Rectangle: Rounded Corners 185"/>
              <p:cNvSpPr/>
              <p:nvPr/>
            </p:nvSpPr>
            <p:spPr bwMode="auto">
              <a:xfrm>
                <a:off x="5831908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Rectangle: Rounded Corners 186"/>
              <p:cNvSpPr/>
              <p:nvPr/>
            </p:nvSpPr>
            <p:spPr bwMode="auto">
              <a:xfrm>
                <a:off x="5982003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Rectangle: Rounded Corners 187"/>
              <p:cNvSpPr/>
              <p:nvPr/>
            </p:nvSpPr>
            <p:spPr bwMode="auto">
              <a:xfrm>
                <a:off x="6132099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7"/>
            <p:cNvGrpSpPr/>
            <p:nvPr/>
          </p:nvGrpSpPr>
          <p:grpSpPr>
            <a:xfrm>
              <a:off x="945298" y="4045497"/>
              <a:ext cx="1982108" cy="146881"/>
              <a:chOff x="4781243" y="1815088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02" name="Rectangle: Rounded Corners 173"/>
              <p:cNvSpPr/>
              <p:nvPr/>
            </p:nvSpPr>
            <p:spPr bwMode="auto">
              <a:xfrm>
                <a:off x="478124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Rectangle: Rounded Corners 174"/>
              <p:cNvSpPr/>
              <p:nvPr/>
            </p:nvSpPr>
            <p:spPr bwMode="auto">
              <a:xfrm>
                <a:off x="493133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Rectangle: Rounded Corners 175"/>
              <p:cNvSpPr/>
              <p:nvPr/>
            </p:nvSpPr>
            <p:spPr bwMode="auto">
              <a:xfrm>
                <a:off x="508143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Rectangle: Rounded Corners 176"/>
              <p:cNvSpPr/>
              <p:nvPr/>
            </p:nvSpPr>
            <p:spPr bwMode="auto">
              <a:xfrm>
                <a:off x="523152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Rectangle: Rounded Corners 177"/>
              <p:cNvSpPr/>
              <p:nvPr/>
            </p:nvSpPr>
            <p:spPr bwMode="auto">
              <a:xfrm>
                <a:off x="538162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Rectangle: Rounded Corners 178"/>
              <p:cNvSpPr/>
              <p:nvPr/>
            </p:nvSpPr>
            <p:spPr bwMode="auto">
              <a:xfrm>
                <a:off x="553171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Rectangle: Rounded Corners 179"/>
              <p:cNvSpPr/>
              <p:nvPr/>
            </p:nvSpPr>
            <p:spPr bwMode="auto">
              <a:xfrm>
                <a:off x="568181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Rectangle: Rounded Corners 180"/>
              <p:cNvSpPr/>
              <p:nvPr/>
            </p:nvSpPr>
            <p:spPr bwMode="auto">
              <a:xfrm>
                <a:off x="583190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Rectangle: Rounded Corners 181"/>
              <p:cNvSpPr/>
              <p:nvPr/>
            </p:nvSpPr>
            <p:spPr bwMode="auto">
              <a:xfrm>
                <a:off x="598200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Rectangle: Rounded Corners 182"/>
              <p:cNvSpPr/>
              <p:nvPr/>
            </p:nvSpPr>
            <p:spPr bwMode="auto">
              <a:xfrm>
                <a:off x="6132099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48"/>
            <p:cNvGrpSpPr/>
            <p:nvPr/>
          </p:nvGrpSpPr>
          <p:grpSpPr>
            <a:xfrm>
              <a:off x="945298" y="4250417"/>
              <a:ext cx="1982108" cy="146881"/>
              <a:chOff x="4781243" y="1965943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92" name="Rectangle: Rounded Corners 163"/>
              <p:cNvSpPr/>
              <p:nvPr/>
            </p:nvSpPr>
            <p:spPr bwMode="auto">
              <a:xfrm>
                <a:off x="4781243" y="1965943"/>
                <a:ext cx="107950" cy="108102"/>
              </a:xfrm>
              <a:prstGeom prst="roundRect">
                <a:avLst/>
              </a:prstGeom>
              <a:solidFill>
                <a:srgbClr val="CDD3E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Rectangle: Rounded Corners 164"/>
              <p:cNvSpPr/>
              <p:nvPr/>
            </p:nvSpPr>
            <p:spPr bwMode="auto">
              <a:xfrm>
                <a:off x="4931338" y="1965943"/>
                <a:ext cx="107950" cy="108102"/>
              </a:xfrm>
              <a:prstGeom prst="roundRect">
                <a:avLst/>
              </a:prstGeom>
              <a:solidFill>
                <a:srgbClr val="CDD3E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Rectangle: Rounded Corners 165"/>
              <p:cNvSpPr/>
              <p:nvPr/>
            </p:nvSpPr>
            <p:spPr bwMode="auto">
              <a:xfrm>
                <a:off x="5081433" y="1965943"/>
                <a:ext cx="107950" cy="108102"/>
              </a:xfrm>
              <a:prstGeom prst="roundRect">
                <a:avLst/>
              </a:prstGeom>
              <a:solidFill>
                <a:srgbClr val="CDD3E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Rectangle: Rounded Corners 166"/>
              <p:cNvSpPr/>
              <p:nvPr/>
            </p:nvSpPr>
            <p:spPr bwMode="auto">
              <a:xfrm>
                <a:off x="523152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Rectangle: Rounded Corners 167"/>
              <p:cNvSpPr/>
              <p:nvPr/>
            </p:nvSpPr>
            <p:spPr bwMode="auto">
              <a:xfrm>
                <a:off x="538162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Rectangle: Rounded Corners 168"/>
              <p:cNvSpPr/>
              <p:nvPr/>
            </p:nvSpPr>
            <p:spPr bwMode="auto">
              <a:xfrm>
                <a:off x="553171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Rectangle: Rounded Corners 169"/>
              <p:cNvSpPr/>
              <p:nvPr/>
            </p:nvSpPr>
            <p:spPr bwMode="auto">
              <a:xfrm>
                <a:off x="568181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Rectangle: Rounded Corners 170"/>
              <p:cNvSpPr/>
              <p:nvPr/>
            </p:nvSpPr>
            <p:spPr bwMode="auto">
              <a:xfrm>
                <a:off x="583190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Rectangle: Rounded Corners 171"/>
              <p:cNvSpPr/>
              <p:nvPr/>
            </p:nvSpPr>
            <p:spPr bwMode="auto">
              <a:xfrm>
                <a:off x="598200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Rectangle: Rounded Corners 172"/>
              <p:cNvSpPr/>
              <p:nvPr/>
            </p:nvSpPr>
            <p:spPr bwMode="auto">
              <a:xfrm>
                <a:off x="6132099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49"/>
            <p:cNvGrpSpPr/>
            <p:nvPr/>
          </p:nvGrpSpPr>
          <p:grpSpPr>
            <a:xfrm>
              <a:off x="945298" y="4455337"/>
              <a:ext cx="1982108" cy="146881"/>
              <a:chOff x="4781243" y="2116798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82" name="Rectangle: Rounded Corners 153"/>
              <p:cNvSpPr/>
              <p:nvPr/>
            </p:nvSpPr>
            <p:spPr bwMode="auto">
              <a:xfrm>
                <a:off x="478124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Rectangle: Rounded Corners 154"/>
              <p:cNvSpPr/>
              <p:nvPr/>
            </p:nvSpPr>
            <p:spPr bwMode="auto">
              <a:xfrm>
                <a:off x="493133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Rectangle: Rounded Corners 155"/>
              <p:cNvSpPr/>
              <p:nvPr/>
            </p:nvSpPr>
            <p:spPr bwMode="auto">
              <a:xfrm>
                <a:off x="508143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Rectangle: Rounded Corners 156"/>
              <p:cNvSpPr/>
              <p:nvPr/>
            </p:nvSpPr>
            <p:spPr bwMode="auto">
              <a:xfrm>
                <a:off x="523152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Rectangle: Rounded Corners 157"/>
              <p:cNvSpPr/>
              <p:nvPr/>
            </p:nvSpPr>
            <p:spPr bwMode="auto">
              <a:xfrm>
                <a:off x="538162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Rectangle: Rounded Corners 158"/>
              <p:cNvSpPr/>
              <p:nvPr/>
            </p:nvSpPr>
            <p:spPr bwMode="auto">
              <a:xfrm>
                <a:off x="553171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Rectangle: Rounded Corners 159"/>
              <p:cNvSpPr/>
              <p:nvPr/>
            </p:nvSpPr>
            <p:spPr bwMode="auto">
              <a:xfrm>
                <a:off x="568181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Rectangle: Rounded Corners 160"/>
              <p:cNvSpPr/>
              <p:nvPr/>
            </p:nvSpPr>
            <p:spPr bwMode="auto">
              <a:xfrm>
                <a:off x="583190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Rectangle: Rounded Corners 161"/>
              <p:cNvSpPr/>
              <p:nvPr/>
            </p:nvSpPr>
            <p:spPr bwMode="auto">
              <a:xfrm>
                <a:off x="598200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Rectangle: Rounded Corners 162"/>
              <p:cNvSpPr/>
              <p:nvPr/>
            </p:nvSpPr>
            <p:spPr bwMode="auto">
              <a:xfrm>
                <a:off x="6132099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50"/>
            <p:cNvGrpSpPr/>
            <p:nvPr/>
          </p:nvGrpSpPr>
          <p:grpSpPr>
            <a:xfrm>
              <a:off x="945298" y="4660256"/>
              <a:ext cx="1982108" cy="146881"/>
              <a:chOff x="4781243" y="2267653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72" name="Rectangle: Rounded Corners 143"/>
              <p:cNvSpPr/>
              <p:nvPr/>
            </p:nvSpPr>
            <p:spPr bwMode="auto">
              <a:xfrm>
                <a:off x="478124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Rectangle: Rounded Corners 144"/>
              <p:cNvSpPr/>
              <p:nvPr/>
            </p:nvSpPr>
            <p:spPr bwMode="auto">
              <a:xfrm>
                <a:off x="493133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: Rounded Corners 145"/>
              <p:cNvSpPr/>
              <p:nvPr/>
            </p:nvSpPr>
            <p:spPr bwMode="auto">
              <a:xfrm>
                <a:off x="508143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: Rounded Corners 146"/>
              <p:cNvSpPr/>
              <p:nvPr/>
            </p:nvSpPr>
            <p:spPr bwMode="auto">
              <a:xfrm>
                <a:off x="523152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Rectangle: Rounded Corners 147"/>
              <p:cNvSpPr/>
              <p:nvPr/>
            </p:nvSpPr>
            <p:spPr bwMode="auto">
              <a:xfrm>
                <a:off x="538162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Rectangle: Rounded Corners 148"/>
              <p:cNvSpPr/>
              <p:nvPr/>
            </p:nvSpPr>
            <p:spPr bwMode="auto">
              <a:xfrm>
                <a:off x="553171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Rectangle: Rounded Corners 149"/>
              <p:cNvSpPr/>
              <p:nvPr/>
            </p:nvSpPr>
            <p:spPr bwMode="auto">
              <a:xfrm>
                <a:off x="568181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Rectangle: Rounded Corners 150"/>
              <p:cNvSpPr/>
              <p:nvPr/>
            </p:nvSpPr>
            <p:spPr bwMode="auto">
              <a:xfrm>
                <a:off x="583190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Rectangle: Rounded Corners 151"/>
              <p:cNvSpPr/>
              <p:nvPr/>
            </p:nvSpPr>
            <p:spPr bwMode="auto">
              <a:xfrm>
                <a:off x="598200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Rectangle: Rounded Corners 152"/>
              <p:cNvSpPr/>
              <p:nvPr/>
            </p:nvSpPr>
            <p:spPr bwMode="auto">
              <a:xfrm>
                <a:off x="6132099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1"/>
            <p:cNvGrpSpPr/>
            <p:nvPr/>
          </p:nvGrpSpPr>
          <p:grpSpPr>
            <a:xfrm>
              <a:off x="945298" y="4865176"/>
              <a:ext cx="1982108" cy="146881"/>
              <a:chOff x="4781243" y="2418508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62" name="Rectangle: Rounded Corners 133"/>
              <p:cNvSpPr/>
              <p:nvPr/>
            </p:nvSpPr>
            <p:spPr bwMode="auto">
              <a:xfrm>
                <a:off x="478124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Rectangle: Rounded Corners 134"/>
              <p:cNvSpPr/>
              <p:nvPr/>
            </p:nvSpPr>
            <p:spPr bwMode="auto">
              <a:xfrm>
                <a:off x="493133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Rectangle: Rounded Corners 135"/>
              <p:cNvSpPr/>
              <p:nvPr/>
            </p:nvSpPr>
            <p:spPr bwMode="auto">
              <a:xfrm>
                <a:off x="508143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Rectangle: Rounded Corners 136"/>
              <p:cNvSpPr/>
              <p:nvPr/>
            </p:nvSpPr>
            <p:spPr bwMode="auto">
              <a:xfrm>
                <a:off x="523152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: Rounded Corners 137"/>
              <p:cNvSpPr/>
              <p:nvPr/>
            </p:nvSpPr>
            <p:spPr bwMode="auto">
              <a:xfrm>
                <a:off x="538162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Rectangle: Rounded Corners 138"/>
              <p:cNvSpPr/>
              <p:nvPr/>
            </p:nvSpPr>
            <p:spPr bwMode="auto">
              <a:xfrm>
                <a:off x="553171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Rectangle: Rounded Corners 139"/>
              <p:cNvSpPr/>
              <p:nvPr/>
            </p:nvSpPr>
            <p:spPr bwMode="auto">
              <a:xfrm>
                <a:off x="568181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Rectangle: Rounded Corners 140"/>
              <p:cNvSpPr/>
              <p:nvPr/>
            </p:nvSpPr>
            <p:spPr bwMode="auto">
              <a:xfrm>
                <a:off x="583190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: Rounded Corners 141"/>
              <p:cNvSpPr/>
              <p:nvPr/>
            </p:nvSpPr>
            <p:spPr bwMode="auto">
              <a:xfrm>
                <a:off x="598200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Rectangle: Rounded Corners 142"/>
              <p:cNvSpPr/>
              <p:nvPr/>
            </p:nvSpPr>
            <p:spPr bwMode="auto">
              <a:xfrm>
                <a:off x="6132099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945298" y="5070095"/>
              <a:ext cx="1982108" cy="146881"/>
              <a:chOff x="4781243" y="2569363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52" name="Rectangle: Rounded Corners 123"/>
              <p:cNvSpPr/>
              <p:nvPr/>
            </p:nvSpPr>
            <p:spPr bwMode="auto">
              <a:xfrm>
                <a:off x="478124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Rectangle: Rounded Corners 124"/>
              <p:cNvSpPr/>
              <p:nvPr/>
            </p:nvSpPr>
            <p:spPr bwMode="auto">
              <a:xfrm>
                <a:off x="493133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: Rounded Corners 125"/>
              <p:cNvSpPr/>
              <p:nvPr/>
            </p:nvSpPr>
            <p:spPr bwMode="auto">
              <a:xfrm>
                <a:off x="508143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: Rounded Corners 126"/>
              <p:cNvSpPr/>
              <p:nvPr/>
            </p:nvSpPr>
            <p:spPr bwMode="auto">
              <a:xfrm>
                <a:off x="523152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: Rounded Corners 127"/>
              <p:cNvSpPr/>
              <p:nvPr/>
            </p:nvSpPr>
            <p:spPr bwMode="auto">
              <a:xfrm>
                <a:off x="538162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: Rounded Corners 128"/>
              <p:cNvSpPr/>
              <p:nvPr/>
            </p:nvSpPr>
            <p:spPr bwMode="auto">
              <a:xfrm>
                <a:off x="553171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Rectangle: Rounded Corners 129"/>
              <p:cNvSpPr/>
              <p:nvPr/>
            </p:nvSpPr>
            <p:spPr bwMode="auto">
              <a:xfrm>
                <a:off x="568181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Rectangle: Rounded Corners 130"/>
              <p:cNvSpPr/>
              <p:nvPr/>
            </p:nvSpPr>
            <p:spPr bwMode="auto">
              <a:xfrm>
                <a:off x="583190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Rectangle: Rounded Corners 131"/>
              <p:cNvSpPr/>
              <p:nvPr/>
            </p:nvSpPr>
            <p:spPr bwMode="auto">
              <a:xfrm>
                <a:off x="598200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Rectangle: Rounded Corners 132"/>
              <p:cNvSpPr/>
              <p:nvPr/>
            </p:nvSpPr>
            <p:spPr bwMode="auto">
              <a:xfrm>
                <a:off x="6132099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90"/>
            <p:cNvGrpSpPr/>
            <p:nvPr/>
          </p:nvGrpSpPr>
          <p:grpSpPr>
            <a:xfrm>
              <a:off x="945298" y="5275015"/>
              <a:ext cx="1982108" cy="146881"/>
              <a:chOff x="4781243" y="2720218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42" name="Rectangle: Rounded Corners 113"/>
              <p:cNvSpPr/>
              <p:nvPr/>
            </p:nvSpPr>
            <p:spPr bwMode="auto">
              <a:xfrm>
                <a:off x="478124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: Rounded Corners 114"/>
              <p:cNvSpPr/>
              <p:nvPr/>
            </p:nvSpPr>
            <p:spPr bwMode="auto">
              <a:xfrm>
                <a:off x="493133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: Rounded Corners 115"/>
              <p:cNvSpPr/>
              <p:nvPr/>
            </p:nvSpPr>
            <p:spPr bwMode="auto">
              <a:xfrm>
                <a:off x="508143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: Rounded Corners 116"/>
              <p:cNvSpPr/>
              <p:nvPr/>
            </p:nvSpPr>
            <p:spPr bwMode="auto">
              <a:xfrm>
                <a:off x="523152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: Rounded Corners 117"/>
              <p:cNvSpPr/>
              <p:nvPr/>
            </p:nvSpPr>
            <p:spPr bwMode="auto">
              <a:xfrm>
                <a:off x="538162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Rectangle: Rounded Corners 118"/>
              <p:cNvSpPr/>
              <p:nvPr/>
            </p:nvSpPr>
            <p:spPr bwMode="auto">
              <a:xfrm>
                <a:off x="553171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: Rounded Corners 119"/>
              <p:cNvSpPr/>
              <p:nvPr/>
            </p:nvSpPr>
            <p:spPr bwMode="auto">
              <a:xfrm>
                <a:off x="568181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: Rounded Corners 120"/>
              <p:cNvSpPr/>
              <p:nvPr/>
            </p:nvSpPr>
            <p:spPr bwMode="auto">
              <a:xfrm>
                <a:off x="583190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Rectangle: Rounded Corners 121"/>
              <p:cNvSpPr/>
              <p:nvPr/>
            </p:nvSpPr>
            <p:spPr bwMode="auto">
              <a:xfrm>
                <a:off x="598200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: Rounded Corners 122"/>
              <p:cNvSpPr/>
              <p:nvPr/>
            </p:nvSpPr>
            <p:spPr bwMode="auto">
              <a:xfrm>
                <a:off x="6132099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91"/>
            <p:cNvGrpSpPr/>
            <p:nvPr/>
          </p:nvGrpSpPr>
          <p:grpSpPr>
            <a:xfrm>
              <a:off x="945298" y="5479934"/>
              <a:ext cx="1982108" cy="146881"/>
              <a:chOff x="4781243" y="2871070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32" name="Rectangle: Rounded Corners 103"/>
              <p:cNvSpPr/>
              <p:nvPr/>
            </p:nvSpPr>
            <p:spPr bwMode="auto">
              <a:xfrm>
                <a:off x="478124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: Rounded Corners 104"/>
              <p:cNvSpPr/>
              <p:nvPr/>
            </p:nvSpPr>
            <p:spPr bwMode="auto">
              <a:xfrm>
                <a:off x="493133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: Rounded Corners 105"/>
              <p:cNvSpPr/>
              <p:nvPr/>
            </p:nvSpPr>
            <p:spPr bwMode="auto">
              <a:xfrm>
                <a:off x="508143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ectangle: Rounded Corners 106"/>
              <p:cNvSpPr/>
              <p:nvPr/>
            </p:nvSpPr>
            <p:spPr bwMode="auto">
              <a:xfrm>
                <a:off x="523152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Rectangle: Rounded Corners 107"/>
              <p:cNvSpPr/>
              <p:nvPr/>
            </p:nvSpPr>
            <p:spPr bwMode="auto">
              <a:xfrm>
                <a:off x="538162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: Rounded Corners 108"/>
              <p:cNvSpPr/>
              <p:nvPr/>
            </p:nvSpPr>
            <p:spPr bwMode="auto">
              <a:xfrm>
                <a:off x="553171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Rectangle: Rounded Corners 109"/>
              <p:cNvSpPr/>
              <p:nvPr/>
            </p:nvSpPr>
            <p:spPr bwMode="auto">
              <a:xfrm>
                <a:off x="568181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Rectangle: Rounded Corners 110"/>
              <p:cNvSpPr/>
              <p:nvPr/>
            </p:nvSpPr>
            <p:spPr bwMode="auto">
              <a:xfrm>
                <a:off x="583190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Rectangle: Rounded Corners 111"/>
              <p:cNvSpPr/>
              <p:nvPr/>
            </p:nvSpPr>
            <p:spPr bwMode="auto">
              <a:xfrm>
                <a:off x="598200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: Rounded Corners 112"/>
              <p:cNvSpPr/>
              <p:nvPr/>
            </p:nvSpPr>
            <p:spPr bwMode="auto">
              <a:xfrm>
                <a:off x="6132099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92"/>
            <p:cNvGrpSpPr/>
            <p:nvPr/>
          </p:nvGrpSpPr>
          <p:grpSpPr>
            <a:xfrm>
              <a:off x="945298" y="5684854"/>
              <a:ext cx="1982108" cy="146881"/>
              <a:chOff x="4781243" y="2871070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22" name="Rectangle: Rounded Corners 93"/>
              <p:cNvSpPr/>
              <p:nvPr/>
            </p:nvSpPr>
            <p:spPr bwMode="auto">
              <a:xfrm>
                <a:off x="478124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: Rounded Corners 94"/>
              <p:cNvSpPr/>
              <p:nvPr/>
            </p:nvSpPr>
            <p:spPr bwMode="auto">
              <a:xfrm>
                <a:off x="493133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: Rounded Corners 95"/>
              <p:cNvSpPr/>
              <p:nvPr/>
            </p:nvSpPr>
            <p:spPr bwMode="auto">
              <a:xfrm>
                <a:off x="508143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ectangle: Rounded Corners 96"/>
              <p:cNvSpPr/>
              <p:nvPr/>
            </p:nvSpPr>
            <p:spPr bwMode="auto">
              <a:xfrm>
                <a:off x="523152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: Rounded Corners 97"/>
              <p:cNvSpPr/>
              <p:nvPr/>
            </p:nvSpPr>
            <p:spPr bwMode="auto">
              <a:xfrm>
                <a:off x="538162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Rectangle: Rounded Corners 98"/>
              <p:cNvSpPr/>
              <p:nvPr/>
            </p:nvSpPr>
            <p:spPr bwMode="auto">
              <a:xfrm>
                <a:off x="553171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ectangle: Rounded Corners 99"/>
              <p:cNvSpPr/>
              <p:nvPr/>
            </p:nvSpPr>
            <p:spPr bwMode="auto">
              <a:xfrm>
                <a:off x="568181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Rectangle: Rounded Corners 100"/>
              <p:cNvSpPr/>
              <p:nvPr/>
            </p:nvSpPr>
            <p:spPr bwMode="auto">
              <a:xfrm>
                <a:off x="583190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: Rounded Corners 101"/>
              <p:cNvSpPr/>
              <p:nvPr/>
            </p:nvSpPr>
            <p:spPr bwMode="auto">
              <a:xfrm>
                <a:off x="598200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Rectangle: Rounded Corners 102"/>
              <p:cNvSpPr/>
              <p:nvPr/>
            </p:nvSpPr>
            <p:spPr bwMode="auto">
              <a:xfrm>
                <a:off x="6132099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697AA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9" name="组 348"/>
          <p:cNvGrpSpPr/>
          <p:nvPr/>
        </p:nvGrpSpPr>
        <p:grpSpPr>
          <a:xfrm>
            <a:off x="4695137" y="2938270"/>
            <a:ext cx="2880000" cy="2880000"/>
            <a:chOff x="4695137" y="3287894"/>
            <a:chExt cx="2880000" cy="288000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BC6160E-C7AC-4D87-A6A7-B776559948FC}"/>
                </a:ext>
              </a:extLst>
            </p:cNvPr>
            <p:cNvSpPr/>
            <p:nvPr/>
          </p:nvSpPr>
          <p:spPr>
            <a:xfrm>
              <a:off x="4695137" y="3287894"/>
              <a:ext cx="2880000" cy="28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TextBox 193"/>
            <p:cNvSpPr txBox="1"/>
            <p:nvPr/>
          </p:nvSpPr>
          <p:spPr>
            <a:xfrm>
              <a:off x="5139232" y="3558003"/>
              <a:ext cx="1380004" cy="475770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nb-NO" sz="3200" dirty="0">
                  <a:solidFill>
                    <a:srgbClr val="465372"/>
                  </a:solidFill>
                  <a:cs typeface="+mn-ea"/>
                  <a:sym typeface="+mn-lt"/>
                </a:rPr>
                <a:t>32%</a:t>
              </a:r>
            </a:p>
          </p:txBody>
        </p:sp>
        <p:grpSp>
          <p:nvGrpSpPr>
            <p:cNvPr id="124" name="Group 196"/>
            <p:cNvGrpSpPr/>
            <p:nvPr/>
          </p:nvGrpSpPr>
          <p:grpSpPr>
            <a:xfrm>
              <a:off x="6168611" y="3635657"/>
              <a:ext cx="962423" cy="146881"/>
              <a:chOff x="5531718" y="1513378"/>
              <a:chExt cx="708331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230" name="Rectangle: Rounded Corners 302"/>
              <p:cNvSpPr/>
              <p:nvPr/>
            </p:nvSpPr>
            <p:spPr bwMode="auto">
              <a:xfrm>
                <a:off x="5531718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1" name="Rectangle: Rounded Corners 303"/>
              <p:cNvSpPr/>
              <p:nvPr/>
            </p:nvSpPr>
            <p:spPr bwMode="auto">
              <a:xfrm>
                <a:off x="5681813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2" name="Rectangle: Rounded Corners 304"/>
              <p:cNvSpPr/>
              <p:nvPr/>
            </p:nvSpPr>
            <p:spPr bwMode="auto">
              <a:xfrm>
                <a:off x="5831908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3" name="Rectangle: Rounded Corners 305"/>
              <p:cNvSpPr/>
              <p:nvPr/>
            </p:nvSpPr>
            <p:spPr bwMode="auto">
              <a:xfrm>
                <a:off x="5982003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4" name="Rectangle: Rounded Corners 306"/>
              <p:cNvSpPr/>
              <p:nvPr/>
            </p:nvSpPr>
            <p:spPr bwMode="auto">
              <a:xfrm>
                <a:off x="6132099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Group 197"/>
            <p:cNvGrpSpPr/>
            <p:nvPr/>
          </p:nvGrpSpPr>
          <p:grpSpPr>
            <a:xfrm>
              <a:off x="6168611" y="3840577"/>
              <a:ext cx="962423" cy="146881"/>
              <a:chOff x="5531718" y="1664233"/>
              <a:chExt cx="708331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225" name="Rectangle: Rounded Corners 297"/>
              <p:cNvSpPr/>
              <p:nvPr/>
            </p:nvSpPr>
            <p:spPr bwMode="auto">
              <a:xfrm>
                <a:off x="5531718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6" name="Rectangle: Rounded Corners 298"/>
              <p:cNvSpPr/>
              <p:nvPr/>
            </p:nvSpPr>
            <p:spPr bwMode="auto">
              <a:xfrm>
                <a:off x="5681813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7" name="Rectangle: Rounded Corners 299"/>
              <p:cNvSpPr/>
              <p:nvPr/>
            </p:nvSpPr>
            <p:spPr bwMode="auto">
              <a:xfrm>
                <a:off x="5831908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8" name="Rectangle: Rounded Corners 300"/>
              <p:cNvSpPr/>
              <p:nvPr/>
            </p:nvSpPr>
            <p:spPr bwMode="auto">
              <a:xfrm>
                <a:off x="5982003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9" name="Rectangle: Rounded Corners 301"/>
              <p:cNvSpPr/>
              <p:nvPr/>
            </p:nvSpPr>
            <p:spPr bwMode="auto">
              <a:xfrm>
                <a:off x="6132099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6" name="Group 198"/>
            <p:cNvGrpSpPr/>
            <p:nvPr/>
          </p:nvGrpSpPr>
          <p:grpSpPr>
            <a:xfrm>
              <a:off x="5148933" y="4045497"/>
              <a:ext cx="1982108" cy="146881"/>
              <a:chOff x="4781243" y="1815088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215" name="Rectangle: Rounded Corners 287"/>
              <p:cNvSpPr/>
              <p:nvPr/>
            </p:nvSpPr>
            <p:spPr bwMode="auto">
              <a:xfrm>
                <a:off x="478124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Rectangle: Rounded Corners 288"/>
              <p:cNvSpPr/>
              <p:nvPr/>
            </p:nvSpPr>
            <p:spPr bwMode="auto">
              <a:xfrm>
                <a:off x="493133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Rectangle: Rounded Corners 289"/>
              <p:cNvSpPr/>
              <p:nvPr/>
            </p:nvSpPr>
            <p:spPr bwMode="auto">
              <a:xfrm>
                <a:off x="508143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Rectangle: Rounded Corners 290"/>
              <p:cNvSpPr/>
              <p:nvPr/>
            </p:nvSpPr>
            <p:spPr bwMode="auto">
              <a:xfrm>
                <a:off x="523152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Rectangle: Rounded Corners 291"/>
              <p:cNvSpPr/>
              <p:nvPr/>
            </p:nvSpPr>
            <p:spPr bwMode="auto">
              <a:xfrm>
                <a:off x="538162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Rectangle: Rounded Corners 292"/>
              <p:cNvSpPr/>
              <p:nvPr/>
            </p:nvSpPr>
            <p:spPr bwMode="auto">
              <a:xfrm>
                <a:off x="553171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Rectangle: Rounded Corners 293"/>
              <p:cNvSpPr/>
              <p:nvPr/>
            </p:nvSpPr>
            <p:spPr bwMode="auto">
              <a:xfrm>
                <a:off x="568181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Rectangle: Rounded Corners 294"/>
              <p:cNvSpPr/>
              <p:nvPr/>
            </p:nvSpPr>
            <p:spPr bwMode="auto">
              <a:xfrm>
                <a:off x="583190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Rectangle: Rounded Corners 295"/>
              <p:cNvSpPr/>
              <p:nvPr/>
            </p:nvSpPr>
            <p:spPr bwMode="auto">
              <a:xfrm>
                <a:off x="598200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Rectangle: Rounded Corners 296"/>
              <p:cNvSpPr/>
              <p:nvPr/>
            </p:nvSpPr>
            <p:spPr bwMode="auto">
              <a:xfrm>
                <a:off x="6132099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Group 199"/>
            <p:cNvGrpSpPr/>
            <p:nvPr/>
          </p:nvGrpSpPr>
          <p:grpSpPr>
            <a:xfrm>
              <a:off x="5148933" y="4250417"/>
              <a:ext cx="1982108" cy="146881"/>
              <a:chOff x="4781243" y="1965943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205" name="Rectangle: Rounded Corners 277"/>
              <p:cNvSpPr/>
              <p:nvPr/>
            </p:nvSpPr>
            <p:spPr bwMode="auto">
              <a:xfrm>
                <a:off x="478124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Rectangle: Rounded Corners 278"/>
              <p:cNvSpPr/>
              <p:nvPr/>
            </p:nvSpPr>
            <p:spPr bwMode="auto">
              <a:xfrm>
                <a:off x="493133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Rectangle: Rounded Corners 279"/>
              <p:cNvSpPr/>
              <p:nvPr/>
            </p:nvSpPr>
            <p:spPr bwMode="auto">
              <a:xfrm>
                <a:off x="508143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Rectangle: Rounded Corners 280"/>
              <p:cNvSpPr/>
              <p:nvPr/>
            </p:nvSpPr>
            <p:spPr bwMode="auto">
              <a:xfrm>
                <a:off x="523152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Rectangle: Rounded Corners 281"/>
              <p:cNvSpPr/>
              <p:nvPr/>
            </p:nvSpPr>
            <p:spPr bwMode="auto">
              <a:xfrm>
                <a:off x="538162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Rectangle: Rounded Corners 282"/>
              <p:cNvSpPr/>
              <p:nvPr/>
            </p:nvSpPr>
            <p:spPr bwMode="auto">
              <a:xfrm>
                <a:off x="553171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Rectangle: Rounded Corners 283"/>
              <p:cNvSpPr/>
              <p:nvPr/>
            </p:nvSpPr>
            <p:spPr bwMode="auto">
              <a:xfrm>
                <a:off x="568181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Rectangle: Rounded Corners 284"/>
              <p:cNvSpPr/>
              <p:nvPr/>
            </p:nvSpPr>
            <p:spPr bwMode="auto">
              <a:xfrm>
                <a:off x="583190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Rectangle: Rounded Corners 285"/>
              <p:cNvSpPr/>
              <p:nvPr/>
            </p:nvSpPr>
            <p:spPr bwMode="auto">
              <a:xfrm>
                <a:off x="598200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Rectangle: Rounded Corners 286"/>
              <p:cNvSpPr/>
              <p:nvPr/>
            </p:nvSpPr>
            <p:spPr bwMode="auto">
              <a:xfrm>
                <a:off x="6132099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8" name="Group 200"/>
            <p:cNvGrpSpPr/>
            <p:nvPr/>
          </p:nvGrpSpPr>
          <p:grpSpPr>
            <a:xfrm>
              <a:off x="5148933" y="4455337"/>
              <a:ext cx="1982108" cy="146881"/>
              <a:chOff x="4781243" y="2116798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95" name="Rectangle: Rounded Corners 267"/>
              <p:cNvSpPr/>
              <p:nvPr/>
            </p:nvSpPr>
            <p:spPr bwMode="auto">
              <a:xfrm>
                <a:off x="478124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Rectangle: Rounded Corners 268"/>
              <p:cNvSpPr/>
              <p:nvPr/>
            </p:nvSpPr>
            <p:spPr bwMode="auto">
              <a:xfrm>
                <a:off x="493133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Rectangle: Rounded Corners 269"/>
              <p:cNvSpPr/>
              <p:nvPr/>
            </p:nvSpPr>
            <p:spPr bwMode="auto">
              <a:xfrm>
                <a:off x="508143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Rectangle: Rounded Corners 270"/>
              <p:cNvSpPr/>
              <p:nvPr/>
            </p:nvSpPr>
            <p:spPr bwMode="auto">
              <a:xfrm>
                <a:off x="523152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Rectangle: Rounded Corners 271"/>
              <p:cNvSpPr/>
              <p:nvPr/>
            </p:nvSpPr>
            <p:spPr bwMode="auto">
              <a:xfrm>
                <a:off x="538162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Rectangle: Rounded Corners 272"/>
              <p:cNvSpPr/>
              <p:nvPr/>
            </p:nvSpPr>
            <p:spPr bwMode="auto">
              <a:xfrm>
                <a:off x="553171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Rectangle: Rounded Corners 273"/>
              <p:cNvSpPr/>
              <p:nvPr/>
            </p:nvSpPr>
            <p:spPr bwMode="auto">
              <a:xfrm>
                <a:off x="568181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Rectangle: Rounded Corners 274"/>
              <p:cNvSpPr/>
              <p:nvPr/>
            </p:nvSpPr>
            <p:spPr bwMode="auto">
              <a:xfrm>
                <a:off x="583190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Rectangle: Rounded Corners 275"/>
              <p:cNvSpPr/>
              <p:nvPr/>
            </p:nvSpPr>
            <p:spPr bwMode="auto">
              <a:xfrm>
                <a:off x="598200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Rectangle: Rounded Corners 276"/>
              <p:cNvSpPr/>
              <p:nvPr/>
            </p:nvSpPr>
            <p:spPr bwMode="auto">
              <a:xfrm>
                <a:off x="6132099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9" name="Group 201"/>
            <p:cNvGrpSpPr/>
            <p:nvPr/>
          </p:nvGrpSpPr>
          <p:grpSpPr>
            <a:xfrm>
              <a:off x="5148933" y="4660256"/>
              <a:ext cx="1982108" cy="146881"/>
              <a:chOff x="4781243" y="2267653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85" name="Rectangle: Rounded Corners 257"/>
              <p:cNvSpPr/>
              <p:nvPr/>
            </p:nvSpPr>
            <p:spPr bwMode="auto">
              <a:xfrm>
                <a:off x="478124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Rectangle: Rounded Corners 258"/>
              <p:cNvSpPr/>
              <p:nvPr/>
            </p:nvSpPr>
            <p:spPr bwMode="auto">
              <a:xfrm>
                <a:off x="493133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Rectangle: Rounded Corners 259"/>
              <p:cNvSpPr/>
              <p:nvPr/>
            </p:nvSpPr>
            <p:spPr bwMode="auto">
              <a:xfrm>
                <a:off x="508143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Rectangle: Rounded Corners 260"/>
              <p:cNvSpPr/>
              <p:nvPr/>
            </p:nvSpPr>
            <p:spPr bwMode="auto">
              <a:xfrm>
                <a:off x="523152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Rectangle: Rounded Corners 261"/>
              <p:cNvSpPr/>
              <p:nvPr/>
            </p:nvSpPr>
            <p:spPr bwMode="auto">
              <a:xfrm>
                <a:off x="538162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Rectangle: Rounded Corners 262"/>
              <p:cNvSpPr/>
              <p:nvPr/>
            </p:nvSpPr>
            <p:spPr bwMode="auto">
              <a:xfrm>
                <a:off x="553171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Rectangle: Rounded Corners 263"/>
              <p:cNvSpPr/>
              <p:nvPr/>
            </p:nvSpPr>
            <p:spPr bwMode="auto">
              <a:xfrm>
                <a:off x="568181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Rectangle: Rounded Corners 264"/>
              <p:cNvSpPr/>
              <p:nvPr/>
            </p:nvSpPr>
            <p:spPr bwMode="auto">
              <a:xfrm>
                <a:off x="583190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3" name="Rectangle: Rounded Corners 265"/>
              <p:cNvSpPr/>
              <p:nvPr/>
            </p:nvSpPr>
            <p:spPr bwMode="auto">
              <a:xfrm>
                <a:off x="598200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Rectangle: Rounded Corners 266"/>
              <p:cNvSpPr/>
              <p:nvPr/>
            </p:nvSpPr>
            <p:spPr bwMode="auto">
              <a:xfrm>
                <a:off x="6132099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0" name="Group 202"/>
            <p:cNvGrpSpPr/>
            <p:nvPr/>
          </p:nvGrpSpPr>
          <p:grpSpPr>
            <a:xfrm>
              <a:off x="5148933" y="4865176"/>
              <a:ext cx="1982108" cy="146881"/>
              <a:chOff x="4781243" y="2418508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75" name="Rectangle: Rounded Corners 247"/>
              <p:cNvSpPr/>
              <p:nvPr/>
            </p:nvSpPr>
            <p:spPr bwMode="auto">
              <a:xfrm>
                <a:off x="478124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Rectangle: Rounded Corners 248"/>
              <p:cNvSpPr/>
              <p:nvPr/>
            </p:nvSpPr>
            <p:spPr bwMode="auto">
              <a:xfrm>
                <a:off x="493133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Rectangle: Rounded Corners 249"/>
              <p:cNvSpPr/>
              <p:nvPr/>
            </p:nvSpPr>
            <p:spPr bwMode="auto">
              <a:xfrm>
                <a:off x="508143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Rectangle: Rounded Corners 250"/>
              <p:cNvSpPr/>
              <p:nvPr/>
            </p:nvSpPr>
            <p:spPr bwMode="auto">
              <a:xfrm>
                <a:off x="523152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Rectangle: Rounded Corners 251"/>
              <p:cNvSpPr/>
              <p:nvPr/>
            </p:nvSpPr>
            <p:spPr bwMode="auto">
              <a:xfrm>
                <a:off x="538162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Rectangle: Rounded Corners 252"/>
              <p:cNvSpPr/>
              <p:nvPr/>
            </p:nvSpPr>
            <p:spPr bwMode="auto">
              <a:xfrm>
                <a:off x="553171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Rectangle: Rounded Corners 253"/>
              <p:cNvSpPr/>
              <p:nvPr/>
            </p:nvSpPr>
            <p:spPr bwMode="auto">
              <a:xfrm>
                <a:off x="568181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Rectangle: Rounded Corners 254"/>
              <p:cNvSpPr/>
              <p:nvPr/>
            </p:nvSpPr>
            <p:spPr bwMode="auto">
              <a:xfrm>
                <a:off x="583190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Rectangle: Rounded Corners 255"/>
              <p:cNvSpPr/>
              <p:nvPr/>
            </p:nvSpPr>
            <p:spPr bwMode="auto">
              <a:xfrm>
                <a:off x="598200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Rectangle: Rounded Corners 256"/>
              <p:cNvSpPr/>
              <p:nvPr/>
            </p:nvSpPr>
            <p:spPr bwMode="auto">
              <a:xfrm>
                <a:off x="6132099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Group 203"/>
            <p:cNvGrpSpPr/>
            <p:nvPr/>
          </p:nvGrpSpPr>
          <p:grpSpPr>
            <a:xfrm>
              <a:off x="5148933" y="5070095"/>
              <a:ext cx="1982108" cy="146881"/>
              <a:chOff x="4781243" y="2569363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165" name="Rectangle: Rounded Corners 237"/>
              <p:cNvSpPr/>
              <p:nvPr/>
            </p:nvSpPr>
            <p:spPr bwMode="auto">
              <a:xfrm>
                <a:off x="478124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Rectangle: Rounded Corners 238"/>
              <p:cNvSpPr/>
              <p:nvPr/>
            </p:nvSpPr>
            <p:spPr bwMode="auto">
              <a:xfrm>
                <a:off x="493133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Rectangle: Rounded Corners 239"/>
              <p:cNvSpPr/>
              <p:nvPr/>
            </p:nvSpPr>
            <p:spPr bwMode="auto">
              <a:xfrm>
                <a:off x="508143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Rectangle: Rounded Corners 240"/>
              <p:cNvSpPr/>
              <p:nvPr/>
            </p:nvSpPr>
            <p:spPr bwMode="auto">
              <a:xfrm>
                <a:off x="523152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Rectangle: Rounded Corners 241"/>
              <p:cNvSpPr/>
              <p:nvPr/>
            </p:nvSpPr>
            <p:spPr bwMode="auto">
              <a:xfrm>
                <a:off x="538162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Rectangle: Rounded Corners 242"/>
              <p:cNvSpPr/>
              <p:nvPr/>
            </p:nvSpPr>
            <p:spPr bwMode="auto">
              <a:xfrm>
                <a:off x="553171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Rectangle: Rounded Corners 243"/>
              <p:cNvSpPr/>
              <p:nvPr/>
            </p:nvSpPr>
            <p:spPr bwMode="auto">
              <a:xfrm>
                <a:off x="568181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Rectangle: Rounded Corners 244"/>
              <p:cNvSpPr/>
              <p:nvPr/>
            </p:nvSpPr>
            <p:spPr bwMode="auto">
              <a:xfrm>
                <a:off x="583190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Rectangle: Rounded Corners 245"/>
              <p:cNvSpPr/>
              <p:nvPr/>
            </p:nvSpPr>
            <p:spPr bwMode="auto">
              <a:xfrm>
                <a:off x="5982003" y="2569363"/>
                <a:ext cx="107950" cy="108102"/>
              </a:xfrm>
              <a:prstGeom prst="roundRect">
                <a:avLst/>
              </a:prstGeom>
              <a:solidFill>
                <a:srgbClr val="46537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Rectangle: Rounded Corners 246"/>
              <p:cNvSpPr/>
              <p:nvPr/>
            </p:nvSpPr>
            <p:spPr bwMode="auto">
              <a:xfrm>
                <a:off x="6132099" y="2569363"/>
                <a:ext cx="107950" cy="108102"/>
              </a:xfrm>
              <a:prstGeom prst="roundRect">
                <a:avLst/>
              </a:prstGeom>
              <a:solidFill>
                <a:srgbClr val="46537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Group 204"/>
            <p:cNvGrpSpPr/>
            <p:nvPr/>
          </p:nvGrpSpPr>
          <p:grpSpPr>
            <a:xfrm>
              <a:off x="5148933" y="5275015"/>
              <a:ext cx="1982108" cy="146881"/>
              <a:chOff x="4781243" y="2720218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155" name="Rectangle: Rounded Corners 227"/>
              <p:cNvSpPr/>
              <p:nvPr/>
            </p:nvSpPr>
            <p:spPr bwMode="auto">
              <a:xfrm>
                <a:off x="478124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Rectangle: Rounded Corners 228"/>
              <p:cNvSpPr/>
              <p:nvPr/>
            </p:nvSpPr>
            <p:spPr bwMode="auto">
              <a:xfrm>
                <a:off x="493133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Rectangle: Rounded Corners 229"/>
              <p:cNvSpPr/>
              <p:nvPr/>
            </p:nvSpPr>
            <p:spPr bwMode="auto">
              <a:xfrm>
                <a:off x="508143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Rectangle: Rounded Corners 230"/>
              <p:cNvSpPr/>
              <p:nvPr/>
            </p:nvSpPr>
            <p:spPr bwMode="auto">
              <a:xfrm>
                <a:off x="523152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Rectangle: Rounded Corners 231"/>
              <p:cNvSpPr/>
              <p:nvPr/>
            </p:nvSpPr>
            <p:spPr bwMode="auto">
              <a:xfrm>
                <a:off x="538162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Rectangle: Rounded Corners 232"/>
              <p:cNvSpPr/>
              <p:nvPr/>
            </p:nvSpPr>
            <p:spPr bwMode="auto">
              <a:xfrm>
                <a:off x="553171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Rectangle: Rounded Corners 233"/>
              <p:cNvSpPr/>
              <p:nvPr/>
            </p:nvSpPr>
            <p:spPr bwMode="auto">
              <a:xfrm>
                <a:off x="568181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Rectangle: Rounded Corners 234"/>
              <p:cNvSpPr/>
              <p:nvPr/>
            </p:nvSpPr>
            <p:spPr bwMode="auto">
              <a:xfrm>
                <a:off x="583190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Rectangle: Rounded Corners 235"/>
              <p:cNvSpPr/>
              <p:nvPr/>
            </p:nvSpPr>
            <p:spPr bwMode="auto">
              <a:xfrm>
                <a:off x="598200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Rectangle: Rounded Corners 236"/>
              <p:cNvSpPr/>
              <p:nvPr/>
            </p:nvSpPr>
            <p:spPr bwMode="auto">
              <a:xfrm>
                <a:off x="6132099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Group 205"/>
            <p:cNvGrpSpPr/>
            <p:nvPr/>
          </p:nvGrpSpPr>
          <p:grpSpPr>
            <a:xfrm>
              <a:off x="5148933" y="5479934"/>
              <a:ext cx="1982108" cy="146881"/>
              <a:chOff x="4781243" y="2871070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145" name="Rectangle: Rounded Corners 217"/>
              <p:cNvSpPr/>
              <p:nvPr/>
            </p:nvSpPr>
            <p:spPr bwMode="auto">
              <a:xfrm>
                <a:off x="478124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Rectangle: Rounded Corners 218"/>
              <p:cNvSpPr/>
              <p:nvPr/>
            </p:nvSpPr>
            <p:spPr bwMode="auto">
              <a:xfrm>
                <a:off x="493133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Rectangle: Rounded Corners 219"/>
              <p:cNvSpPr/>
              <p:nvPr/>
            </p:nvSpPr>
            <p:spPr bwMode="auto">
              <a:xfrm>
                <a:off x="508143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Rectangle: Rounded Corners 220"/>
              <p:cNvSpPr/>
              <p:nvPr/>
            </p:nvSpPr>
            <p:spPr bwMode="auto">
              <a:xfrm>
                <a:off x="523152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Rectangle: Rounded Corners 221"/>
              <p:cNvSpPr/>
              <p:nvPr/>
            </p:nvSpPr>
            <p:spPr bwMode="auto">
              <a:xfrm>
                <a:off x="538162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Rectangle: Rounded Corners 222"/>
              <p:cNvSpPr/>
              <p:nvPr/>
            </p:nvSpPr>
            <p:spPr bwMode="auto">
              <a:xfrm>
                <a:off x="553171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Rectangle: Rounded Corners 223"/>
              <p:cNvSpPr/>
              <p:nvPr/>
            </p:nvSpPr>
            <p:spPr bwMode="auto">
              <a:xfrm>
                <a:off x="568181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Rectangle: Rounded Corners 224"/>
              <p:cNvSpPr/>
              <p:nvPr/>
            </p:nvSpPr>
            <p:spPr bwMode="auto">
              <a:xfrm>
                <a:off x="583190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Rectangle: Rounded Corners 225"/>
              <p:cNvSpPr/>
              <p:nvPr/>
            </p:nvSpPr>
            <p:spPr bwMode="auto">
              <a:xfrm>
                <a:off x="598200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Rectangle: Rounded Corners 226"/>
              <p:cNvSpPr/>
              <p:nvPr/>
            </p:nvSpPr>
            <p:spPr bwMode="auto">
              <a:xfrm>
                <a:off x="6132099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Group 206"/>
            <p:cNvGrpSpPr/>
            <p:nvPr/>
          </p:nvGrpSpPr>
          <p:grpSpPr>
            <a:xfrm>
              <a:off x="5148933" y="5684854"/>
              <a:ext cx="1982108" cy="146881"/>
              <a:chOff x="4781243" y="2871070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135" name="Rectangle: Rounded Corners 207"/>
              <p:cNvSpPr/>
              <p:nvPr/>
            </p:nvSpPr>
            <p:spPr bwMode="auto">
              <a:xfrm>
                <a:off x="478124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Rectangle: Rounded Corners 208"/>
              <p:cNvSpPr/>
              <p:nvPr/>
            </p:nvSpPr>
            <p:spPr bwMode="auto">
              <a:xfrm>
                <a:off x="493133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Rectangle: Rounded Corners 209"/>
              <p:cNvSpPr/>
              <p:nvPr/>
            </p:nvSpPr>
            <p:spPr bwMode="auto">
              <a:xfrm>
                <a:off x="508143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Rectangle: Rounded Corners 210"/>
              <p:cNvSpPr/>
              <p:nvPr/>
            </p:nvSpPr>
            <p:spPr bwMode="auto">
              <a:xfrm>
                <a:off x="523152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Rectangle: Rounded Corners 211"/>
              <p:cNvSpPr/>
              <p:nvPr/>
            </p:nvSpPr>
            <p:spPr bwMode="auto">
              <a:xfrm>
                <a:off x="538162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Rectangle: Rounded Corners 212"/>
              <p:cNvSpPr/>
              <p:nvPr/>
            </p:nvSpPr>
            <p:spPr bwMode="auto">
              <a:xfrm>
                <a:off x="553171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Rectangle: Rounded Corners 213"/>
              <p:cNvSpPr/>
              <p:nvPr/>
            </p:nvSpPr>
            <p:spPr bwMode="auto">
              <a:xfrm>
                <a:off x="568181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Rectangle: Rounded Corners 214"/>
              <p:cNvSpPr/>
              <p:nvPr/>
            </p:nvSpPr>
            <p:spPr bwMode="auto">
              <a:xfrm>
                <a:off x="583190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Rectangle: Rounded Corners 215"/>
              <p:cNvSpPr/>
              <p:nvPr/>
            </p:nvSpPr>
            <p:spPr bwMode="auto">
              <a:xfrm>
                <a:off x="598200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Rectangle: Rounded Corners 216"/>
              <p:cNvSpPr/>
              <p:nvPr/>
            </p:nvSpPr>
            <p:spPr bwMode="auto">
              <a:xfrm>
                <a:off x="6132099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0" name="组 349"/>
          <p:cNvGrpSpPr/>
          <p:nvPr/>
        </p:nvGrpSpPr>
        <p:grpSpPr>
          <a:xfrm>
            <a:off x="8953372" y="2938270"/>
            <a:ext cx="2880000" cy="2880000"/>
            <a:chOff x="8953372" y="3287894"/>
            <a:chExt cx="2880000" cy="288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BC6160E-C7AC-4D87-A6A7-B776559948FC}"/>
                </a:ext>
              </a:extLst>
            </p:cNvPr>
            <p:cNvSpPr/>
            <p:nvPr/>
          </p:nvSpPr>
          <p:spPr>
            <a:xfrm>
              <a:off x="8953372" y="3287894"/>
              <a:ext cx="2880000" cy="28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TextBox 307"/>
            <p:cNvSpPr txBox="1"/>
            <p:nvPr/>
          </p:nvSpPr>
          <p:spPr>
            <a:xfrm>
              <a:off x="9397467" y="3544556"/>
              <a:ext cx="1380004" cy="475770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nb-NO" sz="3200" dirty="0">
                  <a:solidFill>
                    <a:srgbClr val="465372"/>
                  </a:solidFill>
                  <a:cs typeface="+mn-ea"/>
                  <a:sym typeface="+mn-lt"/>
                </a:rPr>
                <a:t>54%</a:t>
              </a:r>
            </a:p>
          </p:txBody>
        </p:sp>
        <p:grpSp>
          <p:nvGrpSpPr>
            <p:cNvPr id="237" name="Group 310"/>
            <p:cNvGrpSpPr/>
            <p:nvPr/>
          </p:nvGrpSpPr>
          <p:grpSpPr>
            <a:xfrm>
              <a:off x="10426846" y="3622210"/>
              <a:ext cx="962423" cy="146881"/>
              <a:chOff x="5531718" y="1513378"/>
              <a:chExt cx="708331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343" name="Rectangle: Rounded Corners 416"/>
              <p:cNvSpPr/>
              <p:nvPr/>
            </p:nvSpPr>
            <p:spPr bwMode="auto">
              <a:xfrm>
                <a:off x="5531718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4" name="Rectangle: Rounded Corners 417"/>
              <p:cNvSpPr/>
              <p:nvPr/>
            </p:nvSpPr>
            <p:spPr bwMode="auto">
              <a:xfrm>
                <a:off x="5681813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5" name="Rectangle: Rounded Corners 418"/>
              <p:cNvSpPr/>
              <p:nvPr/>
            </p:nvSpPr>
            <p:spPr bwMode="auto">
              <a:xfrm>
                <a:off x="5831908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6" name="Rectangle: Rounded Corners 419"/>
              <p:cNvSpPr/>
              <p:nvPr/>
            </p:nvSpPr>
            <p:spPr bwMode="auto">
              <a:xfrm>
                <a:off x="5982003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7" name="Rectangle: Rounded Corners 420"/>
              <p:cNvSpPr/>
              <p:nvPr/>
            </p:nvSpPr>
            <p:spPr bwMode="auto">
              <a:xfrm>
                <a:off x="6132099" y="151337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8" name="Group 311"/>
            <p:cNvGrpSpPr/>
            <p:nvPr/>
          </p:nvGrpSpPr>
          <p:grpSpPr>
            <a:xfrm>
              <a:off x="10426846" y="3827130"/>
              <a:ext cx="962423" cy="146881"/>
              <a:chOff x="5531718" y="1664233"/>
              <a:chExt cx="708331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338" name="Rectangle: Rounded Corners 411"/>
              <p:cNvSpPr/>
              <p:nvPr/>
            </p:nvSpPr>
            <p:spPr bwMode="auto">
              <a:xfrm>
                <a:off x="5531718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9" name="Rectangle: Rounded Corners 412"/>
              <p:cNvSpPr/>
              <p:nvPr/>
            </p:nvSpPr>
            <p:spPr bwMode="auto">
              <a:xfrm>
                <a:off x="5681813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0" name="Rectangle: Rounded Corners 413"/>
              <p:cNvSpPr/>
              <p:nvPr/>
            </p:nvSpPr>
            <p:spPr bwMode="auto">
              <a:xfrm>
                <a:off x="5831908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1" name="Rectangle: Rounded Corners 414"/>
              <p:cNvSpPr/>
              <p:nvPr/>
            </p:nvSpPr>
            <p:spPr bwMode="auto">
              <a:xfrm>
                <a:off x="5982003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2" name="Rectangle: Rounded Corners 415"/>
              <p:cNvSpPr/>
              <p:nvPr/>
            </p:nvSpPr>
            <p:spPr bwMode="auto">
              <a:xfrm>
                <a:off x="6132099" y="166423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9" name="Group 312"/>
            <p:cNvGrpSpPr/>
            <p:nvPr/>
          </p:nvGrpSpPr>
          <p:grpSpPr>
            <a:xfrm>
              <a:off x="9407168" y="4032050"/>
              <a:ext cx="1982108" cy="146881"/>
              <a:chOff x="4781243" y="1815088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328" name="Rectangle: Rounded Corners 401"/>
              <p:cNvSpPr/>
              <p:nvPr/>
            </p:nvSpPr>
            <p:spPr bwMode="auto">
              <a:xfrm>
                <a:off x="478124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9" name="Rectangle: Rounded Corners 402"/>
              <p:cNvSpPr/>
              <p:nvPr/>
            </p:nvSpPr>
            <p:spPr bwMode="auto">
              <a:xfrm>
                <a:off x="493133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0" name="Rectangle: Rounded Corners 403"/>
              <p:cNvSpPr/>
              <p:nvPr/>
            </p:nvSpPr>
            <p:spPr bwMode="auto">
              <a:xfrm>
                <a:off x="508143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1" name="Rectangle: Rounded Corners 404"/>
              <p:cNvSpPr/>
              <p:nvPr/>
            </p:nvSpPr>
            <p:spPr bwMode="auto">
              <a:xfrm>
                <a:off x="523152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2" name="Rectangle: Rounded Corners 405"/>
              <p:cNvSpPr/>
              <p:nvPr/>
            </p:nvSpPr>
            <p:spPr bwMode="auto">
              <a:xfrm>
                <a:off x="538162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3" name="Rectangle: Rounded Corners 406"/>
              <p:cNvSpPr/>
              <p:nvPr/>
            </p:nvSpPr>
            <p:spPr bwMode="auto">
              <a:xfrm>
                <a:off x="553171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4" name="Rectangle: Rounded Corners 407"/>
              <p:cNvSpPr/>
              <p:nvPr/>
            </p:nvSpPr>
            <p:spPr bwMode="auto">
              <a:xfrm>
                <a:off x="568181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5" name="Rectangle: Rounded Corners 408"/>
              <p:cNvSpPr/>
              <p:nvPr/>
            </p:nvSpPr>
            <p:spPr bwMode="auto">
              <a:xfrm>
                <a:off x="5831908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6" name="Rectangle: Rounded Corners 409"/>
              <p:cNvSpPr/>
              <p:nvPr/>
            </p:nvSpPr>
            <p:spPr bwMode="auto">
              <a:xfrm>
                <a:off x="5982003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7" name="Rectangle: Rounded Corners 410"/>
              <p:cNvSpPr/>
              <p:nvPr/>
            </p:nvSpPr>
            <p:spPr bwMode="auto">
              <a:xfrm>
                <a:off x="6132099" y="181508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0" name="Group 313"/>
            <p:cNvGrpSpPr/>
            <p:nvPr/>
          </p:nvGrpSpPr>
          <p:grpSpPr>
            <a:xfrm>
              <a:off x="9407168" y="4236970"/>
              <a:ext cx="1982108" cy="146881"/>
              <a:chOff x="4781243" y="1965943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318" name="Rectangle: Rounded Corners 391"/>
              <p:cNvSpPr/>
              <p:nvPr/>
            </p:nvSpPr>
            <p:spPr bwMode="auto">
              <a:xfrm>
                <a:off x="478124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9" name="Rectangle: Rounded Corners 392"/>
              <p:cNvSpPr/>
              <p:nvPr/>
            </p:nvSpPr>
            <p:spPr bwMode="auto">
              <a:xfrm>
                <a:off x="493133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0" name="Rectangle: Rounded Corners 393"/>
              <p:cNvSpPr/>
              <p:nvPr/>
            </p:nvSpPr>
            <p:spPr bwMode="auto">
              <a:xfrm>
                <a:off x="508143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1" name="Rectangle: Rounded Corners 394"/>
              <p:cNvSpPr/>
              <p:nvPr/>
            </p:nvSpPr>
            <p:spPr bwMode="auto">
              <a:xfrm>
                <a:off x="523152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2" name="Rectangle: Rounded Corners 395"/>
              <p:cNvSpPr/>
              <p:nvPr/>
            </p:nvSpPr>
            <p:spPr bwMode="auto">
              <a:xfrm>
                <a:off x="538162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3" name="Rectangle: Rounded Corners 396"/>
              <p:cNvSpPr/>
              <p:nvPr/>
            </p:nvSpPr>
            <p:spPr bwMode="auto">
              <a:xfrm>
                <a:off x="553171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4" name="Rectangle: Rounded Corners 397"/>
              <p:cNvSpPr/>
              <p:nvPr/>
            </p:nvSpPr>
            <p:spPr bwMode="auto">
              <a:xfrm>
                <a:off x="568181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5" name="Rectangle: Rounded Corners 398"/>
              <p:cNvSpPr/>
              <p:nvPr/>
            </p:nvSpPr>
            <p:spPr bwMode="auto">
              <a:xfrm>
                <a:off x="5831908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6" name="Rectangle: Rounded Corners 399"/>
              <p:cNvSpPr/>
              <p:nvPr/>
            </p:nvSpPr>
            <p:spPr bwMode="auto">
              <a:xfrm>
                <a:off x="5982003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7" name="Rectangle: Rounded Corners 400"/>
              <p:cNvSpPr/>
              <p:nvPr/>
            </p:nvSpPr>
            <p:spPr bwMode="auto">
              <a:xfrm>
                <a:off x="6132099" y="196594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1" name="Group 314"/>
            <p:cNvGrpSpPr/>
            <p:nvPr/>
          </p:nvGrpSpPr>
          <p:grpSpPr>
            <a:xfrm>
              <a:off x="9407168" y="4441890"/>
              <a:ext cx="1982108" cy="146881"/>
              <a:chOff x="4781243" y="2116798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308" name="Rectangle: Rounded Corners 381"/>
              <p:cNvSpPr/>
              <p:nvPr/>
            </p:nvSpPr>
            <p:spPr bwMode="auto">
              <a:xfrm>
                <a:off x="478124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9" name="Rectangle: Rounded Corners 382"/>
              <p:cNvSpPr/>
              <p:nvPr/>
            </p:nvSpPr>
            <p:spPr bwMode="auto">
              <a:xfrm>
                <a:off x="493133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0" name="Rectangle: Rounded Corners 383"/>
              <p:cNvSpPr/>
              <p:nvPr/>
            </p:nvSpPr>
            <p:spPr bwMode="auto">
              <a:xfrm>
                <a:off x="508143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1" name="Rectangle: Rounded Corners 384"/>
              <p:cNvSpPr/>
              <p:nvPr/>
            </p:nvSpPr>
            <p:spPr bwMode="auto">
              <a:xfrm>
                <a:off x="523152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2" name="Rectangle: Rounded Corners 385"/>
              <p:cNvSpPr/>
              <p:nvPr/>
            </p:nvSpPr>
            <p:spPr bwMode="auto">
              <a:xfrm>
                <a:off x="538162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3" name="Rectangle: Rounded Corners 386"/>
              <p:cNvSpPr/>
              <p:nvPr/>
            </p:nvSpPr>
            <p:spPr bwMode="auto">
              <a:xfrm>
                <a:off x="553171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4" name="Rectangle: Rounded Corners 387"/>
              <p:cNvSpPr/>
              <p:nvPr/>
            </p:nvSpPr>
            <p:spPr bwMode="auto">
              <a:xfrm>
                <a:off x="568181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5" name="Rectangle: Rounded Corners 388"/>
              <p:cNvSpPr/>
              <p:nvPr/>
            </p:nvSpPr>
            <p:spPr bwMode="auto">
              <a:xfrm>
                <a:off x="5831908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6" name="Rectangle: Rounded Corners 389"/>
              <p:cNvSpPr/>
              <p:nvPr/>
            </p:nvSpPr>
            <p:spPr bwMode="auto">
              <a:xfrm>
                <a:off x="5982003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7" name="Rectangle: Rounded Corners 390"/>
              <p:cNvSpPr/>
              <p:nvPr/>
            </p:nvSpPr>
            <p:spPr bwMode="auto">
              <a:xfrm>
                <a:off x="6132099" y="211679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2" name="Group 315"/>
            <p:cNvGrpSpPr/>
            <p:nvPr/>
          </p:nvGrpSpPr>
          <p:grpSpPr>
            <a:xfrm>
              <a:off x="9407168" y="4646809"/>
              <a:ext cx="1982108" cy="146881"/>
              <a:chOff x="4781243" y="2267653"/>
              <a:chExt cx="1458806" cy="108102"/>
            </a:xfrm>
            <a:solidFill>
              <a:schemeClr val="tx2">
                <a:alpha val="20000"/>
              </a:schemeClr>
            </a:solidFill>
            <a:effectLst/>
          </p:grpSpPr>
          <p:sp>
            <p:nvSpPr>
              <p:cNvPr id="298" name="Rectangle: Rounded Corners 371"/>
              <p:cNvSpPr/>
              <p:nvPr/>
            </p:nvSpPr>
            <p:spPr bwMode="auto">
              <a:xfrm>
                <a:off x="478124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Rectangle: Rounded Corners 372"/>
              <p:cNvSpPr/>
              <p:nvPr/>
            </p:nvSpPr>
            <p:spPr bwMode="auto">
              <a:xfrm>
                <a:off x="493133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0" name="Rectangle: Rounded Corners 373"/>
              <p:cNvSpPr/>
              <p:nvPr/>
            </p:nvSpPr>
            <p:spPr bwMode="auto">
              <a:xfrm>
                <a:off x="508143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1" name="Rectangle: Rounded Corners 374"/>
              <p:cNvSpPr/>
              <p:nvPr/>
            </p:nvSpPr>
            <p:spPr bwMode="auto">
              <a:xfrm>
                <a:off x="523152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2" name="Rectangle: Rounded Corners 375"/>
              <p:cNvSpPr/>
              <p:nvPr/>
            </p:nvSpPr>
            <p:spPr bwMode="auto">
              <a:xfrm>
                <a:off x="5381623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3" name="Rectangle: Rounded Corners 376"/>
              <p:cNvSpPr/>
              <p:nvPr/>
            </p:nvSpPr>
            <p:spPr bwMode="auto">
              <a:xfrm>
                <a:off x="5531718" y="226765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4" name="Rectangle: Rounded Corners 377"/>
              <p:cNvSpPr/>
              <p:nvPr/>
            </p:nvSpPr>
            <p:spPr bwMode="auto">
              <a:xfrm>
                <a:off x="5681813" y="2267653"/>
                <a:ext cx="107950" cy="108102"/>
              </a:xfrm>
              <a:prstGeom prst="roundRect">
                <a:avLst/>
              </a:prstGeom>
              <a:solidFill>
                <a:srgbClr val="46537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5" name="Rectangle: Rounded Corners 378"/>
              <p:cNvSpPr/>
              <p:nvPr/>
            </p:nvSpPr>
            <p:spPr bwMode="auto">
              <a:xfrm>
                <a:off x="5831908" y="2267653"/>
                <a:ext cx="107950" cy="108102"/>
              </a:xfrm>
              <a:prstGeom prst="roundRect">
                <a:avLst/>
              </a:prstGeom>
              <a:solidFill>
                <a:srgbClr val="46537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6" name="Rectangle: Rounded Corners 379"/>
              <p:cNvSpPr/>
              <p:nvPr/>
            </p:nvSpPr>
            <p:spPr bwMode="auto">
              <a:xfrm>
                <a:off x="5982003" y="2267653"/>
                <a:ext cx="107950" cy="108102"/>
              </a:xfrm>
              <a:prstGeom prst="roundRect">
                <a:avLst/>
              </a:prstGeom>
              <a:solidFill>
                <a:srgbClr val="46537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" name="Rectangle: Rounded Corners 380"/>
              <p:cNvSpPr/>
              <p:nvPr/>
            </p:nvSpPr>
            <p:spPr bwMode="auto">
              <a:xfrm>
                <a:off x="6132099" y="2267653"/>
                <a:ext cx="107950" cy="108102"/>
              </a:xfrm>
              <a:prstGeom prst="roundRect">
                <a:avLst/>
              </a:prstGeom>
              <a:solidFill>
                <a:srgbClr val="465372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3" name="Group 316"/>
            <p:cNvGrpSpPr/>
            <p:nvPr/>
          </p:nvGrpSpPr>
          <p:grpSpPr>
            <a:xfrm>
              <a:off x="9407168" y="4851729"/>
              <a:ext cx="1982108" cy="146881"/>
              <a:chOff x="4781243" y="2418508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288" name="Rectangle: Rounded Corners 361"/>
              <p:cNvSpPr/>
              <p:nvPr/>
            </p:nvSpPr>
            <p:spPr bwMode="auto">
              <a:xfrm>
                <a:off x="478124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Rectangle: Rounded Corners 362"/>
              <p:cNvSpPr/>
              <p:nvPr/>
            </p:nvSpPr>
            <p:spPr bwMode="auto">
              <a:xfrm>
                <a:off x="493133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Rectangle: Rounded Corners 363"/>
              <p:cNvSpPr/>
              <p:nvPr/>
            </p:nvSpPr>
            <p:spPr bwMode="auto">
              <a:xfrm>
                <a:off x="508143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Rectangle: Rounded Corners 364"/>
              <p:cNvSpPr/>
              <p:nvPr/>
            </p:nvSpPr>
            <p:spPr bwMode="auto">
              <a:xfrm>
                <a:off x="523152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Rectangle: Rounded Corners 365"/>
              <p:cNvSpPr/>
              <p:nvPr/>
            </p:nvSpPr>
            <p:spPr bwMode="auto">
              <a:xfrm>
                <a:off x="538162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Rectangle: Rounded Corners 366"/>
              <p:cNvSpPr/>
              <p:nvPr/>
            </p:nvSpPr>
            <p:spPr bwMode="auto">
              <a:xfrm>
                <a:off x="553171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Rectangle: Rounded Corners 367"/>
              <p:cNvSpPr/>
              <p:nvPr/>
            </p:nvSpPr>
            <p:spPr bwMode="auto">
              <a:xfrm>
                <a:off x="568181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Rectangle: Rounded Corners 368"/>
              <p:cNvSpPr/>
              <p:nvPr/>
            </p:nvSpPr>
            <p:spPr bwMode="auto">
              <a:xfrm>
                <a:off x="5831908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Rectangle: Rounded Corners 369"/>
              <p:cNvSpPr/>
              <p:nvPr/>
            </p:nvSpPr>
            <p:spPr bwMode="auto">
              <a:xfrm>
                <a:off x="5982003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Rectangle: Rounded Corners 370"/>
              <p:cNvSpPr/>
              <p:nvPr/>
            </p:nvSpPr>
            <p:spPr bwMode="auto">
              <a:xfrm>
                <a:off x="6132099" y="241850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4" name="Group 317"/>
            <p:cNvGrpSpPr/>
            <p:nvPr/>
          </p:nvGrpSpPr>
          <p:grpSpPr>
            <a:xfrm>
              <a:off x="9407168" y="5056648"/>
              <a:ext cx="1982108" cy="146881"/>
              <a:chOff x="4781243" y="2569363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278" name="Rectangle: Rounded Corners 351"/>
              <p:cNvSpPr/>
              <p:nvPr/>
            </p:nvSpPr>
            <p:spPr bwMode="auto">
              <a:xfrm>
                <a:off x="478124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9" name="Rectangle: Rounded Corners 352"/>
              <p:cNvSpPr/>
              <p:nvPr/>
            </p:nvSpPr>
            <p:spPr bwMode="auto">
              <a:xfrm>
                <a:off x="493133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0" name="Rectangle: Rounded Corners 353"/>
              <p:cNvSpPr/>
              <p:nvPr/>
            </p:nvSpPr>
            <p:spPr bwMode="auto">
              <a:xfrm>
                <a:off x="508143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1" name="Rectangle: Rounded Corners 354"/>
              <p:cNvSpPr/>
              <p:nvPr/>
            </p:nvSpPr>
            <p:spPr bwMode="auto">
              <a:xfrm>
                <a:off x="523152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Rectangle: Rounded Corners 355"/>
              <p:cNvSpPr/>
              <p:nvPr/>
            </p:nvSpPr>
            <p:spPr bwMode="auto">
              <a:xfrm>
                <a:off x="538162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Rectangle: Rounded Corners 356"/>
              <p:cNvSpPr/>
              <p:nvPr/>
            </p:nvSpPr>
            <p:spPr bwMode="auto">
              <a:xfrm>
                <a:off x="553171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Rectangle: Rounded Corners 357"/>
              <p:cNvSpPr/>
              <p:nvPr/>
            </p:nvSpPr>
            <p:spPr bwMode="auto">
              <a:xfrm>
                <a:off x="568181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Rectangle: Rounded Corners 358"/>
              <p:cNvSpPr/>
              <p:nvPr/>
            </p:nvSpPr>
            <p:spPr bwMode="auto">
              <a:xfrm>
                <a:off x="5831908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Rectangle: Rounded Corners 359"/>
              <p:cNvSpPr/>
              <p:nvPr/>
            </p:nvSpPr>
            <p:spPr bwMode="auto">
              <a:xfrm>
                <a:off x="5982003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7" name="Rectangle: Rounded Corners 360"/>
              <p:cNvSpPr/>
              <p:nvPr/>
            </p:nvSpPr>
            <p:spPr bwMode="auto">
              <a:xfrm>
                <a:off x="6132099" y="2569363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5" name="Group 318"/>
            <p:cNvGrpSpPr/>
            <p:nvPr/>
          </p:nvGrpSpPr>
          <p:grpSpPr>
            <a:xfrm>
              <a:off x="9407168" y="5261568"/>
              <a:ext cx="1982108" cy="146881"/>
              <a:chOff x="4781243" y="2720218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268" name="Rectangle: Rounded Corners 341"/>
              <p:cNvSpPr/>
              <p:nvPr/>
            </p:nvSpPr>
            <p:spPr bwMode="auto">
              <a:xfrm>
                <a:off x="478124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9" name="Rectangle: Rounded Corners 342"/>
              <p:cNvSpPr/>
              <p:nvPr/>
            </p:nvSpPr>
            <p:spPr bwMode="auto">
              <a:xfrm>
                <a:off x="493133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0" name="Rectangle: Rounded Corners 343"/>
              <p:cNvSpPr/>
              <p:nvPr/>
            </p:nvSpPr>
            <p:spPr bwMode="auto">
              <a:xfrm>
                <a:off x="508143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1" name="Rectangle: Rounded Corners 344"/>
              <p:cNvSpPr/>
              <p:nvPr/>
            </p:nvSpPr>
            <p:spPr bwMode="auto">
              <a:xfrm>
                <a:off x="523152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2" name="Rectangle: Rounded Corners 345"/>
              <p:cNvSpPr/>
              <p:nvPr/>
            </p:nvSpPr>
            <p:spPr bwMode="auto">
              <a:xfrm>
                <a:off x="538162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3" name="Rectangle: Rounded Corners 346"/>
              <p:cNvSpPr/>
              <p:nvPr/>
            </p:nvSpPr>
            <p:spPr bwMode="auto">
              <a:xfrm>
                <a:off x="553171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4" name="Rectangle: Rounded Corners 347"/>
              <p:cNvSpPr/>
              <p:nvPr/>
            </p:nvSpPr>
            <p:spPr bwMode="auto">
              <a:xfrm>
                <a:off x="568181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5" name="Rectangle: Rounded Corners 348"/>
              <p:cNvSpPr/>
              <p:nvPr/>
            </p:nvSpPr>
            <p:spPr bwMode="auto">
              <a:xfrm>
                <a:off x="5831908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6" name="Rectangle: Rounded Corners 349"/>
              <p:cNvSpPr/>
              <p:nvPr/>
            </p:nvSpPr>
            <p:spPr bwMode="auto">
              <a:xfrm>
                <a:off x="5982003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7" name="Rectangle: Rounded Corners 350"/>
              <p:cNvSpPr/>
              <p:nvPr/>
            </p:nvSpPr>
            <p:spPr bwMode="auto">
              <a:xfrm>
                <a:off x="6132099" y="2720218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6" name="Group 319"/>
            <p:cNvGrpSpPr/>
            <p:nvPr/>
          </p:nvGrpSpPr>
          <p:grpSpPr>
            <a:xfrm>
              <a:off x="9407168" y="5466487"/>
              <a:ext cx="1982108" cy="146881"/>
              <a:chOff x="4781243" y="2871070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258" name="Rectangle: Rounded Corners 331"/>
              <p:cNvSpPr/>
              <p:nvPr/>
            </p:nvSpPr>
            <p:spPr bwMode="auto">
              <a:xfrm>
                <a:off x="478124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Rectangle: Rounded Corners 332"/>
              <p:cNvSpPr/>
              <p:nvPr/>
            </p:nvSpPr>
            <p:spPr bwMode="auto">
              <a:xfrm>
                <a:off x="493133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Rectangle: Rounded Corners 333"/>
              <p:cNvSpPr/>
              <p:nvPr/>
            </p:nvSpPr>
            <p:spPr bwMode="auto">
              <a:xfrm>
                <a:off x="508143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Rectangle: Rounded Corners 334"/>
              <p:cNvSpPr/>
              <p:nvPr/>
            </p:nvSpPr>
            <p:spPr bwMode="auto">
              <a:xfrm>
                <a:off x="523152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Rectangle: Rounded Corners 335"/>
              <p:cNvSpPr/>
              <p:nvPr/>
            </p:nvSpPr>
            <p:spPr bwMode="auto">
              <a:xfrm>
                <a:off x="538162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Rectangle: Rounded Corners 336"/>
              <p:cNvSpPr/>
              <p:nvPr/>
            </p:nvSpPr>
            <p:spPr bwMode="auto">
              <a:xfrm>
                <a:off x="553171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Rectangle: Rounded Corners 337"/>
              <p:cNvSpPr/>
              <p:nvPr/>
            </p:nvSpPr>
            <p:spPr bwMode="auto">
              <a:xfrm>
                <a:off x="568181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Rectangle: Rounded Corners 338"/>
              <p:cNvSpPr/>
              <p:nvPr/>
            </p:nvSpPr>
            <p:spPr bwMode="auto">
              <a:xfrm>
                <a:off x="583190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Rectangle: Rounded Corners 339"/>
              <p:cNvSpPr/>
              <p:nvPr/>
            </p:nvSpPr>
            <p:spPr bwMode="auto">
              <a:xfrm>
                <a:off x="598200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Rectangle: Rounded Corners 340"/>
              <p:cNvSpPr/>
              <p:nvPr/>
            </p:nvSpPr>
            <p:spPr bwMode="auto">
              <a:xfrm>
                <a:off x="6132099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7" name="Group 320"/>
            <p:cNvGrpSpPr/>
            <p:nvPr/>
          </p:nvGrpSpPr>
          <p:grpSpPr>
            <a:xfrm>
              <a:off x="9407168" y="5671407"/>
              <a:ext cx="1982108" cy="146881"/>
              <a:chOff x="4781243" y="2871070"/>
              <a:chExt cx="1458806" cy="108102"/>
            </a:xfrm>
            <a:solidFill>
              <a:srgbClr val="465372"/>
            </a:solidFill>
            <a:effectLst/>
          </p:grpSpPr>
          <p:sp>
            <p:nvSpPr>
              <p:cNvPr id="248" name="Rectangle: Rounded Corners 321"/>
              <p:cNvSpPr/>
              <p:nvPr/>
            </p:nvSpPr>
            <p:spPr bwMode="auto">
              <a:xfrm>
                <a:off x="478124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Rectangle: Rounded Corners 322"/>
              <p:cNvSpPr/>
              <p:nvPr/>
            </p:nvSpPr>
            <p:spPr bwMode="auto">
              <a:xfrm>
                <a:off x="493133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Rectangle: Rounded Corners 323"/>
              <p:cNvSpPr/>
              <p:nvPr/>
            </p:nvSpPr>
            <p:spPr bwMode="auto">
              <a:xfrm>
                <a:off x="508143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Rectangle: Rounded Corners 324"/>
              <p:cNvSpPr/>
              <p:nvPr/>
            </p:nvSpPr>
            <p:spPr bwMode="auto">
              <a:xfrm>
                <a:off x="523152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Rectangle: Rounded Corners 325"/>
              <p:cNvSpPr/>
              <p:nvPr/>
            </p:nvSpPr>
            <p:spPr bwMode="auto">
              <a:xfrm>
                <a:off x="538162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Rectangle: Rounded Corners 326"/>
              <p:cNvSpPr/>
              <p:nvPr/>
            </p:nvSpPr>
            <p:spPr bwMode="auto">
              <a:xfrm>
                <a:off x="553171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Rectangle: Rounded Corners 327"/>
              <p:cNvSpPr/>
              <p:nvPr/>
            </p:nvSpPr>
            <p:spPr bwMode="auto">
              <a:xfrm>
                <a:off x="568181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Rectangle: Rounded Corners 328"/>
              <p:cNvSpPr/>
              <p:nvPr/>
            </p:nvSpPr>
            <p:spPr bwMode="auto">
              <a:xfrm>
                <a:off x="5831908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Rectangle: Rounded Corners 329"/>
              <p:cNvSpPr/>
              <p:nvPr/>
            </p:nvSpPr>
            <p:spPr bwMode="auto">
              <a:xfrm>
                <a:off x="5982003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Rectangle: Rounded Corners 330"/>
              <p:cNvSpPr/>
              <p:nvPr/>
            </p:nvSpPr>
            <p:spPr bwMode="auto">
              <a:xfrm>
                <a:off x="6132099" y="2871070"/>
                <a:ext cx="107950" cy="108102"/>
              </a:xfrm>
              <a:prstGeom prst="roundRect">
                <a:avLst/>
              </a:pr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2" name="组合 55"/>
          <p:cNvGrpSpPr/>
          <p:nvPr/>
        </p:nvGrpSpPr>
        <p:grpSpPr>
          <a:xfrm>
            <a:off x="484402" y="1471454"/>
            <a:ext cx="2784999" cy="839973"/>
            <a:chOff x="1541719" y="2349127"/>
            <a:chExt cx="2784999" cy="839973"/>
          </a:xfrm>
        </p:grpSpPr>
        <p:sp>
          <p:nvSpPr>
            <p:cNvPr id="353" name="文本框 352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4" name="文本框 353"/>
            <p:cNvSpPr txBox="1"/>
            <p:nvPr/>
          </p:nvSpPr>
          <p:spPr>
            <a:xfrm>
              <a:off x="1541719" y="2687681"/>
              <a:ext cx="278499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5" name="组合 55"/>
          <p:cNvGrpSpPr/>
          <p:nvPr/>
        </p:nvGrpSpPr>
        <p:grpSpPr>
          <a:xfrm>
            <a:off x="4718855" y="1461942"/>
            <a:ext cx="2784999" cy="839973"/>
            <a:chOff x="1541719" y="2349127"/>
            <a:chExt cx="2784999" cy="839973"/>
          </a:xfrm>
        </p:grpSpPr>
        <p:sp>
          <p:nvSpPr>
            <p:cNvPr id="356" name="文本框 355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7" name="文本框 356"/>
            <p:cNvSpPr txBox="1"/>
            <p:nvPr/>
          </p:nvSpPr>
          <p:spPr>
            <a:xfrm>
              <a:off x="1541719" y="2687681"/>
              <a:ext cx="278499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8" name="组合 55"/>
          <p:cNvGrpSpPr/>
          <p:nvPr/>
        </p:nvGrpSpPr>
        <p:grpSpPr>
          <a:xfrm>
            <a:off x="8951363" y="1469730"/>
            <a:ext cx="2784999" cy="839973"/>
            <a:chOff x="1541719" y="2349127"/>
            <a:chExt cx="2784999" cy="839973"/>
          </a:xfrm>
        </p:grpSpPr>
        <p:sp>
          <p:nvSpPr>
            <p:cNvPr id="359" name="文本框 358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0" name="文本框 359"/>
            <p:cNvSpPr txBox="1"/>
            <p:nvPr/>
          </p:nvSpPr>
          <p:spPr>
            <a:xfrm>
              <a:off x="1541719" y="2687681"/>
              <a:ext cx="278499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274897A-1F7B-4B02-8144-CDE99000C2A8}"/>
              </a:ext>
            </a:extLst>
          </p:cNvPr>
          <p:cNvSpPr/>
          <p:nvPr/>
        </p:nvSpPr>
        <p:spPr>
          <a:xfrm>
            <a:off x="844291" y="1367866"/>
            <a:ext cx="3045728" cy="416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cs typeface="+mn-ea"/>
              <a:sym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2C1677-47D2-4A7F-8BAD-73180DA86DAF}"/>
              </a:ext>
            </a:extLst>
          </p:cNvPr>
          <p:cNvSpPr/>
          <p:nvPr/>
        </p:nvSpPr>
        <p:spPr>
          <a:xfrm>
            <a:off x="4588787" y="1367866"/>
            <a:ext cx="3045728" cy="416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6438D1-31AC-48AB-AFB1-CC785AFA9EED}"/>
              </a:ext>
            </a:extLst>
          </p:cNvPr>
          <p:cNvSpPr/>
          <p:nvPr/>
        </p:nvSpPr>
        <p:spPr>
          <a:xfrm>
            <a:off x="8292803" y="1367866"/>
            <a:ext cx="3045728" cy="416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cs typeface="+mn-ea"/>
              <a:sym typeface="+mn-lt"/>
            </a:endParaRPr>
          </a:p>
        </p:txBody>
      </p:sp>
      <p:pic>
        <p:nvPicPr>
          <p:cNvPr id="8" name="图片占位符 16">
            <a:extLst>
              <a:ext uri="{FF2B5EF4-FFF2-40B4-BE49-F238E27FC236}">
                <a16:creationId xmlns:a16="http://schemas.microsoft.com/office/drawing/2014/main" id="{9F0C4107-2137-4DFB-8F82-AA82AE8B3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5" y="1420941"/>
            <a:ext cx="2832441" cy="1770276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DC92FFC6-FFE3-44CD-8CA1-B62E3B7ECE67}"/>
              </a:ext>
            </a:extLst>
          </p:cNvPr>
          <p:cNvSpPr txBox="1"/>
          <p:nvPr/>
        </p:nvSpPr>
        <p:spPr>
          <a:xfrm>
            <a:off x="987896" y="3330107"/>
            <a:ext cx="163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65372"/>
                </a:solidFill>
                <a:cs typeface="+mn-ea"/>
                <a:sym typeface="+mn-lt"/>
              </a:rPr>
              <a:t>Add Title Text</a:t>
            </a:r>
            <a:endParaRPr lang="id-ID" altLang="zh-CN" sz="2000" b="1" dirty="0">
              <a:solidFill>
                <a:srgbClr val="465372"/>
              </a:solidFill>
              <a:cs typeface="+mn-ea"/>
              <a:sym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3F4D061-0E80-4608-ACE0-0EA35FD7D713}"/>
              </a:ext>
            </a:extLst>
          </p:cNvPr>
          <p:cNvSpPr txBox="1"/>
          <p:nvPr/>
        </p:nvSpPr>
        <p:spPr>
          <a:xfrm>
            <a:off x="4732392" y="3330107"/>
            <a:ext cx="163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65372"/>
                </a:solidFill>
                <a:cs typeface="+mn-ea"/>
                <a:sym typeface="+mn-lt"/>
              </a:rPr>
              <a:t>Add Title Text</a:t>
            </a:r>
            <a:endParaRPr lang="id-ID" altLang="zh-CN" sz="2000" b="1" dirty="0">
              <a:solidFill>
                <a:srgbClr val="465372"/>
              </a:solidFill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09D9962-D91C-4D26-98E8-8FC6DD79C626}"/>
              </a:ext>
            </a:extLst>
          </p:cNvPr>
          <p:cNvSpPr txBox="1"/>
          <p:nvPr/>
        </p:nvSpPr>
        <p:spPr>
          <a:xfrm>
            <a:off x="8436408" y="3330107"/>
            <a:ext cx="163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65372"/>
                </a:solidFill>
                <a:cs typeface="+mn-ea"/>
                <a:sym typeface="+mn-lt"/>
              </a:rPr>
              <a:t>Add Title Text</a:t>
            </a:r>
            <a:endParaRPr lang="id-ID" altLang="zh-CN" sz="2000" b="1" dirty="0">
              <a:solidFill>
                <a:srgbClr val="465372"/>
              </a:solidFill>
              <a:cs typeface="+mn-ea"/>
              <a:sym typeface="+mn-lt"/>
            </a:endParaRP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0596664F-5903-47D3-A640-16EA8D456052}"/>
              </a:ext>
            </a:extLst>
          </p:cNvPr>
          <p:cNvSpPr txBox="1"/>
          <p:nvPr/>
        </p:nvSpPr>
        <p:spPr>
          <a:xfrm>
            <a:off x="974428" y="3968040"/>
            <a:ext cx="2785454" cy="536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2B57C466-170A-41E9-AE2D-66AA1BD42861}"/>
              </a:ext>
            </a:extLst>
          </p:cNvPr>
          <p:cNvSpPr txBox="1"/>
          <p:nvPr/>
        </p:nvSpPr>
        <p:spPr>
          <a:xfrm>
            <a:off x="4714927" y="3968040"/>
            <a:ext cx="2785454" cy="536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62CF9D43-3E6A-43BA-B623-EDCC5F014D03}"/>
              </a:ext>
            </a:extLst>
          </p:cNvPr>
          <p:cNvSpPr txBox="1"/>
          <p:nvPr/>
        </p:nvSpPr>
        <p:spPr>
          <a:xfrm>
            <a:off x="8422528" y="3968040"/>
            <a:ext cx="2785454" cy="536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pic>
        <p:nvPicPr>
          <p:cNvPr id="6" name="图片占位符 17">
            <a:extLst>
              <a:ext uri="{FF2B5EF4-FFF2-40B4-BE49-F238E27FC236}">
                <a16:creationId xmlns:a16="http://schemas.microsoft.com/office/drawing/2014/main" id="{85B218C8-C7AE-42FD-9E83-4754F041C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277"/>
          <a:stretch/>
        </p:blipFill>
        <p:spPr>
          <a:xfrm>
            <a:off x="4675779" y="1420941"/>
            <a:ext cx="2863749" cy="1770276"/>
          </a:xfrm>
          <a:prstGeom prst="rect">
            <a:avLst/>
          </a:prstGeom>
        </p:spPr>
      </p:pic>
      <p:pic>
        <p:nvPicPr>
          <p:cNvPr id="7" name="图片占位符 18">
            <a:extLst>
              <a:ext uri="{FF2B5EF4-FFF2-40B4-BE49-F238E27FC236}">
                <a16:creationId xmlns:a16="http://schemas.microsoft.com/office/drawing/2014/main" id="{0B874FE5-9A1D-4436-8914-1260DA5579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2"/>
          <a:stretch/>
        </p:blipFill>
        <p:spPr>
          <a:xfrm>
            <a:off x="8383380" y="1420941"/>
            <a:ext cx="2863749" cy="17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/>
      <p:bldP spid="11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726141"/>
            <a:ext cx="11515354" cy="52242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íṧḻiďè"/>
          <p:cNvSpPr/>
          <p:nvPr/>
        </p:nvSpPr>
        <p:spPr>
          <a:xfrm>
            <a:off x="7157374" y="2049974"/>
            <a:ext cx="1584000" cy="1584000"/>
          </a:xfrm>
          <a:prstGeom prst="ellipse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íṣḻîḑê"/>
          <p:cNvSpPr/>
          <p:nvPr/>
        </p:nvSpPr>
        <p:spPr>
          <a:xfrm>
            <a:off x="3450626" y="2049974"/>
            <a:ext cx="1584000" cy="1584000"/>
          </a:xfrm>
          <a:prstGeom prst="ellipse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44"/>
          <p:cNvSpPr/>
          <p:nvPr/>
        </p:nvSpPr>
        <p:spPr>
          <a:xfrm>
            <a:off x="3904849" y="2502598"/>
            <a:ext cx="679776" cy="678751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45"/>
          <p:cNvSpPr/>
          <p:nvPr/>
        </p:nvSpPr>
        <p:spPr>
          <a:xfrm>
            <a:off x="7611598" y="2508714"/>
            <a:ext cx="679776" cy="6665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46"/>
          <p:cNvGrpSpPr/>
          <p:nvPr/>
        </p:nvGrpSpPr>
        <p:grpSpPr>
          <a:xfrm>
            <a:off x="8410249" y="3993390"/>
            <a:ext cx="2784999" cy="771750"/>
            <a:chOff x="1541719" y="2349127"/>
            <a:chExt cx="2784999" cy="771750"/>
          </a:xfrm>
        </p:grpSpPr>
        <p:sp>
          <p:nvSpPr>
            <p:cNvPr id="12" name="文本框 1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4" name="组合 52"/>
          <p:cNvGrpSpPr/>
          <p:nvPr/>
        </p:nvGrpSpPr>
        <p:grpSpPr>
          <a:xfrm>
            <a:off x="4703500" y="3993390"/>
            <a:ext cx="2784999" cy="771750"/>
            <a:chOff x="1541719" y="2349127"/>
            <a:chExt cx="2784999" cy="771750"/>
          </a:xfrm>
        </p:grpSpPr>
        <p:sp>
          <p:nvSpPr>
            <p:cNvPr id="15" name="文本框 14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7" name="组合 55"/>
          <p:cNvGrpSpPr/>
          <p:nvPr/>
        </p:nvGrpSpPr>
        <p:grpSpPr>
          <a:xfrm>
            <a:off x="996752" y="3993390"/>
            <a:ext cx="2784999" cy="771750"/>
            <a:chOff x="1541719" y="2349127"/>
            <a:chExt cx="2784999" cy="771750"/>
          </a:xfrm>
        </p:grpSpPr>
        <p:sp>
          <p:nvSpPr>
            <p:cNvPr id="18" name="文本框 1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735858" y="1659936"/>
            <a:ext cx="2156724" cy="2156724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17638" y="1659936"/>
            <a:ext cx="2156724" cy="2156724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293902" y="1659936"/>
            <a:ext cx="2156724" cy="21567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65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4296D4-16D3-4E03-AA4F-A5B786A441FD}"/>
              </a:ext>
            </a:extLst>
          </p:cNvPr>
          <p:cNvGrpSpPr/>
          <p:nvPr/>
        </p:nvGrpSpPr>
        <p:grpSpPr>
          <a:xfrm>
            <a:off x="566057" y="259727"/>
            <a:ext cx="3320143" cy="4234258"/>
            <a:chOff x="566057" y="259727"/>
            <a:chExt cx="3320143" cy="423425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AD9B2C8-5B9A-4935-93A3-0C97513925D2}"/>
                </a:ext>
              </a:extLst>
            </p:cNvPr>
            <p:cNvSpPr/>
            <p:nvPr/>
          </p:nvSpPr>
          <p:spPr>
            <a:xfrm>
              <a:off x="566057" y="259727"/>
              <a:ext cx="3320143" cy="4215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E684DD-11EE-4220-BDE7-F811DB4189CB}"/>
                </a:ext>
              </a:extLst>
            </p:cNvPr>
            <p:cNvSpPr/>
            <p:nvPr/>
          </p:nvSpPr>
          <p:spPr>
            <a:xfrm flipV="1">
              <a:off x="566057" y="4194961"/>
              <a:ext cx="3320143" cy="299024"/>
            </a:xfrm>
            <a:prstGeom prst="rect">
              <a:avLst/>
            </a:prstGeom>
            <a:solidFill>
              <a:srgbClr val="ECB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DA078A8-B465-4A82-8831-CF0111B4DA6D}"/>
              </a:ext>
            </a:extLst>
          </p:cNvPr>
          <p:cNvCxnSpPr/>
          <p:nvPr/>
        </p:nvCxnSpPr>
        <p:spPr>
          <a:xfrm>
            <a:off x="921640" y="1660758"/>
            <a:ext cx="2608976" cy="0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465FD56-D16D-44A7-9F3A-54352F2C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500" y="501895"/>
            <a:ext cx="1232048" cy="113862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98667F9-7093-429C-982A-790BCCA4563C}"/>
              </a:ext>
            </a:extLst>
          </p:cNvPr>
          <p:cNvGrpSpPr/>
          <p:nvPr/>
        </p:nvGrpSpPr>
        <p:grpSpPr>
          <a:xfrm>
            <a:off x="1626177" y="3755803"/>
            <a:ext cx="1199902" cy="133532"/>
            <a:chOff x="1371121" y="5771625"/>
            <a:chExt cx="1199902" cy="13353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4B1DF47-AB9A-43FE-AC8A-064B7768378F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AA7317C-1B53-4639-BD7E-934C07B34F8C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7259D4D-6493-4BBD-82FD-E0258D8C8B09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1BA9817-BE9C-45D3-A29E-855F4D61FCB0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24D1749-CDD4-485C-A639-3F1BA6E0F09C}"/>
              </a:ext>
            </a:extLst>
          </p:cNvPr>
          <p:cNvSpPr txBox="1"/>
          <p:nvPr/>
        </p:nvSpPr>
        <p:spPr>
          <a:xfrm>
            <a:off x="1275000" y="2097996"/>
            <a:ext cx="188668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i="1" dirty="0">
                <a:solidFill>
                  <a:srgbClr val="697AA3"/>
                </a:solidFill>
                <a:cs typeface="+mn-ea"/>
                <a:sym typeface="+mn-lt"/>
              </a:rPr>
              <a:t>03</a:t>
            </a:r>
            <a:endParaRPr lang="zh-CN" altLang="en-US" sz="72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484466" y="1660758"/>
            <a:ext cx="7222671" cy="4644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BA5B45-B8FF-4273-95DD-7BFB4DB5B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16941" r="29665" b="12035"/>
          <a:stretch/>
        </p:blipFill>
        <p:spPr>
          <a:xfrm>
            <a:off x="9854910" y="1660758"/>
            <a:ext cx="1852228" cy="4644267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0673FB7-E1FF-41B1-A647-0EEE0CBA7609}"/>
              </a:ext>
            </a:extLst>
          </p:cNvPr>
          <p:cNvCxnSpPr>
            <a:cxnSpLocks/>
          </p:cNvCxnSpPr>
          <p:nvPr/>
        </p:nvCxnSpPr>
        <p:spPr>
          <a:xfrm>
            <a:off x="4903566" y="2460858"/>
            <a:ext cx="0" cy="2212742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E7251AF-3ECD-4A4A-9E3C-9B25F04BF200}"/>
              </a:ext>
            </a:extLst>
          </p:cNvPr>
          <p:cNvGrpSpPr/>
          <p:nvPr/>
        </p:nvGrpSpPr>
        <p:grpSpPr>
          <a:xfrm>
            <a:off x="4965024" y="3323878"/>
            <a:ext cx="4409329" cy="1275969"/>
            <a:chOff x="1481912" y="1732450"/>
            <a:chExt cx="4409329" cy="127596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8A39327-72AB-4767-AC73-5C4011EB85EF}"/>
                </a:ext>
              </a:extLst>
            </p:cNvPr>
            <p:cNvSpPr/>
            <p:nvPr/>
          </p:nvSpPr>
          <p:spPr>
            <a:xfrm>
              <a:off x="1481912" y="1732450"/>
              <a:ext cx="1552541" cy="6463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rgbClr val="465372"/>
                  </a:solidFill>
                  <a:cs typeface="+mn-ea"/>
                  <a:sym typeface="+mn-lt"/>
                </a:rPr>
                <a:t>System</a:t>
              </a:r>
              <a:endParaRPr lang="zh-CN" altLang="en-US" sz="3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6DAC0AB-0F08-40B0-A765-ED53029608A2}"/>
                </a:ext>
              </a:extLst>
            </p:cNvPr>
            <p:cNvSpPr txBox="1"/>
            <p:nvPr/>
          </p:nvSpPr>
          <p:spPr>
            <a:xfrm>
              <a:off x="1481913" y="2438904"/>
              <a:ext cx="4409328" cy="569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 the presentation and make it into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film to a wider field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01CAD72-0C94-43B7-967F-FE80B31D982D}"/>
              </a:ext>
            </a:extLst>
          </p:cNvPr>
          <p:cNvSpPr txBox="1"/>
          <p:nvPr/>
        </p:nvSpPr>
        <p:spPr>
          <a:xfrm>
            <a:off x="5013461" y="2554437"/>
            <a:ext cx="22452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400" i="1" dirty="0">
                <a:solidFill>
                  <a:srgbClr val="697AA3"/>
                </a:solidFill>
                <a:cs typeface="+mn-ea"/>
                <a:sym typeface="+mn-lt"/>
              </a:rPr>
              <a:t>20XX</a:t>
            </a:r>
            <a:endParaRPr lang="zh-CN" altLang="en-US" sz="44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3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iṣḷiḋê"/>
          <p:cNvSpPr/>
          <p:nvPr/>
        </p:nvSpPr>
        <p:spPr>
          <a:xfrm>
            <a:off x="1139174" y="1642529"/>
            <a:ext cx="3078193" cy="1023257"/>
          </a:xfrm>
          <a:prstGeom prst="rect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íṩļïďe"/>
          <p:cNvSpPr/>
          <p:nvPr/>
        </p:nvSpPr>
        <p:spPr>
          <a:xfrm>
            <a:off x="7856403" y="4240586"/>
            <a:ext cx="3078193" cy="1023257"/>
          </a:xfrm>
          <a:prstGeom prst="rect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13"/>
          <p:cNvGrpSpPr/>
          <p:nvPr/>
        </p:nvGrpSpPr>
        <p:grpSpPr>
          <a:xfrm>
            <a:off x="8017273" y="4358702"/>
            <a:ext cx="2784999" cy="839973"/>
            <a:chOff x="1541719" y="2349127"/>
            <a:chExt cx="2784999" cy="839973"/>
          </a:xfrm>
        </p:grpSpPr>
        <p:sp>
          <p:nvSpPr>
            <p:cNvPr id="9" name="文本框 8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41719" y="2687681"/>
              <a:ext cx="278499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1" name="组合 16"/>
          <p:cNvGrpSpPr/>
          <p:nvPr/>
        </p:nvGrpSpPr>
        <p:grpSpPr>
          <a:xfrm>
            <a:off x="1285770" y="1763281"/>
            <a:ext cx="2784999" cy="839973"/>
            <a:chOff x="1541719" y="2349127"/>
            <a:chExt cx="2784999" cy="839973"/>
          </a:xfrm>
        </p:grpSpPr>
        <p:sp>
          <p:nvSpPr>
            <p:cNvPr id="12" name="文本框 11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41719" y="2687681"/>
              <a:ext cx="2784999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5" r="54547" b="33320"/>
          <a:stretch/>
        </p:blipFill>
        <p:spPr>
          <a:xfrm>
            <a:off x="1139174" y="2665786"/>
            <a:ext cx="3078193" cy="2598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4"/>
          <a:stretch/>
        </p:blipFill>
        <p:spPr>
          <a:xfrm>
            <a:off x="4333215" y="1642529"/>
            <a:ext cx="3442753" cy="36213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/>
          <a:stretch/>
        </p:blipFill>
        <p:spPr>
          <a:xfrm>
            <a:off x="7856403" y="1642529"/>
            <a:ext cx="3078192" cy="27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611889"/>
            <a:ext cx="11248592" cy="5573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2700000">
            <a:off x="1864543" y="2550987"/>
            <a:ext cx="1387321" cy="1387321"/>
          </a:xfrm>
          <a:prstGeom prst="roundRect">
            <a:avLst>
              <a:gd name="adj" fmla="val 6319"/>
            </a:avLst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2700000">
            <a:off x="4155945" y="2550986"/>
            <a:ext cx="1387321" cy="1387321"/>
          </a:xfrm>
          <a:prstGeom prst="roundRect">
            <a:avLst>
              <a:gd name="adj" fmla="val 6319"/>
            </a:avLst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 rot="2700000">
            <a:off x="6447348" y="2528785"/>
            <a:ext cx="1387321" cy="1387321"/>
          </a:xfrm>
          <a:prstGeom prst="roundRect">
            <a:avLst>
              <a:gd name="adj" fmla="val 6319"/>
            </a:avLst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2700000">
            <a:off x="8738750" y="2528784"/>
            <a:ext cx="1387321" cy="1387321"/>
          </a:xfrm>
          <a:prstGeom prst="roundRect">
            <a:avLst>
              <a:gd name="adj" fmla="val 6319"/>
            </a:avLst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任意多边形 8"/>
          <p:cNvSpPr/>
          <p:nvPr/>
        </p:nvSpPr>
        <p:spPr>
          <a:xfrm>
            <a:off x="1752796" y="1607394"/>
            <a:ext cx="1939864" cy="1148310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任意多边形 9"/>
          <p:cNvSpPr/>
          <p:nvPr/>
        </p:nvSpPr>
        <p:spPr>
          <a:xfrm flipV="1">
            <a:off x="4044295" y="3734735"/>
            <a:ext cx="1939864" cy="1148310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任意多边形 10"/>
          <p:cNvSpPr/>
          <p:nvPr/>
        </p:nvSpPr>
        <p:spPr>
          <a:xfrm>
            <a:off x="6335888" y="1607394"/>
            <a:ext cx="1939864" cy="1148310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任意多边形 11"/>
          <p:cNvSpPr/>
          <p:nvPr/>
        </p:nvSpPr>
        <p:spPr>
          <a:xfrm flipV="1">
            <a:off x="8605090" y="3734735"/>
            <a:ext cx="1939864" cy="1148310"/>
          </a:xfrm>
          <a:custGeom>
            <a:avLst/>
            <a:gdLst>
              <a:gd name="connsiteX0" fmla="*/ 0 w 1940313"/>
              <a:gd name="connsiteY0" fmla="*/ 791737 h 1148576"/>
              <a:gd name="connsiteX1" fmla="*/ 791737 w 1940313"/>
              <a:gd name="connsiteY1" fmla="*/ 0 h 1148576"/>
              <a:gd name="connsiteX2" fmla="*/ 1940313 w 1940313"/>
              <a:gd name="connsiteY2" fmla="*/ 1148576 h 11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313" h="1148576">
                <a:moveTo>
                  <a:pt x="0" y="791737"/>
                </a:moveTo>
                <a:lnTo>
                  <a:pt x="791737" y="0"/>
                </a:lnTo>
                <a:lnTo>
                  <a:pt x="1940313" y="1148576"/>
                </a:lnTo>
              </a:path>
            </a:pathLst>
          </a:custGeom>
          <a:noFill/>
          <a:ln w="12700">
            <a:solidFill>
              <a:srgbClr val="8A8B8F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合 12"/>
          <p:cNvGrpSpPr/>
          <p:nvPr/>
        </p:nvGrpSpPr>
        <p:grpSpPr>
          <a:xfrm>
            <a:off x="2317712" y="2877003"/>
            <a:ext cx="480983" cy="701134"/>
            <a:chOff x="4081166" y="4301728"/>
            <a:chExt cx="239316" cy="348854"/>
          </a:xfrm>
          <a:solidFill>
            <a:schemeClr val="bg1"/>
          </a:solidFill>
        </p:grpSpPr>
        <p:sp>
          <p:nvSpPr>
            <p:cNvPr id="12" name="AutoShape 97"/>
            <p:cNvSpPr>
              <a:spLocks/>
            </p:cNvSpPr>
            <p:nvPr/>
          </p:nvSpPr>
          <p:spPr bwMode="auto">
            <a:xfrm>
              <a:off x="4081166" y="4301728"/>
              <a:ext cx="239316" cy="3488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98"/>
            <p:cNvSpPr>
              <a:spLocks/>
            </p:cNvSpPr>
            <p:nvPr/>
          </p:nvSpPr>
          <p:spPr bwMode="auto">
            <a:xfrm>
              <a:off x="4178797" y="4334470"/>
              <a:ext cx="44053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99"/>
            <p:cNvSpPr>
              <a:spLocks/>
            </p:cNvSpPr>
            <p:nvPr/>
          </p:nvSpPr>
          <p:spPr bwMode="auto">
            <a:xfrm>
              <a:off x="4190108" y="4607123"/>
              <a:ext cx="21431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组合 16"/>
          <p:cNvGrpSpPr/>
          <p:nvPr/>
        </p:nvGrpSpPr>
        <p:grpSpPr>
          <a:xfrm>
            <a:off x="4511738" y="2889702"/>
            <a:ext cx="675737" cy="675737"/>
            <a:chOff x="6162378" y="2904530"/>
            <a:chExt cx="348258" cy="348258"/>
          </a:xfrm>
          <a:solidFill>
            <a:schemeClr val="bg1"/>
          </a:solidFill>
        </p:grpSpPr>
        <p:sp>
          <p:nvSpPr>
            <p:cNvPr id="16" name="AutoShape 52"/>
            <p:cNvSpPr>
              <a:spLocks/>
            </p:cNvSpPr>
            <p:nvPr/>
          </p:nvSpPr>
          <p:spPr bwMode="auto">
            <a:xfrm>
              <a:off x="6162378" y="2904530"/>
              <a:ext cx="348258" cy="348258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53"/>
            <p:cNvSpPr>
              <a:spLocks/>
            </p:cNvSpPr>
            <p:nvPr/>
          </p:nvSpPr>
          <p:spPr bwMode="auto">
            <a:xfrm>
              <a:off x="6293347" y="3024187"/>
              <a:ext cx="94060" cy="97631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AutoShape 54"/>
            <p:cNvSpPr>
              <a:spLocks/>
            </p:cNvSpPr>
            <p:nvPr/>
          </p:nvSpPr>
          <p:spPr bwMode="auto">
            <a:xfrm>
              <a:off x="6282035" y="3143845"/>
              <a:ext cx="52983" cy="55364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AutoShape 55"/>
            <p:cNvSpPr>
              <a:spLocks/>
            </p:cNvSpPr>
            <p:nvPr/>
          </p:nvSpPr>
          <p:spPr bwMode="auto">
            <a:xfrm>
              <a:off x="6336804" y="2958703"/>
              <a:ext cx="53578" cy="5596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0" name="Group 58"/>
          <p:cNvGrpSpPr/>
          <p:nvPr/>
        </p:nvGrpSpPr>
        <p:grpSpPr>
          <a:xfrm>
            <a:off x="6855618" y="2937539"/>
            <a:ext cx="570783" cy="535658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21" name="AutoShape 69"/>
            <p:cNvSpPr>
              <a:spLocks/>
            </p:cNvSpPr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AutoShape 70"/>
            <p:cNvSpPr>
              <a:spLocks/>
            </p:cNvSpPr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AutoShape 71"/>
            <p:cNvSpPr>
              <a:spLocks/>
            </p:cNvSpPr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72"/>
            <p:cNvSpPr>
              <a:spLocks/>
            </p:cNvSpPr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AutoShape 73"/>
            <p:cNvSpPr>
              <a:spLocks/>
            </p:cNvSpPr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AutoShape 74"/>
            <p:cNvSpPr>
              <a:spLocks/>
            </p:cNvSpPr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75"/>
            <p:cNvSpPr>
              <a:spLocks/>
            </p:cNvSpPr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AutoShape 76"/>
            <p:cNvSpPr>
              <a:spLocks/>
            </p:cNvSpPr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AutoShape 77"/>
            <p:cNvSpPr>
              <a:spLocks/>
            </p:cNvSpPr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0" name="组合 31"/>
          <p:cNvGrpSpPr/>
          <p:nvPr/>
        </p:nvGrpSpPr>
        <p:grpSpPr>
          <a:xfrm>
            <a:off x="9110028" y="2922664"/>
            <a:ext cx="644767" cy="565409"/>
            <a:chOff x="1239739" y="2232422"/>
            <a:chExt cx="348258" cy="305396"/>
          </a:xfrm>
          <a:solidFill>
            <a:schemeClr val="bg1"/>
          </a:solidFill>
        </p:grpSpPr>
        <p:sp>
          <p:nvSpPr>
            <p:cNvPr id="31" name="AutoShape 147"/>
            <p:cNvSpPr>
              <a:spLocks/>
            </p:cNvSpPr>
            <p:nvPr/>
          </p:nvSpPr>
          <p:spPr bwMode="auto">
            <a:xfrm>
              <a:off x="1239739" y="2232422"/>
              <a:ext cx="348258" cy="305396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AutoShape 148"/>
            <p:cNvSpPr>
              <a:spLocks/>
            </p:cNvSpPr>
            <p:nvPr/>
          </p:nvSpPr>
          <p:spPr bwMode="auto">
            <a:xfrm>
              <a:off x="1293912" y="2287190"/>
              <a:ext cx="51792" cy="517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0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3" name="组合 34"/>
          <p:cNvGrpSpPr/>
          <p:nvPr/>
        </p:nvGrpSpPr>
        <p:grpSpPr>
          <a:xfrm>
            <a:off x="1195343" y="4653673"/>
            <a:ext cx="2665476" cy="850798"/>
            <a:chOff x="1351824" y="4950667"/>
            <a:chExt cx="2666093" cy="850995"/>
          </a:xfrm>
        </p:grpSpPr>
        <p:sp>
          <p:nvSpPr>
            <p:cNvPr id="34" name="文本框 48"/>
            <p:cNvSpPr txBox="1"/>
            <p:nvPr/>
          </p:nvSpPr>
          <p:spPr>
            <a:xfrm>
              <a:off x="1723309" y="4950667"/>
              <a:ext cx="1923123" cy="40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351824" y="5280757"/>
              <a:ext cx="2666093" cy="520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7"/>
          <p:cNvGrpSpPr/>
          <p:nvPr/>
        </p:nvGrpSpPr>
        <p:grpSpPr>
          <a:xfrm>
            <a:off x="3515167" y="1073685"/>
            <a:ext cx="2665476" cy="842367"/>
            <a:chOff x="1349899" y="4950667"/>
            <a:chExt cx="2666093" cy="842561"/>
          </a:xfrm>
        </p:grpSpPr>
        <p:sp>
          <p:nvSpPr>
            <p:cNvPr id="37" name="文本框 51"/>
            <p:cNvSpPr txBox="1"/>
            <p:nvPr/>
          </p:nvSpPr>
          <p:spPr>
            <a:xfrm>
              <a:off x="1723309" y="4950667"/>
              <a:ext cx="1923123" cy="40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49899" y="5272324"/>
              <a:ext cx="2666093" cy="520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40"/>
          <p:cNvGrpSpPr/>
          <p:nvPr/>
        </p:nvGrpSpPr>
        <p:grpSpPr>
          <a:xfrm>
            <a:off x="5795306" y="4653673"/>
            <a:ext cx="2665476" cy="850796"/>
            <a:chOff x="1351824" y="4950667"/>
            <a:chExt cx="2666093" cy="850993"/>
          </a:xfrm>
        </p:grpSpPr>
        <p:sp>
          <p:nvSpPr>
            <p:cNvPr id="40" name="文本框 54"/>
            <p:cNvSpPr txBox="1"/>
            <p:nvPr/>
          </p:nvSpPr>
          <p:spPr>
            <a:xfrm>
              <a:off x="1723309" y="4950667"/>
              <a:ext cx="1923123" cy="40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351824" y="5280755"/>
              <a:ext cx="2666093" cy="520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3"/>
          <p:cNvGrpSpPr/>
          <p:nvPr/>
        </p:nvGrpSpPr>
        <p:grpSpPr>
          <a:xfrm>
            <a:off x="8117055" y="1073680"/>
            <a:ext cx="2665476" cy="769680"/>
            <a:chOff x="1351824" y="4950667"/>
            <a:chExt cx="2666093" cy="769858"/>
          </a:xfrm>
        </p:grpSpPr>
        <p:sp>
          <p:nvSpPr>
            <p:cNvPr id="43" name="文本框 57"/>
            <p:cNvSpPr txBox="1"/>
            <p:nvPr/>
          </p:nvSpPr>
          <p:spPr>
            <a:xfrm>
              <a:off x="1723309" y="4950667"/>
              <a:ext cx="1923123" cy="40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351824" y="5199620"/>
              <a:ext cx="2666093" cy="520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3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3" y="847165"/>
            <a:ext cx="5331886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6317750" y="847165"/>
            <a:ext cx="5331886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íSḻíďê"/>
          <p:cNvSpPr/>
          <p:nvPr/>
        </p:nvSpPr>
        <p:spPr>
          <a:xfrm>
            <a:off x="6586186" y="3951834"/>
            <a:ext cx="4897070" cy="1449287"/>
          </a:xfrm>
          <a:prstGeom prst="rect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ṣḷïḍé"/>
          <p:cNvSpPr/>
          <p:nvPr/>
        </p:nvSpPr>
        <p:spPr>
          <a:xfrm>
            <a:off x="642440" y="3951835"/>
            <a:ext cx="4897070" cy="1449287"/>
          </a:xfrm>
          <a:prstGeom prst="rect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14"/>
          <p:cNvGrpSpPr/>
          <p:nvPr/>
        </p:nvGrpSpPr>
        <p:grpSpPr>
          <a:xfrm>
            <a:off x="7639230" y="4197884"/>
            <a:ext cx="2784999" cy="908069"/>
            <a:chOff x="1541719" y="2349127"/>
            <a:chExt cx="2784999" cy="908069"/>
          </a:xfrm>
        </p:grpSpPr>
        <p:sp>
          <p:nvSpPr>
            <p:cNvPr id="11" name="文本框 1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41719" y="2687681"/>
              <a:ext cx="2784999" cy="569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20"/>
          <p:cNvGrpSpPr/>
          <p:nvPr/>
        </p:nvGrpSpPr>
        <p:grpSpPr>
          <a:xfrm>
            <a:off x="1698474" y="4197884"/>
            <a:ext cx="2784999" cy="908069"/>
            <a:chOff x="1541719" y="2349127"/>
            <a:chExt cx="2784999" cy="908069"/>
          </a:xfrm>
        </p:grpSpPr>
        <p:sp>
          <p:nvSpPr>
            <p:cNvPr id="14" name="文本框 1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1719" y="2687681"/>
              <a:ext cx="2784999" cy="569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6"/>
          <a:stretch/>
        </p:blipFill>
        <p:spPr>
          <a:xfrm>
            <a:off x="651667" y="1774410"/>
            <a:ext cx="4902357" cy="217742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4"/>
          <a:stretch/>
        </p:blipFill>
        <p:spPr>
          <a:xfrm>
            <a:off x="6596604" y="1773831"/>
            <a:ext cx="4886652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Oval 3"/>
          <p:cNvSpPr/>
          <p:nvPr/>
        </p:nvSpPr>
        <p:spPr>
          <a:xfrm rot="2700000">
            <a:off x="1622133" y="3151152"/>
            <a:ext cx="531628" cy="531628"/>
          </a:xfrm>
          <a:prstGeom prst="roundRect">
            <a:avLst/>
          </a:prstGeom>
          <a:solidFill>
            <a:srgbClr val="465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4" name="Straight Connector 4"/>
          <p:cNvCxnSpPr/>
          <p:nvPr/>
        </p:nvCxnSpPr>
        <p:spPr>
          <a:xfrm>
            <a:off x="2153761" y="3416966"/>
            <a:ext cx="6946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5"/>
          <p:cNvSpPr/>
          <p:nvPr/>
        </p:nvSpPr>
        <p:spPr>
          <a:xfrm>
            <a:off x="2845408" y="2967386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Arc 6"/>
          <p:cNvSpPr/>
          <p:nvPr/>
        </p:nvSpPr>
        <p:spPr>
          <a:xfrm>
            <a:off x="2837788" y="2959766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Oval 8"/>
          <p:cNvSpPr/>
          <p:nvPr/>
        </p:nvSpPr>
        <p:spPr>
          <a:xfrm rot="2700000">
            <a:off x="3050438" y="1617794"/>
            <a:ext cx="531628" cy="531628"/>
          </a:xfrm>
          <a:prstGeom prst="roundRect">
            <a:avLst/>
          </a:prstGeom>
          <a:solidFill>
            <a:srgbClr val="697A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3733991" y="3416966"/>
            <a:ext cx="6946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0"/>
          <p:cNvSpPr/>
          <p:nvPr/>
        </p:nvSpPr>
        <p:spPr>
          <a:xfrm rot="2700000">
            <a:off x="4436215" y="3156468"/>
            <a:ext cx="531628" cy="531628"/>
          </a:xfrm>
          <a:prstGeom prst="roundRect">
            <a:avLst/>
          </a:prstGeom>
          <a:solidFill>
            <a:srgbClr val="465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0" name="Straight Connector 11"/>
          <p:cNvCxnSpPr/>
          <p:nvPr/>
        </p:nvCxnSpPr>
        <p:spPr>
          <a:xfrm>
            <a:off x="4957210" y="3416966"/>
            <a:ext cx="6946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2"/>
          <p:cNvSpPr/>
          <p:nvPr/>
        </p:nvSpPr>
        <p:spPr>
          <a:xfrm>
            <a:off x="5648857" y="2967386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14"/>
          <p:cNvSpPr/>
          <p:nvPr/>
        </p:nvSpPr>
        <p:spPr>
          <a:xfrm rot="2700000">
            <a:off x="5832623" y="4774913"/>
            <a:ext cx="531628" cy="531628"/>
          </a:xfrm>
          <a:prstGeom prst="roundRect">
            <a:avLst/>
          </a:prstGeom>
          <a:solidFill>
            <a:srgbClr val="697A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Arc 15"/>
          <p:cNvSpPr/>
          <p:nvPr/>
        </p:nvSpPr>
        <p:spPr>
          <a:xfrm>
            <a:off x="5641237" y="2959766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Straight Connector 16"/>
          <p:cNvCxnSpPr/>
          <p:nvPr/>
        </p:nvCxnSpPr>
        <p:spPr>
          <a:xfrm>
            <a:off x="6537440" y="3416966"/>
            <a:ext cx="6946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7"/>
          <p:cNvSpPr/>
          <p:nvPr/>
        </p:nvSpPr>
        <p:spPr>
          <a:xfrm rot="2700000">
            <a:off x="7239664" y="3156468"/>
            <a:ext cx="531628" cy="531628"/>
          </a:xfrm>
          <a:prstGeom prst="roundRect">
            <a:avLst/>
          </a:prstGeom>
          <a:solidFill>
            <a:srgbClr val="465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6" name="Straight Connector 18"/>
          <p:cNvCxnSpPr/>
          <p:nvPr/>
        </p:nvCxnSpPr>
        <p:spPr>
          <a:xfrm>
            <a:off x="7774834" y="3416966"/>
            <a:ext cx="6946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9"/>
          <p:cNvSpPr/>
          <p:nvPr/>
        </p:nvSpPr>
        <p:spPr>
          <a:xfrm>
            <a:off x="8466481" y="2967386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Arc 20"/>
          <p:cNvSpPr/>
          <p:nvPr/>
        </p:nvSpPr>
        <p:spPr>
          <a:xfrm>
            <a:off x="8458861" y="2959766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9" name="Straight Connector 21"/>
          <p:cNvCxnSpPr/>
          <p:nvPr/>
        </p:nvCxnSpPr>
        <p:spPr>
          <a:xfrm>
            <a:off x="8937325" y="2242327"/>
            <a:ext cx="0" cy="7315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22"/>
          <p:cNvSpPr/>
          <p:nvPr/>
        </p:nvSpPr>
        <p:spPr>
          <a:xfrm rot="2700000">
            <a:off x="8671511" y="1617794"/>
            <a:ext cx="531628" cy="531628"/>
          </a:xfrm>
          <a:prstGeom prst="roundRect">
            <a:avLst/>
          </a:prstGeom>
          <a:solidFill>
            <a:srgbClr val="697A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1" name="Straight Connector 23"/>
          <p:cNvCxnSpPr/>
          <p:nvPr/>
        </p:nvCxnSpPr>
        <p:spPr>
          <a:xfrm>
            <a:off x="9355064" y="3416966"/>
            <a:ext cx="6946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4"/>
          <p:cNvSpPr/>
          <p:nvPr/>
        </p:nvSpPr>
        <p:spPr>
          <a:xfrm rot="2700000">
            <a:off x="10057288" y="3156468"/>
            <a:ext cx="531628" cy="531628"/>
          </a:xfrm>
          <a:prstGeom prst="roundRect">
            <a:avLst/>
          </a:prstGeom>
          <a:solidFill>
            <a:srgbClr val="465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23" name="Straight Connector 21"/>
          <p:cNvCxnSpPr/>
          <p:nvPr/>
        </p:nvCxnSpPr>
        <p:spPr>
          <a:xfrm>
            <a:off x="3313765" y="2242327"/>
            <a:ext cx="0" cy="7315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1"/>
          <p:cNvCxnSpPr/>
          <p:nvPr/>
        </p:nvCxnSpPr>
        <p:spPr>
          <a:xfrm rot="10800000">
            <a:off x="6095065" y="3881786"/>
            <a:ext cx="0" cy="7315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54"/>
          <p:cNvGrpSpPr/>
          <p:nvPr/>
        </p:nvGrpSpPr>
        <p:grpSpPr>
          <a:xfrm>
            <a:off x="1904353" y="4341792"/>
            <a:ext cx="2781269" cy="819170"/>
            <a:chOff x="874713" y="3325188"/>
            <a:chExt cx="2781269" cy="819170"/>
          </a:xfrm>
        </p:grpSpPr>
        <p:sp>
          <p:nvSpPr>
            <p:cNvPr id="26" name="矩形 25"/>
            <p:cNvSpPr/>
            <p:nvPr/>
          </p:nvSpPr>
          <p:spPr>
            <a:xfrm>
              <a:off x="874713" y="3624472"/>
              <a:ext cx="2781269" cy="519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40071" y="3325188"/>
              <a:ext cx="2050552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3"/>
          <p:cNvSpPr/>
          <p:nvPr/>
        </p:nvSpPr>
        <p:spPr>
          <a:xfrm>
            <a:off x="1742894" y="3276410"/>
            <a:ext cx="290106" cy="281113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Oval 8"/>
          <p:cNvSpPr/>
          <p:nvPr/>
        </p:nvSpPr>
        <p:spPr>
          <a:xfrm>
            <a:off x="3171199" y="1751454"/>
            <a:ext cx="290106" cy="264307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Oval 10"/>
          <p:cNvSpPr/>
          <p:nvPr/>
        </p:nvSpPr>
        <p:spPr>
          <a:xfrm>
            <a:off x="4556976" y="3277229"/>
            <a:ext cx="290106" cy="290106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Oval 14"/>
          <p:cNvSpPr/>
          <p:nvPr/>
        </p:nvSpPr>
        <p:spPr>
          <a:xfrm>
            <a:off x="5976952" y="4895674"/>
            <a:ext cx="242970" cy="290106"/>
          </a:xfrm>
          <a:custGeom>
            <a:avLst/>
            <a:gdLst>
              <a:gd name="connsiteX0" fmla="*/ 206816 w 281869"/>
              <a:gd name="connsiteY0" fmla="*/ 79120 h 336550"/>
              <a:gd name="connsiteX1" fmla="*/ 201524 w 281869"/>
              <a:gd name="connsiteY1" fmla="*/ 85782 h 336550"/>
              <a:gd name="connsiteX2" fmla="*/ 201524 w 281869"/>
              <a:gd name="connsiteY2" fmla="*/ 92444 h 336550"/>
              <a:gd name="connsiteX3" fmla="*/ 205493 w 281869"/>
              <a:gd name="connsiteY3" fmla="*/ 96441 h 336550"/>
              <a:gd name="connsiteX4" fmla="*/ 198878 w 281869"/>
              <a:gd name="connsiteY4" fmla="*/ 133748 h 336550"/>
              <a:gd name="connsiteX5" fmla="*/ 198878 w 281869"/>
              <a:gd name="connsiteY5" fmla="*/ 137745 h 336550"/>
              <a:gd name="connsiteX6" fmla="*/ 206816 w 281869"/>
              <a:gd name="connsiteY6" fmla="*/ 149736 h 336550"/>
              <a:gd name="connsiteX7" fmla="*/ 213430 w 281869"/>
              <a:gd name="connsiteY7" fmla="*/ 149736 h 336550"/>
              <a:gd name="connsiteX8" fmla="*/ 221368 w 281869"/>
              <a:gd name="connsiteY8" fmla="*/ 137745 h 336550"/>
              <a:gd name="connsiteX9" fmla="*/ 221368 w 281869"/>
              <a:gd name="connsiteY9" fmla="*/ 133748 h 336550"/>
              <a:gd name="connsiteX10" fmla="*/ 214753 w 281869"/>
              <a:gd name="connsiteY10" fmla="*/ 96441 h 336550"/>
              <a:gd name="connsiteX11" fmla="*/ 220045 w 281869"/>
              <a:gd name="connsiteY11" fmla="*/ 92444 h 336550"/>
              <a:gd name="connsiteX12" fmla="*/ 220045 w 281869"/>
              <a:gd name="connsiteY12" fmla="*/ 85782 h 336550"/>
              <a:gd name="connsiteX13" fmla="*/ 213430 w 281869"/>
              <a:gd name="connsiteY13" fmla="*/ 79120 h 336550"/>
              <a:gd name="connsiteX14" fmla="*/ 206816 w 281869"/>
              <a:gd name="connsiteY14" fmla="*/ 79120 h 336550"/>
              <a:gd name="connsiteX15" fmla="*/ 68439 w 281869"/>
              <a:gd name="connsiteY15" fmla="*/ 79120 h 336550"/>
              <a:gd name="connsiteX16" fmla="*/ 61824 w 281869"/>
              <a:gd name="connsiteY16" fmla="*/ 85782 h 336550"/>
              <a:gd name="connsiteX17" fmla="*/ 61824 w 281869"/>
              <a:gd name="connsiteY17" fmla="*/ 92444 h 336550"/>
              <a:gd name="connsiteX18" fmla="*/ 67116 w 281869"/>
              <a:gd name="connsiteY18" fmla="*/ 96441 h 336550"/>
              <a:gd name="connsiteX19" fmla="*/ 60501 w 281869"/>
              <a:gd name="connsiteY19" fmla="*/ 133748 h 336550"/>
              <a:gd name="connsiteX20" fmla="*/ 60501 w 281869"/>
              <a:gd name="connsiteY20" fmla="*/ 137745 h 336550"/>
              <a:gd name="connsiteX21" fmla="*/ 68439 w 281869"/>
              <a:gd name="connsiteY21" fmla="*/ 149736 h 336550"/>
              <a:gd name="connsiteX22" fmla="*/ 75053 w 281869"/>
              <a:gd name="connsiteY22" fmla="*/ 149736 h 336550"/>
              <a:gd name="connsiteX23" fmla="*/ 82991 w 281869"/>
              <a:gd name="connsiteY23" fmla="*/ 137745 h 336550"/>
              <a:gd name="connsiteX24" fmla="*/ 82991 w 281869"/>
              <a:gd name="connsiteY24" fmla="*/ 133748 h 336550"/>
              <a:gd name="connsiteX25" fmla="*/ 76376 w 281869"/>
              <a:gd name="connsiteY25" fmla="*/ 96441 h 336550"/>
              <a:gd name="connsiteX26" fmla="*/ 80345 w 281869"/>
              <a:gd name="connsiteY26" fmla="*/ 92444 h 336550"/>
              <a:gd name="connsiteX27" fmla="*/ 80345 w 281869"/>
              <a:gd name="connsiteY27" fmla="*/ 85782 h 336550"/>
              <a:gd name="connsiteX28" fmla="*/ 75053 w 281869"/>
              <a:gd name="connsiteY28" fmla="*/ 79120 h 336550"/>
              <a:gd name="connsiteX29" fmla="*/ 68439 w 281869"/>
              <a:gd name="connsiteY29" fmla="*/ 79120 h 336550"/>
              <a:gd name="connsiteX30" fmla="*/ 21218 w 281869"/>
              <a:gd name="connsiteY30" fmla="*/ 69850 h 336550"/>
              <a:gd name="connsiteX31" fmla="*/ 121201 w 281869"/>
              <a:gd name="connsiteY31" fmla="*/ 69850 h 336550"/>
              <a:gd name="connsiteX32" fmla="*/ 135672 w 281869"/>
              <a:gd name="connsiteY32" fmla="*/ 83053 h 336550"/>
              <a:gd name="connsiteX33" fmla="*/ 140934 w 281869"/>
              <a:gd name="connsiteY33" fmla="*/ 113420 h 336550"/>
              <a:gd name="connsiteX34" fmla="*/ 146197 w 281869"/>
              <a:gd name="connsiteY34" fmla="*/ 83053 h 336550"/>
              <a:gd name="connsiteX35" fmla="*/ 160668 w 281869"/>
              <a:gd name="connsiteY35" fmla="*/ 69850 h 336550"/>
              <a:gd name="connsiteX36" fmla="*/ 260651 w 281869"/>
              <a:gd name="connsiteY36" fmla="*/ 69850 h 336550"/>
              <a:gd name="connsiteX37" fmla="*/ 275123 w 281869"/>
              <a:gd name="connsiteY37" fmla="*/ 83053 h 336550"/>
              <a:gd name="connsiteX38" fmla="*/ 281700 w 281869"/>
              <a:gd name="connsiteY38" fmla="*/ 196599 h 336550"/>
              <a:gd name="connsiteX39" fmla="*/ 269860 w 281869"/>
              <a:gd name="connsiteY39" fmla="*/ 211122 h 336550"/>
              <a:gd name="connsiteX40" fmla="*/ 254073 w 281869"/>
              <a:gd name="connsiteY40" fmla="*/ 199239 h 336550"/>
              <a:gd name="connsiteX41" fmla="*/ 250127 w 281869"/>
              <a:gd name="connsiteY41" fmla="*/ 125303 h 336550"/>
              <a:gd name="connsiteX42" fmla="*/ 248811 w 281869"/>
              <a:gd name="connsiteY42" fmla="*/ 319386 h 336550"/>
              <a:gd name="connsiteX43" fmla="*/ 231709 w 281869"/>
              <a:gd name="connsiteY43" fmla="*/ 336550 h 336550"/>
              <a:gd name="connsiteX44" fmla="*/ 215922 w 281869"/>
              <a:gd name="connsiteY44" fmla="*/ 319386 h 336550"/>
              <a:gd name="connsiteX45" fmla="*/ 215922 w 281869"/>
              <a:gd name="connsiteY45" fmla="*/ 213762 h 336550"/>
              <a:gd name="connsiteX46" fmla="*/ 210660 w 281869"/>
              <a:gd name="connsiteY46" fmla="*/ 208481 h 336550"/>
              <a:gd name="connsiteX47" fmla="*/ 204082 w 281869"/>
              <a:gd name="connsiteY47" fmla="*/ 213762 h 336550"/>
              <a:gd name="connsiteX48" fmla="*/ 204082 w 281869"/>
              <a:gd name="connsiteY48" fmla="*/ 319386 h 336550"/>
              <a:gd name="connsiteX49" fmla="*/ 186979 w 281869"/>
              <a:gd name="connsiteY49" fmla="*/ 336550 h 336550"/>
              <a:gd name="connsiteX50" fmla="*/ 171193 w 281869"/>
              <a:gd name="connsiteY50" fmla="*/ 319386 h 336550"/>
              <a:gd name="connsiteX51" fmla="*/ 171193 w 281869"/>
              <a:gd name="connsiteY51" fmla="*/ 121342 h 336550"/>
              <a:gd name="connsiteX52" fmla="*/ 155406 w 281869"/>
              <a:gd name="connsiteY52" fmla="*/ 199239 h 336550"/>
              <a:gd name="connsiteX53" fmla="*/ 140934 w 281869"/>
              <a:gd name="connsiteY53" fmla="*/ 211122 h 336550"/>
              <a:gd name="connsiteX54" fmla="*/ 126463 w 281869"/>
              <a:gd name="connsiteY54" fmla="*/ 199239 h 336550"/>
              <a:gd name="connsiteX55" fmla="*/ 110676 w 281869"/>
              <a:gd name="connsiteY55" fmla="*/ 125303 h 336550"/>
              <a:gd name="connsiteX56" fmla="*/ 110676 w 281869"/>
              <a:gd name="connsiteY56" fmla="*/ 319386 h 336550"/>
              <a:gd name="connsiteX57" fmla="*/ 93574 w 281869"/>
              <a:gd name="connsiteY57" fmla="*/ 336550 h 336550"/>
              <a:gd name="connsiteX58" fmla="*/ 77787 w 281869"/>
              <a:gd name="connsiteY58" fmla="*/ 319386 h 336550"/>
              <a:gd name="connsiteX59" fmla="*/ 77787 w 281869"/>
              <a:gd name="connsiteY59" fmla="*/ 213762 h 336550"/>
              <a:gd name="connsiteX60" fmla="*/ 71209 w 281869"/>
              <a:gd name="connsiteY60" fmla="*/ 208481 h 336550"/>
              <a:gd name="connsiteX61" fmla="*/ 65947 w 281869"/>
              <a:gd name="connsiteY61" fmla="*/ 213762 h 336550"/>
              <a:gd name="connsiteX62" fmla="*/ 65947 w 281869"/>
              <a:gd name="connsiteY62" fmla="*/ 319386 h 336550"/>
              <a:gd name="connsiteX63" fmla="*/ 48845 w 281869"/>
              <a:gd name="connsiteY63" fmla="*/ 336550 h 336550"/>
              <a:gd name="connsiteX64" fmla="*/ 33058 w 281869"/>
              <a:gd name="connsiteY64" fmla="*/ 319386 h 336550"/>
              <a:gd name="connsiteX65" fmla="*/ 33058 w 281869"/>
              <a:gd name="connsiteY65" fmla="*/ 121342 h 336550"/>
              <a:gd name="connsiteX66" fmla="*/ 27796 w 281869"/>
              <a:gd name="connsiteY66" fmla="*/ 199239 h 336550"/>
              <a:gd name="connsiteX67" fmla="*/ 12009 w 281869"/>
              <a:gd name="connsiteY67" fmla="*/ 211122 h 336550"/>
              <a:gd name="connsiteX68" fmla="*/ 169 w 281869"/>
              <a:gd name="connsiteY68" fmla="*/ 196599 h 336550"/>
              <a:gd name="connsiteX69" fmla="*/ 6746 w 281869"/>
              <a:gd name="connsiteY69" fmla="*/ 83053 h 336550"/>
              <a:gd name="connsiteX70" fmla="*/ 21218 w 281869"/>
              <a:gd name="connsiteY70" fmla="*/ 69850 h 336550"/>
              <a:gd name="connsiteX71" fmla="*/ 210785 w 281869"/>
              <a:gd name="connsiteY71" fmla="*/ 0 h 336550"/>
              <a:gd name="connsiteX72" fmla="*/ 241742 w 281869"/>
              <a:gd name="connsiteY72" fmla="*/ 30163 h 336550"/>
              <a:gd name="connsiteX73" fmla="*/ 210785 w 281869"/>
              <a:gd name="connsiteY73" fmla="*/ 60326 h 336550"/>
              <a:gd name="connsiteX74" fmla="*/ 179828 w 281869"/>
              <a:gd name="connsiteY74" fmla="*/ 30163 h 336550"/>
              <a:gd name="connsiteX75" fmla="*/ 210785 w 281869"/>
              <a:gd name="connsiteY75" fmla="*/ 0 h 336550"/>
              <a:gd name="connsiteX76" fmla="*/ 71085 w 281869"/>
              <a:gd name="connsiteY76" fmla="*/ 0 h 336550"/>
              <a:gd name="connsiteX77" fmla="*/ 102042 w 281869"/>
              <a:gd name="connsiteY77" fmla="*/ 30163 h 336550"/>
              <a:gd name="connsiteX78" fmla="*/ 71085 w 281869"/>
              <a:gd name="connsiteY78" fmla="*/ 60326 h 336550"/>
              <a:gd name="connsiteX79" fmla="*/ 40128 w 281869"/>
              <a:gd name="connsiteY79" fmla="*/ 30163 h 336550"/>
              <a:gd name="connsiteX80" fmla="*/ 71085 w 281869"/>
              <a:gd name="connsiteY80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81869" h="336550">
                <a:moveTo>
                  <a:pt x="206816" y="79120"/>
                </a:moveTo>
                <a:cubicBezTo>
                  <a:pt x="206816" y="79120"/>
                  <a:pt x="206816" y="79120"/>
                  <a:pt x="201524" y="85782"/>
                </a:cubicBezTo>
                <a:cubicBezTo>
                  <a:pt x="198878" y="88447"/>
                  <a:pt x="198878" y="89779"/>
                  <a:pt x="201524" y="92444"/>
                </a:cubicBezTo>
                <a:cubicBezTo>
                  <a:pt x="201524" y="92444"/>
                  <a:pt x="201524" y="92444"/>
                  <a:pt x="205493" y="96441"/>
                </a:cubicBezTo>
                <a:cubicBezTo>
                  <a:pt x="205493" y="96441"/>
                  <a:pt x="205493" y="96441"/>
                  <a:pt x="198878" y="133748"/>
                </a:cubicBezTo>
                <a:cubicBezTo>
                  <a:pt x="198878" y="135080"/>
                  <a:pt x="198878" y="136413"/>
                  <a:pt x="198878" y="137745"/>
                </a:cubicBezTo>
                <a:cubicBezTo>
                  <a:pt x="198878" y="137745"/>
                  <a:pt x="198878" y="137745"/>
                  <a:pt x="206816" y="149736"/>
                </a:cubicBezTo>
                <a:cubicBezTo>
                  <a:pt x="208139" y="152401"/>
                  <a:pt x="212107" y="152401"/>
                  <a:pt x="213430" y="149736"/>
                </a:cubicBezTo>
                <a:cubicBezTo>
                  <a:pt x="213430" y="149736"/>
                  <a:pt x="213430" y="149736"/>
                  <a:pt x="221368" y="137745"/>
                </a:cubicBezTo>
                <a:cubicBezTo>
                  <a:pt x="222691" y="136413"/>
                  <a:pt x="222691" y="135080"/>
                  <a:pt x="221368" y="133748"/>
                </a:cubicBezTo>
                <a:cubicBezTo>
                  <a:pt x="221368" y="133748"/>
                  <a:pt x="221368" y="133748"/>
                  <a:pt x="214753" y="96441"/>
                </a:cubicBezTo>
                <a:cubicBezTo>
                  <a:pt x="214753" y="96441"/>
                  <a:pt x="214753" y="96441"/>
                  <a:pt x="220045" y="92444"/>
                </a:cubicBezTo>
                <a:cubicBezTo>
                  <a:pt x="221368" y="89779"/>
                  <a:pt x="221368" y="88447"/>
                  <a:pt x="220045" y="85782"/>
                </a:cubicBezTo>
                <a:cubicBezTo>
                  <a:pt x="220045" y="85782"/>
                  <a:pt x="220045" y="85782"/>
                  <a:pt x="213430" y="79120"/>
                </a:cubicBezTo>
                <a:cubicBezTo>
                  <a:pt x="212107" y="77788"/>
                  <a:pt x="209462" y="77788"/>
                  <a:pt x="206816" y="79120"/>
                </a:cubicBezTo>
                <a:close/>
                <a:moveTo>
                  <a:pt x="68439" y="79120"/>
                </a:moveTo>
                <a:cubicBezTo>
                  <a:pt x="68439" y="79120"/>
                  <a:pt x="68439" y="79120"/>
                  <a:pt x="61824" y="85782"/>
                </a:cubicBezTo>
                <a:cubicBezTo>
                  <a:pt x="60501" y="88447"/>
                  <a:pt x="60501" y="89779"/>
                  <a:pt x="61824" y="92444"/>
                </a:cubicBezTo>
                <a:cubicBezTo>
                  <a:pt x="61824" y="92444"/>
                  <a:pt x="61824" y="92444"/>
                  <a:pt x="67116" y="96441"/>
                </a:cubicBezTo>
                <a:cubicBezTo>
                  <a:pt x="67116" y="96441"/>
                  <a:pt x="67116" y="96441"/>
                  <a:pt x="60501" y="133748"/>
                </a:cubicBezTo>
                <a:cubicBezTo>
                  <a:pt x="59178" y="135080"/>
                  <a:pt x="59178" y="136413"/>
                  <a:pt x="60501" y="137745"/>
                </a:cubicBezTo>
                <a:cubicBezTo>
                  <a:pt x="60501" y="137745"/>
                  <a:pt x="60501" y="137745"/>
                  <a:pt x="68439" y="149736"/>
                </a:cubicBezTo>
                <a:cubicBezTo>
                  <a:pt x="69762" y="152401"/>
                  <a:pt x="73730" y="152401"/>
                  <a:pt x="75053" y="149736"/>
                </a:cubicBezTo>
                <a:cubicBezTo>
                  <a:pt x="75053" y="149736"/>
                  <a:pt x="75053" y="149736"/>
                  <a:pt x="82991" y="137745"/>
                </a:cubicBezTo>
                <a:cubicBezTo>
                  <a:pt x="82991" y="136413"/>
                  <a:pt x="82991" y="135080"/>
                  <a:pt x="82991" y="133748"/>
                </a:cubicBezTo>
                <a:cubicBezTo>
                  <a:pt x="82991" y="133748"/>
                  <a:pt x="82991" y="133748"/>
                  <a:pt x="76376" y="96441"/>
                </a:cubicBezTo>
                <a:cubicBezTo>
                  <a:pt x="76376" y="96441"/>
                  <a:pt x="76376" y="96441"/>
                  <a:pt x="80345" y="92444"/>
                </a:cubicBezTo>
                <a:cubicBezTo>
                  <a:pt x="82991" y="89779"/>
                  <a:pt x="82991" y="88447"/>
                  <a:pt x="80345" y="85782"/>
                </a:cubicBezTo>
                <a:cubicBezTo>
                  <a:pt x="80345" y="85782"/>
                  <a:pt x="80345" y="85782"/>
                  <a:pt x="75053" y="79120"/>
                </a:cubicBezTo>
                <a:cubicBezTo>
                  <a:pt x="72407" y="77788"/>
                  <a:pt x="69762" y="77788"/>
                  <a:pt x="68439" y="79120"/>
                </a:cubicBezTo>
                <a:close/>
                <a:moveTo>
                  <a:pt x="21218" y="69850"/>
                </a:moveTo>
                <a:cubicBezTo>
                  <a:pt x="21218" y="69850"/>
                  <a:pt x="21218" y="69850"/>
                  <a:pt x="121201" y="69850"/>
                </a:cubicBezTo>
                <a:cubicBezTo>
                  <a:pt x="129094" y="69850"/>
                  <a:pt x="135672" y="76451"/>
                  <a:pt x="135672" y="83053"/>
                </a:cubicBezTo>
                <a:cubicBezTo>
                  <a:pt x="135672" y="83053"/>
                  <a:pt x="135672" y="83053"/>
                  <a:pt x="140934" y="113420"/>
                </a:cubicBezTo>
                <a:cubicBezTo>
                  <a:pt x="140934" y="113420"/>
                  <a:pt x="140934" y="113420"/>
                  <a:pt x="146197" y="83053"/>
                </a:cubicBezTo>
                <a:cubicBezTo>
                  <a:pt x="146197" y="76451"/>
                  <a:pt x="152775" y="69850"/>
                  <a:pt x="160668" y="69850"/>
                </a:cubicBezTo>
                <a:cubicBezTo>
                  <a:pt x="160668" y="69850"/>
                  <a:pt x="160668" y="69850"/>
                  <a:pt x="260651" y="69850"/>
                </a:cubicBezTo>
                <a:cubicBezTo>
                  <a:pt x="267229" y="69850"/>
                  <a:pt x="273807" y="76451"/>
                  <a:pt x="275123" y="83053"/>
                </a:cubicBezTo>
                <a:cubicBezTo>
                  <a:pt x="275123" y="83053"/>
                  <a:pt x="275123" y="83053"/>
                  <a:pt x="281700" y="196599"/>
                </a:cubicBezTo>
                <a:cubicBezTo>
                  <a:pt x="283016" y="204520"/>
                  <a:pt x="276438" y="211122"/>
                  <a:pt x="269860" y="211122"/>
                </a:cubicBezTo>
                <a:cubicBezTo>
                  <a:pt x="261967" y="212442"/>
                  <a:pt x="255389" y="205841"/>
                  <a:pt x="254073" y="199239"/>
                </a:cubicBezTo>
                <a:cubicBezTo>
                  <a:pt x="254073" y="199239"/>
                  <a:pt x="254073" y="199239"/>
                  <a:pt x="250127" y="125303"/>
                </a:cubicBezTo>
                <a:cubicBezTo>
                  <a:pt x="250127" y="125303"/>
                  <a:pt x="250127" y="125303"/>
                  <a:pt x="248811" y="319386"/>
                </a:cubicBezTo>
                <a:cubicBezTo>
                  <a:pt x="248811" y="329949"/>
                  <a:pt x="240918" y="336550"/>
                  <a:pt x="231709" y="336550"/>
                </a:cubicBezTo>
                <a:cubicBezTo>
                  <a:pt x="222500" y="336550"/>
                  <a:pt x="215922" y="328628"/>
                  <a:pt x="215922" y="319386"/>
                </a:cubicBezTo>
                <a:cubicBezTo>
                  <a:pt x="215922" y="319386"/>
                  <a:pt x="215922" y="319386"/>
                  <a:pt x="215922" y="213762"/>
                </a:cubicBezTo>
                <a:cubicBezTo>
                  <a:pt x="215922" y="211122"/>
                  <a:pt x="213291" y="208481"/>
                  <a:pt x="210660" y="208481"/>
                </a:cubicBezTo>
                <a:cubicBezTo>
                  <a:pt x="206713" y="208481"/>
                  <a:pt x="204082" y="211122"/>
                  <a:pt x="204082" y="213762"/>
                </a:cubicBezTo>
                <a:cubicBezTo>
                  <a:pt x="204082" y="213762"/>
                  <a:pt x="204082" y="213762"/>
                  <a:pt x="204082" y="319386"/>
                </a:cubicBezTo>
                <a:cubicBezTo>
                  <a:pt x="204082" y="329949"/>
                  <a:pt x="196188" y="336550"/>
                  <a:pt x="186979" y="336550"/>
                </a:cubicBezTo>
                <a:cubicBezTo>
                  <a:pt x="177770" y="336550"/>
                  <a:pt x="171193" y="328628"/>
                  <a:pt x="171193" y="319386"/>
                </a:cubicBezTo>
                <a:cubicBezTo>
                  <a:pt x="171193" y="319386"/>
                  <a:pt x="171193" y="319386"/>
                  <a:pt x="171193" y="121342"/>
                </a:cubicBezTo>
                <a:cubicBezTo>
                  <a:pt x="171193" y="121342"/>
                  <a:pt x="171193" y="121342"/>
                  <a:pt x="155406" y="199239"/>
                </a:cubicBezTo>
                <a:cubicBezTo>
                  <a:pt x="154090" y="205841"/>
                  <a:pt x="148828" y="212442"/>
                  <a:pt x="140934" y="211122"/>
                </a:cubicBezTo>
                <a:cubicBezTo>
                  <a:pt x="133041" y="212442"/>
                  <a:pt x="127779" y="205841"/>
                  <a:pt x="126463" y="199239"/>
                </a:cubicBezTo>
                <a:cubicBezTo>
                  <a:pt x="126463" y="199239"/>
                  <a:pt x="126463" y="199239"/>
                  <a:pt x="110676" y="125303"/>
                </a:cubicBezTo>
                <a:cubicBezTo>
                  <a:pt x="110676" y="125303"/>
                  <a:pt x="110676" y="125303"/>
                  <a:pt x="110676" y="319386"/>
                </a:cubicBezTo>
                <a:cubicBezTo>
                  <a:pt x="110676" y="329949"/>
                  <a:pt x="102783" y="336550"/>
                  <a:pt x="93574" y="336550"/>
                </a:cubicBezTo>
                <a:cubicBezTo>
                  <a:pt x="84365" y="336550"/>
                  <a:pt x="77787" y="328628"/>
                  <a:pt x="77787" y="319386"/>
                </a:cubicBezTo>
                <a:cubicBezTo>
                  <a:pt x="77787" y="319386"/>
                  <a:pt x="77787" y="319386"/>
                  <a:pt x="77787" y="213762"/>
                </a:cubicBezTo>
                <a:cubicBezTo>
                  <a:pt x="77787" y="211122"/>
                  <a:pt x="75156" y="208481"/>
                  <a:pt x="71209" y="208481"/>
                </a:cubicBezTo>
                <a:cubicBezTo>
                  <a:pt x="68578" y="208481"/>
                  <a:pt x="65947" y="211122"/>
                  <a:pt x="65947" y="213762"/>
                </a:cubicBezTo>
                <a:cubicBezTo>
                  <a:pt x="65947" y="213762"/>
                  <a:pt x="65947" y="213762"/>
                  <a:pt x="65947" y="319386"/>
                </a:cubicBezTo>
                <a:cubicBezTo>
                  <a:pt x="65947" y="329949"/>
                  <a:pt x="58054" y="336550"/>
                  <a:pt x="48845" y="336550"/>
                </a:cubicBezTo>
                <a:cubicBezTo>
                  <a:pt x="39636" y="336550"/>
                  <a:pt x="33058" y="328628"/>
                  <a:pt x="33058" y="319386"/>
                </a:cubicBezTo>
                <a:cubicBezTo>
                  <a:pt x="33058" y="319386"/>
                  <a:pt x="33058" y="319386"/>
                  <a:pt x="33058" y="121342"/>
                </a:cubicBezTo>
                <a:cubicBezTo>
                  <a:pt x="33058" y="121342"/>
                  <a:pt x="33058" y="121342"/>
                  <a:pt x="27796" y="199239"/>
                </a:cubicBezTo>
                <a:cubicBezTo>
                  <a:pt x="26480" y="205841"/>
                  <a:pt x="19902" y="212442"/>
                  <a:pt x="12009" y="211122"/>
                </a:cubicBezTo>
                <a:cubicBezTo>
                  <a:pt x="5431" y="211122"/>
                  <a:pt x="-1147" y="204520"/>
                  <a:pt x="169" y="196599"/>
                </a:cubicBezTo>
                <a:cubicBezTo>
                  <a:pt x="169" y="196599"/>
                  <a:pt x="169" y="196599"/>
                  <a:pt x="6746" y="83053"/>
                </a:cubicBezTo>
                <a:cubicBezTo>
                  <a:pt x="8062" y="76451"/>
                  <a:pt x="14640" y="69850"/>
                  <a:pt x="21218" y="69850"/>
                </a:cubicBezTo>
                <a:close/>
                <a:moveTo>
                  <a:pt x="210785" y="0"/>
                </a:moveTo>
                <a:cubicBezTo>
                  <a:pt x="227882" y="0"/>
                  <a:pt x="241742" y="13504"/>
                  <a:pt x="241742" y="30163"/>
                </a:cubicBezTo>
                <a:cubicBezTo>
                  <a:pt x="241742" y="46822"/>
                  <a:pt x="227882" y="60326"/>
                  <a:pt x="210785" y="60326"/>
                </a:cubicBezTo>
                <a:cubicBezTo>
                  <a:pt x="193688" y="60326"/>
                  <a:pt x="179828" y="46822"/>
                  <a:pt x="179828" y="30163"/>
                </a:cubicBezTo>
                <a:cubicBezTo>
                  <a:pt x="179828" y="13504"/>
                  <a:pt x="193688" y="0"/>
                  <a:pt x="210785" y="0"/>
                </a:cubicBezTo>
                <a:close/>
                <a:moveTo>
                  <a:pt x="71085" y="0"/>
                </a:moveTo>
                <a:cubicBezTo>
                  <a:pt x="88182" y="0"/>
                  <a:pt x="102042" y="13504"/>
                  <a:pt x="102042" y="30163"/>
                </a:cubicBezTo>
                <a:cubicBezTo>
                  <a:pt x="102042" y="46822"/>
                  <a:pt x="88182" y="60326"/>
                  <a:pt x="71085" y="60326"/>
                </a:cubicBezTo>
                <a:cubicBezTo>
                  <a:pt x="53988" y="60326"/>
                  <a:pt x="40128" y="46822"/>
                  <a:pt x="40128" y="30163"/>
                </a:cubicBezTo>
                <a:cubicBezTo>
                  <a:pt x="40128" y="13504"/>
                  <a:pt x="53988" y="0"/>
                  <a:pt x="71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Oval 17"/>
          <p:cNvSpPr/>
          <p:nvPr/>
        </p:nvSpPr>
        <p:spPr>
          <a:xfrm>
            <a:off x="7360425" y="3278617"/>
            <a:ext cx="290106" cy="287330"/>
          </a:xfrm>
          <a:custGeom>
            <a:avLst/>
            <a:gdLst>
              <a:gd name="connsiteX0" fmla="*/ 242094 w 331788"/>
              <a:gd name="connsiteY0" fmla="*/ 203585 h 328613"/>
              <a:gd name="connsiteX1" fmla="*/ 214264 w 331788"/>
              <a:gd name="connsiteY1" fmla="*/ 214264 h 328613"/>
              <a:gd name="connsiteX2" fmla="*/ 214264 w 331788"/>
              <a:gd name="connsiteY2" fmla="*/ 269924 h 328613"/>
              <a:gd name="connsiteX3" fmla="*/ 269924 w 331788"/>
              <a:gd name="connsiteY3" fmla="*/ 269924 h 328613"/>
              <a:gd name="connsiteX4" fmla="*/ 269924 w 331788"/>
              <a:gd name="connsiteY4" fmla="*/ 214264 h 328613"/>
              <a:gd name="connsiteX5" fmla="*/ 242094 w 331788"/>
              <a:gd name="connsiteY5" fmla="*/ 203585 h 328613"/>
              <a:gd name="connsiteX6" fmla="*/ 85725 w 331788"/>
              <a:gd name="connsiteY6" fmla="*/ 200752 h 328613"/>
              <a:gd name="connsiteX7" fmla="*/ 136525 w 331788"/>
              <a:gd name="connsiteY7" fmla="*/ 207698 h 328613"/>
              <a:gd name="connsiteX8" fmla="*/ 132667 w 331788"/>
              <a:gd name="connsiteY8" fmla="*/ 222250 h 328613"/>
              <a:gd name="connsiteX9" fmla="*/ 38783 w 331788"/>
              <a:gd name="connsiteY9" fmla="*/ 222250 h 328613"/>
              <a:gd name="connsiteX10" fmla="*/ 34925 w 331788"/>
              <a:gd name="connsiteY10" fmla="*/ 207698 h 328613"/>
              <a:gd name="connsiteX11" fmla="*/ 85725 w 331788"/>
              <a:gd name="connsiteY11" fmla="*/ 200752 h 328613"/>
              <a:gd name="connsiteX12" fmla="*/ 86038 w 331788"/>
              <a:gd name="connsiteY12" fmla="*/ 150283 h 328613"/>
              <a:gd name="connsiteX13" fmla="*/ 136525 w 331788"/>
              <a:gd name="connsiteY13" fmla="*/ 158221 h 328613"/>
              <a:gd name="connsiteX14" fmla="*/ 132678 w 331788"/>
              <a:gd name="connsiteY14" fmla="*/ 171450 h 328613"/>
              <a:gd name="connsiteX15" fmla="*/ 39076 w 331788"/>
              <a:gd name="connsiteY15" fmla="*/ 171450 h 328613"/>
              <a:gd name="connsiteX16" fmla="*/ 36512 w 331788"/>
              <a:gd name="connsiteY16" fmla="*/ 158221 h 328613"/>
              <a:gd name="connsiteX17" fmla="*/ 86038 w 331788"/>
              <a:gd name="connsiteY17" fmla="*/ 150283 h 328613"/>
              <a:gd name="connsiteX18" fmla="*/ 243681 w 331788"/>
              <a:gd name="connsiteY18" fmla="*/ 148724 h 328613"/>
              <a:gd name="connsiteX19" fmla="*/ 295275 w 331788"/>
              <a:gd name="connsiteY19" fmla="*/ 156745 h 328613"/>
              <a:gd name="connsiteX20" fmla="*/ 292663 w 331788"/>
              <a:gd name="connsiteY20" fmla="*/ 171450 h 328613"/>
              <a:gd name="connsiteX21" fmla="*/ 197312 w 331788"/>
              <a:gd name="connsiteY21" fmla="*/ 171450 h 328613"/>
              <a:gd name="connsiteX22" fmla="*/ 192087 w 331788"/>
              <a:gd name="connsiteY22" fmla="*/ 156745 h 328613"/>
              <a:gd name="connsiteX23" fmla="*/ 243681 w 331788"/>
              <a:gd name="connsiteY23" fmla="*/ 148724 h 328613"/>
              <a:gd name="connsiteX24" fmla="*/ 86038 w 331788"/>
              <a:gd name="connsiteY24" fmla="*/ 99483 h 328613"/>
              <a:gd name="connsiteX25" fmla="*/ 136525 w 331788"/>
              <a:gd name="connsiteY25" fmla="*/ 107421 h 328613"/>
              <a:gd name="connsiteX26" fmla="*/ 132678 w 331788"/>
              <a:gd name="connsiteY26" fmla="*/ 120650 h 328613"/>
              <a:gd name="connsiteX27" fmla="*/ 39076 w 331788"/>
              <a:gd name="connsiteY27" fmla="*/ 120650 h 328613"/>
              <a:gd name="connsiteX28" fmla="*/ 36512 w 331788"/>
              <a:gd name="connsiteY28" fmla="*/ 107421 h 328613"/>
              <a:gd name="connsiteX29" fmla="*/ 86038 w 331788"/>
              <a:gd name="connsiteY29" fmla="*/ 99483 h 328613"/>
              <a:gd name="connsiteX30" fmla="*/ 243681 w 331788"/>
              <a:gd name="connsiteY30" fmla="*/ 99152 h 328613"/>
              <a:gd name="connsiteX31" fmla="*/ 295275 w 331788"/>
              <a:gd name="connsiteY31" fmla="*/ 106098 h 328613"/>
              <a:gd name="connsiteX32" fmla="*/ 292663 w 331788"/>
              <a:gd name="connsiteY32" fmla="*/ 120650 h 328613"/>
              <a:gd name="connsiteX33" fmla="*/ 196006 w 331788"/>
              <a:gd name="connsiteY33" fmla="*/ 120650 h 328613"/>
              <a:gd name="connsiteX34" fmla="*/ 192087 w 331788"/>
              <a:gd name="connsiteY34" fmla="*/ 106098 h 328613"/>
              <a:gd name="connsiteX35" fmla="*/ 243681 w 331788"/>
              <a:gd name="connsiteY35" fmla="*/ 99152 h 328613"/>
              <a:gd name="connsiteX36" fmla="*/ 243681 w 331788"/>
              <a:gd name="connsiteY36" fmla="*/ 48711 h 328613"/>
              <a:gd name="connsiteX37" fmla="*/ 295275 w 331788"/>
              <a:gd name="connsiteY37" fmla="*/ 56732 h 328613"/>
              <a:gd name="connsiteX38" fmla="*/ 292663 w 331788"/>
              <a:gd name="connsiteY38" fmla="*/ 71437 h 328613"/>
              <a:gd name="connsiteX39" fmla="*/ 197312 w 331788"/>
              <a:gd name="connsiteY39" fmla="*/ 71437 h 328613"/>
              <a:gd name="connsiteX40" fmla="*/ 192087 w 331788"/>
              <a:gd name="connsiteY40" fmla="*/ 56732 h 328613"/>
              <a:gd name="connsiteX41" fmla="*/ 243681 w 331788"/>
              <a:gd name="connsiteY41" fmla="*/ 48711 h 328613"/>
              <a:gd name="connsiteX42" fmla="*/ 85725 w 331788"/>
              <a:gd name="connsiteY42" fmla="*/ 48683 h 328613"/>
              <a:gd name="connsiteX43" fmla="*/ 136525 w 331788"/>
              <a:gd name="connsiteY43" fmla="*/ 56621 h 328613"/>
              <a:gd name="connsiteX44" fmla="*/ 132667 w 331788"/>
              <a:gd name="connsiteY44" fmla="*/ 69850 h 328613"/>
              <a:gd name="connsiteX45" fmla="*/ 38783 w 331788"/>
              <a:gd name="connsiteY45" fmla="*/ 69850 h 328613"/>
              <a:gd name="connsiteX46" fmla="*/ 34925 w 331788"/>
              <a:gd name="connsiteY46" fmla="*/ 56621 h 328613"/>
              <a:gd name="connsiteX47" fmla="*/ 85725 w 331788"/>
              <a:gd name="connsiteY47" fmla="*/ 48683 h 328613"/>
              <a:gd name="connsiteX48" fmla="*/ 245779 w 331788"/>
              <a:gd name="connsiteY48" fmla="*/ 12700 h 328613"/>
              <a:gd name="connsiteX49" fmla="*/ 171450 w 331788"/>
              <a:gd name="connsiteY49" fmla="*/ 28215 h 328613"/>
              <a:gd name="connsiteX50" fmla="*/ 171450 w 331788"/>
              <a:gd name="connsiteY50" fmla="*/ 263525 h 328613"/>
              <a:gd name="connsiteX51" fmla="*/ 192314 w 331788"/>
              <a:gd name="connsiteY51" fmla="*/ 257061 h 328613"/>
              <a:gd name="connsiteX52" fmla="*/ 205355 w 331788"/>
              <a:gd name="connsiteY52" fmla="*/ 205344 h 328613"/>
              <a:gd name="connsiteX53" fmla="*/ 279684 w 331788"/>
              <a:gd name="connsiteY53" fmla="*/ 205344 h 328613"/>
              <a:gd name="connsiteX54" fmla="*/ 294028 w 331788"/>
              <a:gd name="connsiteY54" fmla="*/ 257061 h 328613"/>
              <a:gd name="connsiteX55" fmla="*/ 317500 w 331788"/>
              <a:gd name="connsiteY55" fmla="*/ 263525 h 328613"/>
              <a:gd name="connsiteX56" fmla="*/ 317500 w 331788"/>
              <a:gd name="connsiteY56" fmla="*/ 28215 h 328613"/>
              <a:gd name="connsiteX57" fmla="*/ 245779 w 331788"/>
              <a:gd name="connsiteY57" fmla="*/ 12700 h 328613"/>
              <a:gd name="connsiteX58" fmla="*/ 84931 w 331788"/>
              <a:gd name="connsiteY58" fmla="*/ 12700 h 328613"/>
              <a:gd name="connsiteX59" fmla="*/ 12700 w 331788"/>
              <a:gd name="connsiteY59" fmla="*/ 28215 h 328613"/>
              <a:gd name="connsiteX60" fmla="*/ 12700 w 331788"/>
              <a:gd name="connsiteY60" fmla="*/ 263525 h 328613"/>
              <a:gd name="connsiteX61" fmla="*/ 84931 w 331788"/>
              <a:gd name="connsiteY61" fmla="*/ 249303 h 328613"/>
              <a:gd name="connsiteX62" fmla="*/ 157163 w 331788"/>
              <a:gd name="connsiteY62" fmla="*/ 263525 h 328613"/>
              <a:gd name="connsiteX63" fmla="*/ 157163 w 331788"/>
              <a:gd name="connsiteY63" fmla="*/ 28215 h 328613"/>
              <a:gd name="connsiteX64" fmla="*/ 84931 w 331788"/>
              <a:gd name="connsiteY64" fmla="*/ 12700 h 328613"/>
              <a:gd name="connsiteX65" fmla="*/ 86835 w 331788"/>
              <a:gd name="connsiteY65" fmla="*/ 0 h 328613"/>
              <a:gd name="connsiteX66" fmla="*/ 165894 w 331788"/>
              <a:gd name="connsiteY66" fmla="*/ 15525 h 328613"/>
              <a:gd name="connsiteX67" fmla="*/ 244953 w 331788"/>
              <a:gd name="connsiteY67" fmla="*/ 0 h 328613"/>
              <a:gd name="connsiteX68" fmla="*/ 326604 w 331788"/>
              <a:gd name="connsiteY68" fmla="*/ 16819 h 328613"/>
              <a:gd name="connsiteX69" fmla="*/ 331788 w 331788"/>
              <a:gd name="connsiteY69" fmla="*/ 23288 h 328613"/>
              <a:gd name="connsiteX70" fmla="*/ 331788 w 331788"/>
              <a:gd name="connsiteY70" fmla="*/ 274276 h 328613"/>
              <a:gd name="connsiteX71" fmla="*/ 322716 w 331788"/>
              <a:gd name="connsiteY71" fmla="*/ 280744 h 328613"/>
              <a:gd name="connsiteX72" fmla="*/ 289019 w 331788"/>
              <a:gd name="connsiteY72" fmla="*/ 269101 h 328613"/>
              <a:gd name="connsiteX73" fmla="*/ 285130 w 331788"/>
              <a:gd name="connsiteY73" fmla="*/ 274276 h 328613"/>
              <a:gd name="connsiteX74" fmla="*/ 329196 w 331788"/>
              <a:gd name="connsiteY74" fmla="*/ 318263 h 328613"/>
              <a:gd name="connsiteX75" fmla="*/ 318828 w 331788"/>
              <a:gd name="connsiteY75" fmla="*/ 328613 h 328613"/>
              <a:gd name="connsiteX76" fmla="*/ 274762 w 331788"/>
              <a:gd name="connsiteY76" fmla="*/ 284626 h 328613"/>
              <a:gd name="connsiteX77" fmla="*/ 206072 w 331788"/>
              <a:gd name="connsiteY77" fmla="*/ 279451 h 328613"/>
              <a:gd name="connsiteX78" fmla="*/ 198295 w 331788"/>
              <a:gd name="connsiteY78" fmla="*/ 270394 h 328613"/>
              <a:gd name="connsiteX79" fmla="*/ 167190 w 331788"/>
              <a:gd name="connsiteY79" fmla="*/ 280744 h 328613"/>
              <a:gd name="connsiteX80" fmla="*/ 163302 w 331788"/>
              <a:gd name="connsiteY80" fmla="*/ 280744 h 328613"/>
              <a:gd name="connsiteX81" fmla="*/ 85539 w 331788"/>
              <a:gd name="connsiteY81" fmla="*/ 263926 h 328613"/>
              <a:gd name="connsiteX82" fmla="*/ 9072 w 331788"/>
              <a:gd name="connsiteY82" fmla="*/ 280744 h 328613"/>
              <a:gd name="connsiteX83" fmla="*/ 0 w 331788"/>
              <a:gd name="connsiteY83" fmla="*/ 274276 h 328613"/>
              <a:gd name="connsiteX84" fmla="*/ 0 w 331788"/>
              <a:gd name="connsiteY84" fmla="*/ 23288 h 328613"/>
              <a:gd name="connsiteX85" fmla="*/ 5184 w 331788"/>
              <a:gd name="connsiteY85" fmla="*/ 16819 h 328613"/>
              <a:gd name="connsiteX86" fmla="*/ 86835 w 331788"/>
              <a:gd name="connsiteY8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1788" h="328613">
                <a:moveTo>
                  <a:pt x="242094" y="203585"/>
                </a:moveTo>
                <a:cubicBezTo>
                  <a:pt x="232062" y="203585"/>
                  <a:pt x="222031" y="207145"/>
                  <a:pt x="214264" y="214264"/>
                </a:cubicBezTo>
                <a:cubicBezTo>
                  <a:pt x="200025" y="229797"/>
                  <a:pt x="200025" y="254391"/>
                  <a:pt x="214264" y="269924"/>
                </a:cubicBezTo>
                <a:cubicBezTo>
                  <a:pt x="229797" y="284163"/>
                  <a:pt x="254391" y="284163"/>
                  <a:pt x="269924" y="269924"/>
                </a:cubicBezTo>
                <a:cubicBezTo>
                  <a:pt x="284163" y="254391"/>
                  <a:pt x="284163" y="229797"/>
                  <a:pt x="269924" y="214264"/>
                </a:cubicBezTo>
                <a:cubicBezTo>
                  <a:pt x="262158" y="207145"/>
                  <a:pt x="252126" y="203585"/>
                  <a:pt x="242094" y="203585"/>
                </a:cubicBezTo>
                <a:close/>
                <a:moveTo>
                  <a:pt x="85725" y="200752"/>
                </a:moveTo>
                <a:cubicBezTo>
                  <a:pt x="102122" y="200752"/>
                  <a:pt x="118520" y="203067"/>
                  <a:pt x="136525" y="207698"/>
                </a:cubicBezTo>
                <a:cubicBezTo>
                  <a:pt x="136525" y="207698"/>
                  <a:pt x="136525" y="207698"/>
                  <a:pt x="132667" y="222250"/>
                </a:cubicBezTo>
                <a:cubicBezTo>
                  <a:pt x="99229" y="211667"/>
                  <a:pt x="72221" y="211667"/>
                  <a:pt x="38783" y="222250"/>
                </a:cubicBezTo>
                <a:cubicBezTo>
                  <a:pt x="38783" y="222250"/>
                  <a:pt x="38783" y="222250"/>
                  <a:pt x="34925" y="207698"/>
                </a:cubicBezTo>
                <a:cubicBezTo>
                  <a:pt x="52930" y="203067"/>
                  <a:pt x="69327" y="200752"/>
                  <a:pt x="85725" y="200752"/>
                </a:cubicBezTo>
                <a:close/>
                <a:moveTo>
                  <a:pt x="86038" y="150283"/>
                </a:moveTo>
                <a:cubicBezTo>
                  <a:pt x="102226" y="150283"/>
                  <a:pt x="118574" y="152929"/>
                  <a:pt x="136525" y="158221"/>
                </a:cubicBezTo>
                <a:cubicBezTo>
                  <a:pt x="136525" y="158221"/>
                  <a:pt x="136525" y="158221"/>
                  <a:pt x="132678" y="171450"/>
                </a:cubicBezTo>
                <a:cubicBezTo>
                  <a:pt x="99341" y="162190"/>
                  <a:pt x="72414" y="162190"/>
                  <a:pt x="39076" y="171450"/>
                </a:cubicBezTo>
                <a:cubicBezTo>
                  <a:pt x="39076" y="171450"/>
                  <a:pt x="39076" y="171450"/>
                  <a:pt x="36512" y="158221"/>
                </a:cubicBezTo>
                <a:cubicBezTo>
                  <a:pt x="53822" y="152929"/>
                  <a:pt x="69850" y="150283"/>
                  <a:pt x="86038" y="150283"/>
                </a:cubicBezTo>
                <a:close/>
                <a:moveTo>
                  <a:pt x="243681" y="148724"/>
                </a:moveTo>
                <a:cubicBezTo>
                  <a:pt x="260335" y="148724"/>
                  <a:pt x="276989" y="151398"/>
                  <a:pt x="295275" y="156745"/>
                </a:cubicBezTo>
                <a:cubicBezTo>
                  <a:pt x="295275" y="156745"/>
                  <a:pt x="295275" y="156745"/>
                  <a:pt x="292663" y="171450"/>
                </a:cubicBezTo>
                <a:cubicBezTo>
                  <a:pt x="257396" y="162092"/>
                  <a:pt x="231272" y="162092"/>
                  <a:pt x="197312" y="171450"/>
                </a:cubicBezTo>
                <a:cubicBezTo>
                  <a:pt x="197312" y="171450"/>
                  <a:pt x="197312" y="171450"/>
                  <a:pt x="192087" y="156745"/>
                </a:cubicBezTo>
                <a:cubicBezTo>
                  <a:pt x="210374" y="151398"/>
                  <a:pt x="227027" y="148724"/>
                  <a:pt x="243681" y="148724"/>
                </a:cubicBezTo>
                <a:close/>
                <a:moveTo>
                  <a:pt x="86038" y="99483"/>
                </a:moveTo>
                <a:cubicBezTo>
                  <a:pt x="102226" y="99483"/>
                  <a:pt x="118574" y="102129"/>
                  <a:pt x="136525" y="107421"/>
                </a:cubicBezTo>
                <a:cubicBezTo>
                  <a:pt x="136525" y="107421"/>
                  <a:pt x="136525" y="107421"/>
                  <a:pt x="132678" y="120650"/>
                </a:cubicBezTo>
                <a:cubicBezTo>
                  <a:pt x="99341" y="111390"/>
                  <a:pt x="72414" y="111390"/>
                  <a:pt x="39076" y="120650"/>
                </a:cubicBezTo>
                <a:cubicBezTo>
                  <a:pt x="39076" y="120650"/>
                  <a:pt x="39076" y="120650"/>
                  <a:pt x="36512" y="107421"/>
                </a:cubicBezTo>
                <a:cubicBezTo>
                  <a:pt x="53822" y="102129"/>
                  <a:pt x="69850" y="99483"/>
                  <a:pt x="86038" y="99483"/>
                </a:cubicBezTo>
                <a:close/>
                <a:moveTo>
                  <a:pt x="243681" y="99152"/>
                </a:moveTo>
                <a:cubicBezTo>
                  <a:pt x="260335" y="99152"/>
                  <a:pt x="276989" y="101467"/>
                  <a:pt x="295275" y="106098"/>
                </a:cubicBezTo>
                <a:cubicBezTo>
                  <a:pt x="295275" y="106098"/>
                  <a:pt x="295275" y="106098"/>
                  <a:pt x="292663" y="120650"/>
                </a:cubicBezTo>
                <a:cubicBezTo>
                  <a:pt x="257396" y="111390"/>
                  <a:pt x="231272" y="111390"/>
                  <a:pt x="196006" y="120650"/>
                </a:cubicBezTo>
                <a:cubicBezTo>
                  <a:pt x="196006" y="120650"/>
                  <a:pt x="196006" y="120650"/>
                  <a:pt x="192087" y="106098"/>
                </a:cubicBezTo>
                <a:cubicBezTo>
                  <a:pt x="210374" y="101467"/>
                  <a:pt x="227027" y="99152"/>
                  <a:pt x="243681" y="99152"/>
                </a:cubicBezTo>
                <a:close/>
                <a:moveTo>
                  <a:pt x="243681" y="48711"/>
                </a:moveTo>
                <a:cubicBezTo>
                  <a:pt x="260335" y="48711"/>
                  <a:pt x="276989" y="51385"/>
                  <a:pt x="295275" y="56732"/>
                </a:cubicBezTo>
                <a:cubicBezTo>
                  <a:pt x="295275" y="56732"/>
                  <a:pt x="295275" y="56732"/>
                  <a:pt x="292663" y="71437"/>
                </a:cubicBezTo>
                <a:cubicBezTo>
                  <a:pt x="257396" y="60742"/>
                  <a:pt x="231272" y="60742"/>
                  <a:pt x="197312" y="71437"/>
                </a:cubicBezTo>
                <a:cubicBezTo>
                  <a:pt x="197312" y="71437"/>
                  <a:pt x="197312" y="71437"/>
                  <a:pt x="192087" y="56732"/>
                </a:cubicBezTo>
                <a:cubicBezTo>
                  <a:pt x="210374" y="51385"/>
                  <a:pt x="227027" y="48711"/>
                  <a:pt x="243681" y="48711"/>
                </a:cubicBezTo>
                <a:close/>
                <a:moveTo>
                  <a:pt x="85725" y="48683"/>
                </a:moveTo>
                <a:cubicBezTo>
                  <a:pt x="102122" y="48683"/>
                  <a:pt x="118520" y="51329"/>
                  <a:pt x="136525" y="56621"/>
                </a:cubicBezTo>
                <a:cubicBezTo>
                  <a:pt x="136525" y="56621"/>
                  <a:pt x="136525" y="56621"/>
                  <a:pt x="132667" y="69850"/>
                </a:cubicBezTo>
                <a:cubicBezTo>
                  <a:pt x="99229" y="60590"/>
                  <a:pt x="72221" y="60590"/>
                  <a:pt x="38783" y="69850"/>
                </a:cubicBezTo>
                <a:lnTo>
                  <a:pt x="34925" y="56621"/>
                </a:lnTo>
                <a:cubicBezTo>
                  <a:pt x="52930" y="51329"/>
                  <a:pt x="69327" y="48683"/>
                  <a:pt x="85725" y="48683"/>
                </a:cubicBezTo>
                <a:close/>
                <a:moveTo>
                  <a:pt x="245779" y="12700"/>
                </a:moveTo>
                <a:cubicBezTo>
                  <a:pt x="224915" y="12700"/>
                  <a:pt x="201443" y="16579"/>
                  <a:pt x="171450" y="28215"/>
                </a:cubicBezTo>
                <a:cubicBezTo>
                  <a:pt x="171450" y="28215"/>
                  <a:pt x="171450" y="28215"/>
                  <a:pt x="171450" y="263525"/>
                </a:cubicBezTo>
                <a:cubicBezTo>
                  <a:pt x="176666" y="262232"/>
                  <a:pt x="185794" y="259646"/>
                  <a:pt x="192314" y="257061"/>
                </a:cubicBezTo>
                <a:cubicBezTo>
                  <a:pt x="185794" y="238960"/>
                  <a:pt x="191010" y="219566"/>
                  <a:pt x="205355" y="205344"/>
                </a:cubicBezTo>
                <a:cubicBezTo>
                  <a:pt x="226219" y="184657"/>
                  <a:pt x="258819" y="184657"/>
                  <a:pt x="279684" y="205344"/>
                </a:cubicBezTo>
                <a:cubicBezTo>
                  <a:pt x="294028" y="218273"/>
                  <a:pt x="299244" y="238960"/>
                  <a:pt x="294028" y="257061"/>
                </a:cubicBezTo>
                <a:cubicBezTo>
                  <a:pt x="301852" y="258353"/>
                  <a:pt x="312284" y="262232"/>
                  <a:pt x="317500" y="263525"/>
                </a:cubicBezTo>
                <a:lnTo>
                  <a:pt x="317500" y="28215"/>
                </a:lnTo>
                <a:cubicBezTo>
                  <a:pt x="288812" y="17872"/>
                  <a:pt x="266643" y="12700"/>
                  <a:pt x="245779" y="12700"/>
                </a:cubicBezTo>
                <a:close/>
                <a:moveTo>
                  <a:pt x="84931" y="12700"/>
                </a:moveTo>
                <a:cubicBezTo>
                  <a:pt x="63004" y="12700"/>
                  <a:pt x="42366" y="17872"/>
                  <a:pt x="12700" y="28215"/>
                </a:cubicBezTo>
                <a:cubicBezTo>
                  <a:pt x="12700" y="28215"/>
                  <a:pt x="12700" y="28215"/>
                  <a:pt x="12700" y="263525"/>
                </a:cubicBezTo>
                <a:cubicBezTo>
                  <a:pt x="41077" y="254475"/>
                  <a:pt x="63004" y="249303"/>
                  <a:pt x="84931" y="249303"/>
                </a:cubicBezTo>
                <a:cubicBezTo>
                  <a:pt x="106859" y="249303"/>
                  <a:pt x="128786" y="254475"/>
                  <a:pt x="157163" y="263525"/>
                </a:cubicBezTo>
                <a:lnTo>
                  <a:pt x="157163" y="28215"/>
                </a:lnTo>
                <a:cubicBezTo>
                  <a:pt x="128786" y="17872"/>
                  <a:pt x="106859" y="12700"/>
                  <a:pt x="84931" y="12700"/>
                </a:cubicBezTo>
                <a:close/>
                <a:moveTo>
                  <a:pt x="86835" y="0"/>
                </a:moveTo>
                <a:cubicBezTo>
                  <a:pt x="110164" y="0"/>
                  <a:pt x="133493" y="5175"/>
                  <a:pt x="165894" y="15525"/>
                </a:cubicBezTo>
                <a:cubicBezTo>
                  <a:pt x="198295" y="5175"/>
                  <a:pt x="221624" y="0"/>
                  <a:pt x="244953" y="0"/>
                </a:cubicBezTo>
                <a:cubicBezTo>
                  <a:pt x="269578" y="0"/>
                  <a:pt x="294203" y="5175"/>
                  <a:pt x="326604" y="16819"/>
                </a:cubicBezTo>
                <a:cubicBezTo>
                  <a:pt x="329196" y="18113"/>
                  <a:pt x="331788" y="20700"/>
                  <a:pt x="331788" y="23288"/>
                </a:cubicBezTo>
                <a:cubicBezTo>
                  <a:pt x="331788" y="23288"/>
                  <a:pt x="331788" y="23288"/>
                  <a:pt x="331788" y="274276"/>
                </a:cubicBezTo>
                <a:cubicBezTo>
                  <a:pt x="331788" y="280744"/>
                  <a:pt x="325308" y="280744"/>
                  <a:pt x="322716" y="280744"/>
                </a:cubicBezTo>
                <a:cubicBezTo>
                  <a:pt x="313643" y="276863"/>
                  <a:pt x="299387" y="272982"/>
                  <a:pt x="289019" y="269101"/>
                </a:cubicBezTo>
                <a:cubicBezTo>
                  <a:pt x="287723" y="271688"/>
                  <a:pt x="286427" y="272982"/>
                  <a:pt x="285130" y="274276"/>
                </a:cubicBezTo>
                <a:cubicBezTo>
                  <a:pt x="285130" y="274276"/>
                  <a:pt x="285130" y="274276"/>
                  <a:pt x="329196" y="318263"/>
                </a:cubicBezTo>
                <a:cubicBezTo>
                  <a:pt x="329196" y="318263"/>
                  <a:pt x="329196" y="318263"/>
                  <a:pt x="318828" y="328613"/>
                </a:cubicBezTo>
                <a:cubicBezTo>
                  <a:pt x="318828" y="328613"/>
                  <a:pt x="318828" y="328613"/>
                  <a:pt x="274762" y="284626"/>
                </a:cubicBezTo>
                <a:cubicBezTo>
                  <a:pt x="254025" y="300151"/>
                  <a:pt x="224216" y="298857"/>
                  <a:pt x="206072" y="279451"/>
                </a:cubicBezTo>
                <a:cubicBezTo>
                  <a:pt x="202183" y="276863"/>
                  <a:pt x="200887" y="274276"/>
                  <a:pt x="198295" y="270394"/>
                </a:cubicBezTo>
                <a:cubicBezTo>
                  <a:pt x="189223" y="272982"/>
                  <a:pt x="174966" y="278157"/>
                  <a:pt x="167190" y="280744"/>
                </a:cubicBezTo>
                <a:cubicBezTo>
                  <a:pt x="165894" y="280744"/>
                  <a:pt x="164598" y="280744"/>
                  <a:pt x="163302" y="280744"/>
                </a:cubicBezTo>
                <a:cubicBezTo>
                  <a:pt x="130901" y="269101"/>
                  <a:pt x="108868" y="263926"/>
                  <a:pt x="85539" y="263926"/>
                </a:cubicBezTo>
                <a:cubicBezTo>
                  <a:pt x="63506" y="263926"/>
                  <a:pt x="40177" y="269101"/>
                  <a:pt x="9072" y="280744"/>
                </a:cubicBezTo>
                <a:cubicBezTo>
                  <a:pt x="6480" y="280744"/>
                  <a:pt x="0" y="280744"/>
                  <a:pt x="0" y="274276"/>
                </a:cubicBezTo>
                <a:cubicBezTo>
                  <a:pt x="0" y="274276"/>
                  <a:pt x="0" y="274276"/>
                  <a:pt x="0" y="23288"/>
                </a:cubicBezTo>
                <a:cubicBezTo>
                  <a:pt x="0" y="20700"/>
                  <a:pt x="2592" y="18113"/>
                  <a:pt x="5184" y="16819"/>
                </a:cubicBezTo>
                <a:cubicBezTo>
                  <a:pt x="37585" y="5175"/>
                  <a:pt x="62210" y="0"/>
                  <a:pt x="8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Oval 22"/>
          <p:cNvSpPr/>
          <p:nvPr/>
        </p:nvSpPr>
        <p:spPr>
          <a:xfrm>
            <a:off x="8792272" y="1743052"/>
            <a:ext cx="290106" cy="281113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Oval 24"/>
          <p:cNvSpPr/>
          <p:nvPr/>
        </p:nvSpPr>
        <p:spPr>
          <a:xfrm>
            <a:off x="10178049" y="3289123"/>
            <a:ext cx="290106" cy="266319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25500" dist="558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5" name="组合 64"/>
          <p:cNvGrpSpPr/>
          <p:nvPr/>
        </p:nvGrpSpPr>
        <p:grpSpPr>
          <a:xfrm>
            <a:off x="7533046" y="4341792"/>
            <a:ext cx="2781269" cy="819170"/>
            <a:chOff x="874713" y="3325188"/>
            <a:chExt cx="2781269" cy="819170"/>
          </a:xfrm>
        </p:grpSpPr>
        <p:sp>
          <p:nvSpPr>
            <p:cNvPr id="36" name="矩形 35"/>
            <p:cNvSpPr/>
            <p:nvPr/>
          </p:nvSpPr>
          <p:spPr>
            <a:xfrm>
              <a:off x="874713" y="3624472"/>
              <a:ext cx="2781269" cy="519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40071" y="3325188"/>
              <a:ext cx="2050552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67"/>
          <p:cNvGrpSpPr/>
          <p:nvPr/>
        </p:nvGrpSpPr>
        <p:grpSpPr>
          <a:xfrm>
            <a:off x="4715057" y="1536959"/>
            <a:ext cx="2781269" cy="819170"/>
            <a:chOff x="874713" y="3325188"/>
            <a:chExt cx="2781269" cy="819170"/>
          </a:xfrm>
        </p:grpSpPr>
        <p:sp>
          <p:nvSpPr>
            <p:cNvPr id="39" name="矩形 38"/>
            <p:cNvSpPr/>
            <p:nvPr/>
          </p:nvSpPr>
          <p:spPr>
            <a:xfrm>
              <a:off x="874713" y="3624472"/>
              <a:ext cx="2781269" cy="519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40071" y="3325188"/>
              <a:ext cx="2050552" cy="3680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465372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855984" y="3199223"/>
            <a:ext cx="903823" cy="4337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47792" y="3199223"/>
            <a:ext cx="903823" cy="4337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76006" y="3199223"/>
            <a:ext cx="903823" cy="4337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4296D4-16D3-4E03-AA4F-A5B786A441FD}"/>
              </a:ext>
            </a:extLst>
          </p:cNvPr>
          <p:cNvGrpSpPr/>
          <p:nvPr/>
        </p:nvGrpSpPr>
        <p:grpSpPr>
          <a:xfrm>
            <a:off x="566057" y="259727"/>
            <a:ext cx="3320143" cy="4234258"/>
            <a:chOff x="566057" y="259727"/>
            <a:chExt cx="3320143" cy="423425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AD9B2C8-5B9A-4935-93A3-0C97513925D2}"/>
                </a:ext>
              </a:extLst>
            </p:cNvPr>
            <p:cNvSpPr/>
            <p:nvPr/>
          </p:nvSpPr>
          <p:spPr>
            <a:xfrm>
              <a:off x="566057" y="259727"/>
              <a:ext cx="3320143" cy="4215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E684DD-11EE-4220-BDE7-F811DB4189CB}"/>
                </a:ext>
              </a:extLst>
            </p:cNvPr>
            <p:cNvSpPr/>
            <p:nvPr/>
          </p:nvSpPr>
          <p:spPr>
            <a:xfrm flipV="1">
              <a:off x="566057" y="4194961"/>
              <a:ext cx="3320143" cy="299024"/>
            </a:xfrm>
            <a:prstGeom prst="rect">
              <a:avLst/>
            </a:prstGeom>
            <a:solidFill>
              <a:srgbClr val="ECB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DA078A8-B465-4A82-8831-CF0111B4DA6D}"/>
              </a:ext>
            </a:extLst>
          </p:cNvPr>
          <p:cNvCxnSpPr/>
          <p:nvPr/>
        </p:nvCxnSpPr>
        <p:spPr>
          <a:xfrm>
            <a:off x="921640" y="1660758"/>
            <a:ext cx="2608976" cy="0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465FD56-D16D-44A7-9F3A-54352F2C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177" y="675249"/>
            <a:ext cx="1066371" cy="98550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98667F9-7093-429C-982A-790BCCA4563C}"/>
              </a:ext>
            </a:extLst>
          </p:cNvPr>
          <p:cNvGrpSpPr/>
          <p:nvPr/>
        </p:nvGrpSpPr>
        <p:grpSpPr>
          <a:xfrm>
            <a:off x="1626177" y="3755803"/>
            <a:ext cx="1199902" cy="133532"/>
            <a:chOff x="1371121" y="5771625"/>
            <a:chExt cx="1199902" cy="13353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4B1DF47-AB9A-43FE-AC8A-064B7768378F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AA7317C-1B53-4639-BD7E-934C07B34F8C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7259D4D-6493-4BBD-82FD-E0258D8C8B09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1BA9817-BE9C-45D3-A29E-855F4D61FCB0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24D1749-CDD4-485C-A639-3F1BA6E0F09C}"/>
              </a:ext>
            </a:extLst>
          </p:cNvPr>
          <p:cNvSpPr txBox="1"/>
          <p:nvPr/>
        </p:nvSpPr>
        <p:spPr>
          <a:xfrm>
            <a:off x="1269138" y="2097996"/>
            <a:ext cx="18984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i="1" dirty="0">
                <a:solidFill>
                  <a:srgbClr val="697AA3"/>
                </a:solidFill>
                <a:cs typeface="+mn-ea"/>
                <a:sym typeface="+mn-lt"/>
              </a:rPr>
              <a:t>04</a:t>
            </a:r>
            <a:endParaRPr lang="zh-CN" altLang="en-US" sz="72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484466" y="1660758"/>
            <a:ext cx="7222671" cy="4644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BA5B45-B8FF-4273-95DD-7BFB4DB5B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16941" r="29665" b="12035"/>
          <a:stretch/>
        </p:blipFill>
        <p:spPr>
          <a:xfrm>
            <a:off x="9854910" y="1660758"/>
            <a:ext cx="1852228" cy="4644267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0673FB7-E1FF-41B1-A647-0EEE0CBA7609}"/>
              </a:ext>
            </a:extLst>
          </p:cNvPr>
          <p:cNvCxnSpPr>
            <a:cxnSpLocks/>
          </p:cNvCxnSpPr>
          <p:nvPr/>
        </p:nvCxnSpPr>
        <p:spPr>
          <a:xfrm>
            <a:off x="4903566" y="2460858"/>
            <a:ext cx="0" cy="2212742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E7251AF-3ECD-4A4A-9E3C-9B25F04BF200}"/>
              </a:ext>
            </a:extLst>
          </p:cNvPr>
          <p:cNvGrpSpPr/>
          <p:nvPr/>
        </p:nvGrpSpPr>
        <p:grpSpPr>
          <a:xfrm>
            <a:off x="4965024" y="3323878"/>
            <a:ext cx="4409329" cy="1275969"/>
            <a:chOff x="1481912" y="1732450"/>
            <a:chExt cx="4409329" cy="127596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8A39327-72AB-4767-AC73-5C4011EB85EF}"/>
                </a:ext>
              </a:extLst>
            </p:cNvPr>
            <p:cNvSpPr/>
            <p:nvPr/>
          </p:nvSpPr>
          <p:spPr>
            <a:xfrm>
              <a:off x="1481912" y="1732450"/>
              <a:ext cx="3850991" cy="6463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rgbClr val="465372"/>
                  </a:solidFill>
                  <a:cs typeface="+mn-ea"/>
                  <a:sym typeface="+mn-lt"/>
                </a:rPr>
                <a:t>Salary and benefits</a:t>
              </a:r>
              <a:endParaRPr lang="zh-CN" altLang="en-US" sz="3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6DAC0AB-0F08-40B0-A765-ED53029608A2}"/>
                </a:ext>
              </a:extLst>
            </p:cNvPr>
            <p:cNvSpPr txBox="1"/>
            <p:nvPr/>
          </p:nvSpPr>
          <p:spPr>
            <a:xfrm>
              <a:off x="1481913" y="2438904"/>
              <a:ext cx="4409328" cy="569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 the presentation and make it into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film to a wider field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01CAD72-0C94-43B7-967F-FE80B31D982D}"/>
              </a:ext>
            </a:extLst>
          </p:cNvPr>
          <p:cNvSpPr txBox="1"/>
          <p:nvPr/>
        </p:nvSpPr>
        <p:spPr>
          <a:xfrm>
            <a:off x="5013461" y="2554437"/>
            <a:ext cx="22452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400" i="1" dirty="0">
                <a:solidFill>
                  <a:srgbClr val="697AA3"/>
                </a:solidFill>
                <a:cs typeface="+mn-ea"/>
                <a:sym typeface="+mn-lt"/>
              </a:rPr>
              <a:t>20XX</a:t>
            </a:r>
            <a:endParaRPr lang="zh-CN" altLang="en-US" sz="44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2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948111" y="2845174"/>
            <a:ext cx="10080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0"/>
          <p:cNvCxnSpPr/>
          <p:nvPr/>
        </p:nvCxnSpPr>
        <p:spPr>
          <a:xfrm>
            <a:off x="948111" y="4144657"/>
            <a:ext cx="10080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1"/>
          <p:cNvSpPr/>
          <p:nvPr/>
        </p:nvSpPr>
        <p:spPr>
          <a:xfrm>
            <a:off x="4916046" y="1968858"/>
            <a:ext cx="609600" cy="452190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20"/>
          <p:cNvSpPr/>
          <p:nvPr/>
        </p:nvSpPr>
        <p:spPr>
          <a:xfrm>
            <a:off x="6451201" y="1909622"/>
            <a:ext cx="609600" cy="570662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9513" y="1871788"/>
            <a:ext cx="345855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18778" y="1871788"/>
            <a:ext cx="345855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26"/>
          <p:cNvSpPr/>
          <p:nvPr/>
        </p:nvSpPr>
        <p:spPr>
          <a:xfrm>
            <a:off x="4916046" y="3141230"/>
            <a:ext cx="609600" cy="60960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27"/>
          <p:cNvSpPr/>
          <p:nvPr/>
        </p:nvSpPr>
        <p:spPr>
          <a:xfrm>
            <a:off x="6461424" y="3141230"/>
            <a:ext cx="589155" cy="6096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99513" y="3122865"/>
            <a:ext cx="345855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8778" y="3122865"/>
            <a:ext cx="345855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32"/>
          <p:cNvSpPr/>
          <p:nvPr/>
        </p:nvSpPr>
        <p:spPr>
          <a:xfrm>
            <a:off x="4916046" y="4396682"/>
            <a:ext cx="609600" cy="600849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33"/>
          <p:cNvSpPr/>
          <p:nvPr/>
        </p:nvSpPr>
        <p:spPr>
          <a:xfrm>
            <a:off x="6460036" y="4392307"/>
            <a:ext cx="591930" cy="609600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9513" y="4373942"/>
            <a:ext cx="345855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18778" y="4373942"/>
            <a:ext cx="3458556" cy="7052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3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8638092-DC79-4897-94C5-0F66DA4E59E6}"/>
              </a:ext>
            </a:extLst>
          </p:cNvPr>
          <p:cNvSpPr/>
          <p:nvPr/>
        </p:nvSpPr>
        <p:spPr>
          <a:xfrm>
            <a:off x="787983" y="679468"/>
            <a:ext cx="10762815" cy="53875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153EFF6-270C-48F3-BE2A-E844FF8DD1B0}"/>
              </a:ext>
            </a:extLst>
          </p:cNvPr>
          <p:cNvGrpSpPr/>
          <p:nvPr/>
        </p:nvGrpSpPr>
        <p:grpSpPr>
          <a:xfrm>
            <a:off x="5569439" y="5304573"/>
            <a:ext cx="1199902" cy="133532"/>
            <a:chOff x="1371121" y="5771625"/>
            <a:chExt cx="1199902" cy="133532"/>
          </a:xfrm>
          <a:solidFill>
            <a:srgbClr val="CDD3E1"/>
          </a:solidFill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48AD9E4-62E2-4211-B591-E5F619328656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E2B64BA-2677-4342-9E70-E4063D41C5FA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EEE7DD9-772D-4682-9A87-485D3DF44965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2D003F3-C31B-4A48-8F28-EBD57A699FF8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4FE85D4-3560-45CF-9ABD-18AFF5E91C86}"/>
              </a:ext>
            </a:extLst>
          </p:cNvPr>
          <p:cNvSpPr/>
          <p:nvPr/>
        </p:nvSpPr>
        <p:spPr>
          <a:xfrm>
            <a:off x="787983" y="679467"/>
            <a:ext cx="10616034" cy="1207389"/>
          </a:xfrm>
          <a:prstGeom prst="rect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12475D-DCE7-481C-943B-C0ED18FA775E}"/>
              </a:ext>
            </a:extLst>
          </p:cNvPr>
          <p:cNvSpPr txBox="1"/>
          <p:nvPr/>
        </p:nvSpPr>
        <p:spPr>
          <a:xfrm>
            <a:off x="1116078" y="953744"/>
            <a:ext cx="433222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400" i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1F24093-32F9-467C-90F8-7F7C138C2AA6}"/>
              </a:ext>
            </a:extLst>
          </p:cNvPr>
          <p:cNvGrpSpPr/>
          <p:nvPr/>
        </p:nvGrpSpPr>
        <p:grpSpPr>
          <a:xfrm>
            <a:off x="1808369" y="2445827"/>
            <a:ext cx="4409328" cy="741927"/>
            <a:chOff x="1481913" y="1732450"/>
            <a:chExt cx="4409328" cy="74192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E866CE9-89CD-4F91-9DD0-DB7DD13C233E}"/>
                </a:ext>
              </a:extLst>
            </p:cNvPr>
            <p:cNvGrpSpPr/>
            <p:nvPr/>
          </p:nvGrpSpPr>
          <p:grpSpPr>
            <a:xfrm>
              <a:off x="1516824" y="1732450"/>
              <a:ext cx="2792823" cy="461665"/>
              <a:chOff x="5972710" y="1950164"/>
              <a:chExt cx="2792823" cy="461665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26ECDE5-6181-4299-9E64-F9677B7F78B6}"/>
                  </a:ext>
                </a:extLst>
              </p:cNvPr>
              <p:cNvSpPr/>
              <p:nvPr/>
            </p:nvSpPr>
            <p:spPr>
              <a:xfrm>
                <a:off x="6472661" y="1950164"/>
                <a:ext cx="2292872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Company Profile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2791AB5-29A7-42ED-94C9-9FC08C88729E}"/>
                  </a:ext>
                </a:extLst>
              </p:cNvPr>
              <p:cNvSpPr/>
              <p:nvPr/>
            </p:nvSpPr>
            <p:spPr>
              <a:xfrm>
                <a:off x="5972710" y="1950164"/>
                <a:ext cx="522900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01.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3667474-8DF5-4CBD-B4E2-B450A47E71CB}"/>
                </a:ext>
              </a:extLst>
            </p:cNvPr>
            <p:cNvSpPr txBox="1"/>
            <p:nvPr/>
          </p:nvSpPr>
          <p:spPr>
            <a:xfrm>
              <a:off x="1481913" y="2150442"/>
              <a:ext cx="4409328" cy="323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E05138-C539-4890-A54F-2F5C42AAE867}"/>
              </a:ext>
            </a:extLst>
          </p:cNvPr>
          <p:cNvGrpSpPr/>
          <p:nvPr/>
        </p:nvGrpSpPr>
        <p:grpSpPr>
          <a:xfrm>
            <a:off x="1808369" y="3909136"/>
            <a:ext cx="4409328" cy="741927"/>
            <a:chOff x="1481913" y="1732450"/>
            <a:chExt cx="4409328" cy="741927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8E99A6C-BF72-4CD8-A000-6653F85C5BC7}"/>
                </a:ext>
              </a:extLst>
            </p:cNvPr>
            <p:cNvGrpSpPr/>
            <p:nvPr/>
          </p:nvGrpSpPr>
          <p:grpSpPr>
            <a:xfrm>
              <a:off x="1489574" y="1732450"/>
              <a:ext cx="2919779" cy="461665"/>
              <a:chOff x="5945460" y="1950164"/>
              <a:chExt cx="2919779" cy="46166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E0B50B8-D6CA-4374-BBE9-F6F4F67875A4}"/>
                  </a:ext>
                </a:extLst>
              </p:cNvPr>
              <p:cNvSpPr/>
              <p:nvPr/>
            </p:nvSpPr>
            <p:spPr>
              <a:xfrm>
                <a:off x="6472661" y="1950164"/>
                <a:ext cx="2392578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Company Culture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3800492-9456-4E2D-AD54-0246DA21AD8F}"/>
                  </a:ext>
                </a:extLst>
              </p:cNvPr>
              <p:cNvSpPr/>
              <p:nvPr/>
            </p:nvSpPr>
            <p:spPr>
              <a:xfrm>
                <a:off x="5945460" y="1950164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02.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D807BCC-6798-45D9-93C4-C25B9257AF43}"/>
                </a:ext>
              </a:extLst>
            </p:cNvPr>
            <p:cNvSpPr txBox="1"/>
            <p:nvPr/>
          </p:nvSpPr>
          <p:spPr>
            <a:xfrm>
              <a:off x="1481913" y="2150442"/>
              <a:ext cx="4409328" cy="323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0454A59-451B-4D42-A4CE-845C993D7432}"/>
              </a:ext>
            </a:extLst>
          </p:cNvPr>
          <p:cNvGrpSpPr/>
          <p:nvPr/>
        </p:nvGrpSpPr>
        <p:grpSpPr>
          <a:xfrm>
            <a:off x="6575149" y="2445827"/>
            <a:ext cx="4409328" cy="741927"/>
            <a:chOff x="1481913" y="1732450"/>
            <a:chExt cx="4409328" cy="74192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B5BA8B6-DEAC-4A87-9381-32C7DC143881}"/>
                </a:ext>
              </a:extLst>
            </p:cNvPr>
            <p:cNvGrpSpPr/>
            <p:nvPr/>
          </p:nvGrpSpPr>
          <p:grpSpPr>
            <a:xfrm>
              <a:off x="1489574" y="1732450"/>
              <a:ext cx="1626476" cy="461665"/>
              <a:chOff x="5945460" y="1950164"/>
              <a:chExt cx="1626476" cy="46166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F0103DF-A2E2-4EB0-8171-8BCAD81B6DAE}"/>
                  </a:ext>
                </a:extLst>
              </p:cNvPr>
              <p:cNvSpPr/>
              <p:nvPr/>
            </p:nvSpPr>
            <p:spPr>
              <a:xfrm>
                <a:off x="6472661" y="1950164"/>
                <a:ext cx="1099275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System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92F0248-247B-48D6-A9B3-8C04E5E849A6}"/>
                  </a:ext>
                </a:extLst>
              </p:cNvPr>
              <p:cNvSpPr/>
              <p:nvPr/>
            </p:nvSpPr>
            <p:spPr>
              <a:xfrm>
                <a:off x="5945460" y="1950164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03.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7944C16-9336-481E-B1FD-5A110A14CCF0}"/>
                </a:ext>
              </a:extLst>
            </p:cNvPr>
            <p:cNvSpPr txBox="1"/>
            <p:nvPr/>
          </p:nvSpPr>
          <p:spPr>
            <a:xfrm>
              <a:off x="1481913" y="2150442"/>
              <a:ext cx="4409328" cy="323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B1B58A9-B3C2-4947-85D6-BAB1D308310A}"/>
              </a:ext>
            </a:extLst>
          </p:cNvPr>
          <p:cNvGrpSpPr/>
          <p:nvPr/>
        </p:nvGrpSpPr>
        <p:grpSpPr>
          <a:xfrm>
            <a:off x="6575149" y="3909136"/>
            <a:ext cx="4409328" cy="741927"/>
            <a:chOff x="1481913" y="1732450"/>
            <a:chExt cx="4409328" cy="74192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D4F5B15-C7C0-4B51-9340-5C3024F05331}"/>
                </a:ext>
              </a:extLst>
            </p:cNvPr>
            <p:cNvGrpSpPr/>
            <p:nvPr/>
          </p:nvGrpSpPr>
          <p:grpSpPr>
            <a:xfrm>
              <a:off x="1485567" y="1732450"/>
              <a:ext cx="3161159" cy="461665"/>
              <a:chOff x="5941453" y="1950164"/>
              <a:chExt cx="3161159" cy="461665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F727F76-1136-4DE8-A894-2DD3E37E6865}"/>
                  </a:ext>
                </a:extLst>
              </p:cNvPr>
              <p:cNvSpPr/>
              <p:nvPr/>
            </p:nvSpPr>
            <p:spPr>
              <a:xfrm>
                <a:off x="6472661" y="1950164"/>
                <a:ext cx="2629951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Salary and benefits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FFFC4A4-B7B8-4020-8E38-15BE8BB57F40}"/>
                  </a:ext>
                </a:extLst>
              </p:cNvPr>
              <p:cNvSpPr/>
              <p:nvPr/>
            </p:nvSpPr>
            <p:spPr>
              <a:xfrm>
                <a:off x="5941453" y="1950164"/>
                <a:ext cx="585417" cy="461665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2400" b="1" dirty="0">
                    <a:solidFill>
                      <a:srgbClr val="465372"/>
                    </a:solidFill>
                    <a:cs typeface="+mn-ea"/>
                    <a:sym typeface="+mn-lt"/>
                  </a:rPr>
                  <a:t>04.</a:t>
                </a:r>
                <a:endParaRPr lang="zh-CN" altLang="en-US" sz="2400" b="1" dirty="0">
                  <a:solidFill>
                    <a:srgbClr val="46537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D74CA48-072A-48B5-8A65-D8EDBE69AD6E}"/>
                </a:ext>
              </a:extLst>
            </p:cNvPr>
            <p:cNvSpPr txBox="1"/>
            <p:nvPr/>
          </p:nvSpPr>
          <p:spPr>
            <a:xfrm>
              <a:off x="1481913" y="2150442"/>
              <a:ext cx="4409328" cy="323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8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3" y="847165"/>
            <a:ext cx="5331886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6317750" y="847165"/>
            <a:ext cx="5331886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$lîḍe"/>
          <p:cNvSpPr/>
          <p:nvPr/>
        </p:nvSpPr>
        <p:spPr>
          <a:xfrm>
            <a:off x="910754" y="1689803"/>
            <a:ext cx="4382900" cy="896477"/>
          </a:xfrm>
          <a:prstGeom prst="roundRect">
            <a:avLst>
              <a:gd name="adj" fmla="val 50000"/>
            </a:avLst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íşlidê"/>
          <p:cNvSpPr/>
          <p:nvPr/>
        </p:nvSpPr>
        <p:spPr>
          <a:xfrm>
            <a:off x="910754" y="2933067"/>
            <a:ext cx="4382900" cy="896477"/>
          </a:xfrm>
          <a:prstGeom prst="roundRect">
            <a:avLst>
              <a:gd name="adj" fmla="val 50000"/>
            </a:avLst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iSḻíḑe"/>
          <p:cNvSpPr/>
          <p:nvPr/>
        </p:nvSpPr>
        <p:spPr>
          <a:xfrm>
            <a:off x="910754" y="4185622"/>
            <a:ext cx="4382900" cy="896477"/>
          </a:xfrm>
          <a:prstGeom prst="roundRect">
            <a:avLst>
              <a:gd name="adj" fmla="val 50000"/>
            </a:avLst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îṥḷiḋé"/>
          <p:cNvSpPr>
            <a:spLocks noChangeAspect="1"/>
          </p:cNvSpPr>
          <p:nvPr/>
        </p:nvSpPr>
        <p:spPr>
          <a:xfrm>
            <a:off x="1017897" y="3050490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ślïďê"/>
          <p:cNvSpPr>
            <a:spLocks/>
          </p:cNvSpPr>
          <p:nvPr/>
        </p:nvSpPr>
        <p:spPr bwMode="auto">
          <a:xfrm>
            <a:off x="1199404" y="3222488"/>
            <a:ext cx="318116" cy="317635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rgbClr val="465372"/>
          </a:soli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cs typeface="+mn-ea"/>
              <a:sym typeface="+mn-lt"/>
            </a:endParaRPr>
          </a:p>
        </p:txBody>
      </p:sp>
      <p:sp>
        <p:nvSpPr>
          <p:cNvPr id="13" name="íşḻíḓè"/>
          <p:cNvSpPr>
            <a:spLocks noChangeAspect="1"/>
          </p:cNvSpPr>
          <p:nvPr/>
        </p:nvSpPr>
        <p:spPr>
          <a:xfrm>
            <a:off x="1017897" y="4303044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ṧḻîďé"/>
          <p:cNvSpPr>
            <a:spLocks/>
          </p:cNvSpPr>
          <p:nvPr/>
        </p:nvSpPr>
        <p:spPr bwMode="auto">
          <a:xfrm>
            <a:off x="1141001" y="4426991"/>
            <a:ext cx="433908" cy="42544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465372"/>
          </a:soli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ś1îḓê"/>
          <p:cNvSpPr>
            <a:spLocks noChangeAspect="1"/>
          </p:cNvSpPr>
          <p:nvPr/>
        </p:nvSpPr>
        <p:spPr>
          <a:xfrm>
            <a:off x="1017897" y="1807225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îṥḻïde"/>
          <p:cNvSpPr>
            <a:spLocks/>
          </p:cNvSpPr>
          <p:nvPr/>
        </p:nvSpPr>
        <p:spPr bwMode="auto">
          <a:xfrm>
            <a:off x="1221208" y="2000786"/>
            <a:ext cx="274508" cy="27450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465372"/>
          </a:soli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70012" y="1828723"/>
            <a:ext cx="2784999" cy="5695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70012" y="3071987"/>
            <a:ext cx="2784999" cy="5695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70012" y="4324542"/>
            <a:ext cx="2784999" cy="5695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0" y="1689803"/>
            <a:ext cx="5331886" cy="35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4608690" y="1884048"/>
            <a:ext cx="2905016" cy="3029440"/>
            <a:chOff x="4433859" y="2218765"/>
            <a:chExt cx="3533165" cy="3684494"/>
          </a:xfrm>
        </p:grpSpPr>
        <p:grpSp>
          <p:nvGrpSpPr>
            <p:cNvPr id="4" name="Group 2"/>
            <p:cNvGrpSpPr/>
            <p:nvPr/>
          </p:nvGrpSpPr>
          <p:grpSpPr>
            <a:xfrm>
              <a:off x="4433859" y="2218765"/>
              <a:ext cx="3533165" cy="3684494"/>
              <a:chOff x="6277926" y="1615967"/>
              <a:chExt cx="3286239" cy="3282353"/>
            </a:xfrm>
            <a:solidFill>
              <a:schemeClr val="accent2"/>
            </a:solidFill>
          </p:grpSpPr>
          <p:sp>
            <p:nvSpPr>
              <p:cNvPr id="9" name="îŝḷîḓé-Freeform: Shape 7"/>
              <p:cNvSpPr>
                <a:spLocks/>
              </p:cNvSpPr>
              <p:nvPr/>
            </p:nvSpPr>
            <p:spPr bwMode="auto">
              <a:xfrm>
                <a:off x="7663446" y="1620629"/>
                <a:ext cx="1900719" cy="1958222"/>
              </a:xfrm>
              <a:custGeom>
                <a:avLst/>
                <a:gdLst>
                  <a:gd name="T0" fmla="*/ 286 w 2446"/>
                  <a:gd name="T1" fmla="*/ 0 h 2520"/>
                  <a:gd name="T2" fmla="*/ 314 w 2446"/>
                  <a:gd name="T3" fmla="*/ 0 h 2520"/>
                  <a:gd name="T4" fmla="*/ 391 w 2446"/>
                  <a:gd name="T5" fmla="*/ 0 h 2520"/>
                  <a:gd name="T6" fmla="*/ 427 w 2446"/>
                  <a:gd name="T7" fmla="*/ 0 h 2520"/>
                  <a:gd name="T8" fmla="*/ 505 w 2446"/>
                  <a:gd name="T9" fmla="*/ 0 h 2520"/>
                  <a:gd name="T10" fmla="*/ 577 w 2446"/>
                  <a:gd name="T11" fmla="*/ 0 h 2520"/>
                  <a:gd name="T12" fmla="*/ 729 w 2446"/>
                  <a:gd name="T13" fmla="*/ 0 h 2520"/>
                  <a:gd name="T14" fmla="*/ 864 w 2446"/>
                  <a:gd name="T15" fmla="*/ 0 h 2520"/>
                  <a:gd name="T16" fmla="*/ 1029 w 2446"/>
                  <a:gd name="T17" fmla="*/ 0 h 2520"/>
                  <a:gd name="T18" fmla="*/ 1232 w 2446"/>
                  <a:gd name="T19" fmla="*/ 0 h 2520"/>
                  <a:gd name="T20" fmla="*/ 1381 w 2446"/>
                  <a:gd name="T21" fmla="*/ 12 h 2520"/>
                  <a:gd name="T22" fmla="*/ 1525 w 2446"/>
                  <a:gd name="T23" fmla="*/ 41 h 2520"/>
                  <a:gd name="T24" fmla="*/ 1663 w 2446"/>
                  <a:gd name="T25" fmla="*/ 90 h 2520"/>
                  <a:gd name="T26" fmla="*/ 1793 w 2446"/>
                  <a:gd name="T27" fmla="*/ 157 h 2520"/>
                  <a:gd name="T28" fmla="*/ 1915 w 2446"/>
                  <a:gd name="T29" fmla="*/ 238 h 2520"/>
                  <a:gd name="T30" fmla="*/ 2027 w 2446"/>
                  <a:gd name="T31" fmla="*/ 334 h 2520"/>
                  <a:gd name="T32" fmla="*/ 2128 w 2446"/>
                  <a:gd name="T33" fmla="*/ 442 h 2520"/>
                  <a:gd name="T34" fmla="*/ 2218 w 2446"/>
                  <a:gd name="T35" fmla="*/ 560 h 2520"/>
                  <a:gd name="T36" fmla="*/ 2294 w 2446"/>
                  <a:gd name="T37" fmla="*/ 688 h 2520"/>
                  <a:gd name="T38" fmla="*/ 2356 w 2446"/>
                  <a:gd name="T39" fmla="*/ 824 h 2520"/>
                  <a:gd name="T40" fmla="*/ 2402 w 2446"/>
                  <a:gd name="T41" fmla="*/ 966 h 2520"/>
                  <a:gd name="T42" fmla="*/ 2433 w 2446"/>
                  <a:gd name="T43" fmla="*/ 1114 h 2520"/>
                  <a:gd name="T44" fmla="*/ 2446 w 2446"/>
                  <a:gd name="T45" fmla="*/ 1264 h 2520"/>
                  <a:gd name="T46" fmla="*/ 2439 w 2446"/>
                  <a:gd name="T47" fmla="*/ 1417 h 2520"/>
                  <a:gd name="T48" fmla="*/ 2412 w 2446"/>
                  <a:gd name="T49" fmla="*/ 1569 h 2520"/>
                  <a:gd name="T50" fmla="*/ 2366 w 2446"/>
                  <a:gd name="T51" fmla="*/ 1721 h 2520"/>
                  <a:gd name="T52" fmla="*/ 2297 w 2446"/>
                  <a:gd name="T53" fmla="*/ 1869 h 2520"/>
                  <a:gd name="T54" fmla="*/ 2205 w 2446"/>
                  <a:gd name="T55" fmla="*/ 2013 h 2520"/>
                  <a:gd name="T56" fmla="*/ 2087 w 2446"/>
                  <a:gd name="T57" fmla="*/ 2153 h 2520"/>
                  <a:gd name="T58" fmla="*/ 1945 w 2446"/>
                  <a:gd name="T59" fmla="*/ 2284 h 2520"/>
                  <a:gd name="T60" fmla="*/ 1777 w 2446"/>
                  <a:gd name="T61" fmla="*/ 2407 h 2520"/>
                  <a:gd name="T62" fmla="*/ 1579 w 2446"/>
                  <a:gd name="T63" fmla="*/ 2520 h 2520"/>
                  <a:gd name="T64" fmla="*/ 1534 w 2446"/>
                  <a:gd name="T65" fmla="*/ 2417 h 2520"/>
                  <a:gd name="T66" fmla="*/ 1484 w 2446"/>
                  <a:gd name="T67" fmla="*/ 2302 h 2520"/>
                  <a:gd name="T68" fmla="*/ 1428 w 2446"/>
                  <a:gd name="T69" fmla="*/ 2176 h 2520"/>
                  <a:gd name="T70" fmla="*/ 1370 w 2446"/>
                  <a:gd name="T71" fmla="*/ 2043 h 2520"/>
                  <a:gd name="T72" fmla="*/ 1309 w 2446"/>
                  <a:gd name="T73" fmla="*/ 1903 h 2520"/>
                  <a:gd name="T74" fmla="*/ 1246 w 2446"/>
                  <a:gd name="T75" fmla="*/ 1762 h 2520"/>
                  <a:gd name="T76" fmla="*/ 1184 w 2446"/>
                  <a:gd name="T77" fmla="*/ 1619 h 2520"/>
                  <a:gd name="T78" fmla="*/ 1123 w 2446"/>
                  <a:gd name="T79" fmla="*/ 1481 h 2520"/>
                  <a:gd name="T80" fmla="*/ 1064 w 2446"/>
                  <a:gd name="T81" fmla="*/ 1346 h 2520"/>
                  <a:gd name="T82" fmla="*/ 1008 w 2446"/>
                  <a:gd name="T83" fmla="*/ 1219 h 2520"/>
                  <a:gd name="T84" fmla="*/ 958 w 2446"/>
                  <a:gd name="T85" fmla="*/ 1104 h 2520"/>
                  <a:gd name="T86" fmla="*/ 911 w 2446"/>
                  <a:gd name="T87" fmla="*/ 1000 h 2520"/>
                  <a:gd name="T88" fmla="*/ 873 w 2446"/>
                  <a:gd name="T89" fmla="*/ 912 h 2520"/>
                  <a:gd name="T90" fmla="*/ 842 w 2446"/>
                  <a:gd name="T91" fmla="*/ 842 h 2520"/>
                  <a:gd name="T92" fmla="*/ 820 w 2446"/>
                  <a:gd name="T93" fmla="*/ 793 h 2520"/>
                  <a:gd name="T94" fmla="*/ 809 w 2446"/>
                  <a:gd name="T95" fmla="*/ 767 h 2520"/>
                  <a:gd name="T96" fmla="*/ 806 w 2446"/>
                  <a:gd name="T97" fmla="*/ 761 h 2520"/>
                  <a:gd name="T98" fmla="*/ 793 w 2446"/>
                  <a:gd name="T99" fmla="*/ 735 h 2520"/>
                  <a:gd name="T100" fmla="*/ 768 w 2446"/>
                  <a:gd name="T101" fmla="*/ 689 h 2520"/>
                  <a:gd name="T102" fmla="*/ 729 w 2446"/>
                  <a:gd name="T103" fmla="*/ 625 h 2520"/>
                  <a:gd name="T104" fmla="*/ 677 w 2446"/>
                  <a:gd name="T105" fmla="*/ 547 h 2520"/>
                  <a:gd name="T106" fmla="*/ 611 w 2446"/>
                  <a:gd name="T107" fmla="*/ 461 h 2520"/>
                  <a:gd name="T108" fmla="*/ 532 w 2446"/>
                  <a:gd name="T109" fmla="*/ 369 h 2520"/>
                  <a:gd name="T110" fmla="*/ 438 w 2446"/>
                  <a:gd name="T111" fmla="*/ 276 h 2520"/>
                  <a:gd name="T112" fmla="*/ 331 w 2446"/>
                  <a:gd name="T113" fmla="*/ 186 h 2520"/>
                  <a:gd name="T114" fmla="*/ 209 w 2446"/>
                  <a:gd name="T115" fmla="*/ 103 h 2520"/>
                  <a:gd name="T116" fmla="*/ 73 w 2446"/>
                  <a:gd name="T117" fmla="*/ 31 h 2520"/>
                  <a:gd name="T118" fmla="*/ 51 w 2446"/>
                  <a:gd name="T119" fmla="*/ 0 h 2520"/>
                  <a:gd name="T120" fmla="*/ 136 w 2446"/>
                  <a:gd name="T121" fmla="*/ 0 h 2520"/>
                  <a:gd name="T122" fmla="*/ 200 w 2446"/>
                  <a:gd name="T123" fmla="*/ 0 h 2520"/>
                  <a:gd name="T124" fmla="*/ 268 w 2446"/>
                  <a:gd name="T125" fmla="*/ 0 h 2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6" h="2520">
                    <a:moveTo>
                      <a:pt x="268" y="0"/>
                    </a:moveTo>
                    <a:lnTo>
                      <a:pt x="286" y="0"/>
                    </a:lnTo>
                    <a:lnTo>
                      <a:pt x="300" y="0"/>
                    </a:lnTo>
                    <a:lnTo>
                      <a:pt x="314" y="0"/>
                    </a:lnTo>
                    <a:lnTo>
                      <a:pt x="377" y="0"/>
                    </a:lnTo>
                    <a:lnTo>
                      <a:pt x="391" y="0"/>
                    </a:lnTo>
                    <a:lnTo>
                      <a:pt x="408" y="0"/>
                    </a:lnTo>
                    <a:lnTo>
                      <a:pt x="427" y="0"/>
                    </a:lnTo>
                    <a:lnTo>
                      <a:pt x="450" y="0"/>
                    </a:lnTo>
                    <a:lnTo>
                      <a:pt x="505" y="0"/>
                    </a:lnTo>
                    <a:lnTo>
                      <a:pt x="538" y="0"/>
                    </a:lnTo>
                    <a:lnTo>
                      <a:pt x="577" y="0"/>
                    </a:lnTo>
                    <a:lnTo>
                      <a:pt x="672" y="0"/>
                    </a:lnTo>
                    <a:lnTo>
                      <a:pt x="729" y="0"/>
                    </a:lnTo>
                    <a:lnTo>
                      <a:pt x="792" y="0"/>
                    </a:lnTo>
                    <a:lnTo>
                      <a:pt x="864" y="0"/>
                    </a:lnTo>
                    <a:lnTo>
                      <a:pt x="942" y="0"/>
                    </a:lnTo>
                    <a:lnTo>
                      <a:pt x="1029" y="0"/>
                    </a:lnTo>
                    <a:lnTo>
                      <a:pt x="1125" y="0"/>
                    </a:lnTo>
                    <a:lnTo>
                      <a:pt x="1232" y="0"/>
                    </a:lnTo>
                    <a:lnTo>
                      <a:pt x="1307" y="3"/>
                    </a:lnTo>
                    <a:lnTo>
                      <a:pt x="1381" y="12"/>
                    </a:lnTo>
                    <a:lnTo>
                      <a:pt x="1454" y="25"/>
                    </a:lnTo>
                    <a:lnTo>
                      <a:pt x="1525" y="41"/>
                    </a:lnTo>
                    <a:lnTo>
                      <a:pt x="1595" y="65"/>
                    </a:lnTo>
                    <a:lnTo>
                      <a:pt x="1663" y="90"/>
                    </a:lnTo>
                    <a:lnTo>
                      <a:pt x="1729" y="122"/>
                    </a:lnTo>
                    <a:lnTo>
                      <a:pt x="1793" y="157"/>
                    </a:lnTo>
                    <a:lnTo>
                      <a:pt x="1855" y="195"/>
                    </a:lnTo>
                    <a:lnTo>
                      <a:pt x="1915" y="238"/>
                    </a:lnTo>
                    <a:lnTo>
                      <a:pt x="1973" y="284"/>
                    </a:lnTo>
                    <a:lnTo>
                      <a:pt x="2027" y="334"/>
                    </a:lnTo>
                    <a:lnTo>
                      <a:pt x="2079" y="385"/>
                    </a:lnTo>
                    <a:lnTo>
                      <a:pt x="2128" y="442"/>
                    </a:lnTo>
                    <a:lnTo>
                      <a:pt x="2175" y="499"/>
                    </a:lnTo>
                    <a:lnTo>
                      <a:pt x="2218" y="560"/>
                    </a:lnTo>
                    <a:lnTo>
                      <a:pt x="2257" y="623"/>
                    </a:lnTo>
                    <a:lnTo>
                      <a:pt x="2294" y="688"/>
                    </a:lnTo>
                    <a:lnTo>
                      <a:pt x="2327" y="755"/>
                    </a:lnTo>
                    <a:lnTo>
                      <a:pt x="2356" y="824"/>
                    </a:lnTo>
                    <a:lnTo>
                      <a:pt x="2382" y="894"/>
                    </a:lnTo>
                    <a:lnTo>
                      <a:pt x="2402" y="966"/>
                    </a:lnTo>
                    <a:lnTo>
                      <a:pt x="2420" y="1039"/>
                    </a:lnTo>
                    <a:lnTo>
                      <a:pt x="2433" y="1114"/>
                    </a:lnTo>
                    <a:lnTo>
                      <a:pt x="2441" y="1188"/>
                    </a:lnTo>
                    <a:lnTo>
                      <a:pt x="2446" y="1264"/>
                    </a:lnTo>
                    <a:lnTo>
                      <a:pt x="2444" y="1340"/>
                    </a:lnTo>
                    <a:lnTo>
                      <a:pt x="2439" y="1417"/>
                    </a:lnTo>
                    <a:lnTo>
                      <a:pt x="2429" y="1492"/>
                    </a:lnTo>
                    <a:lnTo>
                      <a:pt x="2412" y="1569"/>
                    </a:lnTo>
                    <a:lnTo>
                      <a:pt x="2392" y="1645"/>
                    </a:lnTo>
                    <a:lnTo>
                      <a:pt x="2366" y="1721"/>
                    </a:lnTo>
                    <a:lnTo>
                      <a:pt x="2334" y="1795"/>
                    </a:lnTo>
                    <a:lnTo>
                      <a:pt x="2297" y="1869"/>
                    </a:lnTo>
                    <a:lnTo>
                      <a:pt x="2253" y="1942"/>
                    </a:lnTo>
                    <a:lnTo>
                      <a:pt x="2205" y="2013"/>
                    </a:lnTo>
                    <a:lnTo>
                      <a:pt x="2148" y="2084"/>
                    </a:lnTo>
                    <a:lnTo>
                      <a:pt x="2087" y="2153"/>
                    </a:lnTo>
                    <a:lnTo>
                      <a:pt x="2020" y="2220"/>
                    </a:lnTo>
                    <a:lnTo>
                      <a:pt x="1945" y="2284"/>
                    </a:lnTo>
                    <a:lnTo>
                      <a:pt x="1864" y="2347"/>
                    </a:lnTo>
                    <a:lnTo>
                      <a:pt x="1777" y="2407"/>
                    </a:lnTo>
                    <a:lnTo>
                      <a:pt x="1682" y="2465"/>
                    </a:lnTo>
                    <a:lnTo>
                      <a:pt x="1579" y="2520"/>
                    </a:lnTo>
                    <a:lnTo>
                      <a:pt x="1557" y="2470"/>
                    </a:lnTo>
                    <a:lnTo>
                      <a:pt x="1534" y="2417"/>
                    </a:lnTo>
                    <a:lnTo>
                      <a:pt x="1510" y="2361"/>
                    </a:lnTo>
                    <a:lnTo>
                      <a:pt x="1484" y="2302"/>
                    </a:lnTo>
                    <a:lnTo>
                      <a:pt x="1456" y="2240"/>
                    </a:lnTo>
                    <a:lnTo>
                      <a:pt x="1428" y="2176"/>
                    </a:lnTo>
                    <a:lnTo>
                      <a:pt x="1400" y="2110"/>
                    </a:lnTo>
                    <a:lnTo>
                      <a:pt x="1370" y="2043"/>
                    </a:lnTo>
                    <a:lnTo>
                      <a:pt x="1340" y="1973"/>
                    </a:lnTo>
                    <a:lnTo>
                      <a:pt x="1309" y="1903"/>
                    </a:lnTo>
                    <a:lnTo>
                      <a:pt x="1278" y="1832"/>
                    </a:lnTo>
                    <a:lnTo>
                      <a:pt x="1246" y="1762"/>
                    </a:lnTo>
                    <a:lnTo>
                      <a:pt x="1215" y="1691"/>
                    </a:lnTo>
                    <a:lnTo>
                      <a:pt x="1184" y="1619"/>
                    </a:lnTo>
                    <a:lnTo>
                      <a:pt x="1154" y="1550"/>
                    </a:lnTo>
                    <a:lnTo>
                      <a:pt x="1123" y="1481"/>
                    </a:lnTo>
                    <a:lnTo>
                      <a:pt x="1093" y="1413"/>
                    </a:lnTo>
                    <a:lnTo>
                      <a:pt x="1064" y="1346"/>
                    </a:lnTo>
                    <a:lnTo>
                      <a:pt x="1036" y="1282"/>
                    </a:lnTo>
                    <a:lnTo>
                      <a:pt x="1008" y="1219"/>
                    </a:lnTo>
                    <a:lnTo>
                      <a:pt x="982" y="1160"/>
                    </a:lnTo>
                    <a:lnTo>
                      <a:pt x="958" y="1104"/>
                    </a:lnTo>
                    <a:lnTo>
                      <a:pt x="933" y="1050"/>
                    </a:lnTo>
                    <a:lnTo>
                      <a:pt x="911" y="1000"/>
                    </a:lnTo>
                    <a:lnTo>
                      <a:pt x="891" y="953"/>
                    </a:lnTo>
                    <a:lnTo>
                      <a:pt x="873" y="912"/>
                    </a:lnTo>
                    <a:lnTo>
                      <a:pt x="856" y="875"/>
                    </a:lnTo>
                    <a:lnTo>
                      <a:pt x="842" y="842"/>
                    </a:lnTo>
                    <a:lnTo>
                      <a:pt x="831" y="815"/>
                    </a:lnTo>
                    <a:lnTo>
                      <a:pt x="820" y="793"/>
                    </a:lnTo>
                    <a:lnTo>
                      <a:pt x="814" y="778"/>
                    </a:lnTo>
                    <a:lnTo>
                      <a:pt x="809" y="767"/>
                    </a:lnTo>
                    <a:lnTo>
                      <a:pt x="808" y="764"/>
                    </a:lnTo>
                    <a:lnTo>
                      <a:pt x="806" y="761"/>
                    </a:lnTo>
                    <a:lnTo>
                      <a:pt x="801" y="751"/>
                    </a:lnTo>
                    <a:lnTo>
                      <a:pt x="793" y="735"/>
                    </a:lnTo>
                    <a:lnTo>
                      <a:pt x="782" y="715"/>
                    </a:lnTo>
                    <a:lnTo>
                      <a:pt x="768" y="689"/>
                    </a:lnTo>
                    <a:lnTo>
                      <a:pt x="750" y="658"/>
                    </a:lnTo>
                    <a:lnTo>
                      <a:pt x="729" y="625"/>
                    </a:lnTo>
                    <a:lnTo>
                      <a:pt x="704" y="587"/>
                    </a:lnTo>
                    <a:lnTo>
                      <a:pt x="677" y="547"/>
                    </a:lnTo>
                    <a:lnTo>
                      <a:pt x="646" y="505"/>
                    </a:lnTo>
                    <a:lnTo>
                      <a:pt x="611" y="461"/>
                    </a:lnTo>
                    <a:lnTo>
                      <a:pt x="573" y="415"/>
                    </a:lnTo>
                    <a:lnTo>
                      <a:pt x="532" y="369"/>
                    </a:lnTo>
                    <a:lnTo>
                      <a:pt x="487" y="322"/>
                    </a:lnTo>
                    <a:lnTo>
                      <a:pt x="438" y="276"/>
                    </a:lnTo>
                    <a:lnTo>
                      <a:pt x="386" y="230"/>
                    </a:lnTo>
                    <a:lnTo>
                      <a:pt x="331" y="186"/>
                    </a:lnTo>
                    <a:lnTo>
                      <a:pt x="272" y="143"/>
                    </a:lnTo>
                    <a:lnTo>
                      <a:pt x="209" y="103"/>
                    </a:lnTo>
                    <a:lnTo>
                      <a:pt x="144" y="66"/>
                    </a:lnTo>
                    <a:lnTo>
                      <a:pt x="73" y="3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96" y="0"/>
                    </a:lnTo>
                    <a:lnTo>
                      <a:pt x="136" y="0"/>
                    </a:lnTo>
                    <a:lnTo>
                      <a:pt x="170" y="0"/>
                    </a:lnTo>
                    <a:lnTo>
                      <a:pt x="200" y="0"/>
                    </a:lnTo>
                    <a:lnTo>
                      <a:pt x="249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697AA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îŝḷîḓé-Freeform: Shape 8"/>
              <p:cNvSpPr>
                <a:spLocks/>
              </p:cNvSpPr>
              <p:nvPr/>
            </p:nvSpPr>
            <p:spPr bwMode="auto">
              <a:xfrm>
                <a:off x="6277926" y="1615967"/>
                <a:ext cx="1958222" cy="1900719"/>
              </a:xfrm>
              <a:custGeom>
                <a:avLst/>
                <a:gdLst>
                  <a:gd name="T0" fmla="*/ 1341 w 2520"/>
                  <a:gd name="T1" fmla="*/ 0 h 2446"/>
                  <a:gd name="T2" fmla="*/ 1493 w 2520"/>
                  <a:gd name="T3" fmla="*/ 17 h 2446"/>
                  <a:gd name="T4" fmla="*/ 1646 w 2520"/>
                  <a:gd name="T5" fmla="*/ 53 h 2446"/>
                  <a:gd name="T6" fmla="*/ 1796 w 2520"/>
                  <a:gd name="T7" fmla="*/ 112 h 2446"/>
                  <a:gd name="T8" fmla="*/ 1943 w 2520"/>
                  <a:gd name="T9" fmla="*/ 192 h 2446"/>
                  <a:gd name="T10" fmla="*/ 2086 w 2520"/>
                  <a:gd name="T11" fmla="*/ 296 h 2446"/>
                  <a:gd name="T12" fmla="*/ 2220 w 2520"/>
                  <a:gd name="T13" fmla="*/ 426 h 2446"/>
                  <a:gd name="T14" fmla="*/ 2348 w 2520"/>
                  <a:gd name="T15" fmla="*/ 581 h 2446"/>
                  <a:gd name="T16" fmla="*/ 2465 w 2520"/>
                  <a:gd name="T17" fmla="*/ 765 h 2446"/>
                  <a:gd name="T18" fmla="*/ 2471 w 2520"/>
                  <a:gd name="T19" fmla="*/ 888 h 2446"/>
                  <a:gd name="T20" fmla="*/ 2362 w 2520"/>
                  <a:gd name="T21" fmla="*/ 936 h 2446"/>
                  <a:gd name="T22" fmla="*/ 2241 w 2520"/>
                  <a:gd name="T23" fmla="*/ 989 h 2446"/>
                  <a:gd name="T24" fmla="*/ 2111 w 2520"/>
                  <a:gd name="T25" fmla="*/ 1047 h 2446"/>
                  <a:gd name="T26" fmla="*/ 1974 w 2520"/>
                  <a:gd name="T27" fmla="*/ 1107 h 2446"/>
                  <a:gd name="T28" fmla="*/ 1833 w 2520"/>
                  <a:gd name="T29" fmla="*/ 1169 h 2446"/>
                  <a:gd name="T30" fmla="*/ 1692 w 2520"/>
                  <a:gd name="T31" fmla="*/ 1231 h 2446"/>
                  <a:gd name="T32" fmla="*/ 1551 w 2520"/>
                  <a:gd name="T33" fmla="*/ 1293 h 2446"/>
                  <a:gd name="T34" fmla="*/ 1414 w 2520"/>
                  <a:gd name="T35" fmla="*/ 1353 h 2446"/>
                  <a:gd name="T36" fmla="*/ 1282 w 2520"/>
                  <a:gd name="T37" fmla="*/ 1411 h 2446"/>
                  <a:gd name="T38" fmla="*/ 1160 w 2520"/>
                  <a:gd name="T39" fmla="*/ 1465 h 2446"/>
                  <a:gd name="T40" fmla="*/ 1050 w 2520"/>
                  <a:gd name="T41" fmla="*/ 1512 h 2446"/>
                  <a:gd name="T42" fmla="*/ 955 w 2520"/>
                  <a:gd name="T43" fmla="*/ 1555 h 2446"/>
                  <a:gd name="T44" fmla="*/ 875 w 2520"/>
                  <a:gd name="T45" fmla="*/ 1589 h 2446"/>
                  <a:gd name="T46" fmla="*/ 815 w 2520"/>
                  <a:gd name="T47" fmla="*/ 1616 h 2446"/>
                  <a:gd name="T48" fmla="*/ 778 w 2520"/>
                  <a:gd name="T49" fmla="*/ 1633 h 2446"/>
                  <a:gd name="T50" fmla="*/ 764 w 2520"/>
                  <a:gd name="T51" fmla="*/ 1638 h 2446"/>
                  <a:gd name="T52" fmla="*/ 751 w 2520"/>
                  <a:gd name="T53" fmla="*/ 1644 h 2446"/>
                  <a:gd name="T54" fmla="*/ 715 w 2520"/>
                  <a:gd name="T55" fmla="*/ 1664 h 2446"/>
                  <a:gd name="T56" fmla="*/ 659 w 2520"/>
                  <a:gd name="T57" fmla="*/ 1697 h 2446"/>
                  <a:gd name="T58" fmla="*/ 587 w 2520"/>
                  <a:gd name="T59" fmla="*/ 1742 h 2446"/>
                  <a:gd name="T60" fmla="*/ 505 w 2520"/>
                  <a:gd name="T61" fmla="*/ 1801 h 2446"/>
                  <a:gd name="T62" fmla="*/ 414 w 2520"/>
                  <a:gd name="T63" fmla="*/ 1874 h 2446"/>
                  <a:gd name="T64" fmla="*/ 322 w 2520"/>
                  <a:gd name="T65" fmla="*/ 1960 h 2446"/>
                  <a:gd name="T66" fmla="*/ 229 w 2520"/>
                  <a:gd name="T67" fmla="*/ 2060 h 2446"/>
                  <a:gd name="T68" fmla="*/ 142 w 2520"/>
                  <a:gd name="T69" fmla="*/ 2174 h 2446"/>
                  <a:gd name="T70" fmla="*/ 64 w 2520"/>
                  <a:gd name="T71" fmla="*/ 2304 h 2446"/>
                  <a:gd name="T72" fmla="*/ 0 w 2520"/>
                  <a:gd name="T73" fmla="*/ 2446 h 2446"/>
                  <a:gd name="T74" fmla="*/ 0 w 2520"/>
                  <a:gd name="T75" fmla="*/ 2351 h 2446"/>
                  <a:gd name="T76" fmla="*/ 0 w 2520"/>
                  <a:gd name="T77" fmla="*/ 2277 h 2446"/>
                  <a:gd name="T78" fmla="*/ 0 w 2520"/>
                  <a:gd name="T79" fmla="*/ 2220 h 2446"/>
                  <a:gd name="T80" fmla="*/ 0 w 2520"/>
                  <a:gd name="T81" fmla="*/ 2141 h 2446"/>
                  <a:gd name="T82" fmla="*/ 0 w 2520"/>
                  <a:gd name="T83" fmla="*/ 2125 h 2446"/>
                  <a:gd name="T84" fmla="*/ 0 w 2520"/>
                  <a:gd name="T85" fmla="*/ 1416 h 2446"/>
                  <a:gd name="T86" fmla="*/ 0 w 2520"/>
                  <a:gd name="T87" fmla="*/ 1215 h 2446"/>
                  <a:gd name="T88" fmla="*/ 10 w 2520"/>
                  <a:gd name="T89" fmla="*/ 1065 h 2446"/>
                  <a:gd name="T90" fmla="*/ 41 w 2520"/>
                  <a:gd name="T91" fmla="*/ 921 h 2446"/>
                  <a:gd name="T92" fmla="*/ 90 w 2520"/>
                  <a:gd name="T93" fmla="*/ 782 h 2446"/>
                  <a:gd name="T94" fmla="*/ 156 w 2520"/>
                  <a:gd name="T95" fmla="*/ 653 h 2446"/>
                  <a:gd name="T96" fmla="*/ 237 w 2520"/>
                  <a:gd name="T97" fmla="*/ 531 h 2446"/>
                  <a:gd name="T98" fmla="*/ 333 w 2520"/>
                  <a:gd name="T99" fmla="*/ 418 h 2446"/>
                  <a:gd name="T100" fmla="*/ 441 w 2520"/>
                  <a:gd name="T101" fmla="*/ 317 h 2446"/>
                  <a:gd name="T102" fmla="*/ 560 w 2520"/>
                  <a:gd name="T103" fmla="*/ 227 h 2446"/>
                  <a:gd name="T104" fmla="*/ 688 w 2520"/>
                  <a:gd name="T105" fmla="*/ 151 h 2446"/>
                  <a:gd name="T106" fmla="*/ 824 w 2520"/>
                  <a:gd name="T107" fmla="*/ 90 h 2446"/>
                  <a:gd name="T108" fmla="*/ 966 w 2520"/>
                  <a:gd name="T109" fmla="*/ 42 h 2446"/>
                  <a:gd name="T110" fmla="*/ 1114 w 2520"/>
                  <a:gd name="T111" fmla="*/ 13 h 2446"/>
                  <a:gd name="T112" fmla="*/ 1264 w 2520"/>
                  <a:gd name="T113" fmla="*/ 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20" h="2446">
                    <a:moveTo>
                      <a:pt x="1264" y="0"/>
                    </a:moveTo>
                    <a:lnTo>
                      <a:pt x="1341" y="0"/>
                    </a:lnTo>
                    <a:lnTo>
                      <a:pt x="1416" y="6"/>
                    </a:lnTo>
                    <a:lnTo>
                      <a:pt x="1493" y="17"/>
                    </a:lnTo>
                    <a:lnTo>
                      <a:pt x="1569" y="32"/>
                    </a:lnTo>
                    <a:lnTo>
                      <a:pt x="1646" y="53"/>
                    </a:lnTo>
                    <a:lnTo>
                      <a:pt x="1721" y="80"/>
                    </a:lnTo>
                    <a:lnTo>
                      <a:pt x="1796" y="112"/>
                    </a:lnTo>
                    <a:lnTo>
                      <a:pt x="1870" y="149"/>
                    </a:lnTo>
                    <a:lnTo>
                      <a:pt x="1943" y="192"/>
                    </a:lnTo>
                    <a:lnTo>
                      <a:pt x="2015" y="241"/>
                    </a:lnTo>
                    <a:lnTo>
                      <a:pt x="2086" y="296"/>
                    </a:lnTo>
                    <a:lnTo>
                      <a:pt x="2153" y="358"/>
                    </a:lnTo>
                    <a:lnTo>
                      <a:pt x="2220" y="426"/>
                    </a:lnTo>
                    <a:lnTo>
                      <a:pt x="2285" y="500"/>
                    </a:lnTo>
                    <a:lnTo>
                      <a:pt x="2348" y="581"/>
                    </a:lnTo>
                    <a:lnTo>
                      <a:pt x="2409" y="670"/>
                    </a:lnTo>
                    <a:lnTo>
                      <a:pt x="2465" y="765"/>
                    </a:lnTo>
                    <a:lnTo>
                      <a:pt x="2520" y="866"/>
                    </a:lnTo>
                    <a:lnTo>
                      <a:pt x="2471" y="888"/>
                    </a:lnTo>
                    <a:lnTo>
                      <a:pt x="2419" y="911"/>
                    </a:lnTo>
                    <a:lnTo>
                      <a:pt x="2362" y="936"/>
                    </a:lnTo>
                    <a:lnTo>
                      <a:pt x="2303" y="962"/>
                    </a:lnTo>
                    <a:lnTo>
                      <a:pt x="2241" y="989"/>
                    </a:lnTo>
                    <a:lnTo>
                      <a:pt x="2177" y="1017"/>
                    </a:lnTo>
                    <a:lnTo>
                      <a:pt x="2111" y="1047"/>
                    </a:lnTo>
                    <a:lnTo>
                      <a:pt x="2043" y="1076"/>
                    </a:lnTo>
                    <a:lnTo>
                      <a:pt x="1974" y="1107"/>
                    </a:lnTo>
                    <a:lnTo>
                      <a:pt x="1905" y="1138"/>
                    </a:lnTo>
                    <a:lnTo>
                      <a:pt x="1833" y="1169"/>
                    </a:lnTo>
                    <a:lnTo>
                      <a:pt x="1763" y="1199"/>
                    </a:lnTo>
                    <a:lnTo>
                      <a:pt x="1692" y="1231"/>
                    </a:lnTo>
                    <a:lnTo>
                      <a:pt x="1620" y="1262"/>
                    </a:lnTo>
                    <a:lnTo>
                      <a:pt x="1551" y="1293"/>
                    </a:lnTo>
                    <a:lnTo>
                      <a:pt x="1482" y="1324"/>
                    </a:lnTo>
                    <a:lnTo>
                      <a:pt x="1414" y="1353"/>
                    </a:lnTo>
                    <a:lnTo>
                      <a:pt x="1347" y="1383"/>
                    </a:lnTo>
                    <a:lnTo>
                      <a:pt x="1282" y="1411"/>
                    </a:lnTo>
                    <a:lnTo>
                      <a:pt x="1220" y="1438"/>
                    </a:lnTo>
                    <a:lnTo>
                      <a:pt x="1160" y="1465"/>
                    </a:lnTo>
                    <a:lnTo>
                      <a:pt x="1104" y="1489"/>
                    </a:lnTo>
                    <a:lnTo>
                      <a:pt x="1050" y="1512"/>
                    </a:lnTo>
                    <a:lnTo>
                      <a:pt x="1001" y="1534"/>
                    </a:lnTo>
                    <a:lnTo>
                      <a:pt x="955" y="1555"/>
                    </a:lnTo>
                    <a:lnTo>
                      <a:pt x="913" y="1574"/>
                    </a:lnTo>
                    <a:lnTo>
                      <a:pt x="875" y="1589"/>
                    </a:lnTo>
                    <a:lnTo>
                      <a:pt x="842" y="1605"/>
                    </a:lnTo>
                    <a:lnTo>
                      <a:pt x="815" y="1616"/>
                    </a:lnTo>
                    <a:lnTo>
                      <a:pt x="793" y="1625"/>
                    </a:lnTo>
                    <a:lnTo>
                      <a:pt x="778" y="1633"/>
                    </a:lnTo>
                    <a:lnTo>
                      <a:pt x="768" y="1637"/>
                    </a:lnTo>
                    <a:lnTo>
                      <a:pt x="764" y="1638"/>
                    </a:lnTo>
                    <a:lnTo>
                      <a:pt x="761" y="1641"/>
                    </a:lnTo>
                    <a:lnTo>
                      <a:pt x="751" y="1644"/>
                    </a:lnTo>
                    <a:lnTo>
                      <a:pt x="736" y="1653"/>
                    </a:lnTo>
                    <a:lnTo>
                      <a:pt x="715" y="1664"/>
                    </a:lnTo>
                    <a:lnTo>
                      <a:pt x="688" y="1679"/>
                    </a:lnTo>
                    <a:lnTo>
                      <a:pt x="659" y="1697"/>
                    </a:lnTo>
                    <a:lnTo>
                      <a:pt x="624" y="1718"/>
                    </a:lnTo>
                    <a:lnTo>
                      <a:pt x="587" y="1742"/>
                    </a:lnTo>
                    <a:lnTo>
                      <a:pt x="547" y="1770"/>
                    </a:lnTo>
                    <a:lnTo>
                      <a:pt x="505" y="1801"/>
                    </a:lnTo>
                    <a:lnTo>
                      <a:pt x="460" y="1836"/>
                    </a:lnTo>
                    <a:lnTo>
                      <a:pt x="414" y="1874"/>
                    </a:lnTo>
                    <a:lnTo>
                      <a:pt x="368" y="1915"/>
                    </a:lnTo>
                    <a:lnTo>
                      <a:pt x="322" y="1960"/>
                    </a:lnTo>
                    <a:lnTo>
                      <a:pt x="276" y="2009"/>
                    </a:lnTo>
                    <a:lnTo>
                      <a:pt x="229" y="2060"/>
                    </a:lnTo>
                    <a:lnTo>
                      <a:pt x="185" y="2115"/>
                    </a:lnTo>
                    <a:lnTo>
                      <a:pt x="142" y="2174"/>
                    </a:lnTo>
                    <a:lnTo>
                      <a:pt x="103" y="2237"/>
                    </a:lnTo>
                    <a:lnTo>
                      <a:pt x="64" y="2304"/>
                    </a:lnTo>
                    <a:lnTo>
                      <a:pt x="31" y="2373"/>
                    </a:lnTo>
                    <a:lnTo>
                      <a:pt x="0" y="2446"/>
                    </a:lnTo>
                    <a:lnTo>
                      <a:pt x="0" y="2396"/>
                    </a:lnTo>
                    <a:lnTo>
                      <a:pt x="0" y="2351"/>
                    </a:lnTo>
                    <a:lnTo>
                      <a:pt x="0" y="2311"/>
                    </a:lnTo>
                    <a:lnTo>
                      <a:pt x="0" y="2277"/>
                    </a:lnTo>
                    <a:lnTo>
                      <a:pt x="0" y="2236"/>
                    </a:lnTo>
                    <a:lnTo>
                      <a:pt x="0" y="2220"/>
                    </a:lnTo>
                    <a:lnTo>
                      <a:pt x="0" y="2197"/>
                    </a:lnTo>
                    <a:lnTo>
                      <a:pt x="0" y="2141"/>
                    </a:lnTo>
                    <a:lnTo>
                      <a:pt x="0" y="2133"/>
                    </a:lnTo>
                    <a:lnTo>
                      <a:pt x="0" y="2125"/>
                    </a:lnTo>
                    <a:lnTo>
                      <a:pt x="0" y="1469"/>
                    </a:lnTo>
                    <a:lnTo>
                      <a:pt x="0" y="1416"/>
                    </a:lnTo>
                    <a:lnTo>
                      <a:pt x="0" y="1320"/>
                    </a:lnTo>
                    <a:lnTo>
                      <a:pt x="0" y="1215"/>
                    </a:lnTo>
                    <a:lnTo>
                      <a:pt x="3" y="1139"/>
                    </a:lnTo>
                    <a:lnTo>
                      <a:pt x="10" y="1065"/>
                    </a:lnTo>
                    <a:lnTo>
                      <a:pt x="23" y="992"/>
                    </a:lnTo>
                    <a:lnTo>
                      <a:pt x="41" y="921"/>
                    </a:lnTo>
                    <a:lnTo>
                      <a:pt x="63" y="850"/>
                    </a:lnTo>
                    <a:lnTo>
                      <a:pt x="90" y="782"/>
                    </a:lnTo>
                    <a:lnTo>
                      <a:pt x="120" y="717"/>
                    </a:lnTo>
                    <a:lnTo>
                      <a:pt x="156" y="653"/>
                    </a:lnTo>
                    <a:lnTo>
                      <a:pt x="195" y="590"/>
                    </a:lnTo>
                    <a:lnTo>
                      <a:pt x="237" y="531"/>
                    </a:lnTo>
                    <a:lnTo>
                      <a:pt x="283" y="473"/>
                    </a:lnTo>
                    <a:lnTo>
                      <a:pt x="333" y="418"/>
                    </a:lnTo>
                    <a:lnTo>
                      <a:pt x="386" y="366"/>
                    </a:lnTo>
                    <a:lnTo>
                      <a:pt x="441" y="317"/>
                    </a:lnTo>
                    <a:lnTo>
                      <a:pt x="499" y="271"/>
                    </a:lnTo>
                    <a:lnTo>
                      <a:pt x="560" y="227"/>
                    </a:lnTo>
                    <a:lnTo>
                      <a:pt x="623" y="187"/>
                    </a:lnTo>
                    <a:lnTo>
                      <a:pt x="688" y="151"/>
                    </a:lnTo>
                    <a:lnTo>
                      <a:pt x="755" y="118"/>
                    </a:lnTo>
                    <a:lnTo>
                      <a:pt x="824" y="90"/>
                    </a:lnTo>
                    <a:lnTo>
                      <a:pt x="895" y="64"/>
                    </a:lnTo>
                    <a:lnTo>
                      <a:pt x="966" y="42"/>
                    </a:lnTo>
                    <a:lnTo>
                      <a:pt x="1040" y="26"/>
                    </a:lnTo>
                    <a:lnTo>
                      <a:pt x="1114" y="13"/>
                    </a:lnTo>
                    <a:lnTo>
                      <a:pt x="1188" y="4"/>
                    </a:ln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46537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îŝḷîḓé-Freeform: Shape 9"/>
              <p:cNvSpPr>
                <a:spLocks/>
              </p:cNvSpPr>
              <p:nvPr/>
            </p:nvSpPr>
            <p:spPr bwMode="auto">
              <a:xfrm>
                <a:off x="6278702" y="2938544"/>
                <a:ext cx="1899942" cy="1959776"/>
              </a:xfrm>
              <a:custGeom>
                <a:avLst/>
                <a:gdLst>
                  <a:gd name="T0" fmla="*/ 887 w 2445"/>
                  <a:gd name="T1" fmla="*/ 49 h 2522"/>
                  <a:gd name="T2" fmla="*/ 935 w 2445"/>
                  <a:gd name="T3" fmla="*/ 158 h 2522"/>
                  <a:gd name="T4" fmla="*/ 989 w 2445"/>
                  <a:gd name="T5" fmla="*/ 279 h 2522"/>
                  <a:gd name="T6" fmla="*/ 1045 w 2445"/>
                  <a:gd name="T7" fmla="*/ 408 h 2522"/>
                  <a:gd name="T8" fmla="*/ 1105 w 2445"/>
                  <a:gd name="T9" fmla="*/ 547 h 2522"/>
                  <a:gd name="T10" fmla="*/ 1168 w 2445"/>
                  <a:gd name="T11" fmla="*/ 686 h 2522"/>
                  <a:gd name="T12" fmla="*/ 1230 w 2445"/>
                  <a:gd name="T13" fmla="*/ 829 h 2522"/>
                  <a:gd name="T14" fmla="*/ 1292 w 2445"/>
                  <a:gd name="T15" fmla="*/ 970 h 2522"/>
                  <a:gd name="T16" fmla="*/ 1353 w 2445"/>
                  <a:gd name="T17" fmla="*/ 1107 h 2522"/>
                  <a:gd name="T18" fmla="*/ 1410 w 2445"/>
                  <a:gd name="T19" fmla="*/ 1238 h 2522"/>
                  <a:gd name="T20" fmla="*/ 1463 w 2445"/>
                  <a:gd name="T21" fmla="*/ 1360 h 2522"/>
                  <a:gd name="T22" fmla="*/ 1512 w 2445"/>
                  <a:gd name="T23" fmla="*/ 1470 h 2522"/>
                  <a:gd name="T24" fmla="*/ 1554 w 2445"/>
                  <a:gd name="T25" fmla="*/ 1566 h 2522"/>
                  <a:gd name="T26" fmla="*/ 1588 w 2445"/>
                  <a:gd name="T27" fmla="*/ 1646 h 2522"/>
                  <a:gd name="T28" fmla="*/ 1615 w 2445"/>
                  <a:gd name="T29" fmla="*/ 1706 h 2522"/>
                  <a:gd name="T30" fmla="*/ 1632 w 2445"/>
                  <a:gd name="T31" fmla="*/ 1743 h 2522"/>
                  <a:gd name="T32" fmla="*/ 1637 w 2445"/>
                  <a:gd name="T33" fmla="*/ 1756 h 2522"/>
                  <a:gd name="T34" fmla="*/ 1644 w 2445"/>
                  <a:gd name="T35" fmla="*/ 1770 h 2522"/>
                  <a:gd name="T36" fmla="*/ 1663 w 2445"/>
                  <a:gd name="T37" fmla="*/ 1806 h 2522"/>
                  <a:gd name="T38" fmla="*/ 1695 w 2445"/>
                  <a:gd name="T39" fmla="*/ 1863 h 2522"/>
                  <a:gd name="T40" fmla="*/ 1741 w 2445"/>
                  <a:gd name="T41" fmla="*/ 1935 h 2522"/>
                  <a:gd name="T42" fmla="*/ 1800 w 2445"/>
                  <a:gd name="T43" fmla="*/ 2017 h 2522"/>
                  <a:gd name="T44" fmla="*/ 1872 w 2445"/>
                  <a:gd name="T45" fmla="*/ 2106 h 2522"/>
                  <a:gd name="T46" fmla="*/ 1959 w 2445"/>
                  <a:gd name="T47" fmla="*/ 2200 h 2522"/>
                  <a:gd name="T48" fmla="*/ 2059 w 2445"/>
                  <a:gd name="T49" fmla="*/ 2292 h 2522"/>
                  <a:gd name="T50" fmla="*/ 2173 w 2445"/>
                  <a:gd name="T51" fmla="*/ 2380 h 2522"/>
                  <a:gd name="T52" fmla="*/ 2301 w 2445"/>
                  <a:gd name="T53" fmla="*/ 2457 h 2522"/>
                  <a:gd name="T54" fmla="*/ 2445 w 2445"/>
                  <a:gd name="T55" fmla="*/ 2522 h 2522"/>
                  <a:gd name="T56" fmla="*/ 2349 w 2445"/>
                  <a:gd name="T57" fmla="*/ 2522 h 2522"/>
                  <a:gd name="T58" fmla="*/ 2274 w 2445"/>
                  <a:gd name="T59" fmla="*/ 2522 h 2522"/>
                  <a:gd name="T60" fmla="*/ 2234 w 2445"/>
                  <a:gd name="T61" fmla="*/ 2522 h 2522"/>
                  <a:gd name="T62" fmla="*/ 2196 w 2445"/>
                  <a:gd name="T63" fmla="*/ 2522 h 2522"/>
                  <a:gd name="T64" fmla="*/ 2131 w 2445"/>
                  <a:gd name="T65" fmla="*/ 2522 h 2522"/>
                  <a:gd name="T66" fmla="*/ 2095 w 2445"/>
                  <a:gd name="T67" fmla="*/ 2522 h 2522"/>
                  <a:gd name="T68" fmla="*/ 2069 w 2445"/>
                  <a:gd name="T69" fmla="*/ 2522 h 2522"/>
                  <a:gd name="T70" fmla="*/ 2037 w 2445"/>
                  <a:gd name="T71" fmla="*/ 2522 h 2522"/>
                  <a:gd name="T72" fmla="*/ 1927 w 2445"/>
                  <a:gd name="T73" fmla="*/ 2522 h 2522"/>
                  <a:gd name="T74" fmla="*/ 1868 w 2445"/>
                  <a:gd name="T75" fmla="*/ 2522 h 2522"/>
                  <a:gd name="T76" fmla="*/ 1582 w 2445"/>
                  <a:gd name="T77" fmla="*/ 2522 h 2522"/>
                  <a:gd name="T78" fmla="*/ 1468 w 2445"/>
                  <a:gd name="T79" fmla="*/ 2522 h 2522"/>
                  <a:gd name="T80" fmla="*/ 1319 w 2445"/>
                  <a:gd name="T81" fmla="*/ 2522 h 2522"/>
                  <a:gd name="T82" fmla="*/ 1139 w 2445"/>
                  <a:gd name="T83" fmla="*/ 2519 h 2522"/>
                  <a:gd name="T84" fmla="*/ 991 w 2445"/>
                  <a:gd name="T85" fmla="*/ 2499 h 2522"/>
                  <a:gd name="T86" fmla="*/ 850 w 2445"/>
                  <a:gd name="T87" fmla="*/ 2458 h 2522"/>
                  <a:gd name="T88" fmla="*/ 716 w 2445"/>
                  <a:gd name="T89" fmla="*/ 2400 h 2522"/>
                  <a:gd name="T90" fmla="*/ 590 w 2445"/>
                  <a:gd name="T91" fmla="*/ 2327 h 2522"/>
                  <a:gd name="T92" fmla="*/ 473 w 2445"/>
                  <a:gd name="T93" fmla="*/ 2239 h 2522"/>
                  <a:gd name="T94" fmla="*/ 366 w 2445"/>
                  <a:gd name="T95" fmla="*/ 2136 h 2522"/>
                  <a:gd name="T96" fmla="*/ 271 w 2445"/>
                  <a:gd name="T97" fmla="*/ 2023 h 2522"/>
                  <a:gd name="T98" fmla="*/ 187 w 2445"/>
                  <a:gd name="T99" fmla="*/ 1899 h 2522"/>
                  <a:gd name="T100" fmla="*/ 118 w 2445"/>
                  <a:gd name="T101" fmla="*/ 1766 h 2522"/>
                  <a:gd name="T102" fmla="*/ 64 w 2445"/>
                  <a:gd name="T103" fmla="*/ 1627 h 2522"/>
                  <a:gd name="T104" fmla="*/ 26 w 2445"/>
                  <a:gd name="T105" fmla="*/ 1482 h 2522"/>
                  <a:gd name="T106" fmla="*/ 4 w 2445"/>
                  <a:gd name="T107" fmla="*/ 1333 h 2522"/>
                  <a:gd name="T108" fmla="*/ 0 w 2445"/>
                  <a:gd name="T109" fmla="*/ 1180 h 2522"/>
                  <a:gd name="T110" fmla="*/ 17 w 2445"/>
                  <a:gd name="T111" fmla="*/ 1028 h 2522"/>
                  <a:gd name="T112" fmla="*/ 53 w 2445"/>
                  <a:gd name="T113" fmla="*/ 875 h 2522"/>
                  <a:gd name="T114" fmla="*/ 111 w 2445"/>
                  <a:gd name="T115" fmla="*/ 725 h 2522"/>
                  <a:gd name="T116" fmla="*/ 191 w 2445"/>
                  <a:gd name="T117" fmla="*/ 577 h 2522"/>
                  <a:gd name="T118" fmla="*/ 296 w 2445"/>
                  <a:gd name="T119" fmla="*/ 435 h 2522"/>
                  <a:gd name="T120" fmla="*/ 426 w 2445"/>
                  <a:gd name="T121" fmla="*/ 300 h 2522"/>
                  <a:gd name="T122" fmla="*/ 581 w 2445"/>
                  <a:gd name="T123" fmla="*/ 172 h 2522"/>
                  <a:gd name="T124" fmla="*/ 764 w 2445"/>
                  <a:gd name="T125" fmla="*/ 54 h 2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5" h="2522">
                    <a:moveTo>
                      <a:pt x="866" y="0"/>
                    </a:moveTo>
                    <a:lnTo>
                      <a:pt x="887" y="49"/>
                    </a:lnTo>
                    <a:lnTo>
                      <a:pt x="910" y="102"/>
                    </a:lnTo>
                    <a:lnTo>
                      <a:pt x="935" y="158"/>
                    </a:lnTo>
                    <a:lnTo>
                      <a:pt x="962" y="217"/>
                    </a:lnTo>
                    <a:lnTo>
                      <a:pt x="989" y="279"/>
                    </a:lnTo>
                    <a:lnTo>
                      <a:pt x="1017" y="343"/>
                    </a:lnTo>
                    <a:lnTo>
                      <a:pt x="1045" y="408"/>
                    </a:lnTo>
                    <a:lnTo>
                      <a:pt x="1076" y="477"/>
                    </a:lnTo>
                    <a:lnTo>
                      <a:pt x="1105" y="547"/>
                    </a:lnTo>
                    <a:lnTo>
                      <a:pt x="1136" y="616"/>
                    </a:lnTo>
                    <a:lnTo>
                      <a:pt x="1168" y="686"/>
                    </a:lnTo>
                    <a:lnTo>
                      <a:pt x="1199" y="758"/>
                    </a:lnTo>
                    <a:lnTo>
                      <a:pt x="1230" y="829"/>
                    </a:lnTo>
                    <a:lnTo>
                      <a:pt x="1262" y="899"/>
                    </a:lnTo>
                    <a:lnTo>
                      <a:pt x="1292" y="970"/>
                    </a:lnTo>
                    <a:lnTo>
                      <a:pt x="1322" y="1039"/>
                    </a:lnTo>
                    <a:lnTo>
                      <a:pt x="1353" y="1107"/>
                    </a:lnTo>
                    <a:lnTo>
                      <a:pt x="1381" y="1174"/>
                    </a:lnTo>
                    <a:lnTo>
                      <a:pt x="1410" y="1238"/>
                    </a:lnTo>
                    <a:lnTo>
                      <a:pt x="1437" y="1301"/>
                    </a:lnTo>
                    <a:lnTo>
                      <a:pt x="1463" y="1360"/>
                    </a:lnTo>
                    <a:lnTo>
                      <a:pt x="1488" y="1418"/>
                    </a:lnTo>
                    <a:lnTo>
                      <a:pt x="1512" y="1470"/>
                    </a:lnTo>
                    <a:lnTo>
                      <a:pt x="1533" y="1520"/>
                    </a:lnTo>
                    <a:lnTo>
                      <a:pt x="1554" y="1566"/>
                    </a:lnTo>
                    <a:lnTo>
                      <a:pt x="1572" y="1609"/>
                    </a:lnTo>
                    <a:lnTo>
                      <a:pt x="1588" y="1646"/>
                    </a:lnTo>
                    <a:lnTo>
                      <a:pt x="1603" y="1678"/>
                    </a:lnTo>
                    <a:lnTo>
                      <a:pt x="1615" y="1706"/>
                    </a:lnTo>
                    <a:lnTo>
                      <a:pt x="1624" y="1728"/>
                    </a:lnTo>
                    <a:lnTo>
                      <a:pt x="1632" y="1743"/>
                    </a:lnTo>
                    <a:lnTo>
                      <a:pt x="1636" y="1754"/>
                    </a:lnTo>
                    <a:lnTo>
                      <a:pt x="1637" y="1756"/>
                    </a:lnTo>
                    <a:lnTo>
                      <a:pt x="1638" y="1760"/>
                    </a:lnTo>
                    <a:lnTo>
                      <a:pt x="1644" y="1770"/>
                    </a:lnTo>
                    <a:lnTo>
                      <a:pt x="1651" y="1786"/>
                    </a:lnTo>
                    <a:lnTo>
                      <a:pt x="1663" y="1806"/>
                    </a:lnTo>
                    <a:lnTo>
                      <a:pt x="1677" y="1832"/>
                    </a:lnTo>
                    <a:lnTo>
                      <a:pt x="1695" y="1863"/>
                    </a:lnTo>
                    <a:lnTo>
                      <a:pt x="1717" y="1897"/>
                    </a:lnTo>
                    <a:lnTo>
                      <a:pt x="1741" y="1935"/>
                    </a:lnTo>
                    <a:lnTo>
                      <a:pt x="1768" y="1974"/>
                    </a:lnTo>
                    <a:lnTo>
                      <a:pt x="1800" y="2017"/>
                    </a:lnTo>
                    <a:lnTo>
                      <a:pt x="1835" y="2062"/>
                    </a:lnTo>
                    <a:lnTo>
                      <a:pt x="1872" y="2106"/>
                    </a:lnTo>
                    <a:lnTo>
                      <a:pt x="1914" y="2154"/>
                    </a:lnTo>
                    <a:lnTo>
                      <a:pt x="1959" y="2200"/>
                    </a:lnTo>
                    <a:lnTo>
                      <a:pt x="2006" y="2246"/>
                    </a:lnTo>
                    <a:lnTo>
                      <a:pt x="2059" y="2292"/>
                    </a:lnTo>
                    <a:lnTo>
                      <a:pt x="2114" y="2336"/>
                    </a:lnTo>
                    <a:lnTo>
                      <a:pt x="2173" y="2380"/>
                    </a:lnTo>
                    <a:lnTo>
                      <a:pt x="2236" y="2419"/>
                    </a:lnTo>
                    <a:lnTo>
                      <a:pt x="2301" y="2457"/>
                    </a:lnTo>
                    <a:lnTo>
                      <a:pt x="2372" y="2491"/>
                    </a:lnTo>
                    <a:lnTo>
                      <a:pt x="2445" y="2522"/>
                    </a:lnTo>
                    <a:lnTo>
                      <a:pt x="2393" y="2522"/>
                    </a:lnTo>
                    <a:lnTo>
                      <a:pt x="2349" y="2522"/>
                    </a:lnTo>
                    <a:lnTo>
                      <a:pt x="2309" y="2522"/>
                    </a:lnTo>
                    <a:lnTo>
                      <a:pt x="2274" y="2522"/>
                    </a:lnTo>
                    <a:lnTo>
                      <a:pt x="2256" y="2522"/>
                    </a:lnTo>
                    <a:lnTo>
                      <a:pt x="2234" y="2522"/>
                    </a:lnTo>
                    <a:lnTo>
                      <a:pt x="2219" y="2522"/>
                    </a:lnTo>
                    <a:lnTo>
                      <a:pt x="2196" y="2522"/>
                    </a:lnTo>
                    <a:lnTo>
                      <a:pt x="2145" y="2522"/>
                    </a:lnTo>
                    <a:lnTo>
                      <a:pt x="2131" y="2522"/>
                    </a:lnTo>
                    <a:lnTo>
                      <a:pt x="2118" y="2522"/>
                    </a:lnTo>
                    <a:lnTo>
                      <a:pt x="2095" y="2522"/>
                    </a:lnTo>
                    <a:lnTo>
                      <a:pt x="2082" y="2522"/>
                    </a:lnTo>
                    <a:lnTo>
                      <a:pt x="2069" y="2522"/>
                    </a:lnTo>
                    <a:lnTo>
                      <a:pt x="2054" y="2522"/>
                    </a:lnTo>
                    <a:lnTo>
                      <a:pt x="2037" y="2522"/>
                    </a:lnTo>
                    <a:lnTo>
                      <a:pt x="2018" y="2522"/>
                    </a:lnTo>
                    <a:lnTo>
                      <a:pt x="1927" y="2522"/>
                    </a:lnTo>
                    <a:lnTo>
                      <a:pt x="1906" y="2522"/>
                    </a:lnTo>
                    <a:lnTo>
                      <a:pt x="1868" y="2522"/>
                    </a:lnTo>
                    <a:lnTo>
                      <a:pt x="1624" y="2522"/>
                    </a:lnTo>
                    <a:lnTo>
                      <a:pt x="1582" y="2522"/>
                    </a:lnTo>
                    <a:lnTo>
                      <a:pt x="1535" y="2522"/>
                    </a:lnTo>
                    <a:lnTo>
                      <a:pt x="1468" y="2522"/>
                    </a:lnTo>
                    <a:lnTo>
                      <a:pt x="1415" y="2522"/>
                    </a:lnTo>
                    <a:lnTo>
                      <a:pt x="1319" y="2522"/>
                    </a:lnTo>
                    <a:lnTo>
                      <a:pt x="1213" y="2522"/>
                    </a:lnTo>
                    <a:lnTo>
                      <a:pt x="1139" y="2519"/>
                    </a:lnTo>
                    <a:lnTo>
                      <a:pt x="1064" y="2512"/>
                    </a:lnTo>
                    <a:lnTo>
                      <a:pt x="991" y="2499"/>
                    </a:lnTo>
                    <a:lnTo>
                      <a:pt x="921" y="2481"/>
                    </a:lnTo>
                    <a:lnTo>
                      <a:pt x="850" y="2458"/>
                    </a:lnTo>
                    <a:lnTo>
                      <a:pt x="782" y="2432"/>
                    </a:lnTo>
                    <a:lnTo>
                      <a:pt x="716" y="2400"/>
                    </a:lnTo>
                    <a:lnTo>
                      <a:pt x="651" y="2366"/>
                    </a:lnTo>
                    <a:lnTo>
                      <a:pt x="590" y="2327"/>
                    </a:lnTo>
                    <a:lnTo>
                      <a:pt x="530" y="2285"/>
                    </a:lnTo>
                    <a:lnTo>
                      <a:pt x="473" y="2239"/>
                    </a:lnTo>
                    <a:lnTo>
                      <a:pt x="418" y="2188"/>
                    </a:lnTo>
                    <a:lnTo>
                      <a:pt x="366" y="2136"/>
                    </a:lnTo>
                    <a:lnTo>
                      <a:pt x="317" y="2081"/>
                    </a:lnTo>
                    <a:lnTo>
                      <a:pt x="271" y="2023"/>
                    </a:lnTo>
                    <a:lnTo>
                      <a:pt x="227" y="1961"/>
                    </a:lnTo>
                    <a:lnTo>
                      <a:pt x="187" y="1899"/>
                    </a:lnTo>
                    <a:lnTo>
                      <a:pt x="152" y="1833"/>
                    </a:lnTo>
                    <a:lnTo>
                      <a:pt x="118" y="1766"/>
                    </a:lnTo>
                    <a:lnTo>
                      <a:pt x="89" y="1697"/>
                    </a:lnTo>
                    <a:lnTo>
                      <a:pt x="64" y="1627"/>
                    </a:lnTo>
                    <a:lnTo>
                      <a:pt x="43" y="1555"/>
                    </a:lnTo>
                    <a:lnTo>
                      <a:pt x="26" y="1482"/>
                    </a:lnTo>
                    <a:lnTo>
                      <a:pt x="12" y="1407"/>
                    </a:lnTo>
                    <a:lnTo>
                      <a:pt x="4" y="1333"/>
                    </a:lnTo>
                    <a:lnTo>
                      <a:pt x="0" y="1256"/>
                    </a:lnTo>
                    <a:lnTo>
                      <a:pt x="0" y="1180"/>
                    </a:lnTo>
                    <a:lnTo>
                      <a:pt x="7" y="1105"/>
                    </a:lnTo>
                    <a:lnTo>
                      <a:pt x="17" y="1028"/>
                    </a:lnTo>
                    <a:lnTo>
                      <a:pt x="32" y="951"/>
                    </a:lnTo>
                    <a:lnTo>
                      <a:pt x="53" y="875"/>
                    </a:lnTo>
                    <a:lnTo>
                      <a:pt x="80" y="799"/>
                    </a:lnTo>
                    <a:lnTo>
                      <a:pt x="111" y="725"/>
                    </a:lnTo>
                    <a:lnTo>
                      <a:pt x="149" y="651"/>
                    </a:lnTo>
                    <a:lnTo>
                      <a:pt x="191" y="577"/>
                    </a:lnTo>
                    <a:lnTo>
                      <a:pt x="241" y="506"/>
                    </a:lnTo>
                    <a:lnTo>
                      <a:pt x="296" y="435"/>
                    </a:lnTo>
                    <a:lnTo>
                      <a:pt x="358" y="367"/>
                    </a:lnTo>
                    <a:lnTo>
                      <a:pt x="426" y="300"/>
                    </a:lnTo>
                    <a:lnTo>
                      <a:pt x="500" y="235"/>
                    </a:lnTo>
                    <a:lnTo>
                      <a:pt x="581" y="172"/>
                    </a:lnTo>
                    <a:lnTo>
                      <a:pt x="669" y="112"/>
                    </a:lnTo>
                    <a:lnTo>
                      <a:pt x="764" y="54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697AA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îŝḷîḓé-Freeform: Shape 10"/>
              <p:cNvSpPr>
                <a:spLocks/>
              </p:cNvSpPr>
              <p:nvPr/>
            </p:nvSpPr>
            <p:spPr bwMode="auto">
              <a:xfrm>
                <a:off x="7602833" y="2996825"/>
                <a:ext cx="1955891" cy="1900719"/>
              </a:xfrm>
              <a:custGeom>
                <a:avLst/>
                <a:gdLst>
                  <a:gd name="T0" fmla="*/ 2517 w 2517"/>
                  <a:gd name="T1" fmla="*/ 50 h 2446"/>
                  <a:gd name="T2" fmla="*/ 2517 w 2517"/>
                  <a:gd name="T3" fmla="*/ 134 h 2446"/>
                  <a:gd name="T4" fmla="*/ 2517 w 2517"/>
                  <a:gd name="T5" fmla="*/ 200 h 2446"/>
                  <a:gd name="T6" fmla="*/ 2517 w 2517"/>
                  <a:gd name="T7" fmla="*/ 300 h 2446"/>
                  <a:gd name="T8" fmla="*/ 2517 w 2517"/>
                  <a:gd name="T9" fmla="*/ 325 h 2446"/>
                  <a:gd name="T10" fmla="*/ 2517 w 2517"/>
                  <a:gd name="T11" fmla="*/ 350 h 2446"/>
                  <a:gd name="T12" fmla="*/ 2517 w 2517"/>
                  <a:gd name="T13" fmla="*/ 375 h 2446"/>
                  <a:gd name="T14" fmla="*/ 2517 w 2517"/>
                  <a:gd name="T15" fmla="*/ 407 h 2446"/>
                  <a:gd name="T16" fmla="*/ 2517 w 2517"/>
                  <a:gd name="T17" fmla="*/ 1231 h 2446"/>
                  <a:gd name="T18" fmla="*/ 2507 w 2517"/>
                  <a:gd name="T19" fmla="*/ 1381 h 2446"/>
                  <a:gd name="T20" fmla="*/ 2476 w 2517"/>
                  <a:gd name="T21" fmla="*/ 1525 h 2446"/>
                  <a:gd name="T22" fmla="*/ 2428 w 2517"/>
                  <a:gd name="T23" fmla="*/ 1663 h 2446"/>
                  <a:gd name="T24" fmla="*/ 2361 w 2517"/>
                  <a:gd name="T25" fmla="*/ 1794 h 2446"/>
                  <a:gd name="T26" fmla="*/ 2280 w 2517"/>
                  <a:gd name="T27" fmla="*/ 1916 h 2446"/>
                  <a:gd name="T28" fmla="*/ 2185 w 2517"/>
                  <a:gd name="T29" fmla="*/ 2028 h 2446"/>
                  <a:gd name="T30" fmla="*/ 2078 w 2517"/>
                  <a:gd name="T31" fmla="*/ 2129 h 2446"/>
                  <a:gd name="T32" fmla="*/ 1958 w 2517"/>
                  <a:gd name="T33" fmla="*/ 2219 h 2446"/>
                  <a:gd name="T34" fmla="*/ 1830 w 2517"/>
                  <a:gd name="T35" fmla="*/ 2294 h 2446"/>
                  <a:gd name="T36" fmla="*/ 1694 w 2517"/>
                  <a:gd name="T37" fmla="*/ 2357 h 2446"/>
                  <a:gd name="T38" fmla="*/ 1552 w 2517"/>
                  <a:gd name="T39" fmla="*/ 2403 h 2446"/>
                  <a:gd name="T40" fmla="*/ 1406 w 2517"/>
                  <a:gd name="T41" fmla="*/ 2433 h 2446"/>
                  <a:gd name="T42" fmla="*/ 1255 w 2517"/>
                  <a:gd name="T43" fmla="*/ 2446 h 2446"/>
                  <a:gd name="T44" fmla="*/ 1103 w 2517"/>
                  <a:gd name="T45" fmla="*/ 2439 h 2446"/>
                  <a:gd name="T46" fmla="*/ 950 w 2517"/>
                  <a:gd name="T47" fmla="*/ 2414 h 2446"/>
                  <a:gd name="T48" fmla="*/ 798 w 2517"/>
                  <a:gd name="T49" fmla="*/ 2366 h 2446"/>
                  <a:gd name="T50" fmla="*/ 650 w 2517"/>
                  <a:gd name="T51" fmla="*/ 2297 h 2446"/>
                  <a:gd name="T52" fmla="*/ 506 w 2517"/>
                  <a:gd name="T53" fmla="*/ 2205 h 2446"/>
                  <a:gd name="T54" fmla="*/ 366 w 2517"/>
                  <a:gd name="T55" fmla="*/ 2088 h 2446"/>
                  <a:gd name="T56" fmla="*/ 236 w 2517"/>
                  <a:gd name="T57" fmla="*/ 1945 h 2446"/>
                  <a:gd name="T58" fmla="*/ 113 w 2517"/>
                  <a:gd name="T59" fmla="*/ 1776 h 2446"/>
                  <a:gd name="T60" fmla="*/ 0 w 2517"/>
                  <a:gd name="T61" fmla="*/ 1580 h 2446"/>
                  <a:gd name="T62" fmla="*/ 102 w 2517"/>
                  <a:gd name="T63" fmla="*/ 1535 h 2446"/>
                  <a:gd name="T64" fmla="*/ 218 w 2517"/>
                  <a:gd name="T65" fmla="*/ 1484 h 2446"/>
                  <a:gd name="T66" fmla="*/ 343 w 2517"/>
                  <a:gd name="T67" fmla="*/ 1429 h 2446"/>
                  <a:gd name="T68" fmla="*/ 477 w 2517"/>
                  <a:gd name="T69" fmla="*/ 1370 h 2446"/>
                  <a:gd name="T70" fmla="*/ 616 w 2517"/>
                  <a:gd name="T71" fmla="*/ 1308 h 2446"/>
                  <a:gd name="T72" fmla="*/ 757 w 2517"/>
                  <a:gd name="T73" fmla="*/ 1246 h 2446"/>
                  <a:gd name="T74" fmla="*/ 900 w 2517"/>
                  <a:gd name="T75" fmla="*/ 1184 h 2446"/>
                  <a:gd name="T76" fmla="*/ 1038 w 2517"/>
                  <a:gd name="T77" fmla="*/ 1122 h 2446"/>
                  <a:gd name="T78" fmla="*/ 1173 w 2517"/>
                  <a:gd name="T79" fmla="*/ 1063 h 2446"/>
                  <a:gd name="T80" fmla="*/ 1300 w 2517"/>
                  <a:gd name="T81" fmla="*/ 1008 h 2446"/>
                  <a:gd name="T82" fmla="*/ 1415 w 2517"/>
                  <a:gd name="T83" fmla="*/ 956 h 2446"/>
                  <a:gd name="T84" fmla="*/ 1519 w 2517"/>
                  <a:gd name="T85" fmla="*/ 912 h 2446"/>
                  <a:gd name="T86" fmla="*/ 1606 w 2517"/>
                  <a:gd name="T87" fmla="*/ 873 h 2446"/>
                  <a:gd name="T88" fmla="*/ 1676 w 2517"/>
                  <a:gd name="T89" fmla="*/ 842 h 2446"/>
                  <a:gd name="T90" fmla="*/ 1725 w 2517"/>
                  <a:gd name="T91" fmla="*/ 821 h 2446"/>
                  <a:gd name="T92" fmla="*/ 1751 w 2517"/>
                  <a:gd name="T93" fmla="*/ 809 h 2446"/>
                  <a:gd name="T94" fmla="*/ 1757 w 2517"/>
                  <a:gd name="T95" fmla="*/ 806 h 2446"/>
                  <a:gd name="T96" fmla="*/ 1783 w 2517"/>
                  <a:gd name="T97" fmla="*/ 794 h 2446"/>
                  <a:gd name="T98" fmla="*/ 1830 w 2517"/>
                  <a:gd name="T99" fmla="*/ 767 h 2446"/>
                  <a:gd name="T100" fmla="*/ 1894 w 2517"/>
                  <a:gd name="T101" fmla="*/ 728 h 2446"/>
                  <a:gd name="T102" fmla="*/ 1971 w 2517"/>
                  <a:gd name="T103" fmla="*/ 676 h 2446"/>
                  <a:gd name="T104" fmla="*/ 2057 w 2517"/>
                  <a:gd name="T105" fmla="*/ 610 h 2446"/>
                  <a:gd name="T106" fmla="*/ 2149 w 2517"/>
                  <a:gd name="T107" fmla="*/ 531 h 2446"/>
                  <a:gd name="T108" fmla="*/ 2242 w 2517"/>
                  <a:gd name="T109" fmla="*/ 437 h 2446"/>
                  <a:gd name="T110" fmla="*/ 2333 w 2517"/>
                  <a:gd name="T111" fmla="*/ 331 h 2446"/>
                  <a:gd name="T112" fmla="*/ 2415 w 2517"/>
                  <a:gd name="T113" fmla="*/ 209 h 2446"/>
                  <a:gd name="T114" fmla="*/ 2487 w 2517"/>
                  <a:gd name="T115" fmla="*/ 73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7" h="2446">
                    <a:moveTo>
                      <a:pt x="2517" y="0"/>
                    </a:moveTo>
                    <a:lnTo>
                      <a:pt x="2517" y="50"/>
                    </a:lnTo>
                    <a:lnTo>
                      <a:pt x="2517" y="96"/>
                    </a:lnTo>
                    <a:lnTo>
                      <a:pt x="2517" y="134"/>
                    </a:lnTo>
                    <a:lnTo>
                      <a:pt x="2517" y="169"/>
                    </a:lnTo>
                    <a:lnTo>
                      <a:pt x="2517" y="200"/>
                    </a:lnTo>
                    <a:lnTo>
                      <a:pt x="2517" y="225"/>
                    </a:lnTo>
                    <a:lnTo>
                      <a:pt x="2517" y="300"/>
                    </a:lnTo>
                    <a:lnTo>
                      <a:pt x="2517" y="314"/>
                    </a:lnTo>
                    <a:lnTo>
                      <a:pt x="2517" y="325"/>
                    </a:lnTo>
                    <a:lnTo>
                      <a:pt x="2517" y="338"/>
                    </a:lnTo>
                    <a:lnTo>
                      <a:pt x="2517" y="350"/>
                    </a:lnTo>
                    <a:lnTo>
                      <a:pt x="2517" y="363"/>
                    </a:lnTo>
                    <a:lnTo>
                      <a:pt x="2517" y="375"/>
                    </a:lnTo>
                    <a:lnTo>
                      <a:pt x="2517" y="391"/>
                    </a:lnTo>
                    <a:lnTo>
                      <a:pt x="2517" y="407"/>
                    </a:lnTo>
                    <a:lnTo>
                      <a:pt x="2517" y="427"/>
                    </a:lnTo>
                    <a:lnTo>
                      <a:pt x="2517" y="1231"/>
                    </a:lnTo>
                    <a:lnTo>
                      <a:pt x="2515" y="1307"/>
                    </a:lnTo>
                    <a:lnTo>
                      <a:pt x="2507" y="1381"/>
                    </a:lnTo>
                    <a:lnTo>
                      <a:pt x="2494" y="1454"/>
                    </a:lnTo>
                    <a:lnTo>
                      <a:pt x="2476" y="1525"/>
                    </a:lnTo>
                    <a:lnTo>
                      <a:pt x="2453" y="1595"/>
                    </a:lnTo>
                    <a:lnTo>
                      <a:pt x="2428" y="1663"/>
                    </a:lnTo>
                    <a:lnTo>
                      <a:pt x="2397" y="1730"/>
                    </a:lnTo>
                    <a:lnTo>
                      <a:pt x="2361" y="1794"/>
                    </a:lnTo>
                    <a:lnTo>
                      <a:pt x="2322" y="1856"/>
                    </a:lnTo>
                    <a:lnTo>
                      <a:pt x="2280" y="1916"/>
                    </a:lnTo>
                    <a:lnTo>
                      <a:pt x="2234" y="1972"/>
                    </a:lnTo>
                    <a:lnTo>
                      <a:pt x="2185" y="2028"/>
                    </a:lnTo>
                    <a:lnTo>
                      <a:pt x="2133" y="2080"/>
                    </a:lnTo>
                    <a:lnTo>
                      <a:pt x="2078" y="2129"/>
                    </a:lnTo>
                    <a:lnTo>
                      <a:pt x="2019" y="2175"/>
                    </a:lnTo>
                    <a:lnTo>
                      <a:pt x="1958" y="2219"/>
                    </a:lnTo>
                    <a:lnTo>
                      <a:pt x="1896" y="2258"/>
                    </a:lnTo>
                    <a:lnTo>
                      <a:pt x="1830" y="2294"/>
                    </a:lnTo>
                    <a:lnTo>
                      <a:pt x="1764" y="2328"/>
                    </a:lnTo>
                    <a:lnTo>
                      <a:pt x="1694" y="2357"/>
                    </a:lnTo>
                    <a:lnTo>
                      <a:pt x="1624" y="2382"/>
                    </a:lnTo>
                    <a:lnTo>
                      <a:pt x="1552" y="2403"/>
                    </a:lnTo>
                    <a:lnTo>
                      <a:pt x="1479" y="2420"/>
                    </a:lnTo>
                    <a:lnTo>
                      <a:pt x="1406" y="2433"/>
                    </a:lnTo>
                    <a:lnTo>
                      <a:pt x="1330" y="2442"/>
                    </a:lnTo>
                    <a:lnTo>
                      <a:pt x="1255" y="2446"/>
                    </a:lnTo>
                    <a:lnTo>
                      <a:pt x="1179" y="2446"/>
                    </a:lnTo>
                    <a:lnTo>
                      <a:pt x="1103" y="2439"/>
                    </a:lnTo>
                    <a:lnTo>
                      <a:pt x="1027" y="2429"/>
                    </a:lnTo>
                    <a:lnTo>
                      <a:pt x="950" y="2414"/>
                    </a:lnTo>
                    <a:lnTo>
                      <a:pt x="874" y="2393"/>
                    </a:lnTo>
                    <a:lnTo>
                      <a:pt x="798" y="2366"/>
                    </a:lnTo>
                    <a:lnTo>
                      <a:pt x="724" y="2335"/>
                    </a:lnTo>
                    <a:lnTo>
                      <a:pt x="650" y="2297"/>
                    </a:lnTo>
                    <a:lnTo>
                      <a:pt x="578" y="2255"/>
                    </a:lnTo>
                    <a:lnTo>
                      <a:pt x="506" y="2205"/>
                    </a:lnTo>
                    <a:lnTo>
                      <a:pt x="436" y="2149"/>
                    </a:lnTo>
                    <a:lnTo>
                      <a:pt x="366" y="2088"/>
                    </a:lnTo>
                    <a:lnTo>
                      <a:pt x="300" y="2020"/>
                    </a:lnTo>
                    <a:lnTo>
                      <a:pt x="236" y="1945"/>
                    </a:lnTo>
                    <a:lnTo>
                      <a:pt x="173" y="1865"/>
                    </a:lnTo>
                    <a:lnTo>
                      <a:pt x="113" y="1776"/>
                    </a:lnTo>
                    <a:lnTo>
                      <a:pt x="55" y="1681"/>
                    </a:lnTo>
                    <a:lnTo>
                      <a:pt x="0" y="1580"/>
                    </a:lnTo>
                    <a:lnTo>
                      <a:pt x="50" y="1558"/>
                    </a:lnTo>
                    <a:lnTo>
                      <a:pt x="102" y="1535"/>
                    </a:lnTo>
                    <a:lnTo>
                      <a:pt x="159" y="1509"/>
                    </a:lnTo>
                    <a:lnTo>
                      <a:pt x="218" y="1484"/>
                    </a:lnTo>
                    <a:lnTo>
                      <a:pt x="279" y="1457"/>
                    </a:lnTo>
                    <a:lnTo>
                      <a:pt x="343" y="1429"/>
                    </a:lnTo>
                    <a:lnTo>
                      <a:pt x="409" y="1399"/>
                    </a:lnTo>
                    <a:lnTo>
                      <a:pt x="477" y="1370"/>
                    </a:lnTo>
                    <a:lnTo>
                      <a:pt x="546" y="1340"/>
                    </a:lnTo>
                    <a:lnTo>
                      <a:pt x="616" y="1308"/>
                    </a:lnTo>
                    <a:lnTo>
                      <a:pt x="687" y="1277"/>
                    </a:lnTo>
                    <a:lnTo>
                      <a:pt x="757" y="1246"/>
                    </a:lnTo>
                    <a:lnTo>
                      <a:pt x="829" y="1216"/>
                    </a:lnTo>
                    <a:lnTo>
                      <a:pt x="900" y="1184"/>
                    </a:lnTo>
                    <a:lnTo>
                      <a:pt x="969" y="1153"/>
                    </a:lnTo>
                    <a:lnTo>
                      <a:pt x="1038" y="1122"/>
                    </a:lnTo>
                    <a:lnTo>
                      <a:pt x="1106" y="1092"/>
                    </a:lnTo>
                    <a:lnTo>
                      <a:pt x="1173" y="1063"/>
                    </a:lnTo>
                    <a:lnTo>
                      <a:pt x="1237" y="1035"/>
                    </a:lnTo>
                    <a:lnTo>
                      <a:pt x="1300" y="1008"/>
                    </a:lnTo>
                    <a:lnTo>
                      <a:pt x="1359" y="982"/>
                    </a:lnTo>
                    <a:lnTo>
                      <a:pt x="1415" y="956"/>
                    </a:lnTo>
                    <a:lnTo>
                      <a:pt x="1469" y="933"/>
                    </a:lnTo>
                    <a:lnTo>
                      <a:pt x="1519" y="912"/>
                    </a:lnTo>
                    <a:lnTo>
                      <a:pt x="1565" y="891"/>
                    </a:lnTo>
                    <a:lnTo>
                      <a:pt x="1606" y="873"/>
                    </a:lnTo>
                    <a:lnTo>
                      <a:pt x="1644" y="856"/>
                    </a:lnTo>
                    <a:lnTo>
                      <a:pt x="1676" y="842"/>
                    </a:lnTo>
                    <a:lnTo>
                      <a:pt x="1703" y="829"/>
                    </a:lnTo>
                    <a:lnTo>
                      <a:pt x="1725" y="821"/>
                    </a:lnTo>
                    <a:lnTo>
                      <a:pt x="1742" y="813"/>
                    </a:lnTo>
                    <a:lnTo>
                      <a:pt x="1751" y="809"/>
                    </a:lnTo>
                    <a:lnTo>
                      <a:pt x="1755" y="808"/>
                    </a:lnTo>
                    <a:lnTo>
                      <a:pt x="1757" y="806"/>
                    </a:lnTo>
                    <a:lnTo>
                      <a:pt x="1767" y="801"/>
                    </a:lnTo>
                    <a:lnTo>
                      <a:pt x="1783" y="794"/>
                    </a:lnTo>
                    <a:lnTo>
                      <a:pt x="1805" y="782"/>
                    </a:lnTo>
                    <a:lnTo>
                      <a:pt x="1830" y="767"/>
                    </a:lnTo>
                    <a:lnTo>
                      <a:pt x="1860" y="750"/>
                    </a:lnTo>
                    <a:lnTo>
                      <a:pt x="1894" y="728"/>
                    </a:lnTo>
                    <a:lnTo>
                      <a:pt x="1932" y="704"/>
                    </a:lnTo>
                    <a:lnTo>
                      <a:pt x="1971" y="676"/>
                    </a:lnTo>
                    <a:lnTo>
                      <a:pt x="2014" y="645"/>
                    </a:lnTo>
                    <a:lnTo>
                      <a:pt x="2057" y="610"/>
                    </a:lnTo>
                    <a:lnTo>
                      <a:pt x="2103" y="573"/>
                    </a:lnTo>
                    <a:lnTo>
                      <a:pt x="2149" y="531"/>
                    </a:lnTo>
                    <a:lnTo>
                      <a:pt x="2196" y="486"/>
                    </a:lnTo>
                    <a:lnTo>
                      <a:pt x="2242" y="437"/>
                    </a:lnTo>
                    <a:lnTo>
                      <a:pt x="2288" y="386"/>
                    </a:lnTo>
                    <a:lnTo>
                      <a:pt x="2333" y="331"/>
                    </a:lnTo>
                    <a:lnTo>
                      <a:pt x="2375" y="272"/>
                    </a:lnTo>
                    <a:lnTo>
                      <a:pt x="2415" y="209"/>
                    </a:lnTo>
                    <a:lnTo>
                      <a:pt x="2452" y="142"/>
                    </a:lnTo>
                    <a:lnTo>
                      <a:pt x="2487" y="73"/>
                    </a:lnTo>
                    <a:lnTo>
                      <a:pt x="2517" y="0"/>
                    </a:lnTo>
                    <a:close/>
                  </a:path>
                </a:pathLst>
              </a:custGeom>
              <a:solidFill>
                <a:srgbClr val="46537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îŝḷîḓé-Freeform: Shape 3"/>
            <p:cNvSpPr/>
            <p:nvPr/>
          </p:nvSpPr>
          <p:spPr>
            <a:xfrm>
              <a:off x="4865236" y="4863777"/>
              <a:ext cx="405594" cy="45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îŝḷîḓé-Freeform: Shape 4"/>
            <p:cNvSpPr/>
            <p:nvPr/>
          </p:nvSpPr>
          <p:spPr>
            <a:xfrm>
              <a:off x="5023121" y="2768922"/>
              <a:ext cx="495418" cy="45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ŝḷîḓé-Freeform: Shape 5"/>
            <p:cNvSpPr/>
            <p:nvPr/>
          </p:nvSpPr>
          <p:spPr>
            <a:xfrm>
              <a:off x="7128483" y="2951257"/>
              <a:ext cx="495725" cy="45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ŝḷîḓé-Freeform: Shape 6"/>
            <p:cNvSpPr>
              <a:spLocks/>
            </p:cNvSpPr>
            <p:nvPr/>
          </p:nvSpPr>
          <p:spPr bwMode="auto">
            <a:xfrm>
              <a:off x="6952745" y="4835594"/>
              <a:ext cx="533079" cy="513039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3" name="直接连接符 65"/>
          <p:cNvCxnSpPr/>
          <p:nvPr/>
        </p:nvCxnSpPr>
        <p:spPr>
          <a:xfrm>
            <a:off x="3627315" y="2616464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75"/>
          <p:cNvGrpSpPr/>
          <p:nvPr/>
        </p:nvGrpSpPr>
        <p:grpSpPr>
          <a:xfrm>
            <a:off x="673441" y="2259700"/>
            <a:ext cx="2784999" cy="771750"/>
            <a:chOff x="1541719" y="2349127"/>
            <a:chExt cx="2784999" cy="771750"/>
          </a:xfrm>
        </p:grpSpPr>
        <p:sp>
          <p:nvSpPr>
            <p:cNvPr id="15" name="文本框 1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cxnSp>
        <p:nvCxnSpPr>
          <p:cNvPr id="21" name="直接连接符 65"/>
          <p:cNvCxnSpPr/>
          <p:nvPr/>
        </p:nvCxnSpPr>
        <p:spPr>
          <a:xfrm>
            <a:off x="3627315" y="4052451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75"/>
          <p:cNvGrpSpPr/>
          <p:nvPr/>
        </p:nvGrpSpPr>
        <p:grpSpPr>
          <a:xfrm>
            <a:off x="673441" y="3695687"/>
            <a:ext cx="2784999" cy="771750"/>
            <a:chOff x="1541719" y="2349127"/>
            <a:chExt cx="2784999" cy="771750"/>
          </a:xfrm>
        </p:grpSpPr>
        <p:sp>
          <p:nvSpPr>
            <p:cNvPr id="23" name="文本框 22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cxnSp>
        <p:nvCxnSpPr>
          <p:cNvPr id="25" name="直接连接符 67"/>
          <p:cNvCxnSpPr/>
          <p:nvPr/>
        </p:nvCxnSpPr>
        <p:spPr>
          <a:xfrm>
            <a:off x="7596938" y="28509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69"/>
          <p:cNvGrpSpPr/>
          <p:nvPr/>
        </p:nvGrpSpPr>
        <p:grpSpPr>
          <a:xfrm>
            <a:off x="8733002" y="2259700"/>
            <a:ext cx="2784999" cy="771750"/>
            <a:chOff x="1541719" y="2349127"/>
            <a:chExt cx="2784999" cy="771750"/>
          </a:xfrm>
        </p:grpSpPr>
        <p:sp>
          <p:nvSpPr>
            <p:cNvPr id="27" name="文本框 26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cxnSp>
        <p:nvCxnSpPr>
          <p:cNvPr id="29" name="直接连接符 67"/>
          <p:cNvCxnSpPr/>
          <p:nvPr/>
        </p:nvCxnSpPr>
        <p:spPr>
          <a:xfrm>
            <a:off x="7596938" y="4014163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69"/>
          <p:cNvGrpSpPr/>
          <p:nvPr/>
        </p:nvGrpSpPr>
        <p:grpSpPr>
          <a:xfrm>
            <a:off x="8733002" y="3422936"/>
            <a:ext cx="2784999" cy="771750"/>
            <a:chOff x="1541719" y="2349127"/>
            <a:chExt cx="2784999" cy="771750"/>
          </a:xfrm>
        </p:grpSpPr>
        <p:sp>
          <p:nvSpPr>
            <p:cNvPr id="31" name="文本框 30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41719" y="2687681"/>
              <a:ext cx="2784999" cy="433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7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07688" y="1968427"/>
            <a:ext cx="642530" cy="642529"/>
          </a:xfrm>
          <a:prstGeom prst="ellipse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26"/>
          <p:cNvSpPr/>
          <p:nvPr/>
        </p:nvSpPr>
        <p:spPr>
          <a:xfrm>
            <a:off x="7156182" y="2138441"/>
            <a:ext cx="345541" cy="302502"/>
          </a:xfrm>
          <a:custGeom>
            <a:avLst/>
            <a:gdLst>
              <a:gd name="T0" fmla="*/ 793 w 853"/>
              <a:gd name="T1" fmla="*/ 481 h 748"/>
              <a:gd name="T2" fmla="*/ 840 w 853"/>
              <a:gd name="T3" fmla="*/ 71 h 748"/>
              <a:gd name="T4" fmla="*/ 840 w 853"/>
              <a:gd name="T5" fmla="*/ 45 h 748"/>
              <a:gd name="T6" fmla="*/ 463 w 853"/>
              <a:gd name="T7" fmla="*/ 45 h 748"/>
              <a:gd name="T8" fmla="*/ 449 w 853"/>
              <a:gd name="T9" fmla="*/ 0 h 748"/>
              <a:gd name="T10" fmla="*/ 376 w 853"/>
              <a:gd name="T11" fmla="*/ 13 h 748"/>
              <a:gd name="T12" fmla="*/ 73 w 853"/>
              <a:gd name="T13" fmla="*/ 45 h 748"/>
              <a:gd name="T14" fmla="*/ 0 w 853"/>
              <a:gd name="T15" fmla="*/ 58 h 748"/>
              <a:gd name="T16" fmla="*/ 60 w 853"/>
              <a:gd name="T17" fmla="*/ 71 h 748"/>
              <a:gd name="T18" fmla="*/ 13 w 853"/>
              <a:gd name="T19" fmla="*/ 481 h 748"/>
              <a:gd name="T20" fmla="*/ 13 w 853"/>
              <a:gd name="T21" fmla="*/ 507 h 748"/>
              <a:gd name="T22" fmla="*/ 414 w 853"/>
              <a:gd name="T23" fmla="*/ 507 h 748"/>
              <a:gd name="T24" fmla="*/ 413 w 853"/>
              <a:gd name="T25" fmla="*/ 565 h 748"/>
              <a:gd name="T26" fmla="*/ 216 w 853"/>
              <a:gd name="T27" fmla="*/ 721 h 748"/>
              <a:gd name="T28" fmla="*/ 216 w 853"/>
              <a:gd name="T29" fmla="*/ 747 h 748"/>
              <a:gd name="T30" fmla="*/ 314 w 853"/>
              <a:gd name="T31" fmla="*/ 748 h 748"/>
              <a:gd name="T32" fmla="*/ 425 w 853"/>
              <a:gd name="T33" fmla="*/ 747 h 748"/>
              <a:gd name="T34" fmla="*/ 428 w 853"/>
              <a:gd name="T35" fmla="*/ 747 h 748"/>
              <a:gd name="T36" fmla="*/ 539 w 853"/>
              <a:gd name="T37" fmla="*/ 748 h 748"/>
              <a:gd name="T38" fmla="*/ 643 w 853"/>
              <a:gd name="T39" fmla="*/ 747 h 748"/>
              <a:gd name="T40" fmla="*/ 643 w 853"/>
              <a:gd name="T41" fmla="*/ 721 h 748"/>
              <a:gd name="T42" fmla="*/ 440 w 853"/>
              <a:gd name="T43" fmla="*/ 565 h 748"/>
              <a:gd name="T44" fmla="*/ 440 w 853"/>
              <a:gd name="T45" fmla="*/ 507 h 748"/>
              <a:gd name="T46" fmla="*/ 840 w 853"/>
              <a:gd name="T47" fmla="*/ 507 h 748"/>
              <a:gd name="T48" fmla="*/ 840 w 853"/>
              <a:gd name="T49" fmla="*/ 481 h 748"/>
              <a:gd name="T50" fmla="*/ 413 w 853"/>
              <a:gd name="T51" fmla="*/ 721 h 748"/>
              <a:gd name="T52" fmla="*/ 413 w 853"/>
              <a:gd name="T53" fmla="*/ 612 h 748"/>
              <a:gd name="T54" fmla="*/ 440 w 853"/>
              <a:gd name="T55" fmla="*/ 721 h 748"/>
              <a:gd name="T56" fmla="*/ 514 w 853"/>
              <a:gd name="T57" fmla="*/ 721 h 748"/>
              <a:gd name="T58" fmla="*/ 436 w 853"/>
              <a:gd name="T59" fmla="*/ 26 h 748"/>
              <a:gd name="T60" fmla="*/ 402 w 853"/>
              <a:gd name="T61" fmla="*/ 45 h 748"/>
              <a:gd name="T62" fmla="*/ 87 w 853"/>
              <a:gd name="T63" fmla="*/ 481 h 748"/>
              <a:gd name="T64" fmla="*/ 389 w 853"/>
              <a:gd name="T65" fmla="*/ 71 h 748"/>
              <a:gd name="T66" fmla="*/ 767 w 853"/>
              <a:gd name="T67" fmla="*/ 71 h 748"/>
              <a:gd name="T68" fmla="*/ 87 w 853"/>
              <a:gd name="T69" fmla="*/ 481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3" h="748">
                <a:moveTo>
                  <a:pt x="840" y="481"/>
                </a:moveTo>
                <a:lnTo>
                  <a:pt x="793" y="481"/>
                </a:lnTo>
                <a:lnTo>
                  <a:pt x="793" y="71"/>
                </a:lnTo>
                <a:lnTo>
                  <a:pt x="840" y="71"/>
                </a:lnTo>
                <a:cubicBezTo>
                  <a:pt x="847" y="71"/>
                  <a:pt x="853" y="65"/>
                  <a:pt x="853" y="58"/>
                </a:cubicBezTo>
                <a:cubicBezTo>
                  <a:pt x="853" y="51"/>
                  <a:pt x="847" y="45"/>
                  <a:pt x="840" y="45"/>
                </a:cubicBezTo>
                <a:lnTo>
                  <a:pt x="780" y="45"/>
                </a:lnTo>
                <a:lnTo>
                  <a:pt x="463" y="45"/>
                </a:lnTo>
                <a:lnTo>
                  <a:pt x="463" y="13"/>
                </a:lnTo>
                <a:cubicBezTo>
                  <a:pt x="463" y="6"/>
                  <a:pt x="457" y="0"/>
                  <a:pt x="449" y="0"/>
                </a:cubicBezTo>
                <a:lnTo>
                  <a:pt x="389" y="0"/>
                </a:lnTo>
                <a:cubicBezTo>
                  <a:pt x="382" y="0"/>
                  <a:pt x="376" y="6"/>
                  <a:pt x="376" y="13"/>
                </a:cubicBezTo>
                <a:lnTo>
                  <a:pt x="376" y="45"/>
                </a:lnTo>
                <a:lnTo>
                  <a:pt x="73" y="45"/>
                </a:lnTo>
                <a:lnTo>
                  <a:pt x="13" y="45"/>
                </a:lnTo>
                <a:cubicBezTo>
                  <a:pt x="6" y="45"/>
                  <a:pt x="0" y="51"/>
                  <a:pt x="0" y="58"/>
                </a:cubicBezTo>
                <a:cubicBezTo>
                  <a:pt x="0" y="65"/>
                  <a:pt x="6" y="71"/>
                  <a:pt x="13" y="71"/>
                </a:cubicBezTo>
                <a:lnTo>
                  <a:pt x="60" y="71"/>
                </a:lnTo>
                <a:lnTo>
                  <a:pt x="60" y="481"/>
                </a:lnTo>
                <a:lnTo>
                  <a:pt x="13" y="481"/>
                </a:lnTo>
                <a:cubicBezTo>
                  <a:pt x="6" y="481"/>
                  <a:pt x="0" y="487"/>
                  <a:pt x="0" y="494"/>
                </a:cubicBezTo>
                <a:cubicBezTo>
                  <a:pt x="0" y="501"/>
                  <a:pt x="6" y="507"/>
                  <a:pt x="13" y="507"/>
                </a:cubicBezTo>
                <a:lnTo>
                  <a:pt x="73" y="507"/>
                </a:lnTo>
                <a:lnTo>
                  <a:pt x="414" y="507"/>
                </a:lnTo>
                <a:cubicBezTo>
                  <a:pt x="414" y="508"/>
                  <a:pt x="413" y="508"/>
                  <a:pt x="413" y="509"/>
                </a:cubicBezTo>
                <a:lnTo>
                  <a:pt x="413" y="565"/>
                </a:lnTo>
                <a:lnTo>
                  <a:pt x="307" y="721"/>
                </a:lnTo>
                <a:lnTo>
                  <a:pt x="216" y="721"/>
                </a:lnTo>
                <a:cubicBezTo>
                  <a:pt x="209" y="721"/>
                  <a:pt x="203" y="727"/>
                  <a:pt x="203" y="734"/>
                </a:cubicBezTo>
                <a:cubicBezTo>
                  <a:pt x="203" y="741"/>
                  <a:pt x="209" y="747"/>
                  <a:pt x="216" y="747"/>
                </a:cubicBezTo>
                <a:lnTo>
                  <a:pt x="312" y="747"/>
                </a:lnTo>
                <a:cubicBezTo>
                  <a:pt x="312" y="748"/>
                  <a:pt x="313" y="748"/>
                  <a:pt x="314" y="748"/>
                </a:cubicBezTo>
                <a:cubicBezTo>
                  <a:pt x="315" y="748"/>
                  <a:pt x="316" y="748"/>
                  <a:pt x="317" y="747"/>
                </a:cubicBezTo>
                <a:lnTo>
                  <a:pt x="425" y="747"/>
                </a:lnTo>
                <a:cubicBezTo>
                  <a:pt x="426" y="747"/>
                  <a:pt x="426" y="748"/>
                  <a:pt x="427" y="748"/>
                </a:cubicBezTo>
                <a:cubicBezTo>
                  <a:pt x="427" y="748"/>
                  <a:pt x="428" y="747"/>
                  <a:pt x="428" y="747"/>
                </a:cubicBezTo>
                <a:lnTo>
                  <a:pt x="537" y="747"/>
                </a:lnTo>
                <a:cubicBezTo>
                  <a:pt x="537" y="748"/>
                  <a:pt x="538" y="748"/>
                  <a:pt x="539" y="748"/>
                </a:cubicBezTo>
                <a:cubicBezTo>
                  <a:pt x="540" y="748"/>
                  <a:pt x="541" y="748"/>
                  <a:pt x="542" y="747"/>
                </a:cubicBezTo>
                <a:lnTo>
                  <a:pt x="643" y="747"/>
                </a:lnTo>
                <a:cubicBezTo>
                  <a:pt x="650" y="747"/>
                  <a:pt x="656" y="741"/>
                  <a:pt x="656" y="734"/>
                </a:cubicBezTo>
                <a:cubicBezTo>
                  <a:pt x="656" y="727"/>
                  <a:pt x="650" y="721"/>
                  <a:pt x="643" y="721"/>
                </a:cubicBezTo>
                <a:lnTo>
                  <a:pt x="546" y="721"/>
                </a:lnTo>
                <a:lnTo>
                  <a:pt x="440" y="565"/>
                </a:lnTo>
                <a:lnTo>
                  <a:pt x="440" y="509"/>
                </a:lnTo>
                <a:cubicBezTo>
                  <a:pt x="440" y="508"/>
                  <a:pt x="440" y="508"/>
                  <a:pt x="440" y="507"/>
                </a:cubicBezTo>
                <a:lnTo>
                  <a:pt x="780" y="507"/>
                </a:lnTo>
                <a:lnTo>
                  <a:pt x="840" y="507"/>
                </a:lnTo>
                <a:cubicBezTo>
                  <a:pt x="847" y="507"/>
                  <a:pt x="853" y="501"/>
                  <a:pt x="853" y="494"/>
                </a:cubicBezTo>
                <a:cubicBezTo>
                  <a:pt x="853" y="487"/>
                  <a:pt x="847" y="481"/>
                  <a:pt x="840" y="481"/>
                </a:cubicBezTo>
                <a:close/>
                <a:moveTo>
                  <a:pt x="413" y="612"/>
                </a:moveTo>
                <a:lnTo>
                  <a:pt x="413" y="721"/>
                </a:lnTo>
                <a:lnTo>
                  <a:pt x="339" y="721"/>
                </a:lnTo>
                <a:lnTo>
                  <a:pt x="413" y="612"/>
                </a:lnTo>
                <a:close/>
                <a:moveTo>
                  <a:pt x="514" y="721"/>
                </a:moveTo>
                <a:lnTo>
                  <a:pt x="440" y="721"/>
                </a:lnTo>
                <a:lnTo>
                  <a:pt x="440" y="612"/>
                </a:lnTo>
                <a:lnTo>
                  <a:pt x="514" y="721"/>
                </a:lnTo>
                <a:close/>
                <a:moveTo>
                  <a:pt x="402" y="26"/>
                </a:moveTo>
                <a:lnTo>
                  <a:pt x="436" y="26"/>
                </a:lnTo>
                <a:lnTo>
                  <a:pt x="436" y="45"/>
                </a:lnTo>
                <a:lnTo>
                  <a:pt x="402" y="45"/>
                </a:lnTo>
                <a:lnTo>
                  <a:pt x="402" y="26"/>
                </a:lnTo>
                <a:close/>
                <a:moveTo>
                  <a:pt x="87" y="481"/>
                </a:moveTo>
                <a:lnTo>
                  <a:pt x="87" y="71"/>
                </a:lnTo>
                <a:lnTo>
                  <a:pt x="389" y="71"/>
                </a:lnTo>
                <a:lnTo>
                  <a:pt x="449" y="71"/>
                </a:lnTo>
                <a:lnTo>
                  <a:pt x="767" y="71"/>
                </a:lnTo>
                <a:lnTo>
                  <a:pt x="767" y="481"/>
                </a:lnTo>
                <a:lnTo>
                  <a:pt x="87" y="48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07688" y="3064196"/>
            <a:ext cx="642530" cy="642529"/>
          </a:xfrm>
          <a:prstGeom prst="ellipse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椭圆 30"/>
          <p:cNvSpPr/>
          <p:nvPr/>
        </p:nvSpPr>
        <p:spPr>
          <a:xfrm>
            <a:off x="7156182" y="3225910"/>
            <a:ext cx="345541" cy="319102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07688" y="4159965"/>
            <a:ext cx="642530" cy="642529"/>
          </a:xfrm>
          <a:prstGeom prst="ellipse">
            <a:avLst/>
          </a:prstGeom>
          <a:solidFill>
            <a:srgbClr val="46537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椭圆 33"/>
          <p:cNvSpPr/>
          <p:nvPr/>
        </p:nvSpPr>
        <p:spPr>
          <a:xfrm>
            <a:off x="7156182" y="4308720"/>
            <a:ext cx="345541" cy="345019"/>
          </a:xfrm>
          <a:custGeom>
            <a:avLst/>
            <a:gdLst>
              <a:gd name="connsiteX0" fmla="*/ 264400 w 607639"/>
              <a:gd name="connsiteY0" fmla="*/ 371924 h 606722"/>
              <a:gd name="connsiteX1" fmla="*/ 209306 w 607639"/>
              <a:gd name="connsiteY1" fmla="*/ 398407 h 606722"/>
              <a:gd name="connsiteX2" fmla="*/ 171212 w 607639"/>
              <a:gd name="connsiteY2" fmla="*/ 423290 h 606722"/>
              <a:gd name="connsiteX3" fmla="*/ 196756 w 607639"/>
              <a:gd name="connsiteY3" fmla="*/ 433510 h 606722"/>
              <a:gd name="connsiteX4" fmla="*/ 410813 w 607639"/>
              <a:gd name="connsiteY4" fmla="*/ 433510 h 606722"/>
              <a:gd name="connsiteX5" fmla="*/ 436358 w 607639"/>
              <a:gd name="connsiteY5" fmla="*/ 423290 h 606722"/>
              <a:gd name="connsiteX6" fmla="*/ 398352 w 607639"/>
              <a:gd name="connsiteY6" fmla="*/ 398407 h 606722"/>
              <a:gd name="connsiteX7" fmla="*/ 342368 w 607639"/>
              <a:gd name="connsiteY7" fmla="*/ 372457 h 606722"/>
              <a:gd name="connsiteX8" fmla="*/ 303740 w 607639"/>
              <a:gd name="connsiteY8" fmla="*/ 382499 h 606722"/>
              <a:gd name="connsiteX9" fmla="*/ 264400 w 607639"/>
              <a:gd name="connsiteY9" fmla="*/ 371924 h 606722"/>
              <a:gd name="connsiteX10" fmla="*/ 303740 w 607639"/>
              <a:gd name="connsiteY10" fmla="*/ 173124 h 606722"/>
              <a:gd name="connsiteX11" fmla="*/ 236720 w 607639"/>
              <a:gd name="connsiteY11" fmla="*/ 262970 h 606722"/>
              <a:gd name="connsiteX12" fmla="*/ 303740 w 607639"/>
              <a:gd name="connsiteY12" fmla="*/ 352906 h 606722"/>
              <a:gd name="connsiteX13" fmla="*/ 370850 w 607639"/>
              <a:gd name="connsiteY13" fmla="*/ 262970 h 606722"/>
              <a:gd name="connsiteX14" fmla="*/ 303740 w 607639"/>
              <a:gd name="connsiteY14" fmla="*/ 173124 h 606722"/>
              <a:gd name="connsiteX15" fmla="*/ 303740 w 607639"/>
              <a:gd name="connsiteY15" fmla="*/ 143530 h 606722"/>
              <a:gd name="connsiteX16" fmla="*/ 400489 w 607639"/>
              <a:gd name="connsiteY16" fmla="*/ 262970 h 606722"/>
              <a:gd name="connsiteX17" fmla="*/ 368981 w 607639"/>
              <a:gd name="connsiteY17" fmla="*/ 350684 h 606722"/>
              <a:gd name="connsiteX18" fmla="*/ 410902 w 607639"/>
              <a:gd name="connsiteY18" fmla="*/ 371568 h 606722"/>
              <a:gd name="connsiteX19" fmla="*/ 466085 w 607639"/>
              <a:gd name="connsiteY19" fmla="*/ 423290 h 606722"/>
              <a:gd name="connsiteX20" fmla="*/ 410813 w 607639"/>
              <a:gd name="connsiteY20" fmla="*/ 463192 h 606722"/>
              <a:gd name="connsiteX21" fmla="*/ 196756 w 607639"/>
              <a:gd name="connsiteY21" fmla="*/ 463192 h 606722"/>
              <a:gd name="connsiteX22" fmla="*/ 141484 w 607639"/>
              <a:gd name="connsiteY22" fmla="*/ 423290 h 606722"/>
              <a:gd name="connsiteX23" fmla="*/ 196578 w 607639"/>
              <a:gd name="connsiteY23" fmla="*/ 371657 h 606722"/>
              <a:gd name="connsiteX24" fmla="*/ 238589 w 607639"/>
              <a:gd name="connsiteY24" fmla="*/ 350773 h 606722"/>
              <a:gd name="connsiteX25" fmla="*/ 206992 w 607639"/>
              <a:gd name="connsiteY25" fmla="*/ 262970 h 606722"/>
              <a:gd name="connsiteX26" fmla="*/ 303740 w 607639"/>
              <a:gd name="connsiteY26" fmla="*/ 143530 h 606722"/>
              <a:gd name="connsiteX27" fmla="*/ 288644 w 607639"/>
              <a:gd name="connsiteY27" fmla="*/ 31105 h 606722"/>
              <a:gd name="connsiteX28" fmla="*/ 31152 w 607639"/>
              <a:gd name="connsiteY28" fmla="*/ 288209 h 606722"/>
              <a:gd name="connsiteX29" fmla="*/ 91141 w 607639"/>
              <a:gd name="connsiteY29" fmla="*/ 288209 h 606722"/>
              <a:gd name="connsiteX30" fmla="*/ 91141 w 607639"/>
              <a:gd name="connsiteY30" fmla="*/ 318514 h 606722"/>
              <a:gd name="connsiteX31" fmla="*/ 31152 w 607639"/>
              <a:gd name="connsiteY31" fmla="*/ 318514 h 606722"/>
              <a:gd name="connsiteX32" fmla="*/ 288644 w 607639"/>
              <a:gd name="connsiteY32" fmla="*/ 575617 h 606722"/>
              <a:gd name="connsiteX33" fmla="*/ 288644 w 607639"/>
              <a:gd name="connsiteY33" fmla="*/ 515718 h 606722"/>
              <a:gd name="connsiteX34" fmla="*/ 318995 w 607639"/>
              <a:gd name="connsiteY34" fmla="*/ 515718 h 606722"/>
              <a:gd name="connsiteX35" fmla="*/ 318995 w 607639"/>
              <a:gd name="connsiteY35" fmla="*/ 575617 h 606722"/>
              <a:gd name="connsiteX36" fmla="*/ 576487 w 607639"/>
              <a:gd name="connsiteY36" fmla="*/ 318514 h 606722"/>
              <a:gd name="connsiteX37" fmla="*/ 516498 w 607639"/>
              <a:gd name="connsiteY37" fmla="*/ 318514 h 606722"/>
              <a:gd name="connsiteX38" fmla="*/ 516498 w 607639"/>
              <a:gd name="connsiteY38" fmla="*/ 288209 h 606722"/>
              <a:gd name="connsiteX39" fmla="*/ 576487 w 607639"/>
              <a:gd name="connsiteY39" fmla="*/ 288209 h 606722"/>
              <a:gd name="connsiteX40" fmla="*/ 318995 w 607639"/>
              <a:gd name="connsiteY40" fmla="*/ 31105 h 606722"/>
              <a:gd name="connsiteX41" fmla="*/ 318995 w 607639"/>
              <a:gd name="connsiteY41" fmla="*/ 91004 h 606722"/>
              <a:gd name="connsiteX42" fmla="*/ 288644 w 607639"/>
              <a:gd name="connsiteY42" fmla="*/ 91004 h 606722"/>
              <a:gd name="connsiteX43" fmla="*/ 303775 w 607639"/>
              <a:gd name="connsiteY43" fmla="*/ 0 h 606722"/>
              <a:gd name="connsiteX44" fmla="*/ 607639 w 607639"/>
              <a:gd name="connsiteY44" fmla="*/ 303317 h 606722"/>
              <a:gd name="connsiteX45" fmla="*/ 303775 w 607639"/>
              <a:gd name="connsiteY45" fmla="*/ 606722 h 606722"/>
              <a:gd name="connsiteX46" fmla="*/ 0 w 607639"/>
              <a:gd name="connsiteY46" fmla="*/ 303317 h 606722"/>
              <a:gd name="connsiteX47" fmla="*/ 303775 w 607639"/>
              <a:gd name="connsiteY4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639" h="606722">
                <a:moveTo>
                  <a:pt x="264400" y="371924"/>
                </a:moveTo>
                <a:cubicBezTo>
                  <a:pt x="249625" y="379033"/>
                  <a:pt x="214557" y="395918"/>
                  <a:pt x="209306" y="398407"/>
                </a:cubicBezTo>
                <a:cubicBezTo>
                  <a:pt x="175929" y="413870"/>
                  <a:pt x="171212" y="416536"/>
                  <a:pt x="171212" y="423290"/>
                </a:cubicBezTo>
                <a:cubicBezTo>
                  <a:pt x="171212" y="432088"/>
                  <a:pt x="177531" y="433510"/>
                  <a:pt x="196756" y="433510"/>
                </a:cubicBezTo>
                <a:lnTo>
                  <a:pt x="410813" y="433510"/>
                </a:lnTo>
                <a:cubicBezTo>
                  <a:pt x="429949" y="433510"/>
                  <a:pt x="436358" y="432088"/>
                  <a:pt x="436358" y="423290"/>
                </a:cubicBezTo>
                <a:cubicBezTo>
                  <a:pt x="436358" y="416536"/>
                  <a:pt x="431551" y="413870"/>
                  <a:pt x="398352" y="398407"/>
                </a:cubicBezTo>
                <a:cubicBezTo>
                  <a:pt x="393813" y="396363"/>
                  <a:pt x="362216" y="381699"/>
                  <a:pt x="342368" y="372457"/>
                </a:cubicBezTo>
                <a:cubicBezTo>
                  <a:pt x="330531" y="378856"/>
                  <a:pt x="317536" y="382499"/>
                  <a:pt x="303740" y="382499"/>
                </a:cubicBezTo>
                <a:cubicBezTo>
                  <a:pt x="289766" y="382499"/>
                  <a:pt x="276416" y="378589"/>
                  <a:pt x="264400" y="371924"/>
                </a:cubicBezTo>
                <a:close/>
                <a:moveTo>
                  <a:pt x="303740" y="173124"/>
                </a:moveTo>
                <a:cubicBezTo>
                  <a:pt x="266803" y="173124"/>
                  <a:pt x="236720" y="213470"/>
                  <a:pt x="236720" y="262970"/>
                </a:cubicBezTo>
                <a:cubicBezTo>
                  <a:pt x="236720" y="312559"/>
                  <a:pt x="266803" y="352906"/>
                  <a:pt x="303740" y="352906"/>
                </a:cubicBezTo>
                <a:cubicBezTo>
                  <a:pt x="340766" y="352906"/>
                  <a:pt x="370850" y="312559"/>
                  <a:pt x="370850" y="262970"/>
                </a:cubicBezTo>
                <a:cubicBezTo>
                  <a:pt x="370850" y="213470"/>
                  <a:pt x="340766" y="173124"/>
                  <a:pt x="303740" y="173124"/>
                </a:cubicBezTo>
                <a:close/>
                <a:moveTo>
                  <a:pt x="303740" y="143530"/>
                </a:moveTo>
                <a:cubicBezTo>
                  <a:pt x="357143" y="143530"/>
                  <a:pt x="400489" y="197118"/>
                  <a:pt x="400489" y="262970"/>
                </a:cubicBezTo>
                <a:cubicBezTo>
                  <a:pt x="400489" y="297807"/>
                  <a:pt x="388206" y="328822"/>
                  <a:pt x="368981" y="350684"/>
                </a:cubicBezTo>
                <a:cubicBezTo>
                  <a:pt x="386070" y="359304"/>
                  <a:pt x="408232" y="370324"/>
                  <a:pt x="410902" y="371568"/>
                </a:cubicBezTo>
                <a:cubicBezTo>
                  <a:pt x="448818" y="389164"/>
                  <a:pt x="466085" y="397163"/>
                  <a:pt x="466085" y="423290"/>
                </a:cubicBezTo>
                <a:cubicBezTo>
                  <a:pt x="466085" y="463192"/>
                  <a:pt x="424431" y="463192"/>
                  <a:pt x="410813" y="463192"/>
                </a:cubicBezTo>
                <a:lnTo>
                  <a:pt x="196756" y="463192"/>
                </a:lnTo>
                <a:cubicBezTo>
                  <a:pt x="183050" y="463192"/>
                  <a:pt x="141484" y="463192"/>
                  <a:pt x="141484" y="423290"/>
                </a:cubicBezTo>
                <a:cubicBezTo>
                  <a:pt x="141484" y="397163"/>
                  <a:pt x="158751" y="389164"/>
                  <a:pt x="196578" y="371657"/>
                </a:cubicBezTo>
                <a:cubicBezTo>
                  <a:pt x="199693" y="370146"/>
                  <a:pt x="224526" y="357794"/>
                  <a:pt x="238589" y="350773"/>
                </a:cubicBezTo>
                <a:cubicBezTo>
                  <a:pt x="219275" y="328911"/>
                  <a:pt x="206992" y="297807"/>
                  <a:pt x="206992" y="262970"/>
                </a:cubicBezTo>
                <a:cubicBezTo>
                  <a:pt x="206992" y="197118"/>
                  <a:pt x="250426" y="143530"/>
                  <a:pt x="303740" y="143530"/>
                </a:cubicBezTo>
                <a:close/>
                <a:moveTo>
                  <a:pt x="288644" y="31105"/>
                </a:moveTo>
                <a:cubicBezTo>
                  <a:pt x="149974" y="38747"/>
                  <a:pt x="38806" y="149748"/>
                  <a:pt x="31152" y="288209"/>
                </a:cubicBezTo>
                <a:lnTo>
                  <a:pt x="91141" y="288209"/>
                </a:lnTo>
                <a:lnTo>
                  <a:pt x="91141" y="318514"/>
                </a:lnTo>
                <a:lnTo>
                  <a:pt x="31152" y="318514"/>
                </a:lnTo>
                <a:cubicBezTo>
                  <a:pt x="38806" y="456975"/>
                  <a:pt x="149974" y="567886"/>
                  <a:pt x="288644" y="575617"/>
                </a:cubicBezTo>
                <a:lnTo>
                  <a:pt x="288644" y="515718"/>
                </a:lnTo>
                <a:lnTo>
                  <a:pt x="318995" y="515718"/>
                </a:lnTo>
                <a:lnTo>
                  <a:pt x="318995" y="575617"/>
                </a:lnTo>
                <a:cubicBezTo>
                  <a:pt x="457665" y="567886"/>
                  <a:pt x="568833" y="456975"/>
                  <a:pt x="576487" y="318514"/>
                </a:cubicBezTo>
                <a:lnTo>
                  <a:pt x="516498" y="318514"/>
                </a:lnTo>
                <a:lnTo>
                  <a:pt x="516498" y="288209"/>
                </a:lnTo>
                <a:lnTo>
                  <a:pt x="576487" y="288209"/>
                </a:lnTo>
                <a:cubicBezTo>
                  <a:pt x="568833" y="149748"/>
                  <a:pt x="457665" y="38747"/>
                  <a:pt x="318995" y="31105"/>
                </a:cubicBezTo>
                <a:lnTo>
                  <a:pt x="318995" y="91004"/>
                </a:lnTo>
                <a:lnTo>
                  <a:pt x="288644" y="91004"/>
                </a:lnTo>
                <a:close/>
                <a:moveTo>
                  <a:pt x="303775" y="0"/>
                </a:moveTo>
                <a:cubicBezTo>
                  <a:pt x="471550" y="0"/>
                  <a:pt x="607639" y="135795"/>
                  <a:pt x="607639" y="303317"/>
                </a:cubicBezTo>
                <a:cubicBezTo>
                  <a:pt x="607639" y="470839"/>
                  <a:pt x="471550" y="606722"/>
                  <a:pt x="303775" y="606722"/>
                </a:cubicBezTo>
                <a:cubicBezTo>
                  <a:pt x="136000" y="606722"/>
                  <a:pt x="0" y="470839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1" name="组合 34"/>
          <p:cNvGrpSpPr/>
          <p:nvPr/>
        </p:nvGrpSpPr>
        <p:grpSpPr>
          <a:xfrm>
            <a:off x="7904217" y="1811098"/>
            <a:ext cx="3081283" cy="839973"/>
            <a:chOff x="1541719" y="2349127"/>
            <a:chExt cx="3081283" cy="839973"/>
          </a:xfrm>
        </p:grpSpPr>
        <p:sp>
          <p:nvSpPr>
            <p:cNvPr id="22" name="文本框 21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41719" y="2687681"/>
              <a:ext cx="3081283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4" name="组合 40"/>
          <p:cNvGrpSpPr/>
          <p:nvPr/>
        </p:nvGrpSpPr>
        <p:grpSpPr>
          <a:xfrm>
            <a:off x="7904217" y="2897066"/>
            <a:ext cx="3081283" cy="839973"/>
            <a:chOff x="1541719" y="2349127"/>
            <a:chExt cx="3081283" cy="839973"/>
          </a:xfrm>
        </p:grpSpPr>
        <p:sp>
          <p:nvSpPr>
            <p:cNvPr id="25" name="文本框 2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41719" y="2687681"/>
              <a:ext cx="3081283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7" name="组合 43"/>
          <p:cNvGrpSpPr/>
          <p:nvPr/>
        </p:nvGrpSpPr>
        <p:grpSpPr>
          <a:xfrm>
            <a:off x="7904217" y="4002636"/>
            <a:ext cx="3081283" cy="839973"/>
            <a:chOff x="1541719" y="2349127"/>
            <a:chExt cx="3081283" cy="839973"/>
          </a:xfrm>
        </p:grpSpPr>
        <p:sp>
          <p:nvSpPr>
            <p:cNvPr id="28" name="文本框 2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41719" y="2687681"/>
              <a:ext cx="3081283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874713" y="1947333"/>
            <a:ext cx="5784911" cy="3065493"/>
            <a:chOff x="874713" y="1947333"/>
            <a:chExt cx="5784911" cy="3065493"/>
          </a:xfrm>
        </p:grpSpPr>
        <p:sp>
          <p:nvSpPr>
            <p:cNvPr id="3" name="iṣḷïde"/>
            <p:cNvSpPr>
              <a:spLocks/>
            </p:cNvSpPr>
            <p:nvPr/>
          </p:nvSpPr>
          <p:spPr bwMode="auto">
            <a:xfrm>
              <a:off x="1420684" y="1947333"/>
              <a:ext cx="4692968" cy="2870077"/>
            </a:xfrm>
            <a:custGeom>
              <a:avLst/>
              <a:gdLst>
                <a:gd name="T0" fmla="*/ 0 w 1890"/>
                <a:gd name="T1" fmla="*/ 1154 h 1154"/>
                <a:gd name="T2" fmla="*/ 0 w 1890"/>
                <a:gd name="T3" fmla="*/ 1142 h 1154"/>
                <a:gd name="T4" fmla="*/ 0 w 1890"/>
                <a:gd name="T5" fmla="*/ 1069 h 1154"/>
                <a:gd name="T6" fmla="*/ 0 w 1890"/>
                <a:gd name="T7" fmla="*/ 85 h 1154"/>
                <a:gd name="T8" fmla="*/ 77 w 1890"/>
                <a:gd name="T9" fmla="*/ 0 h 1154"/>
                <a:gd name="T10" fmla="*/ 1813 w 1890"/>
                <a:gd name="T11" fmla="*/ 0 h 1154"/>
                <a:gd name="T12" fmla="*/ 1890 w 1890"/>
                <a:gd name="T13" fmla="*/ 85 h 1154"/>
                <a:gd name="T14" fmla="*/ 1890 w 1890"/>
                <a:gd name="T15" fmla="*/ 1069 h 1154"/>
                <a:gd name="T16" fmla="*/ 1890 w 1890"/>
                <a:gd name="T17" fmla="*/ 1142 h 1154"/>
                <a:gd name="T18" fmla="*/ 1890 w 1890"/>
                <a:gd name="T19" fmla="*/ 1154 h 1154"/>
                <a:gd name="T20" fmla="*/ 0 w 1890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0" h="1154">
                  <a:moveTo>
                    <a:pt x="0" y="1154"/>
                  </a:moveTo>
                  <a:cubicBezTo>
                    <a:pt x="0" y="1142"/>
                    <a:pt x="0" y="1142"/>
                    <a:pt x="0" y="1142"/>
                  </a:cubicBezTo>
                  <a:cubicBezTo>
                    <a:pt x="0" y="1142"/>
                    <a:pt x="0" y="1109"/>
                    <a:pt x="0" y="10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9"/>
                    <a:pt x="35" y="0"/>
                    <a:pt x="77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56" y="0"/>
                    <a:pt x="1890" y="39"/>
                    <a:pt x="1890" y="85"/>
                  </a:cubicBezTo>
                  <a:cubicBezTo>
                    <a:pt x="1890" y="1069"/>
                    <a:pt x="1890" y="1069"/>
                    <a:pt x="1890" y="1069"/>
                  </a:cubicBezTo>
                  <a:cubicBezTo>
                    <a:pt x="1890" y="1109"/>
                    <a:pt x="1890" y="1142"/>
                    <a:pt x="1890" y="1142"/>
                  </a:cubicBezTo>
                  <a:cubicBezTo>
                    <a:pt x="1890" y="1154"/>
                    <a:pt x="1890" y="1154"/>
                    <a:pt x="1890" y="1154"/>
                  </a:cubicBezTo>
                  <a:cubicBezTo>
                    <a:pt x="0" y="1154"/>
                    <a:pt x="0" y="1154"/>
                    <a:pt x="0" y="1154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îślïďé"/>
            <p:cNvSpPr>
              <a:spLocks/>
            </p:cNvSpPr>
            <p:nvPr/>
          </p:nvSpPr>
          <p:spPr bwMode="auto">
            <a:xfrm>
              <a:off x="1435602" y="1965234"/>
              <a:ext cx="4663133" cy="2837260"/>
            </a:xfrm>
            <a:custGeom>
              <a:avLst/>
              <a:gdLst>
                <a:gd name="T0" fmla="*/ 0 w 1878"/>
                <a:gd name="T1" fmla="*/ 1141 h 1141"/>
                <a:gd name="T2" fmla="*/ 0 w 1878"/>
                <a:gd name="T3" fmla="*/ 1135 h 1141"/>
                <a:gd name="T4" fmla="*/ 0 w 1878"/>
                <a:gd name="T5" fmla="*/ 1062 h 1141"/>
                <a:gd name="T6" fmla="*/ 0 w 1878"/>
                <a:gd name="T7" fmla="*/ 78 h 1141"/>
                <a:gd name="T8" fmla="*/ 71 w 1878"/>
                <a:gd name="T9" fmla="*/ 0 h 1141"/>
                <a:gd name="T10" fmla="*/ 1807 w 1878"/>
                <a:gd name="T11" fmla="*/ 0 h 1141"/>
                <a:gd name="T12" fmla="*/ 1878 w 1878"/>
                <a:gd name="T13" fmla="*/ 78 h 1141"/>
                <a:gd name="T14" fmla="*/ 1878 w 1878"/>
                <a:gd name="T15" fmla="*/ 1062 h 1141"/>
                <a:gd name="T16" fmla="*/ 1878 w 1878"/>
                <a:gd name="T17" fmla="*/ 1135 h 1141"/>
                <a:gd name="T18" fmla="*/ 1878 w 1878"/>
                <a:gd name="T19" fmla="*/ 1141 h 1141"/>
                <a:gd name="T20" fmla="*/ 0 w 1878"/>
                <a:gd name="T2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8" h="1141">
                  <a:moveTo>
                    <a:pt x="0" y="1141"/>
                  </a:moveTo>
                  <a:cubicBezTo>
                    <a:pt x="0" y="1135"/>
                    <a:pt x="0" y="1135"/>
                    <a:pt x="0" y="1135"/>
                  </a:cubicBezTo>
                  <a:cubicBezTo>
                    <a:pt x="0" y="1135"/>
                    <a:pt x="0" y="1102"/>
                    <a:pt x="0" y="106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2" y="0"/>
                    <a:pt x="71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47" y="0"/>
                    <a:pt x="1878" y="35"/>
                    <a:pt x="1878" y="78"/>
                  </a:cubicBezTo>
                  <a:cubicBezTo>
                    <a:pt x="1878" y="1062"/>
                    <a:pt x="1878" y="1062"/>
                    <a:pt x="1878" y="1062"/>
                  </a:cubicBezTo>
                  <a:cubicBezTo>
                    <a:pt x="1878" y="1102"/>
                    <a:pt x="1878" y="1135"/>
                    <a:pt x="1878" y="1135"/>
                  </a:cubicBezTo>
                  <a:cubicBezTo>
                    <a:pt x="1878" y="1141"/>
                    <a:pt x="1878" y="1141"/>
                    <a:pt x="1878" y="1141"/>
                  </a:cubicBezTo>
                  <a:cubicBezTo>
                    <a:pt x="0" y="1141"/>
                    <a:pt x="0" y="1141"/>
                    <a:pt x="0" y="1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$1îḓe"/>
            <p:cNvSpPr>
              <a:spLocks/>
            </p:cNvSpPr>
            <p:nvPr/>
          </p:nvSpPr>
          <p:spPr bwMode="auto">
            <a:xfrm>
              <a:off x="1450520" y="1980151"/>
              <a:ext cx="4636283" cy="2807425"/>
            </a:xfrm>
            <a:custGeom>
              <a:avLst/>
              <a:gdLst>
                <a:gd name="T0" fmla="*/ 1867 w 1867"/>
                <a:gd name="T1" fmla="*/ 72 h 1129"/>
                <a:gd name="T2" fmla="*/ 1801 w 1867"/>
                <a:gd name="T3" fmla="*/ 0 h 1129"/>
                <a:gd name="T4" fmla="*/ 65 w 1867"/>
                <a:gd name="T5" fmla="*/ 0 h 1129"/>
                <a:gd name="T6" fmla="*/ 0 w 1867"/>
                <a:gd name="T7" fmla="*/ 72 h 1129"/>
                <a:gd name="T8" fmla="*/ 0 w 1867"/>
                <a:gd name="T9" fmla="*/ 1056 h 1129"/>
                <a:gd name="T10" fmla="*/ 0 w 1867"/>
                <a:gd name="T11" fmla="*/ 1129 h 1129"/>
                <a:gd name="T12" fmla="*/ 1866 w 1867"/>
                <a:gd name="T13" fmla="*/ 1129 h 1129"/>
                <a:gd name="T14" fmla="*/ 1867 w 1867"/>
                <a:gd name="T15" fmla="*/ 1056 h 1129"/>
                <a:gd name="T16" fmla="*/ 1867 w 1867"/>
                <a:gd name="T17" fmla="*/ 7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7" h="1129">
                  <a:moveTo>
                    <a:pt x="1867" y="72"/>
                  </a:moveTo>
                  <a:cubicBezTo>
                    <a:pt x="1867" y="32"/>
                    <a:pt x="1838" y="0"/>
                    <a:pt x="18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2"/>
                    <a:pt x="0" y="72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0" y="1096"/>
                    <a:pt x="0" y="1129"/>
                    <a:pt x="0" y="1129"/>
                  </a:cubicBezTo>
                  <a:cubicBezTo>
                    <a:pt x="1866" y="1129"/>
                    <a:pt x="1866" y="1129"/>
                    <a:pt x="1866" y="1129"/>
                  </a:cubicBezTo>
                  <a:cubicBezTo>
                    <a:pt x="1866" y="1129"/>
                    <a:pt x="1867" y="1096"/>
                    <a:pt x="1867" y="1056"/>
                  </a:cubicBezTo>
                  <a:cubicBezTo>
                    <a:pt x="1867" y="72"/>
                    <a:pt x="1867" y="72"/>
                    <a:pt x="1867" y="7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ṩḷïďè"/>
            <p:cNvSpPr>
              <a:spLocks/>
            </p:cNvSpPr>
            <p:nvPr/>
          </p:nvSpPr>
          <p:spPr bwMode="auto">
            <a:xfrm>
              <a:off x="1574332" y="2126340"/>
              <a:ext cx="4385673" cy="2498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sľiḓê"/>
            <p:cNvSpPr>
              <a:spLocks/>
            </p:cNvSpPr>
            <p:nvPr/>
          </p:nvSpPr>
          <p:spPr bwMode="auto">
            <a:xfrm>
              <a:off x="1574332" y="2126340"/>
              <a:ext cx="4385673" cy="24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ṣļïḋê"/>
            <p:cNvSpPr>
              <a:spLocks/>
            </p:cNvSpPr>
            <p:nvPr/>
          </p:nvSpPr>
          <p:spPr bwMode="auto">
            <a:xfrm>
              <a:off x="3728384" y="2009985"/>
              <a:ext cx="79061" cy="7757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śļiďè"/>
            <p:cNvSpPr/>
            <p:nvPr/>
          </p:nvSpPr>
          <p:spPr>
            <a:xfrm>
              <a:off x="2972168" y="1980153"/>
              <a:ext cx="3114635" cy="2807425"/>
            </a:xfrm>
            <a:custGeom>
              <a:avLst/>
              <a:gdLst>
                <a:gd name="connsiteX0" fmla="*/ 1015698 w 1929418"/>
                <a:gd name="connsiteY0" fmla="*/ 0 h 1739113"/>
                <a:gd name="connsiteX1" fmla="*/ 1145021 w 1929418"/>
                <a:gd name="connsiteY1" fmla="*/ 0 h 1739113"/>
                <a:gd name="connsiteX2" fmla="*/ 1827889 w 1929418"/>
                <a:gd name="connsiteY2" fmla="*/ 0 h 1739113"/>
                <a:gd name="connsiteX3" fmla="*/ 1929418 w 1929418"/>
                <a:gd name="connsiteY3" fmla="*/ 110909 h 1739113"/>
                <a:gd name="connsiteX4" fmla="*/ 1929418 w 1929418"/>
                <a:gd name="connsiteY4" fmla="*/ 1626664 h 1739113"/>
                <a:gd name="connsiteX5" fmla="*/ 1927880 w 1929418"/>
                <a:gd name="connsiteY5" fmla="*/ 1739113 h 1739113"/>
                <a:gd name="connsiteX6" fmla="*/ 4874 w 1929418"/>
                <a:gd name="connsiteY6" fmla="*/ 1739113 h 1739113"/>
                <a:gd name="connsiteX7" fmla="*/ 0 w 1929418"/>
                <a:gd name="connsiteY7" fmla="*/ 1739113 h 1739113"/>
                <a:gd name="connsiteX8" fmla="*/ 1015698 w 1929418"/>
                <a:gd name="connsiteY8" fmla="*/ 0 h 173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9418" h="1739113">
                  <a:moveTo>
                    <a:pt x="1015698" y="0"/>
                  </a:moveTo>
                  <a:lnTo>
                    <a:pt x="1145021" y="0"/>
                  </a:lnTo>
                  <a:cubicBezTo>
                    <a:pt x="1350640" y="0"/>
                    <a:pt x="1577529" y="0"/>
                    <a:pt x="1827889" y="0"/>
                  </a:cubicBezTo>
                  <a:cubicBezTo>
                    <a:pt x="1884807" y="0"/>
                    <a:pt x="1929418" y="49293"/>
                    <a:pt x="1929418" y="110909"/>
                  </a:cubicBezTo>
                  <a:cubicBezTo>
                    <a:pt x="1929418" y="110909"/>
                    <a:pt x="1929418" y="110909"/>
                    <a:pt x="1929418" y="1626664"/>
                  </a:cubicBezTo>
                  <a:cubicBezTo>
                    <a:pt x="1929418" y="1688280"/>
                    <a:pt x="1927880" y="1739113"/>
                    <a:pt x="1927880" y="1739113"/>
                  </a:cubicBezTo>
                  <a:cubicBezTo>
                    <a:pt x="1927880" y="1739113"/>
                    <a:pt x="1927880" y="1739113"/>
                    <a:pt x="4874" y="1739113"/>
                  </a:cubicBezTo>
                  <a:lnTo>
                    <a:pt x="0" y="1739113"/>
                  </a:lnTo>
                  <a:lnTo>
                    <a:pt x="101569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ṩ1ïḍé"/>
            <p:cNvSpPr>
              <a:spLocks/>
            </p:cNvSpPr>
            <p:nvPr/>
          </p:nvSpPr>
          <p:spPr bwMode="auto">
            <a:xfrm>
              <a:off x="874713" y="4881554"/>
              <a:ext cx="5784911" cy="131272"/>
            </a:xfrm>
            <a:custGeom>
              <a:avLst/>
              <a:gdLst>
                <a:gd name="T0" fmla="*/ 2211 w 2330"/>
                <a:gd name="T1" fmla="*/ 53 h 53"/>
                <a:gd name="T2" fmla="*/ 119 w 2330"/>
                <a:gd name="T3" fmla="*/ 53 h 53"/>
                <a:gd name="T4" fmla="*/ 2 w 2330"/>
                <a:gd name="T5" fmla="*/ 0 h 53"/>
                <a:gd name="T6" fmla="*/ 2328 w 2330"/>
                <a:gd name="T7" fmla="*/ 0 h 53"/>
                <a:gd name="T8" fmla="*/ 2211 w 233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53">
                  <a:moveTo>
                    <a:pt x="2211" y="53"/>
                  </a:moveTo>
                  <a:cubicBezTo>
                    <a:pt x="1514" y="53"/>
                    <a:pt x="817" y="53"/>
                    <a:pt x="119" y="53"/>
                  </a:cubicBezTo>
                  <a:cubicBezTo>
                    <a:pt x="43" y="43"/>
                    <a:pt x="0" y="10"/>
                    <a:pt x="2" y="0"/>
                  </a:cubicBezTo>
                  <a:cubicBezTo>
                    <a:pt x="778" y="0"/>
                    <a:pt x="1552" y="0"/>
                    <a:pt x="2328" y="0"/>
                  </a:cubicBezTo>
                  <a:cubicBezTo>
                    <a:pt x="2330" y="10"/>
                    <a:pt x="2287" y="43"/>
                    <a:pt x="2211" y="53"/>
                  </a:cubicBez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292929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šlídè"/>
            <p:cNvSpPr>
              <a:spLocks/>
            </p:cNvSpPr>
            <p:nvPr/>
          </p:nvSpPr>
          <p:spPr bwMode="auto">
            <a:xfrm>
              <a:off x="879188" y="4881554"/>
              <a:ext cx="5775961" cy="7458"/>
            </a:xfrm>
            <a:custGeom>
              <a:avLst/>
              <a:gdLst>
                <a:gd name="T0" fmla="*/ 2326 w 2326"/>
                <a:gd name="T1" fmla="*/ 3 h 3"/>
                <a:gd name="T2" fmla="*/ 2326 w 2326"/>
                <a:gd name="T3" fmla="*/ 0 h 3"/>
                <a:gd name="T4" fmla="*/ 0 w 2326"/>
                <a:gd name="T5" fmla="*/ 0 h 3"/>
                <a:gd name="T6" fmla="*/ 0 w 2326"/>
                <a:gd name="T7" fmla="*/ 3 h 3"/>
                <a:gd name="T8" fmla="*/ 2326 w 232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6" h="3">
                  <a:moveTo>
                    <a:pt x="2326" y="3"/>
                  </a:moveTo>
                  <a:cubicBezTo>
                    <a:pt x="2326" y="2"/>
                    <a:pt x="2326" y="1"/>
                    <a:pt x="2326" y="0"/>
                  </a:cubicBezTo>
                  <a:cubicBezTo>
                    <a:pt x="1550" y="0"/>
                    <a:pt x="776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776" y="3"/>
                    <a:pt x="1550" y="3"/>
                    <a:pt x="2326" y="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$ļîďê"/>
            <p:cNvSpPr>
              <a:spLocks/>
            </p:cNvSpPr>
            <p:nvPr/>
          </p:nvSpPr>
          <p:spPr bwMode="auto">
            <a:xfrm>
              <a:off x="879188" y="4757741"/>
              <a:ext cx="5775961" cy="123812"/>
            </a:xfrm>
            <a:custGeom>
              <a:avLst/>
              <a:gdLst>
                <a:gd name="T0" fmla="*/ 2314 w 2326"/>
                <a:gd name="T1" fmla="*/ 0 h 50"/>
                <a:gd name="T2" fmla="*/ 12 w 2326"/>
                <a:gd name="T3" fmla="*/ 0 h 50"/>
                <a:gd name="T4" fmla="*/ 0 w 2326"/>
                <a:gd name="T5" fmla="*/ 12 h 50"/>
                <a:gd name="T6" fmla="*/ 0 w 2326"/>
                <a:gd name="T7" fmla="*/ 18 h 50"/>
                <a:gd name="T8" fmla="*/ 0 w 2326"/>
                <a:gd name="T9" fmla="*/ 30 h 50"/>
                <a:gd name="T10" fmla="*/ 0 w 2326"/>
                <a:gd name="T11" fmla="*/ 50 h 50"/>
                <a:gd name="T12" fmla="*/ 2326 w 2326"/>
                <a:gd name="T13" fmla="*/ 50 h 50"/>
                <a:gd name="T14" fmla="*/ 2326 w 2326"/>
                <a:gd name="T15" fmla="*/ 30 h 50"/>
                <a:gd name="T16" fmla="*/ 2326 w 2326"/>
                <a:gd name="T17" fmla="*/ 18 h 50"/>
                <a:gd name="T18" fmla="*/ 2326 w 2326"/>
                <a:gd name="T19" fmla="*/ 12 h 50"/>
                <a:gd name="T20" fmla="*/ 2314 w 23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50">
                  <a:moveTo>
                    <a:pt x="23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326" y="50"/>
                    <a:pt x="2326" y="50"/>
                    <a:pt x="2326" y="50"/>
                  </a:cubicBezTo>
                  <a:cubicBezTo>
                    <a:pt x="2326" y="30"/>
                    <a:pt x="2326" y="30"/>
                    <a:pt x="2326" y="30"/>
                  </a:cubicBezTo>
                  <a:cubicBezTo>
                    <a:pt x="2326" y="18"/>
                    <a:pt x="2326" y="18"/>
                    <a:pt x="2326" y="18"/>
                  </a:cubicBezTo>
                  <a:cubicBezTo>
                    <a:pt x="2326" y="12"/>
                    <a:pt x="2326" y="12"/>
                    <a:pt x="2326" y="12"/>
                  </a:cubicBezTo>
                  <a:cubicBezTo>
                    <a:pt x="2326" y="6"/>
                    <a:pt x="2321" y="0"/>
                    <a:pt x="2314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ṩļíḍe"/>
            <p:cNvSpPr>
              <a:spLocks/>
            </p:cNvSpPr>
            <p:nvPr/>
          </p:nvSpPr>
          <p:spPr bwMode="auto">
            <a:xfrm>
              <a:off x="3345010" y="4757741"/>
              <a:ext cx="848792" cy="67127"/>
            </a:xfrm>
            <a:custGeom>
              <a:avLst/>
              <a:gdLst>
                <a:gd name="T0" fmla="*/ 0 w 342"/>
                <a:gd name="T1" fmla="*/ 0 h 27"/>
                <a:gd name="T2" fmla="*/ 0 w 342"/>
                <a:gd name="T3" fmla="*/ 16 h 27"/>
                <a:gd name="T4" fmla="*/ 11 w 342"/>
                <a:gd name="T5" fmla="*/ 27 h 27"/>
                <a:gd name="T6" fmla="*/ 332 w 342"/>
                <a:gd name="T7" fmla="*/ 27 h 27"/>
                <a:gd name="T8" fmla="*/ 342 w 342"/>
                <a:gd name="T9" fmla="*/ 16 h 27"/>
                <a:gd name="T10" fmla="*/ 342 w 342"/>
                <a:gd name="T11" fmla="*/ 0 h 27"/>
                <a:gd name="T12" fmla="*/ 0 w 3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7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5" y="27"/>
                    <a:pt x="11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8" y="27"/>
                    <a:pt x="342" y="22"/>
                    <a:pt x="342" y="16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ḻidè"/>
            <p:cNvSpPr>
              <a:spLocks/>
            </p:cNvSpPr>
            <p:nvPr/>
          </p:nvSpPr>
          <p:spPr bwMode="auto">
            <a:xfrm>
              <a:off x="3345010" y="4792051"/>
              <a:ext cx="848792" cy="32818"/>
            </a:xfrm>
            <a:custGeom>
              <a:avLst/>
              <a:gdLst>
                <a:gd name="T0" fmla="*/ 332 w 342"/>
                <a:gd name="T1" fmla="*/ 11 h 13"/>
                <a:gd name="T2" fmla="*/ 11 w 342"/>
                <a:gd name="T3" fmla="*/ 11 h 13"/>
                <a:gd name="T4" fmla="*/ 0 w 342"/>
                <a:gd name="T5" fmla="*/ 0 h 13"/>
                <a:gd name="T6" fmla="*/ 0 w 342"/>
                <a:gd name="T7" fmla="*/ 2 h 13"/>
                <a:gd name="T8" fmla="*/ 11 w 342"/>
                <a:gd name="T9" fmla="*/ 13 h 13"/>
                <a:gd name="T10" fmla="*/ 332 w 342"/>
                <a:gd name="T11" fmla="*/ 13 h 13"/>
                <a:gd name="T12" fmla="*/ 342 w 342"/>
                <a:gd name="T13" fmla="*/ 2 h 13"/>
                <a:gd name="T14" fmla="*/ 342 w 342"/>
                <a:gd name="T15" fmla="*/ 0 h 13"/>
                <a:gd name="T16" fmla="*/ 332 w 342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13">
                  <a:moveTo>
                    <a:pt x="33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5" y="13"/>
                    <a:pt x="11" y="13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8" y="13"/>
                    <a:pt x="342" y="8"/>
                    <a:pt x="342" y="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6"/>
                    <a:pt x="338" y="11"/>
                    <a:pt x="3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6"/>
            <a:stretch/>
          </p:blipFill>
          <p:spPr>
            <a:xfrm>
              <a:off x="1574332" y="2111422"/>
              <a:ext cx="4385673" cy="2510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0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D2427C-5596-4FAF-88D8-E9ECC23DF024}"/>
              </a:ext>
            </a:extLst>
          </p:cNvPr>
          <p:cNvSpPr/>
          <p:nvPr/>
        </p:nvSpPr>
        <p:spPr>
          <a:xfrm>
            <a:off x="566057" y="308428"/>
            <a:ext cx="3320143" cy="62411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67EBCC-C282-4F1D-A1D7-EC02AA44AE91}"/>
              </a:ext>
            </a:extLst>
          </p:cNvPr>
          <p:cNvSpPr/>
          <p:nvPr/>
        </p:nvSpPr>
        <p:spPr>
          <a:xfrm>
            <a:off x="4229100" y="308428"/>
            <a:ext cx="7222671" cy="54631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15E24D-328B-4D4F-AC9E-D3D1FB47F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6" r="5361" b="2210"/>
          <a:stretch/>
        </p:blipFill>
        <p:spPr>
          <a:xfrm>
            <a:off x="9869312" y="308428"/>
            <a:ext cx="1582459" cy="54631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BC402B5-67C2-4FA5-A097-F79007E5E8B8}"/>
              </a:ext>
            </a:extLst>
          </p:cNvPr>
          <p:cNvSpPr txBox="1"/>
          <p:nvPr/>
        </p:nvSpPr>
        <p:spPr>
          <a:xfrm>
            <a:off x="4422170" y="2779141"/>
            <a:ext cx="477624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b="1" dirty="0">
                <a:solidFill>
                  <a:srgbClr val="465372"/>
                </a:solidFill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rgbClr val="465372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6EB40A-CABC-49E5-A1D0-E0F07CA45AAF}"/>
              </a:ext>
            </a:extLst>
          </p:cNvPr>
          <p:cNvSpPr txBox="1"/>
          <p:nvPr/>
        </p:nvSpPr>
        <p:spPr>
          <a:xfrm>
            <a:off x="4565036" y="3979470"/>
            <a:ext cx="4961376" cy="323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  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15D3C1-B7F5-4931-B631-5F3AA619704F}"/>
              </a:ext>
            </a:extLst>
          </p:cNvPr>
          <p:cNvGrpSpPr/>
          <p:nvPr/>
        </p:nvGrpSpPr>
        <p:grpSpPr>
          <a:xfrm>
            <a:off x="4661502" y="5377195"/>
            <a:ext cx="2251732" cy="874946"/>
            <a:chOff x="4568518" y="5168900"/>
            <a:chExt cx="4691743" cy="87494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07F33BE-DD88-4321-BB99-A9DE1C1E73B5}"/>
                </a:ext>
              </a:extLst>
            </p:cNvPr>
            <p:cNvSpPr/>
            <p:nvPr/>
          </p:nvSpPr>
          <p:spPr>
            <a:xfrm>
              <a:off x="4568518" y="5168900"/>
              <a:ext cx="4691743" cy="867991"/>
            </a:xfrm>
            <a:prstGeom prst="rect">
              <a:avLst/>
            </a:prstGeom>
            <a:solidFill>
              <a:srgbClr val="465372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BC17541-3C45-4CFB-A1B6-AE36E6493F72}"/>
                </a:ext>
              </a:extLst>
            </p:cNvPr>
            <p:cNvSpPr/>
            <p:nvPr/>
          </p:nvSpPr>
          <p:spPr>
            <a:xfrm>
              <a:off x="4568518" y="5799589"/>
              <a:ext cx="4691743" cy="244257"/>
            </a:xfrm>
            <a:prstGeom prst="rect">
              <a:avLst/>
            </a:prstGeom>
            <a:solidFill>
              <a:srgbClr val="ECBF8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7F7E454-7C3C-47C7-839B-EAEB7E4C600B}"/>
              </a:ext>
            </a:extLst>
          </p:cNvPr>
          <p:cNvCxnSpPr/>
          <p:nvPr/>
        </p:nvCxnSpPr>
        <p:spPr>
          <a:xfrm>
            <a:off x="847288" y="1660758"/>
            <a:ext cx="2608976" cy="0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1186879-4C0B-4C15-BC57-EEF5BE42D099}"/>
              </a:ext>
            </a:extLst>
          </p:cNvPr>
          <p:cNvGrpSpPr/>
          <p:nvPr/>
        </p:nvGrpSpPr>
        <p:grpSpPr>
          <a:xfrm>
            <a:off x="1626177" y="5771625"/>
            <a:ext cx="1199902" cy="133532"/>
            <a:chOff x="1371121" y="5771625"/>
            <a:chExt cx="1199902" cy="13353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2651B42-89A2-478C-95E6-BA3A22C3305D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5D586CE-22D1-4C79-B81F-A88815B9F496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C21BF0D-651E-4EB0-8B59-5210FED99ED3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4134981-5B7E-40DE-94A0-19C91431CACC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590EA88-DD6C-4AFF-85FA-21F1C787101D}"/>
              </a:ext>
            </a:extLst>
          </p:cNvPr>
          <p:cNvSpPr txBox="1"/>
          <p:nvPr/>
        </p:nvSpPr>
        <p:spPr>
          <a:xfrm>
            <a:off x="4565036" y="1579486"/>
            <a:ext cx="22452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400" i="1" dirty="0">
                <a:solidFill>
                  <a:srgbClr val="697AA3"/>
                </a:solidFill>
                <a:cs typeface="+mn-ea"/>
                <a:sym typeface="+mn-lt"/>
              </a:rPr>
              <a:t>20XX</a:t>
            </a:r>
            <a:endParaRPr lang="zh-CN" altLang="en-US" sz="44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0F86A5D-343E-70D3-4124-4AB05F160E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106" y="615355"/>
            <a:ext cx="1047516" cy="96413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D95FB02-D757-958F-9AAC-ADDEB8F8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2" r="13832"/>
          <a:stretch/>
        </p:blipFill>
        <p:spPr>
          <a:xfrm>
            <a:off x="909747" y="2215395"/>
            <a:ext cx="2195132" cy="27930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50B1B4D-0D75-2F7C-2028-F1D1B2938B73}"/>
              </a:ext>
            </a:extLst>
          </p:cNvPr>
          <p:cNvSpPr txBox="1"/>
          <p:nvPr/>
        </p:nvSpPr>
        <p:spPr>
          <a:xfrm>
            <a:off x="4702474" y="5536511"/>
            <a:ext cx="189212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4296D4-16D3-4E03-AA4F-A5B786A441FD}"/>
              </a:ext>
            </a:extLst>
          </p:cNvPr>
          <p:cNvGrpSpPr/>
          <p:nvPr/>
        </p:nvGrpSpPr>
        <p:grpSpPr>
          <a:xfrm>
            <a:off x="566057" y="259727"/>
            <a:ext cx="3320143" cy="4234258"/>
            <a:chOff x="566057" y="259727"/>
            <a:chExt cx="3320143" cy="423425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AD9B2C8-5B9A-4935-93A3-0C97513925D2}"/>
                </a:ext>
              </a:extLst>
            </p:cNvPr>
            <p:cNvSpPr/>
            <p:nvPr/>
          </p:nvSpPr>
          <p:spPr>
            <a:xfrm>
              <a:off x="566057" y="259727"/>
              <a:ext cx="3320143" cy="4215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E684DD-11EE-4220-BDE7-F811DB4189CB}"/>
                </a:ext>
              </a:extLst>
            </p:cNvPr>
            <p:cNvSpPr/>
            <p:nvPr/>
          </p:nvSpPr>
          <p:spPr>
            <a:xfrm flipV="1">
              <a:off x="566057" y="4194961"/>
              <a:ext cx="3320143" cy="299024"/>
            </a:xfrm>
            <a:prstGeom prst="rect">
              <a:avLst/>
            </a:prstGeom>
            <a:solidFill>
              <a:srgbClr val="ECB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DA078A8-B465-4A82-8831-CF0111B4DA6D}"/>
              </a:ext>
            </a:extLst>
          </p:cNvPr>
          <p:cNvCxnSpPr/>
          <p:nvPr/>
        </p:nvCxnSpPr>
        <p:spPr>
          <a:xfrm>
            <a:off x="921640" y="1660758"/>
            <a:ext cx="2608976" cy="0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465FD56-D16D-44A7-9F3A-54352F2C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860" y="487746"/>
            <a:ext cx="1302079" cy="119843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98667F9-7093-429C-982A-790BCCA4563C}"/>
              </a:ext>
            </a:extLst>
          </p:cNvPr>
          <p:cNvGrpSpPr/>
          <p:nvPr/>
        </p:nvGrpSpPr>
        <p:grpSpPr>
          <a:xfrm>
            <a:off x="1626177" y="3755803"/>
            <a:ext cx="1199902" cy="133532"/>
            <a:chOff x="1371121" y="5771625"/>
            <a:chExt cx="1199902" cy="13353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4B1DF47-AB9A-43FE-AC8A-064B7768378F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AA7317C-1B53-4639-BD7E-934C07B34F8C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7259D4D-6493-4BBD-82FD-E0258D8C8B09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1BA9817-BE9C-45D3-A29E-855F4D61FCB0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24D1749-CDD4-485C-A639-3F1BA6E0F09C}"/>
              </a:ext>
            </a:extLst>
          </p:cNvPr>
          <p:cNvSpPr txBox="1"/>
          <p:nvPr/>
        </p:nvSpPr>
        <p:spPr>
          <a:xfrm>
            <a:off x="1348880" y="2097996"/>
            <a:ext cx="17544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i="1" dirty="0">
                <a:solidFill>
                  <a:srgbClr val="697AA3"/>
                </a:solidFill>
                <a:cs typeface="+mn-ea"/>
                <a:sym typeface="+mn-lt"/>
              </a:rPr>
              <a:t>01</a:t>
            </a:r>
            <a:endParaRPr lang="zh-CN" altLang="en-US" sz="72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484466" y="1660758"/>
            <a:ext cx="7222671" cy="4644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BA5B45-B8FF-4273-95DD-7BFB4DB5B7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16941" r="29665" b="12035"/>
          <a:stretch/>
        </p:blipFill>
        <p:spPr>
          <a:xfrm>
            <a:off x="9854910" y="1660758"/>
            <a:ext cx="1852228" cy="4644267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0673FB7-E1FF-41B1-A647-0EEE0CBA7609}"/>
              </a:ext>
            </a:extLst>
          </p:cNvPr>
          <p:cNvCxnSpPr>
            <a:cxnSpLocks/>
          </p:cNvCxnSpPr>
          <p:nvPr/>
        </p:nvCxnSpPr>
        <p:spPr>
          <a:xfrm>
            <a:off x="4903566" y="2460858"/>
            <a:ext cx="0" cy="2212742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E7251AF-3ECD-4A4A-9E3C-9B25F04BF200}"/>
              </a:ext>
            </a:extLst>
          </p:cNvPr>
          <p:cNvGrpSpPr/>
          <p:nvPr/>
        </p:nvGrpSpPr>
        <p:grpSpPr>
          <a:xfrm>
            <a:off x="4965024" y="3323878"/>
            <a:ext cx="4409329" cy="1170107"/>
            <a:chOff x="1481912" y="1732450"/>
            <a:chExt cx="4409329" cy="117010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8A39327-72AB-4767-AC73-5C4011EB85EF}"/>
                </a:ext>
              </a:extLst>
            </p:cNvPr>
            <p:cNvSpPr/>
            <p:nvPr/>
          </p:nvSpPr>
          <p:spPr>
            <a:xfrm>
              <a:off x="1481912" y="1732450"/>
              <a:ext cx="3347840" cy="6463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rgbClr val="465372"/>
                  </a:solidFill>
                  <a:cs typeface="+mn-ea"/>
                  <a:sym typeface="+mn-lt"/>
                </a:rPr>
                <a:t>Company Profile</a:t>
              </a:r>
              <a:endParaRPr lang="zh-CN" altLang="en-US" sz="3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6DAC0AB-0F08-40B0-A765-ED53029608A2}"/>
                </a:ext>
              </a:extLst>
            </p:cNvPr>
            <p:cNvSpPr txBox="1"/>
            <p:nvPr/>
          </p:nvSpPr>
          <p:spPr>
            <a:xfrm>
              <a:off x="1481913" y="2438904"/>
              <a:ext cx="4409328" cy="4636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 the presentation and make it into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film to a wider field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01CAD72-0C94-43B7-967F-FE80B31D982D}"/>
              </a:ext>
            </a:extLst>
          </p:cNvPr>
          <p:cNvSpPr txBox="1"/>
          <p:nvPr/>
        </p:nvSpPr>
        <p:spPr>
          <a:xfrm>
            <a:off x="5013461" y="2554437"/>
            <a:ext cx="22452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400" i="1" dirty="0">
                <a:solidFill>
                  <a:srgbClr val="697AA3"/>
                </a:solidFill>
                <a:cs typeface="+mn-ea"/>
                <a:sym typeface="+mn-lt"/>
              </a:rPr>
              <a:t>20XX</a:t>
            </a:r>
            <a:endParaRPr lang="zh-CN" altLang="en-US" sz="44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5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651372" y="349622"/>
            <a:ext cx="3114488" cy="4886859"/>
            <a:chOff x="1754031" y="497540"/>
            <a:chExt cx="3114488" cy="488685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BC6160E-C7AC-4D87-A6A7-B776559948FC}"/>
                </a:ext>
              </a:extLst>
            </p:cNvPr>
            <p:cNvSpPr/>
            <p:nvPr/>
          </p:nvSpPr>
          <p:spPr>
            <a:xfrm>
              <a:off x="1754031" y="497540"/>
              <a:ext cx="3114488" cy="4886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Shape 41"/>
            <p:cNvPicPr preferRelativeResize="0"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29"/>
            <a:stretch/>
          </p:blipFill>
          <p:spPr>
            <a:xfrm>
              <a:off x="1835396" y="612113"/>
              <a:ext cx="2951757" cy="46442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027266" y="1055641"/>
            <a:ext cx="7577546" cy="5089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Shape 103"/>
          <p:cNvSpPr txBox="1"/>
          <p:nvPr/>
        </p:nvSpPr>
        <p:spPr>
          <a:xfrm>
            <a:off x="5042999" y="2489398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Shape 104"/>
          <p:cNvSpPr txBox="1"/>
          <p:nvPr/>
        </p:nvSpPr>
        <p:spPr>
          <a:xfrm>
            <a:off x="4979499" y="2123268"/>
            <a:ext cx="252729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Shape 105"/>
          <p:cNvSpPr txBox="1"/>
          <p:nvPr/>
        </p:nvSpPr>
        <p:spPr>
          <a:xfrm>
            <a:off x="8185528" y="2489398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Shape 106"/>
          <p:cNvSpPr txBox="1"/>
          <p:nvPr/>
        </p:nvSpPr>
        <p:spPr>
          <a:xfrm>
            <a:off x="8134728" y="2123268"/>
            <a:ext cx="252729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Shape 109"/>
          <p:cNvSpPr txBox="1"/>
          <p:nvPr/>
        </p:nvSpPr>
        <p:spPr>
          <a:xfrm>
            <a:off x="5042999" y="501110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Shape 110"/>
          <p:cNvSpPr txBox="1"/>
          <p:nvPr/>
        </p:nvSpPr>
        <p:spPr>
          <a:xfrm>
            <a:off x="4979499" y="4644979"/>
            <a:ext cx="252729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Shape 111"/>
          <p:cNvSpPr txBox="1"/>
          <p:nvPr/>
        </p:nvSpPr>
        <p:spPr>
          <a:xfrm>
            <a:off x="8185528" y="501110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Shape 112"/>
          <p:cNvSpPr txBox="1"/>
          <p:nvPr/>
        </p:nvSpPr>
        <p:spPr>
          <a:xfrm>
            <a:off x="8134728" y="4644979"/>
            <a:ext cx="252729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Shape 115"/>
          <p:cNvSpPr/>
          <p:nvPr/>
        </p:nvSpPr>
        <p:spPr>
          <a:xfrm>
            <a:off x="5897316" y="1541020"/>
            <a:ext cx="652271" cy="3557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894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894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5" name="Shape 116"/>
          <p:cNvSpPr/>
          <p:nvPr/>
        </p:nvSpPr>
        <p:spPr>
          <a:xfrm>
            <a:off x="5926963" y="3770344"/>
            <a:ext cx="592974" cy="652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000" y="111783"/>
                </a:moveTo>
                <a:cubicBezTo>
                  <a:pt x="66000" y="113294"/>
                  <a:pt x="64650" y="114511"/>
                  <a:pt x="62983" y="114511"/>
                </a:cubicBezTo>
                <a:cubicBezTo>
                  <a:pt x="62116" y="114511"/>
                  <a:pt x="61350" y="114177"/>
                  <a:pt x="60800" y="113650"/>
                </a:cubicBezTo>
                <a:lnTo>
                  <a:pt x="60783" y="113661"/>
                </a:lnTo>
                <a:lnTo>
                  <a:pt x="60000" y="113011"/>
                </a:lnTo>
                <a:lnTo>
                  <a:pt x="60000" y="6977"/>
                </a:lnTo>
                <a:lnTo>
                  <a:pt x="60877" y="6255"/>
                </a:lnTo>
                <a:lnTo>
                  <a:pt x="60888" y="6261"/>
                </a:lnTo>
                <a:cubicBezTo>
                  <a:pt x="61427" y="5788"/>
                  <a:pt x="62166" y="5483"/>
                  <a:pt x="62983" y="5483"/>
                </a:cubicBezTo>
                <a:cubicBezTo>
                  <a:pt x="64650" y="5483"/>
                  <a:pt x="66000" y="6711"/>
                  <a:pt x="66000" y="8216"/>
                </a:cubicBezTo>
                <a:cubicBezTo>
                  <a:pt x="66000" y="8216"/>
                  <a:pt x="66000" y="111783"/>
                  <a:pt x="66000" y="111783"/>
                </a:cubicBezTo>
                <a:close/>
                <a:moveTo>
                  <a:pt x="54000" y="108044"/>
                </a:moveTo>
                <a:lnTo>
                  <a:pt x="24000" y="83216"/>
                </a:lnTo>
                <a:lnTo>
                  <a:pt x="24000" y="36700"/>
                </a:lnTo>
                <a:lnTo>
                  <a:pt x="25344" y="35594"/>
                </a:lnTo>
                <a:lnTo>
                  <a:pt x="25327" y="35588"/>
                </a:lnTo>
                <a:lnTo>
                  <a:pt x="54000" y="11927"/>
                </a:lnTo>
                <a:cubicBezTo>
                  <a:pt x="54000" y="11927"/>
                  <a:pt x="54000" y="108044"/>
                  <a:pt x="54000" y="108044"/>
                </a:cubicBezTo>
                <a:close/>
                <a:moveTo>
                  <a:pt x="18000" y="81383"/>
                </a:moveTo>
                <a:cubicBezTo>
                  <a:pt x="11155" y="79361"/>
                  <a:pt x="6000" y="70555"/>
                  <a:pt x="6000" y="60000"/>
                </a:cubicBezTo>
                <a:cubicBezTo>
                  <a:pt x="6000" y="49444"/>
                  <a:pt x="11155" y="40638"/>
                  <a:pt x="18000" y="38622"/>
                </a:cubicBezTo>
                <a:cubicBezTo>
                  <a:pt x="18000" y="38622"/>
                  <a:pt x="18000" y="81383"/>
                  <a:pt x="18000" y="81383"/>
                </a:cubicBezTo>
                <a:close/>
                <a:moveTo>
                  <a:pt x="72033" y="8177"/>
                </a:moveTo>
                <a:cubicBezTo>
                  <a:pt x="72033" y="3655"/>
                  <a:pt x="67988" y="0"/>
                  <a:pt x="62994" y="0"/>
                </a:cubicBezTo>
                <a:cubicBezTo>
                  <a:pt x="60444" y="0"/>
                  <a:pt x="58150" y="966"/>
                  <a:pt x="56500" y="2505"/>
                </a:cubicBezTo>
                <a:lnTo>
                  <a:pt x="19805" y="32805"/>
                </a:lnTo>
                <a:cubicBezTo>
                  <a:pt x="8766" y="33611"/>
                  <a:pt x="0" y="45461"/>
                  <a:pt x="0" y="60000"/>
                </a:cubicBezTo>
                <a:cubicBezTo>
                  <a:pt x="0" y="74583"/>
                  <a:pt x="8822" y="86461"/>
                  <a:pt x="19916" y="87200"/>
                </a:cubicBezTo>
                <a:lnTo>
                  <a:pt x="56500" y="117494"/>
                </a:lnTo>
                <a:cubicBezTo>
                  <a:pt x="58144" y="119033"/>
                  <a:pt x="60438" y="120000"/>
                  <a:pt x="62994" y="120000"/>
                </a:cubicBezTo>
                <a:cubicBezTo>
                  <a:pt x="67988" y="120000"/>
                  <a:pt x="72033" y="116338"/>
                  <a:pt x="72033" y="111827"/>
                </a:cubicBezTo>
                <a:cubicBezTo>
                  <a:pt x="72033" y="111722"/>
                  <a:pt x="72005" y="111622"/>
                  <a:pt x="72000" y="111516"/>
                </a:cubicBezTo>
                <a:lnTo>
                  <a:pt x="72000" y="8483"/>
                </a:lnTo>
                <a:cubicBezTo>
                  <a:pt x="72005" y="8377"/>
                  <a:pt x="72033" y="8277"/>
                  <a:pt x="72033" y="8177"/>
                </a:cubicBezTo>
                <a:moveTo>
                  <a:pt x="106244" y="60000"/>
                </a:moveTo>
                <a:lnTo>
                  <a:pt x="119122" y="48294"/>
                </a:lnTo>
                <a:cubicBezTo>
                  <a:pt x="119666" y="47800"/>
                  <a:pt x="120000" y="47116"/>
                  <a:pt x="120000" y="46361"/>
                </a:cubicBezTo>
                <a:cubicBezTo>
                  <a:pt x="120000" y="44855"/>
                  <a:pt x="118655" y="43638"/>
                  <a:pt x="117000" y="43638"/>
                </a:cubicBezTo>
                <a:cubicBezTo>
                  <a:pt x="116172" y="43638"/>
                  <a:pt x="115422" y="43938"/>
                  <a:pt x="114877" y="44433"/>
                </a:cubicBezTo>
                <a:lnTo>
                  <a:pt x="102000" y="56144"/>
                </a:lnTo>
                <a:lnTo>
                  <a:pt x="89122" y="44433"/>
                </a:lnTo>
                <a:cubicBezTo>
                  <a:pt x="88577" y="43938"/>
                  <a:pt x="87827" y="43638"/>
                  <a:pt x="87000" y="43638"/>
                </a:cubicBezTo>
                <a:cubicBezTo>
                  <a:pt x="85344" y="43638"/>
                  <a:pt x="84000" y="44855"/>
                  <a:pt x="84000" y="46361"/>
                </a:cubicBezTo>
                <a:cubicBezTo>
                  <a:pt x="84000" y="47116"/>
                  <a:pt x="84333" y="47800"/>
                  <a:pt x="84877" y="48294"/>
                </a:cubicBezTo>
                <a:lnTo>
                  <a:pt x="97755" y="60000"/>
                </a:lnTo>
                <a:lnTo>
                  <a:pt x="84877" y="71705"/>
                </a:lnTo>
                <a:cubicBezTo>
                  <a:pt x="84333" y="72200"/>
                  <a:pt x="84000" y="72883"/>
                  <a:pt x="84000" y="73638"/>
                </a:cubicBezTo>
                <a:cubicBezTo>
                  <a:pt x="84000" y="75144"/>
                  <a:pt x="85344" y="76361"/>
                  <a:pt x="87000" y="76361"/>
                </a:cubicBezTo>
                <a:cubicBezTo>
                  <a:pt x="87827" y="76361"/>
                  <a:pt x="88577" y="76061"/>
                  <a:pt x="89122" y="75566"/>
                </a:cubicBezTo>
                <a:lnTo>
                  <a:pt x="102000" y="63855"/>
                </a:lnTo>
                <a:lnTo>
                  <a:pt x="114877" y="75566"/>
                </a:lnTo>
                <a:cubicBezTo>
                  <a:pt x="115422" y="76061"/>
                  <a:pt x="116172" y="76361"/>
                  <a:pt x="117000" y="76361"/>
                </a:cubicBezTo>
                <a:cubicBezTo>
                  <a:pt x="118655" y="76361"/>
                  <a:pt x="120000" y="75144"/>
                  <a:pt x="120000" y="73638"/>
                </a:cubicBezTo>
                <a:cubicBezTo>
                  <a:pt x="120000" y="72883"/>
                  <a:pt x="119666" y="72200"/>
                  <a:pt x="119122" y="71705"/>
                </a:cubicBezTo>
                <a:cubicBezTo>
                  <a:pt x="119122" y="71705"/>
                  <a:pt x="106244" y="60000"/>
                  <a:pt x="106244" y="60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6" name="Shape 117"/>
          <p:cNvSpPr/>
          <p:nvPr/>
        </p:nvSpPr>
        <p:spPr>
          <a:xfrm>
            <a:off x="9103330" y="1541020"/>
            <a:ext cx="652271" cy="3557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900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900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  <a:moveTo>
                  <a:pt x="10911" y="100000"/>
                </a:moveTo>
                <a:lnTo>
                  <a:pt x="38183" y="100000"/>
                </a:lnTo>
                <a:lnTo>
                  <a:pt x="38183" y="20000"/>
                </a:lnTo>
                <a:lnTo>
                  <a:pt x="10911" y="20000"/>
                </a:lnTo>
                <a:cubicBezTo>
                  <a:pt x="10911" y="20000"/>
                  <a:pt x="10911" y="100000"/>
                  <a:pt x="10911" y="100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7" name="Shape 119"/>
          <p:cNvSpPr/>
          <p:nvPr/>
        </p:nvSpPr>
        <p:spPr>
          <a:xfrm>
            <a:off x="9251572" y="3770344"/>
            <a:ext cx="355959" cy="6522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944" y="111783"/>
                </a:moveTo>
                <a:cubicBezTo>
                  <a:pt x="109944" y="113294"/>
                  <a:pt x="107694" y="114511"/>
                  <a:pt x="104922" y="114511"/>
                </a:cubicBezTo>
                <a:cubicBezTo>
                  <a:pt x="103477" y="114511"/>
                  <a:pt x="102200" y="114177"/>
                  <a:pt x="101283" y="113650"/>
                </a:cubicBezTo>
                <a:lnTo>
                  <a:pt x="101261" y="113661"/>
                </a:lnTo>
                <a:lnTo>
                  <a:pt x="99950" y="113011"/>
                </a:lnTo>
                <a:lnTo>
                  <a:pt x="99950" y="6977"/>
                </a:lnTo>
                <a:lnTo>
                  <a:pt x="101416" y="6255"/>
                </a:lnTo>
                <a:lnTo>
                  <a:pt x="101433" y="6261"/>
                </a:lnTo>
                <a:cubicBezTo>
                  <a:pt x="102338" y="5788"/>
                  <a:pt x="103561" y="5483"/>
                  <a:pt x="104922" y="5483"/>
                </a:cubicBezTo>
                <a:cubicBezTo>
                  <a:pt x="107694" y="5483"/>
                  <a:pt x="109944" y="6711"/>
                  <a:pt x="109944" y="8216"/>
                </a:cubicBezTo>
                <a:cubicBezTo>
                  <a:pt x="109944" y="8216"/>
                  <a:pt x="109944" y="111783"/>
                  <a:pt x="109944" y="111783"/>
                </a:cubicBezTo>
                <a:close/>
                <a:moveTo>
                  <a:pt x="89955" y="108044"/>
                </a:moveTo>
                <a:lnTo>
                  <a:pt x="39977" y="83211"/>
                </a:lnTo>
                <a:lnTo>
                  <a:pt x="39977" y="36705"/>
                </a:lnTo>
                <a:lnTo>
                  <a:pt x="42216" y="35594"/>
                </a:lnTo>
                <a:lnTo>
                  <a:pt x="42194" y="35588"/>
                </a:lnTo>
                <a:lnTo>
                  <a:pt x="89955" y="11927"/>
                </a:lnTo>
                <a:cubicBezTo>
                  <a:pt x="89955" y="11927"/>
                  <a:pt x="89955" y="108044"/>
                  <a:pt x="89955" y="108044"/>
                </a:cubicBezTo>
                <a:close/>
                <a:moveTo>
                  <a:pt x="29983" y="81377"/>
                </a:moveTo>
                <a:cubicBezTo>
                  <a:pt x="18577" y="79355"/>
                  <a:pt x="9994" y="70555"/>
                  <a:pt x="9994" y="60000"/>
                </a:cubicBezTo>
                <a:cubicBezTo>
                  <a:pt x="9994" y="49444"/>
                  <a:pt x="18577" y="40638"/>
                  <a:pt x="29983" y="38622"/>
                </a:cubicBezTo>
                <a:cubicBezTo>
                  <a:pt x="29983" y="38622"/>
                  <a:pt x="29983" y="81377"/>
                  <a:pt x="29983" y="81377"/>
                </a:cubicBezTo>
                <a:close/>
                <a:moveTo>
                  <a:pt x="119938" y="8483"/>
                </a:moveTo>
                <a:cubicBezTo>
                  <a:pt x="119950" y="8377"/>
                  <a:pt x="120000" y="8277"/>
                  <a:pt x="120000" y="8177"/>
                </a:cubicBezTo>
                <a:cubicBezTo>
                  <a:pt x="120000" y="3655"/>
                  <a:pt x="113255" y="0"/>
                  <a:pt x="104938" y="0"/>
                </a:cubicBezTo>
                <a:cubicBezTo>
                  <a:pt x="100683" y="0"/>
                  <a:pt x="96861" y="966"/>
                  <a:pt x="94122" y="2505"/>
                </a:cubicBezTo>
                <a:lnTo>
                  <a:pt x="32994" y="32805"/>
                </a:lnTo>
                <a:cubicBezTo>
                  <a:pt x="14600" y="33611"/>
                  <a:pt x="0" y="45461"/>
                  <a:pt x="0" y="60000"/>
                </a:cubicBezTo>
                <a:cubicBezTo>
                  <a:pt x="0" y="74583"/>
                  <a:pt x="14700" y="86461"/>
                  <a:pt x="33177" y="87200"/>
                </a:cubicBezTo>
                <a:lnTo>
                  <a:pt x="94122" y="117488"/>
                </a:lnTo>
                <a:cubicBezTo>
                  <a:pt x="96855" y="119033"/>
                  <a:pt x="100683" y="120000"/>
                  <a:pt x="104938" y="120000"/>
                </a:cubicBezTo>
                <a:cubicBezTo>
                  <a:pt x="113255" y="120000"/>
                  <a:pt x="120000" y="116338"/>
                  <a:pt x="120000" y="111827"/>
                </a:cubicBezTo>
                <a:cubicBezTo>
                  <a:pt x="120000" y="111722"/>
                  <a:pt x="119950" y="111622"/>
                  <a:pt x="119938" y="111516"/>
                </a:cubicBezTo>
                <a:cubicBezTo>
                  <a:pt x="119938" y="111516"/>
                  <a:pt x="119938" y="8483"/>
                  <a:pt x="119938" y="84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4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Shape 1434"/>
          <p:cNvSpPr txBox="1"/>
          <p:nvPr/>
        </p:nvSpPr>
        <p:spPr>
          <a:xfrm>
            <a:off x="1136797" y="4443954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Shape 1435"/>
          <p:cNvSpPr txBox="1"/>
          <p:nvPr/>
        </p:nvSpPr>
        <p:spPr>
          <a:xfrm>
            <a:off x="1222280" y="4030527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Shape 1436"/>
          <p:cNvSpPr txBox="1"/>
          <p:nvPr/>
        </p:nvSpPr>
        <p:spPr>
          <a:xfrm>
            <a:off x="3859526" y="4443954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Shape 1437"/>
          <p:cNvSpPr txBox="1"/>
          <p:nvPr/>
        </p:nvSpPr>
        <p:spPr>
          <a:xfrm>
            <a:off x="3945008" y="4030527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Shape 1438"/>
          <p:cNvSpPr txBox="1"/>
          <p:nvPr/>
        </p:nvSpPr>
        <p:spPr>
          <a:xfrm>
            <a:off x="6453610" y="4443954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0" name="Shape 1439"/>
          <p:cNvSpPr txBox="1"/>
          <p:nvPr/>
        </p:nvSpPr>
        <p:spPr>
          <a:xfrm>
            <a:off x="6539093" y="4030527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Shape 1440"/>
          <p:cNvSpPr txBox="1"/>
          <p:nvPr/>
        </p:nvSpPr>
        <p:spPr>
          <a:xfrm>
            <a:off x="9176339" y="4443954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Shape 1441"/>
          <p:cNvSpPr txBox="1"/>
          <p:nvPr/>
        </p:nvSpPr>
        <p:spPr>
          <a:xfrm>
            <a:off x="9261820" y="4030527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Shape 1443"/>
          <p:cNvSpPr/>
          <p:nvPr/>
        </p:nvSpPr>
        <p:spPr>
          <a:xfrm>
            <a:off x="1349376" y="1866399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Shape 1444"/>
          <p:cNvSpPr/>
          <p:nvPr/>
        </p:nvSpPr>
        <p:spPr>
          <a:xfrm>
            <a:off x="3878384" y="1866399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Shape 1445"/>
          <p:cNvSpPr/>
          <p:nvPr/>
        </p:nvSpPr>
        <p:spPr>
          <a:xfrm>
            <a:off x="6412796" y="1866399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Shape 1446"/>
          <p:cNvSpPr/>
          <p:nvPr/>
        </p:nvSpPr>
        <p:spPr>
          <a:xfrm>
            <a:off x="8949452" y="1866399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Shape 1451"/>
          <p:cNvSpPr/>
          <p:nvPr/>
        </p:nvSpPr>
        <p:spPr>
          <a:xfrm>
            <a:off x="1349376" y="1866399"/>
            <a:ext cx="1701000" cy="1701000"/>
          </a:xfrm>
          <a:prstGeom prst="arc">
            <a:avLst>
              <a:gd name="adj1" fmla="val 16170307"/>
              <a:gd name="adj2" fmla="val 7170684"/>
            </a:avLst>
          </a:prstGeom>
          <a:solidFill>
            <a:srgbClr val="465372"/>
          </a:solidFill>
          <a:ln w="76200" cap="flat" cmpd="sng">
            <a:solidFill>
              <a:srgbClr val="4653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>
              <a:cs typeface="+mn-ea"/>
              <a:sym typeface="+mn-lt"/>
            </a:endParaRPr>
          </a:p>
        </p:txBody>
      </p:sp>
      <p:sp>
        <p:nvSpPr>
          <p:cNvPr id="32" name="Shape 1452"/>
          <p:cNvSpPr/>
          <p:nvPr/>
        </p:nvSpPr>
        <p:spPr>
          <a:xfrm>
            <a:off x="3878384" y="1866399"/>
            <a:ext cx="1701000" cy="1701000"/>
          </a:xfrm>
          <a:prstGeom prst="arc">
            <a:avLst>
              <a:gd name="adj1" fmla="val 413650"/>
              <a:gd name="adj2" fmla="val 6506406"/>
            </a:avLst>
          </a:prstGeom>
          <a:solidFill>
            <a:srgbClr val="465372"/>
          </a:solidFill>
          <a:ln w="76200" cap="flat" cmpd="sng">
            <a:solidFill>
              <a:srgbClr val="4653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>
              <a:cs typeface="+mn-ea"/>
              <a:sym typeface="+mn-lt"/>
            </a:endParaRPr>
          </a:p>
        </p:txBody>
      </p:sp>
      <p:sp>
        <p:nvSpPr>
          <p:cNvPr id="33" name="Shape 1453"/>
          <p:cNvSpPr/>
          <p:nvPr/>
        </p:nvSpPr>
        <p:spPr>
          <a:xfrm>
            <a:off x="6412796" y="1866399"/>
            <a:ext cx="1701000" cy="1701000"/>
          </a:xfrm>
          <a:prstGeom prst="arc">
            <a:avLst>
              <a:gd name="adj1" fmla="val 16319724"/>
              <a:gd name="adj2" fmla="val 9208582"/>
            </a:avLst>
          </a:prstGeom>
          <a:solidFill>
            <a:srgbClr val="465372"/>
          </a:solidFill>
          <a:ln w="76200" cap="flat" cmpd="sng">
            <a:solidFill>
              <a:srgbClr val="4653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>
              <a:cs typeface="+mn-ea"/>
              <a:sym typeface="+mn-lt"/>
            </a:endParaRPr>
          </a:p>
        </p:txBody>
      </p:sp>
      <p:sp>
        <p:nvSpPr>
          <p:cNvPr id="34" name="Shape 1454"/>
          <p:cNvSpPr/>
          <p:nvPr/>
        </p:nvSpPr>
        <p:spPr>
          <a:xfrm>
            <a:off x="8949452" y="1866399"/>
            <a:ext cx="1701000" cy="1701000"/>
          </a:xfrm>
          <a:prstGeom prst="arc">
            <a:avLst>
              <a:gd name="adj1" fmla="val 16260653"/>
              <a:gd name="adj2" fmla="val 12897115"/>
            </a:avLst>
          </a:prstGeom>
          <a:solidFill>
            <a:srgbClr val="465372"/>
          </a:solidFill>
          <a:ln w="76200" cap="flat" cmpd="sng">
            <a:solidFill>
              <a:srgbClr val="46537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hape 1447"/>
          <p:cNvSpPr txBox="1"/>
          <p:nvPr/>
        </p:nvSpPr>
        <p:spPr>
          <a:xfrm>
            <a:off x="2127230" y="2923747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en-US" altLang="zh-CN" sz="2400" i="1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sz="2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hape 1448"/>
          <p:cNvSpPr txBox="1"/>
          <p:nvPr/>
        </p:nvSpPr>
        <p:spPr>
          <a:xfrm>
            <a:off x="4542623" y="2923747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en-US" altLang="zh-CN" sz="2400" i="1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  <a:endParaRPr lang="zh-CN" altLang="en-US" sz="2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hape 1449"/>
          <p:cNvSpPr txBox="1"/>
          <p:nvPr/>
        </p:nvSpPr>
        <p:spPr>
          <a:xfrm>
            <a:off x="7126986" y="2923747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en-US" altLang="zh-CN" sz="2400" i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2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hape 1450"/>
          <p:cNvSpPr txBox="1"/>
          <p:nvPr/>
        </p:nvSpPr>
        <p:spPr>
          <a:xfrm>
            <a:off x="9367011" y="2923747"/>
            <a:ext cx="887850" cy="436350"/>
          </a:xfrm>
          <a:prstGeom prst="rect">
            <a:avLst/>
          </a:prstGeom>
          <a:solidFill>
            <a:srgbClr val="465372"/>
          </a:solidFill>
          <a:ln>
            <a:solidFill>
              <a:srgbClr val="465372"/>
            </a:solidFill>
          </a:ln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en-US" altLang="zh-CN" sz="2400" i="1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  <a:endParaRPr lang="zh-CN" altLang="en-US" sz="2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6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833718" y="558100"/>
            <a:ext cx="10771094" cy="56409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10C86A6-3E93-488B-9CE3-A29914DC2BBE}"/>
              </a:ext>
            </a:extLst>
          </p:cNvPr>
          <p:cNvSpPr/>
          <p:nvPr/>
        </p:nvSpPr>
        <p:spPr>
          <a:xfrm>
            <a:off x="833718" y="2081056"/>
            <a:ext cx="253106" cy="2936415"/>
          </a:xfrm>
          <a:prstGeom prst="rect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4" rIns="128568" bIns="64284" rtlCol="0" anchor="ctr"/>
          <a:lstStyle/>
          <a:p>
            <a:pPr algn="ctr"/>
            <a:endParaRPr lang="zh-CN" altLang="en-US">
              <a:solidFill>
                <a:srgbClr val="697AA3"/>
              </a:solidFill>
              <a:cs typeface="+mn-ea"/>
              <a:sym typeface="+mn-lt"/>
            </a:endParaRPr>
          </a:p>
        </p:txBody>
      </p:sp>
      <p:grpSp>
        <p:nvGrpSpPr>
          <p:cNvPr id="17" name="组合 59">
            <a:extLst>
              <a:ext uri="{FF2B5EF4-FFF2-40B4-BE49-F238E27FC236}">
                <a16:creationId xmlns:a16="http://schemas.microsoft.com/office/drawing/2014/main" id="{F179E36D-8B83-4EA2-9BDB-2CA6734677AD}"/>
              </a:ext>
            </a:extLst>
          </p:cNvPr>
          <p:cNvGrpSpPr/>
          <p:nvPr/>
        </p:nvGrpSpPr>
        <p:grpSpPr>
          <a:xfrm>
            <a:off x="1376640" y="2536709"/>
            <a:ext cx="2791949" cy="837061"/>
            <a:chOff x="1591776" y="2052614"/>
            <a:chExt cx="1985753" cy="595276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6F232001-49AA-45CC-868B-7D7FE6D7966D}"/>
                </a:ext>
              </a:extLst>
            </p:cNvPr>
            <p:cNvSpPr txBox="1"/>
            <p:nvPr/>
          </p:nvSpPr>
          <p:spPr>
            <a:xfrm>
              <a:off x="1835696" y="2052614"/>
              <a:ext cx="834874" cy="21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71" b="1" dirty="0">
                  <a:solidFill>
                    <a:srgbClr val="697AA3"/>
                  </a:solidFill>
                  <a:cs typeface="+mn-ea"/>
                  <a:sym typeface="+mn-lt"/>
                </a:rPr>
                <a:t>Add Title Text</a:t>
              </a:r>
              <a:endParaRPr lang="zh-CN" altLang="en-US" sz="1371" b="1" dirty="0">
                <a:solidFill>
                  <a:srgbClr val="697AA3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D8A1BF44-3D86-48FA-B4E5-A791C7BE81B7}"/>
                </a:ext>
              </a:extLst>
            </p:cNvPr>
            <p:cNvSpPr txBox="1"/>
            <p:nvPr/>
          </p:nvSpPr>
          <p:spPr>
            <a:xfrm>
              <a:off x="1835696" y="2277534"/>
              <a:ext cx="1741833" cy="37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" name="直角三角形 19">
              <a:extLst>
                <a:ext uri="{FF2B5EF4-FFF2-40B4-BE49-F238E27FC236}">
                  <a16:creationId xmlns:a16="http://schemas.microsoft.com/office/drawing/2014/main" id="{CE2E8740-1C01-426C-BF1C-2F83AEF75D8F}"/>
                </a:ext>
              </a:extLst>
            </p:cNvPr>
            <p:cNvSpPr/>
            <p:nvPr/>
          </p:nvSpPr>
          <p:spPr>
            <a:xfrm rot="13455380">
              <a:off x="1591776" y="2126539"/>
              <a:ext cx="133222" cy="13322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97AA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63">
            <a:extLst>
              <a:ext uri="{FF2B5EF4-FFF2-40B4-BE49-F238E27FC236}">
                <a16:creationId xmlns:a16="http://schemas.microsoft.com/office/drawing/2014/main" id="{7C7F7435-7D2A-4CE8-B8D2-38E79C539BE2}"/>
              </a:ext>
            </a:extLst>
          </p:cNvPr>
          <p:cNvGrpSpPr/>
          <p:nvPr/>
        </p:nvGrpSpPr>
        <p:grpSpPr>
          <a:xfrm>
            <a:off x="1376640" y="3549267"/>
            <a:ext cx="2791949" cy="837061"/>
            <a:chOff x="1591776" y="2772694"/>
            <a:chExt cx="1985753" cy="595276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642AB51B-FCEF-45CE-85C6-3EE59890B287}"/>
                </a:ext>
              </a:extLst>
            </p:cNvPr>
            <p:cNvSpPr txBox="1"/>
            <p:nvPr/>
          </p:nvSpPr>
          <p:spPr>
            <a:xfrm>
              <a:off x="1835696" y="2772694"/>
              <a:ext cx="834874" cy="21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71" b="1" dirty="0">
                  <a:solidFill>
                    <a:srgbClr val="697AA3"/>
                  </a:solidFill>
                  <a:cs typeface="+mn-ea"/>
                  <a:sym typeface="+mn-lt"/>
                </a:rPr>
                <a:t>Add Title Text</a:t>
              </a:r>
              <a:endParaRPr lang="zh-CN" altLang="en-US" sz="1371" b="1" dirty="0">
                <a:solidFill>
                  <a:srgbClr val="697AA3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9BBA8902-54B6-4302-9B67-820E315A9B9A}"/>
                </a:ext>
              </a:extLst>
            </p:cNvPr>
            <p:cNvSpPr txBox="1"/>
            <p:nvPr/>
          </p:nvSpPr>
          <p:spPr>
            <a:xfrm>
              <a:off x="1835696" y="2997614"/>
              <a:ext cx="1741833" cy="37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47254E99-8F1A-4377-9B7E-7F60398D5D7F}"/>
                </a:ext>
              </a:extLst>
            </p:cNvPr>
            <p:cNvSpPr/>
            <p:nvPr/>
          </p:nvSpPr>
          <p:spPr>
            <a:xfrm rot="13455380">
              <a:off x="1591776" y="2836809"/>
              <a:ext cx="133222" cy="13322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97AA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67">
            <a:extLst>
              <a:ext uri="{FF2B5EF4-FFF2-40B4-BE49-F238E27FC236}">
                <a16:creationId xmlns:a16="http://schemas.microsoft.com/office/drawing/2014/main" id="{DC4DA64C-D891-4C2F-8B25-86E615720B37}"/>
              </a:ext>
            </a:extLst>
          </p:cNvPr>
          <p:cNvGrpSpPr/>
          <p:nvPr/>
        </p:nvGrpSpPr>
        <p:grpSpPr>
          <a:xfrm>
            <a:off x="1376640" y="4663080"/>
            <a:ext cx="2791949" cy="837061"/>
            <a:chOff x="1591776" y="3564782"/>
            <a:chExt cx="1985753" cy="595276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EA660032-7470-46F7-BF76-1E5130B7C740}"/>
                </a:ext>
              </a:extLst>
            </p:cNvPr>
            <p:cNvSpPr txBox="1"/>
            <p:nvPr/>
          </p:nvSpPr>
          <p:spPr>
            <a:xfrm>
              <a:off x="1835696" y="3564782"/>
              <a:ext cx="834874" cy="21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71" b="1" dirty="0">
                  <a:solidFill>
                    <a:srgbClr val="697AA3"/>
                  </a:solidFill>
                  <a:cs typeface="+mn-ea"/>
                  <a:sym typeface="+mn-lt"/>
                </a:rPr>
                <a:t>Add Title Text</a:t>
              </a:r>
              <a:endParaRPr lang="zh-CN" altLang="en-US" sz="1371" b="1" dirty="0">
                <a:solidFill>
                  <a:srgbClr val="697AA3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555E4726-F9B5-44CD-9FF6-68D6C3A16D02}"/>
                </a:ext>
              </a:extLst>
            </p:cNvPr>
            <p:cNvSpPr txBox="1"/>
            <p:nvPr/>
          </p:nvSpPr>
          <p:spPr>
            <a:xfrm>
              <a:off x="1835696" y="3789702"/>
              <a:ext cx="1741833" cy="37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418CD9CC-FEF1-4060-B745-F4BC975A33E5}"/>
                </a:ext>
              </a:extLst>
            </p:cNvPr>
            <p:cNvSpPr/>
            <p:nvPr/>
          </p:nvSpPr>
          <p:spPr>
            <a:xfrm rot="13455380">
              <a:off x="1591776" y="3612977"/>
              <a:ext cx="133222" cy="13322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97AA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371338" y="683638"/>
            <a:ext cx="19293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37849" y="1118532"/>
            <a:ext cx="293370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 </a:t>
            </a: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179DD3BE-B411-4C41-B4C5-8926C2F0AA3C}"/>
              </a:ext>
            </a:extLst>
          </p:cNvPr>
          <p:cNvSpPr txBox="1"/>
          <p:nvPr/>
        </p:nvSpPr>
        <p:spPr>
          <a:xfrm>
            <a:off x="5560791" y="1366656"/>
            <a:ext cx="2319185" cy="499155"/>
          </a:xfrm>
          <a:prstGeom prst="rect">
            <a:avLst/>
          </a:prstGeom>
          <a:noFill/>
        </p:spPr>
        <p:txBody>
          <a:bodyPr wrap="square" lIns="128568" tIns="64284" rIns="128568" bIns="64284" rtlCol="0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A95FBA1C-D49C-44DF-97F6-DE33A7318439}"/>
              </a:ext>
            </a:extLst>
          </p:cNvPr>
          <p:cNvSpPr txBox="1"/>
          <p:nvPr/>
        </p:nvSpPr>
        <p:spPr>
          <a:xfrm>
            <a:off x="5525106" y="1852887"/>
            <a:ext cx="5235557" cy="419583"/>
          </a:xfrm>
          <a:prstGeom prst="rect">
            <a:avLst/>
          </a:prstGeom>
          <a:noFill/>
        </p:spPr>
        <p:txBody>
          <a:bodyPr wrap="square" lIns="128568" tIns="64284" rIns="128568" bIns="642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9592621-4242-45F0-8CE6-BDB2FED6A09D}"/>
              </a:ext>
            </a:extLst>
          </p:cNvPr>
          <p:cNvSpPr/>
          <p:nvPr/>
        </p:nvSpPr>
        <p:spPr>
          <a:xfrm>
            <a:off x="10716455" y="2777889"/>
            <a:ext cx="101242" cy="2936415"/>
          </a:xfrm>
          <a:prstGeom prst="rect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4" rIns="128568" bIns="6428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/>
          <a:stretch/>
        </p:blipFill>
        <p:spPr>
          <a:xfrm>
            <a:off x="5629193" y="3138552"/>
            <a:ext cx="4879649" cy="25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/>
      <p:bldP spid="30" grpId="0"/>
      <p:bldP spid="38" grpId="0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874058" y="1176665"/>
            <a:ext cx="10609729" cy="4417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77938" y="1645570"/>
            <a:ext cx="3455471" cy="3455471"/>
          </a:xfrm>
          <a:prstGeom prst="ellipse">
            <a:avLst/>
          </a:prstGeom>
          <a:solidFill>
            <a:srgbClr val="465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11838" y="1645569"/>
            <a:ext cx="3455471" cy="3455471"/>
          </a:xfrm>
          <a:prstGeom prst="ellipse">
            <a:avLst/>
          </a:prstGeom>
          <a:solidFill>
            <a:srgbClr val="4653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组合 25"/>
          <p:cNvGrpSpPr/>
          <p:nvPr/>
        </p:nvGrpSpPr>
        <p:grpSpPr>
          <a:xfrm>
            <a:off x="5146577" y="2447259"/>
            <a:ext cx="1852094" cy="1852092"/>
            <a:chOff x="5146577" y="2705101"/>
            <a:chExt cx="1852094" cy="1852092"/>
          </a:xfrm>
          <a:effectLst/>
        </p:grpSpPr>
        <p:sp>
          <p:nvSpPr>
            <p:cNvPr id="12" name="椭圆 11"/>
            <p:cNvSpPr/>
            <p:nvPr/>
          </p:nvSpPr>
          <p:spPr>
            <a:xfrm>
              <a:off x="5146577" y="2705101"/>
              <a:ext cx="1852094" cy="1852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0"/>
            <p:cNvCxnSpPr>
              <a:cxnSpLocks/>
            </p:cNvCxnSpPr>
            <p:nvPr/>
          </p:nvCxnSpPr>
          <p:spPr>
            <a:xfrm flipH="1">
              <a:off x="5585379" y="3102653"/>
              <a:ext cx="974488" cy="1056985"/>
            </a:xfrm>
            <a:prstGeom prst="line">
              <a:avLst/>
            </a:prstGeom>
            <a:ln w="19050">
              <a:solidFill>
                <a:srgbClr val="4653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2"/>
            <p:cNvSpPr/>
            <p:nvPr/>
          </p:nvSpPr>
          <p:spPr>
            <a:xfrm rot="16200000">
              <a:off x="5585379" y="3139623"/>
              <a:ext cx="396240" cy="322299"/>
            </a:xfrm>
            <a:custGeom>
              <a:avLst/>
              <a:gdLst>
                <a:gd name="T0" fmla="*/ 130 w 256"/>
                <a:gd name="T1" fmla="*/ 8 h 208"/>
                <a:gd name="T2" fmla="*/ 130 w 256"/>
                <a:gd name="T3" fmla="*/ 37 h 208"/>
                <a:gd name="T4" fmla="*/ 177 w 256"/>
                <a:gd name="T5" fmla="*/ 84 h 208"/>
                <a:gd name="T6" fmla="*/ 21 w 256"/>
                <a:gd name="T7" fmla="*/ 84 h 208"/>
                <a:gd name="T8" fmla="*/ 0 w 256"/>
                <a:gd name="T9" fmla="*/ 105 h 208"/>
                <a:gd name="T10" fmla="*/ 21 w 256"/>
                <a:gd name="T11" fmla="*/ 126 h 208"/>
                <a:gd name="T12" fmla="*/ 177 w 256"/>
                <a:gd name="T13" fmla="*/ 126 h 208"/>
                <a:gd name="T14" fmla="*/ 130 w 256"/>
                <a:gd name="T15" fmla="*/ 173 h 208"/>
                <a:gd name="T16" fmla="*/ 130 w 256"/>
                <a:gd name="T17" fmla="*/ 202 h 208"/>
                <a:gd name="T18" fmla="*/ 144 w 256"/>
                <a:gd name="T19" fmla="*/ 208 h 208"/>
                <a:gd name="T20" fmla="*/ 159 w 256"/>
                <a:gd name="T21" fmla="*/ 202 h 208"/>
                <a:gd name="T22" fmla="*/ 256 w 256"/>
                <a:gd name="T23" fmla="*/ 105 h 208"/>
                <a:gd name="T24" fmla="*/ 159 w 256"/>
                <a:gd name="T25" fmla="*/ 8 h 208"/>
                <a:gd name="T26" fmla="*/ 130 w 256"/>
                <a:gd name="T27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8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465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3"/>
            <p:cNvSpPr/>
            <p:nvPr/>
          </p:nvSpPr>
          <p:spPr>
            <a:xfrm rot="5400000">
              <a:off x="6215597" y="3800369"/>
              <a:ext cx="396240" cy="322299"/>
            </a:xfrm>
            <a:custGeom>
              <a:avLst/>
              <a:gdLst>
                <a:gd name="T0" fmla="*/ 130 w 256"/>
                <a:gd name="T1" fmla="*/ 8 h 208"/>
                <a:gd name="T2" fmla="*/ 130 w 256"/>
                <a:gd name="T3" fmla="*/ 37 h 208"/>
                <a:gd name="T4" fmla="*/ 177 w 256"/>
                <a:gd name="T5" fmla="*/ 84 h 208"/>
                <a:gd name="T6" fmla="*/ 21 w 256"/>
                <a:gd name="T7" fmla="*/ 84 h 208"/>
                <a:gd name="T8" fmla="*/ 0 w 256"/>
                <a:gd name="T9" fmla="*/ 105 h 208"/>
                <a:gd name="T10" fmla="*/ 21 w 256"/>
                <a:gd name="T11" fmla="*/ 126 h 208"/>
                <a:gd name="T12" fmla="*/ 177 w 256"/>
                <a:gd name="T13" fmla="*/ 126 h 208"/>
                <a:gd name="T14" fmla="*/ 130 w 256"/>
                <a:gd name="T15" fmla="*/ 173 h 208"/>
                <a:gd name="T16" fmla="*/ 130 w 256"/>
                <a:gd name="T17" fmla="*/ 202 h 208"/>
                <a:gd name="T18" fmla="*/ 144 w 256"/>
                <a:gd name="T19" fmla="*/ 208 h 208"/>
                <a:gd name="T20" fmla="*/ 159 w 256"/>
                <a:gd name="T21" fmla="*/ 202 h 208"/>
                <a:gd name="T22" fmla="*/ 256 w 256"/>
                <a:gd name="T23" fmla="*/ 105 h 208"/>
                <a:gd name="T24" fmla="*/ 159 w 256"/>
                <a:gd name="T25" fmla="*/ 8 h 208"/>
                <a:gd name="T26" fmla="*/ 130 w 256"/>
                <a:gd name="T27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08">
                  <a:moveTo>
                    <a:pt x="130" y="8"/>
                  </a:moveTo>
                  <a:cubicBezTo>
                    <a:pt x="122" y="16"/>
                    <a:pt x="122" y="29"/>
                    <a:pt x="130" y="37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9" y="84"/>
                    <a:pt x="0" y="94"/>
                    <a:pt x="0" y="105"/>
                  </a:cubicBezTo>
                  <a:cubicBezTo>
                    <a:pt x="0" y="116"/>
                    <a:pt x="9" y="126"/>
                    <a:pt x="21" y="126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22" y="181"/>
                    <a:pt x="122" y="194"/>
                    <a:pt x="130" y="202"/>
                  </a:cubicBezTo>
                  <a:cubicBezTo>
                    <a:pt x="134" y="206"/>
                    <a:pt x="139" y="208"/>
                    <a:pt x="144" y="208"/>
                  </a:cubicBezTo>
                  <a:cubicBezTo>
                    <a:pt x="150" y="208"/>
                    <a:pt x="155" y="206"/>
                    <a:pt x="159" y="202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1" y="0"/>
                    <a:pt x="138" y="0"/>
                    <a:pt x="130" y="8"/>
                  </a:cubicBezTo>
                  <a:close/>
                </a:path>
              </a:pathLst>
            </a:custGeom>
            <a:solidFill>
              <a:srgbClr val="465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2738179" y="2309317"/>
            <a:ext cx="2241974" cy="1189548"/>
            <a:chOff x="6613765" y="1590700"/>
            <a:chExt cx="2241974" cy="1189548"/>
          </a:xfrm>
        </p:grpSpPr>
        <p:sp>
          <p:nvSpPr>
            <p:cNvPr id="18" name="矩形 17"/>
            <p:cNvSpPr/>
            <p:nvPr/>
          </p:nvSpPr>
          <p:spPr>
            <a:xfrm>
              <a:off x="6638758" y="2188098"/>
              <a:ext cx="2191988" cy="5921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613765" y="1590700"/>
              <a:ext cx="2241974" cy="402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22"/>
          <p:cNvGrpSpPr/>
          <p:nvPr/>
        </p:nvGrpSpPr>
        <p:grpSpPr>
          <a:xfrm>
            <a:off x="7216081" y="2309317"/>
            <a:ext cx="2241974" cy="1189548"/>
            <a:chOff x="6613765" y="1590700"/>
            <a:chExt cx="2241974" cy="1189548"/>
          </a:xfrm>
        </p:grpSpPr>
        <p:sp>
          <p:nvSpPr>
            <p:cNvPr id="21" name="矩形 20"/>
            <p:cNvSpPr/>
            <p:nvPr/>
          </p:nvSpPr>
          <p:spPr>
            <a:xfrm>
              <a:off x="6638758" y="2188098"/>
              <a:ext cx="2191988" cy="5921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613765" y="1590700"/>
              <a:ext cx="2241974" cy="402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8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1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4296D4-16D3-4E03-AA4F-A5B786A441FD}"/>
              </a:ext>
            </a:extLst>
          </p:cNvPr>
          <p:cNvGrpSpPr/>
          <p:nvPr/>
        </p:nvGrpSpPr>
        <p:grpSpPr>
          <a:xfrm>
            <a:off x="566057" y="259727"/>
            <a:ext cx="3320143" cy="4234258"/>
            <a:chOff x="566057" y="259727"/>
            <a:chExt cx="3320143" cy="423425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AD9B2C8-5B9A-4935-93A3-0C97513925D2}"/>
                </a:ext>
              </a:extLst>
            </p:cNvPr>
            <p:cNvSpPr/>
            <p:nvPr/>
          </p:nvSpPr>
          <p:spPr>
            <a:xfrm>
              <a:off x="566057" y="259727"/>
              <a:ext cx="3320143" cy="4215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4000" sy="104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FE684DD-11EE-4220-BDE7-F811DB4189CB}"/>
                </a:ext>
              </a:extLst>
            </p:cNvPr>
            <p:cNvSpPr/>
            <p:nvPr/>
          </p:nvSpPr>
          <p:spPr>
            <a:xfrm flipV="1">
              <a:off x="566057" y="4194961"/>
              <a:ext cx="3320143" cy="299024"/>
            </a:xfrm>
            <a:prstGeom prst="rect">
              <a:avLst/>
            </a:prstGeom>
            <a:solidFill>
              <a:srgbClr val="ECB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DA078A8-B465-4A82-8831-CF0111B4DA6D}"/>
              </a:ext>
            </a:extLst>
          </p:cNvPr>
          <p:cNvCxnSpPr/>
          <p:nvPr/>
        </p:nvCxnSpPr>
        <p:spPr>
          <a:xfrm>
            <a:off x="921640" y="1660758"/>
            <a:ext cx="2608976" cy="0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465FD56-D16D-44A7-9F3A-54352F2C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811" y="592559"/>
            <a:ext cx="1155847" cy="106819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98667F9-7093-429C-982A-790BCCA4563C}"/>
              </a:ext>
            </a:extLst>
          </p:cNvPr>
          <p:cNvGrpSpPr/>
          <p:nvPr/>
        </p:nvGrpSpPr>
        <p:grpSpPr>
          <a:xfrm>
            <a:off x="1626177" y="3755803"/>
            <a:ext cx="1199902" cy="133532"/>
            <a:chOff x="1371121" y="5771625"/>
            <a:chExt cx="1199902" cy="13353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4B1DF47-AB9A-43FE-AC8A-064B7768378F}"/>
                </a:ext>
              </a:extLst>
            </p:cNvPr>
            <p:cNvSpPr/>
            <p:nvPr/>
          </p:nvSpPr>
          <p:spPr>
            <a:xfrm>
              <a:off x="1371121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AA7317C-1B53-4639-BD7E-934C07B34F8C}"/>
                </a:ext>
              </a:extLst>
            </p:cNvPr>
            <p:cNvSpPr/>
            <p:nvPr/>
          </p:nvSpPr>
          <p:spPr>
            <a:xfrm>
              <a:off x="1726578" y="5771626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7259D4D-6493-4BBD-82FD-E0258D8C8B09}"/>
                </a:ext>
              </a:extLst>
            </p:cNvPr>
            <p:cNvSpPr/>
            <p:nvPr/>
          </p:nvSpPr>
          <p:spPr>
            <a:xfrm>
              <a:off x="2082035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1BA9817-BE9C-45D3-A29E-855F4D61FCB0}"/>
                </a:ext>
              </a:extLst>
            </p:cNvPr>
            <p:cNvSpPr/>
            <p:nvPr/>
          </p:nvSpPr>
          <p:spPr>
            <a:xfrm>
              <a:off x="2437492" y="5771625"/>
              <a:ext cx="133531" cy="133531"/>
            </a:xfrm>
            <a:prstGeom prst="ellipse">
              <a:avLst/>
            </a:prstGeom>
            <a:solidFill>
              <a:srgbClr val="69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24D1749-CDD4-485C-A639-3F1BA6E0F09C}"/>
              </a:ext>
            </a:extLst>
          </p:cNvPr>
          <p:cNvSpPr txBox="1"/>
          <p:nvPr/>
        </p:nvSpPr>
        <p:spPr>
          <a:xfrm>
            <a:off x="1257415" y="2097996"/>
            <a:ext cx="19218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i="1" dirty="0">
                <a:solidFill>
                  <a:srgbClr val="697AA3"/>
                </a:solidFill>
                <a:cs typeface="+mn-ea"/>
                <a:sym typeface="+mn-lt"/>
              </a:rPr>
              <a:t>02</a:t>
            </a:r>
            <a:endParaRPr lang="zh-CN" altLang="en-US" sz="72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484466" y="1660758"/>
            <a:ext cx="7222671" cy="46442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BA5B45-B8FF-4273-95DD-7BFB4DB5B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16941" r="29665" b="12035"/>
          <a:stretch/>
        </p:blipFill>
        <p:spPr>
          <a:xfrm>
            <a:off x="9854910" y="1660758"/>
            <a:ext cx="1852228" cy="4644267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0673FB7-E1FF-41B1-A647-0EEE0CBA7609}"/>
              </a:ext>
            </a:extLst>
          </p:cNvPr>
          <p:cNvCxnSpPr>
            <a:cxnSpLocks/>
          </p:cNvCxnSpPr>
          <p:nvPr/>
        </p:nvCxnSpPr>
        <p:spPr>
          <a:xfrm>
            <a:off x="4903566" y="2460858"/>
            <a:ext cx="0" cy="2212742"/>
          </a:xfrm>
          <a:prstGeom prst="line">
            <a:avLst/>
          </a:prstGeom>
          <a:ln w="19050">
            <a:gradFill>
              <a:gsLst>
                <a:gs pos="0">
                  <a:srgbClr val="697AA3">
                    <a:alpha val="20000"/>
                  </a:srgbClr>
                </a:gs>
                <a:gs pos="55000">
                  <a:srgbClr val="697AA3"/>
                </a:gs>
                <a:gs pos="100000">
                  <a:srgbClr val="697AA3">
                    <a:alpha val="20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E7251AF-3ECD-4A4A-9E3C-9B25F04BF200}"/>
              </a:ext>
            </a:extLst>
          </p:cNvPr>
          <p:cNvGrpSpPr/>
          <p:nvPr/>
        </p:nvGrpSpPr>
        <p:grpSpPr>
          <a:xfrm>
            <a:off x="4965024" y="3323878"/>
            <a:ext cx="4409329" cy="1275969"/>
            <a:chOff x="1481912" y="1732450"/>
            <a:chExt cx="4409329" cy="127596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8A39327-72AB-4767-AC73-5C4011EB85EF}"/>
                </a:ext>
              </a:extLst>
            </p:cNvPr>
            <p:cNvSpPr/>
            <p:nvPr/>
          </p:nvSpPr>
          <p:spPr>
            <a:xfrm>
              <a:off x="1481912" y="1732450"/>
              <a:ext cx="3495765" cy="6463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b="1" dirty="0">
                  <a:solidFill>
                    <a:srgbClr val="465372"/>
                  </a:solidFill>
                  <a:cs typeface="+mn-ea"/>
                  <a:sym typeface="+mn-lt"/>
                </a:rPr>
                <a:t>Company Culture</a:t>
              </a:r>
              <a:endParaRPr lang="zh-CN" altLang="en-US" sz="3600" b="1" dirty="0">
                <a:solidFill>
                  <a:srgbClr val="465372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6DAC0AB-0F08-40B0-A765-ED53029608A2}"/>
                </a:ext>
              </a:extLst>
            </p:cNvPr>
            <p:cNvSpPr txBox="1"/>
            <p:nvPr/>
          </p:nvSpPr>
          <p:spPr>
            <a:xfrm>
              <a:off x="1481913" y="2438904"/>
              <a:ext cx="4409328" cy="569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 the presentation and make it into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film to a wider field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01CAD72-0C94-43B7-967F-FE80B31D982D}"/>
              </a:ext>
            </a:extLst>
          </p:cNvPr>
          <p:cNvSpPr txBox="1"/>
          <p:nvPr/>
        </p:nvSpPr>
        <p:spPr>
          <a:xfrm>
            <a:off x="5013461" y="2554437"/>
            <a:ext cx="22452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4400" i="1" dirty="0">
                <a:solidFill>
                  <a:srgbClr val="697AA3"/>
                </a:solidFill>
                <a:cs typeface="+mn-ea"/>
                <a:sym typeface="+mn-lt"/>
              </a:rPr>
              <a:t>20XX</a:t>
            </a:r>
            <a:endParaRPr lang="zh-CN" altLang="en-US" sz="4400" i="1" dirty="0">
              <a:solidFill>
                <a:srgbClr val="697A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9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2BC6160E-C7AC-4D87-A6A7-B776559948FC}"/>
              </a:ext>
            </a:extLst>
          </p:cNvPr>
          <p:cNvSpPr/>
          <p:nvPr/>
        </p:nvSpPr>
        <p:spPr>
          <a:xfrm>
            <a:off x="436902" y="847165"/>
            <a:ext cx="11248592" cy="5103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4000" sy="104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占位符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1" y="1717247"/>
            <a:ext cx="2860350" cy="190690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图片占位符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8"/>
          <a:stretch/>
        </p:blipFill>
        <p:spPr>
          <a:xfrm>
            <a:off x="4601930" y="1677187"/>
            <a:ext cx="2932397" cy="198702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图片占位符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67" y="1717247"/>
            <a:ext cx="2860350" cy="1906900"/>
          </a:xfrm>
          <a:custGeom>
            <a:avLst/>
            <a:gdLst>
              <a:gd name="connsiteX0" fmla="*/ 0 w 2972256"/>
              <a:gd name="connsiteY0" fmla="*/ 0 h 2446480"/>
              <a:gd name="connsiteX1" fmla="*/ 2972256 w 2972256"/>
              <a:gd name="connsiteY1" fmla="*/ 0 h 2446480"/>
              <a:gd name="connsiteX2" fmla="*/ 2972256 w 2972256"/>
              <a:gd name="connsiteY2" fmla="*/ 2446480 h 2446480"/>
              <a:gd name="connsiteX3" fmla="*/ 0 w 2972256"/>
              <a:gd name="connsiteY3" fmla="*/ 2446480 h 244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2256" h="2446480">
                <a:moveTo>
                  <a:pt x="0" y="0"/>
                </a:moveTo>
                <a:lnTo>
                  <a:pt x="2972256" y="0"/>
                </a:lnTo>
                <a:lnTo>
                  <a:pt x="2972256" y="2446480"/>
                </a:lnTo>
                <a:lnTo>
                  <a:pt x="0" y="244648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8" name="Rectangle: Folded Corner 1"/>
          <p:cNvSpPr/>
          <p:nvPr/>
        </p:nvSpPr>
        <p:spPr>
          <a:xfrm>
            <a:off x="3196014" y="3345488"/>
            <a:ext cx="678587" cy="735933"/>
          </a:xfrm>
          <a:prstGeom prst="roundRect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Rectangle: Folded Corner 2"/>
          <p:cNvSpPr/>
          <p:nvPr/>
        </p:nvSpPr>
        <p:spPr>
          <a:xfrm>
            <a:off x="6456053" y="3345488"/>
            <a:ext cx="678587" cy="735933"/>
          </a:xfrm>
          <a:prstGeom prst="roundRect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Rectangle: Folded Corner 3"/>
          <p:cNvSpPr/>
          <p:nvPr/>
        </p:nvSpPr>
        <p:spPr>
          <a:xfrm>
            <a:off x="9722281" y="3335927"/>
            <a:ext cx="678587" cy="735933"/>
          </a:xfrm>
          <a:prstGeom prst="roundRect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Freeform: Shape 11"/>
          <p:cNvSpPr>
            <a:spLocks/>
          </p:cNvSpPr>
          <p:nvPr/>
        </p:nvSpPr>
        <p:spPr bwMode="auto">
          <a:xfrm>
            <a:off x="9852601" y="3499832"/>
            <a:ext cx="408116" cy="408116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Freeform: Shape 12"/>
          <p:cNvSpPr>
            <a:spLocks/>
          </p:cNvSpPr>
          <p:nvPr/>
        </p:nvSpPr>
        <p:spPr bwMode="auto">
          <a:xfrm>
            <a:off x="6591282" y="3499835"/>
            <a:ext cx="408116" cy="40811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Freeform: Shape 13"/>
          <p:cNvSpPr>
            <a:spLocks/>
          </p:cNvSpPr>
          <p:nvPr/>
        </p:nvSpPr>
        <p:spPr bwMode="auto">
          <a:xfrm>
            <a:off x="3331246" y="3499835"/>
            <a:ext cx="408116" cy="40811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组合 27"/>
          <p:cNvGrpSpPr/>
          <p:nvPr/>
        </p:nvGrpSpPr>
        <p:grpSpPr>
          <a:xfrm>
            <a:off x="1327377" y="3865427"/>
            <a:ext cx="3038255" cy="930558"/>
            <a:chOff x="937750" y="5016378"/>
            <a:chExt cx="3038255" cy="930558"/>
          </a:xfrm>
        </p:grpSpPr>
        <p:sp>
          <p:nvSpPr>
            <p:cNvPr id="35" name="矩形 34"/>
            <p:cNvSpPr/>
            <p:nvPr/>
          </p:nvSpPr>
          <p:spPr>
            <a:xfrm>
              <a:off x="937750" y="5426152"/>
              <a:ext cx="3038255" cy="5207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37750" y="5016378"/>
              <a:ext cx="2241974" cy="402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0"/>
          <p:cNvGrpSpPr/>
          <p:nvPr/>
        </p:nvGrpSpPr>
        <p:grpSpPr>
          <a:xfrm>
            <a:off x="4587417" y="3865427"/>
            <a:ext cx="3038255" cy="930558"/>
            <a:chOff x="937750" y="5016378"/>
            <a:chExt cx="3038255" cy="930558"/>
          </a:xfrm>
        </p:grpSpPr>
        <p:sp>
          <p:nvSpPr>
            <p:cNvPr id="38" name="矩形 37"/>
            <p:cNvSpPr/>
            <p:nvPr/>
          </p:nvSpPr>
          <p:spPr>
            <a:xfrm>
              <a:off x="937750" y="5426152"/>
              <a:ext cx="3038255" cy="5207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937750" y="5016378"/>
              <a:ext cx="2241974" cy="3989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3"/>
          <p:cNvGrpSpPr/>
          <p:nvPr/>
        </p:nvGrpSpPr>
        <p:grpSpPr>
          <a:xfrm>
            <a:off x="7825256" y="3865427"/>
            <a:ext cx="3038255" cy="930558"/>
            <a:chOff x="937750" y="5016378"/>
            <a:chExt cx="3038255" cy="930558"/>
          </a:xfrm>
        </p:grpSpPr>
        <p:sp>
          <p:nvSpPr>
            <p:cNvPr id="41" name="矩形 40"/>
            <p:cNvSpPr/>
            <p:nvPr/>
          </p:nvSpPr>
          <p:spPr>
            <a:xfrm>
              <a:off x="937750" y="5426152"/>
              <a:ext cx="3038255" cy="5207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37750" y="5016378"/>
              <a:ext cx="2241974" cy="402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9">
            <a:extLst>
              <a:ext uri="{FF2B5EF4-FFF2-40B4-BE49-F238E27FC236}">
                <a16:creationId xmlns:a16="http://schemas.microsoft.com/office/drawing/2014/main" id="{81013E4A-8100-97CB-FF9E-E934D73EADF3}"/>
              </a:ext>
            </a:extLst>
          </p:cNvPr>
          <p:cNvSpPr txBox="1"/>
          <p:nvPr/>
        </p:nvSpPr>
        <p:spPr>
          <a:xfrm>
            <a:off x="561504" y="670202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32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qgtnxdz4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975</Words>
  <Application>Microsoft Office PowerPoint</Application>
  <PresentationFormat>宽屏</PresentationFormat>
  <Paragraphs>151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新员工入职培训</dc:title>
  <dc:creator>第一PPT</dc:creator>
  <cp:keywords>www.1ppt.com</cp:keywords>
  <dc:description>www.1ppt.com</dc:description>
  <cp:lastModifiedBy>之灵</cp:lastModifiedBy>
  <cp:revision>99</cp:revision>
  <dcterms:created xsi:type="dcterms:W3CDTF">2017-08-18T03:02:00Z</dcterms:created>
  <dcterms:modified xsi:type="dcterms:W3CDTF">2023-01-18T04:17:58Z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