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8"/>
  </p:notesMasterIdLst>
  <p:sldIdLst>
    <p:sldId id="442" r:id="rId3"/>
    <p:sldId id="443" r:id="rId4"/>
    <p:sldId id="407" r:id="rId5"/>
    <p:sldId id="408" r:id="rId6"/>
    <p:sldId id="416" r:id="rId7"/>
    <p:sldId id="419" r:id="rId8"/>
    <p:sldId id="441" r:id="rId9"/>
    <p:sldId id="444" r:id="rId10"/>
    <p:sldId id="418" r:id="rId11"/>
    <p:sldId id="430" r:id="rId12"/>
    <p:sldId id="417" r:id="rId13"/>
    <p:sldId id="421" r:id="rId14"/>
    <p:sldId id="423" r:id="rId15"/>
    <p:sldId id="445" r:id="rId16"/>
    <p:sldId id="424" r:id="rId17"/>
    <p:sldId id="420" r:id="rId18"/>
    <p:sldId id="429" r:id="rId19"/>
    <p:sldId id="415" r:id="rId20"/>
    <p:sldId id="446" r:id="rId21"/>
    <p:sldId id="431" r:id="rId22"/>
    <p:sldId id="433" r:id="rId23"/>
    <p:sldId id="434" r:id="rId24"/>
    <p:sldId id="435" r:id="rId25"/>
    <p:sldId id="414" r:id="rId26"/>
    <p:sldId id="447" r:id="rId2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AD6B"/>
    <a:srgbClr val="956E1F"/>
    <a:srgbClr val="EDD5A5"/>
    <a:srgbClr val="1B1C27"/>
    <a:srgbClr val="232234"/>
    <a:srgbClr val="568D11"/>
    <a:srgbClr val="1A74CC"/>
    <a:srgbClr val="70BA16"/>
    <a:srgbClr val="82D81A"/>
    <a:srgbClr val="61A1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24" autoAdjust="0"/>
    <p:restoredTop sz="92972" autoAdjust="0"/>
  </p:normalViewPr>
  <p:slideViewPr>
    <p:cSldViewPr>
      <p:cViewPr varScale="1">
        <p:scale>
          <a:sx n="96" d="100"/>
          <a:sy n="96" d="100"/>
        </p:scale>
        <p:origin x="40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c:spPr>
          <c:invertIfNegative val="0"/>
          <c:cat>
            <c:numRef>
              <c:f>Sheet1!$A$2:$A$6</c:f>
              <c:numCache>
                <c:formatCode>yyyy/m/d</c:formatCode>
                <c:ptCount val="5"/>
                <c:pt idx="0">
                  <c:v>42491</c:v>
                </c:pt>
                <c:pt idx="1">
                  <c:v>42522</c:v>
                </c:pt>
                <c:pt idx="2">
                  <c:v>42552</c:v>
                </c:pt>
                <c:pt idx="3">
                  <c:v>42583</c:v>
                </c:pt>
                <c:pt idx="4">
                  <c:v>42614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0F-4DED-BD38-B2DBB17D0C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ysClr val="window" lastClr="FFFFFF">
                <a:alpha val="30000"/>
              </a:sysClr>
            </a:solidFill>
          </c:spPr>
          <c:invertIfNegative val="0"/>
          <c:cat>
            <c:numRef>
              <c:f>Sheet1!$A$2:$A$6</c:f>
              <c:numCache>
                <c:formatCode>yyyy/m/d</c:formatCode>
                <c:ptCount val="5"/>
                <c:pt idx="0">
                  <c:v>42491</c:v>
                </c:pt>
                <c:pt idx="1">
                  <c:v>42522</c:v>
                </c:pt>
                <c:pt idx="2">
                  <c:v>42552</c:v>
                </c:pt>
                <c:pt idx="3">
                  <c:v>42583</c:v>
                </c:pt>
                <c:pt idx="4">
                  <c:v>42614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25</c:v>
                </c:pt>
                <c:pt idx="1">
                  <c:v>35</c:v>
                </c:pt>
                <c:pt idx="2">
                  <c:v>20</c:v>
                </c:pt>
                <c:pt idx="3">
                  <c:v>30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0F-4DED-BD38-B2DBB17D0C0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</a:gradFill>
          </c:spPr>
          <c:invertIfNegative val="0"/>
          <c:cat>
            <c:numRef>
              <c:f>Sheet1!$A$2:$A$6</c:f>
              <c:numCache>
                <c:formatCode>yyyy/m/d</c:formatCode>
                <c:ptCount val="5"/>
                <c:pt idx="0">
                  <c:v>42491</c:v>
                </c:pt>
                <c:pt idx="1">
                  <c:v>42522</c:v>
                </c:pt>
                <c:pt idx="2">
                  <c:v>42552</c:v>
                </c:pt>
                <c:pt idx="3">
                  <c:v>42583</c:v>
                </c:pt>
                <c:pt idx="4">
                  <c:v>42614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15</c:v>
                </c:pt>
                <c:pt idx="1">
                  <c:v>23</c:v>
                </c:pt>
                <c:pt idx="2">
                  <c:v>60</c:v>
                </c:pt>
                <c:pt idx="3">
                  <c:v>48</c:v>
                </c:pt>
                <c:pt idx="4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0F-4DED-BD38-B2DBB17D0C0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ysClr val="window" lastClr="FFFFFF">
                <a:alpha val="30000"/>
              </a:sysClr>
            </a:solidFill>
          </c:spPr>
          <c:invertIfNegative val="0"/>
          <c:cat>
            <c:numRef>
              <c:f>Sheet1!$A$2:$A$6</c:f>
              <c:numCache>
                <c:formatCode>yyyy/m/d</c:formatCode>
                <c:ptCount val="5"/>
                <c:pt idx="0">
                  <c:v>42491</c:v>
                </c:pt>
                <c:pt idx="1">
                  <c:v>42522</c:v>
                </c:pt>
                <c:pt idx="2">
                  <c:v>42552</c:v>
                </c:pt>
                <c:pt idx="3">
                  <c:v>42583</c:v>
                </c:pt>
                <c:pt idx="4">
                  <c:v>42614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0F-4DED-BD38-B2DBB17D0C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3253760"/>
        <c:axId val="623254320"/>
      </c:barChart>
      <c:dateAx>
        <c:axId val="623253760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spPr>
          <a:ln w="9525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23254320"/>
        <c:crosses val="autoZero"/>
        <c:auto val="1"/>
        <c:lblOffset val="100"/>
        <c:baseTimeUnit val="months"/>
      </c:dateAx>
      <c:valAx>
        <c:axId val="62325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alpha val="20000"/>
                </a:schemeClr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23253760"/>
        <c:crosses val="autoZero"/>
        <c:crossBetween val="between"/>
      </c:valAx>
      <c:spPr>
        <a:noFill/>
        <a:ln w="25343">
          <a:noFill/>
        </a:ln>
      </c:spPr>
    </c:plotArea>
    <c:plotVisOnly val="1"/>
    <c:dispBlanksAs val="zero"/>
    <c:showDLblsOverMax val="0"/>
  </c:chart>
  <c:txPr>
    <a:bodyPr/>
    <a:lstStyle/>
    <a:p>
      <a:pPr>
        <a:defRPr lang="zh-CN" sz="800">
          <a:solidFill>
            <a:sysClr val="windowText" lastClr="000000"/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5C004-A9D4-4858-99EC-F4CCE56E2FEF}" type="datetimeFigureOut">
              <a:rPr lang="zh-CN" altLang="en-US" smtClean="0"/>
              <a:t>2023/1/19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E2E4E-2FFD-4B0E-BE9C-FA7BDC0915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31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B00010-6AF3-4CA6-B2C7-6ACCEEEA6D61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3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6269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4F666C-CA57-47FE-8D3B-CFDB412F0D60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13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0139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B00010-6AF3-4CA6-B2C7-6ACCEEEA6D61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14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7633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6F5930-AB26-4996-9A9E-058949DF44A2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15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6927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33F029-9070-4413-A9C9-B31C580E70D3}" type="slidenum">
              <a:rPr lang="en-US" altLang="zh-CN">
                <a:latin typeface="Calibri" panose="020F0502020204030204" pitchFamily="34" charset="0"/>
              </a:rPr>
              <a:t>16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21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ED493A-B1E9-4A43-B008-2269226E90E8}" type="slidenum">
              <a:rPr lang="en-US" altLang="zh-CN">
                <a:latin typeface="Calibri" panose="020F0502020204030204" pitchFamily="34" charset="0"/>
              </a:rPr>
              <a:t>17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906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5C3EAB-7F00-4FC9-A60A-4B5C7B3E9349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18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5122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B00010-6AF3-4CA6-B2C7-6ACCEEEA6D61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19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9615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5FCBEE-7660-4483-B7A7-DD6D6C860868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20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7617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F6988F-E801-4CD9-B2BF-B9D1B4BE92C9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21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6623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45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FB9057-198B-4719-B798-105AF11F4B8D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22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0416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FA1666-7E73-42F1-8990-7A76B7A8585D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4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374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65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657D80-41E6-4564-BB6F-F3E10482C370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23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34784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71CE73-96BA-490A-9F6B-9663ABDB0D39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24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5638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1E5290-D12E-474D-B696-3F8BC737126F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5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0313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3F8154-4421-44A2-9212-3387926654AA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6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9358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B00010-6AF3-4CA6-B2C7-6ACCEEEA6D61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8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1938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05EF5A-9F1A-40BF-BA38-306BB632F10A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9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6374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791ED9-6350-4217-9FDB-C47211C23AC0}" type="slidenum">
              <a:rPr lang="en-US" altLang="zh-CN">
                <a:latin typeface="Calibri" panose="020F0502020204030204" pitchFamily="34" charset="0"/>
              </a:rPr>
              <a:t>10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208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39C9DD-7BFA-4111-9E99-10159E30BB2C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11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0954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E383AC-385A-4A4B-B835-25055753B0D0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12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4761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0F8FEC-E49A-0D05-98E4-D93479ACF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5399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605841-EE36-E672-B5B8-1F65989EF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31151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0BFE1B-CD15-6A09-E2CE-849547E4A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E23E0B27-18B1-F16C-C6F9-93DDE6ACDACF}"/>
              </a:ext>
            </a:extLst>
          </p:cNvPr>
          <p:cNvSpPr txBox="1"/>
          <p:nvPr userDrawn="1"/>
        </p:nvSpPr>
        <p:spPr>
          <a:xfrm>
            <a:off x="1475656" y="4864248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822790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7BDCA3-5163-A76C-4BE1-CCDE44AC8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71066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49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70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83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03326C-6537-863A-7169-4C7606C50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4075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6A088E-6917-19F1-A4FF-D5C46C5F7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54814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76F0BF-7FFC-2CB8-72A9-0B4D47B37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17886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47AC9F-3885-9278-DD9B-752E6F5E9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8631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B6FAC4-9B5F-CD97-EE67-C8FEDB396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3305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D20D0F-0427-D537-16B2-5C933BEC2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43143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FD6663-BB46-1615-4605-96D4BCF3B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06034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C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39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notesSlide" Target="../notesSlides/notesSlide18.xml"/><Relationship Id="rId5" Type="http://schemas.openxmlformats.org/officeDocument/2006/relationships/tags" Target="../tags/tag2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9" Type="http://schemas.openxmlformats.org/officeDocument/2006/relationships/tags" Target="../tags/tag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notesSlide" Target="../notesSlides/notesSlide4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2BB3440-B021-4AA3-B578-954AB8878EE0}"/>
              </a:ext>
            </a:extLst>
          </p:cNvPr>
          <p:cNvSpPr/>
          <p:nvPr/>
        </p:nvSpPr>
        <p:spPr>
          <a:xfrm>
            <a:off x="719572" y="1093042"/>
            <a:ext cx="7704856" cy="21602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96B3DC5-0328-49E1-9612-43D519E021EE}"/>
              </a:ext>
            </a:extLst>
          </p:cNvPr>
          <p:cNvSpPr/>
          <p:nvPr/>
        </p:nvSpPr>
        <p:spPr>
          <a:xfrm>
            <a:off x="899592" y="1237058"/>
            <a:ext cx="7344816" cy="1872208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4F91264-0EF0-4FD8-9711-1EDC72D1F943}"/>
              </a:ext>
            </a:extLst>
          </p:cNvPr>
          <p:cNvSpPr txBox="1"/>
          <p:nvPr/>
        </p:nvSpPr>
        <p:spPr>
          <a:xfrm>
            <a:off x="809582" y="1418924"/>
            <a:ext cx="75248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kern="14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FREE PPT TEMPLATES</a:t>
            </a:r>
            <a:endParaRPr lang="zh-CN" altLang="en-US" sz="6000" b="1" kern="1400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3A95D63-D01D-48B3-ABB3-09161B75AFA9}"/>
              </a:ext>
            </a:extLst>
          </p:cNvPr>
          <p:cNvSpPr txBox="1"/>
          <p:nvPr/>
        </p:nvSpPr>
        <p:spPr>
          <a:xfrm>
            <a:off x="1475656" y="2515997"/>
            <a:ext cx="61926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en-US" altLang="zh-CN" sz="24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A92E698-8E79-42AC-A115-943B6EFA139E}"/>
              </a:ext>
            </a:extLst>
          </p:cNvPr>
          <p:cNvSpPr txBox="1"/>
          <p:nvPr/>
        </p:nvSpPr>
        <p:spPr>
          <a:xfrm>
            <a:off x="2228120" y="3496445"/>
            <a:ext cx="4687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Department </a:t>
            </a:r>
            <a:r>
              <a:rPr lang="zh-CN" altLang="en-US" sz="14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：</a:t>
            </a:r>
            <a:r>
              <a:rPr lang="en-US" altLang="zh-CN" sz="14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****</a:t>
            </a:r>
            <a:r>
              <a:rPr lang="zh-CN" altLang="en-US" sz="14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   </a:t>
            </a:r>
            <a:r>
              <a:rPr lang="en-US" altLang="zh-CN" sz="14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Report </a:t>
            </a:r>
            <a:r>
              <a:rPr lang="zh-CN" altLang="en-US" sz="14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：</a:t>
            </a:r>
            <a:r>
              <a:rPr lang="en-US" altLang="zh-CN" sz="14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freeppt7.com   Time </a:t>
            </a:r>
            <a:r>
              <a:rPr lang="zh-CN" altLang="en-US" sz="14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：</a:t>
            </a:r>
            <a:r>
              <a:rPr lang="en-US" altLang="zh-CN" sz="14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20XX</a:t>
            </a:r>
            <a:endParaRPr lang="zh-CN" altLang="en-US" sz="1400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BD9EEE26-690F-4C24-A2AE-F6F916437601}"/>
              </a:ext>
            </a:extLst>
          </p:cNvPr>
          <p:cNvCxnSpPr/>
          <p:nvPr/>
        </p:nvCxnSpPr>
        <p:spPr>
          <a:xfrm flipV="1">
            <a:off x="1927940" y="4047386"/>
            <a:ext cx="648072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8501E66A-15F7-4859-9AF7-9EE7323A40C3}"/>
              </a:ext>
            </a:extLst>
          </p:cNvPr>
          <p:cNvCxnSpPr/>
          <p:nvPr/>
        </p:nvCxnSpPr>
        <p:spPr>
          <a:xfrm flipV="1">
            <a:off x="6148483" y="267494"/>
            <a:ext cx="648072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13AF0A61-8492-4787-B98A-994C53D6E503}"/>
              </a:ext>
            </a:extLst>
          </p:cNvPr>
          <p:cNvCxnSpPr/>
          <p:nvPr/>
        </p:nvCxnSpPr>
        <p:spPr>
          <a:xfrm flipV="1">
            <a:off x="5716695" y="591530"/>
            <a:ext cx="414345" cy="414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A57D2A2C-445B-4E89-8E44-A46B33E59ABE}"/>
              </a:ext>
            </a:extLst>
          </p:cNvPr>
          <p:cNvCxnSpPr/>
          <p:nvPr/>
        </p:nvCxnSpPr>
        <p:spPr>
          <a:xfrm flipV="1">
            <a:off x="2627784" y="3975378"/>
            <a:ext cx="396044" cy="396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D0B75823-B31A-F91D-CCA4-EE186F3E7EF7}"/>
              </a:ext>
            </a:extLst>
          </p:cNvPr>
          <p:cNvSpPr/>
          <p:nvPr/>
        </p:nvSpPr>
        <p:spPr>
          <a:xfrm>
            <a:off x="7222089" y="319225"/>
            <a:ext cx="1202339" cy="301291"/>
          </a:xfrm>
          <a:prstGeom prst="roundRect">
            <a:avLst>
              <a:gd name="adj" fmla="val 50000"/>
            </a:avLst>
          </a:prstGeom>
          <a:solidFill>
            <a:srgbClr val="956E1F">
              <a:alpha val="0"/>
            </a:srgbClr>
          </a:solidFill>
          <a:ln w="15875">
            <a:solidFill>
              <a:srgbClr val="CDA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spc="300" dirty="0">
                <a:solidFill>
                  <a:srgbClr val="CDAD6B"/>
                </a:solidFill>
              </a:rPr>
              <a:t>LOGO</a:t>
            </a:r>
            <a:endParaRPr lang="ko-KR" altLang="en-US" sz="2700" spc="300" dirty="0">
              <a:solidFill>
                <a:srgbClr val="CDAD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18856"/>
      </p:ext>
    </p:extLst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2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675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B11EC2A-3C73-4DDF-B6AE-69014322F811}"/>
              </a:ext>
            </a:extLst>
          </p:cNvPr>
          <p:cNvGrpSpPr/>
          <p:nvPr/>
        </p:nvGrpSpPr>
        <p:grpSpPr>
          <a:xfrm>
            <a:off x="229474" y="213488"/>
            <a:ext cx="410277" cy="396044"/>
            <a:chOff x="179512" y="123478"/>
            <a:chExt cx="410277" cy="39604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875B946B-53C3-4663-BED4-C78079817368}"/>
                </a:ext>
              </a:extLst>
            </p:cNvPr>
            <p:cNvSpPr/>
            <p:nvPr/>
          </p:nvSpPr>
          <p:spPr>
            <a:xfrm>
              <a:off x="179512" y="123478"/>
              <a:ext cx="288032" cy="2880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C2A389C-5DDF-4950-9D54-30517A04544E}"/>
                </a:ext>
              </a:extLst>
            </p:cNvPr>
            <p:cNvSpPr/>
            <p:nvPr/>
          </p:nvSpPr>
          <p:spPr>
            <a:xfrm>
              <a:off x="373765" y="303498"/>
              <a:ext cx="216024" cy="216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文本框 48">
            <a:extLst>
              <a:ext uri="{FF2B5EF4-FFF2-40B4-BE49-F238E27FC236}">
                <a16:creationId xmlns:a16="http://schemas.microsoft.com/office/drawing/2014/main" id="{0840E739-ACC1-4C4A-8761-A83636ABB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283" y="119122"/>
            <a:ext cx="24934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DB55633-EFCD-4B53-9FF6-C1E88F6590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43" t="28104" r="38919" b="25866"/>
          <a:stretch/>
        </p:blipFill>
        <p:spPr>
          <a:xfrm>
            <a:off x="1191906" y="1419727"/>
            <a:ext cx="2967007" cy="208338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D7238C8-EE6F-48D7-B66D-20446236B214}"/>
              </a:ext>
            </a:extLst>
          </p:cNvPr>
          <p:cNvSpPr/>
          <p:nvPr/>
        </p:nvSpPr>
        <p:spPr>
          <a:xfrm>
            <a:off x="964285" y="1258778"/>
            <a:ext cx="3432627" cy="2393092"/>
          </a:xfrm>
          <a:prstGeom prst="rect">
            <a:avLst/>
          </a:prstGeom>
          <a:noFill/>
          <a:ln>
            <a:solidFill>
              <a:srgbClr val="CDA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5E417E0-4911-492B-91EC-C81F1986D74B}"/>
              </a:ext>
            </a:extLst>
          </p:cNvPr>
          <p:cNvSpPr/>
          <p:nvPr/>
        </p:nvSpPr>
        <p:spPr>
          <a:xfrm>
            <a:off x="964285" y="3998574"/>
            <a:ext cx="1879523" cy="307955"/>
          </a:xfrm>
          <a:prstGeom prst="rect">
            <a:avLst/>
          </a:prstGeom>
          <a:solidFill>
            <a:srgbClr val="CDA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7642BBE-3F20-41C6-A15C-2475344DF4F7}"/>
              </a:ext>
            </a:extLst>
          </p:cNvPr>
          <p:cNvSpPr txBox="1"/>
          <p:nvPr/>
        </p:nvSpPr>
        <p:spPr>
          <a:xfrm>
            <a:off x="3025956" y="3867894"/>
            <a:ext cx="5403657" cy="38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rgbClr val="EDD5A5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rgbClr val="EDD5A5"/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C9F4B37-EE0F-4285-96CC-B5C1FF14942E}"/>
              </a:ext>
            </a:extLst>
          </p:cNvPr>
          <p:cNvSpPr/>
          <p:nvPr/>
        </p:nvSpPr>
        <p:spPr>
          <a:xfrm>
            <a:off x="4996733" y="1265749"/>
            <a:ext cx="1879523" cy="307955"/>
          </a:xfrm>
          <a:prstGeom prst="rect">
            <a:avLst/>
          </a:prstGeom>
          <a:solidFill>
            <a:srgbClr val="CDA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195701E-DBE1-461D-8C41-A6587C9BFC4B}"/>
              </a:ext>
            </a:extLst>
          </p:cNvPr>
          <p:cNvSpPr txBox="1"/>
          <p:nvPr/>
        </p:nvSpPr>
        <p:spPr>
          <a:xfrm>
            <a:off x="4928739" y="1573704"/>
            <a:ext cx="3459685" cy="340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rgbClr val="EDD5A5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050" dirty="0">
              <a:solidFill>
                <a:srgbClr val="EDD5A5"/>
              </a:solidFill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9982CCF-39A5-4C59-BEED-9C9D2CD32DB0}"/>
              </a:ext>
            </a:extLst>
          </p:cNvPr>
          <p:cNvSpPr/>
          <p:nvPr/>
        </p:nvSpPr>
        <p:spPr>
          <a:xfrm>
            <a:off x="4976641" y="2644622"/>
            <a:ext cx="1879523" cy="307955"/>
          </a:xfrm>
          <a:prstGeom prst="rect">
            <a:avLst/>
          </a:prstGeom>
          <a:solidFill>
            <a:srgbClr val="CDA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5A11081-0299-48FC-8248-DED23E472FA1}"/>
              </a:ext>
            </a:extLst>
          </p:cNvPr>
          <p:cNvSpPr txBox="1"/>
          <p:nvPr/>
        </p:nvSpPr>
        <p:spPr>
          <a:xfrm>
            <a:off x="4908647" y="2952577"/>
            <a:ext cx="3432627" cy="340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rgbClr val="EDD5A5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050" dirty="0">
              <a:solidFill>
                <a:srgbClr val="EDD5A5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31"/>
          <p:cNvCxnSpPr/>
          <p:nvPr/>
        </p:nvCxnSpPr>
        <p:spPr>
          <a:xfrm rot="5400000">
            <a:off x="5287169" y="2297907"/>
            <a:ext cx="714375" cy="15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 bwMode="auto">
          <a:xfrm>
            <a:off x="5214938" y="1428750"/>
            <a:ext cx="882650" cy="882650"/>
            <a:chOff x="5214942" y="1428742"/>
            <a:chExt cx="883120" cy="883120"/>
          </a:xfrm>
        </p:grpSpPr>
        <p:sp>
          <p:nvSpPr>
            <p:cNvPr id="6" name="Oval 32"/>
            <p:cNvSpPr/>
            <p:nvPr/>
          </p:nvSpPr>
          <p:spPr>
            <a:xfrm>
              <a:off x="5214942" y="1428742"/>
              <a:ext cx="883120" cy="88312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</a:gra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grpSp>
          <p:nvGrpSpPr>
            <p:cNvPr id="7" name="Group 83"/>
            <p:cNvGrpSpPr/>
            <p:nvPr/>
          </p:nvGrpSpPr>
          <p:grpSpPr>
            <a:xfrm>
              <a:off x="5461828" y="1684189"/>
              <a:ext cx="366050" cy="366676"/>
              <a:chOff x="6853177" y="4545107"/>
              <a:chExt cx="366050" cy="366676"/>
            </a:xfrm>
            <a:solidFill>
              <a:schemeClr val="bg1"/>
            </a:solidFill>
          </p:grpSpPr>
          <p:sp>
            <p:nvSpPr>
              <p:cNvPr id="8" name="AutoShape 18"/>
              <p:cNvSpPr/>
              <p:nvPr/>
            </p:nvSpPr>
            <p:spPr bwMode="auto">
              <a:xfrm>
                <a:off x="6853177" y="4545107"/>
                <a:ext cx="366050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799"/>
                    </a:moveTo>
                    <a:cubicBezTo>
                      <a:pt x="20249" y="20048"/>
                      <a:pt x="20048" y="20249"/>
                      <a:pt x="19799" y="20249"/>
                    </a:cubicBezTo>
                    <a:lnTo>
                      <a:pt x="1800" y="20249"/>
                    </a:lnTo>
                    <a:cubicBezTo>
                      <a:pt x="1551" y="20249"/>
                      <a:pt x="1349" y="20048"/>
                      <a:pt x="1349" y="19799"/>
                    </a:cubicBezTo>
                    <a:lnTo>
                      <a:pt x="1349" y="3824"/>
                    </a:lnTo>
                    <a:cubicBezTo>
                      <a:pt x="1349" y="3576"/>
                      <a:pt x="1551" y="3375"/>
                      <a:pt x="1800" y="3375"/>
                    </a:cubicBezTo>
                    <a:lnTo>
                      <a:pt x="4724" y="3375"/>
                    </a:lnTo>
                    <a:lnTo>
                      <a:pt x="4724" y="4725"/>
                    </a:lnTo>
                    <a:cubicBezTo>
                      <a:pt x="4724" y="5098"/>
                      <a:pt x="5027" y="5400"/>
                      <a:pt x="5399" y="5400"/>
                    </a:cubicBezTo>
                    <a:cubicBezTo>
                      <a:pt x="5772" y="5400"/>
                      <a:pt x="6074" y="5098"/>
                      <a:pt x="6074" y="4725"/>
                    </a:cubicBezTo>
                    <a:lnTo>
                      <a:pt x="6074" y="3375"/>
                    </a:lnTo>
                    <a:lnTo>
                      <a:pt x="10124" y="3375"/>
                    </a:lnTo>
                    <a:lnTo>
                      <a:pt x="10124" y="4725"/>
                    </a:lnTo>
                    <a:cubicBezTo>
                      <a:pt x="10124" y="5098"/>
                      <a:pt x="10427" y="5400"/>
                      <a:pt x="10800" y="5400"/>
                    </a:cubicBezTo>
                    <a:cubicBezTo>
                      <a:pt x="11172" y="5400"/>
                      <a:pt x="11474" y="5098"/>
                      <a:pt x="11474" y="4725"/>
                    </a:cubicBezTo>
                    <a:lnTo>
                      <a:pt x="11474" y="3375"/>
                    </a:lnTo>
                    <a:lnTo>
                      <a:pt x="15524" y="3375"/>
                    </a:lnTo>
                    <a:lnTo>
                      <a:pt x="15524" y="4725"/>
                    </a:lnTo>
                    <a:cubicBezTo>
                      <a:pt x="15524" y="5098"/>
                      <a:pt x="15827" y="5400"/>
                      <a:pt x="16199" y="5400"/>
                    </a:cubicBezTo>
                    <a:cubicBezTo>
                      <a:pt x="16572" y="5400"/>
                      <a:pt x="16874" y="5098"/>
                      <a:pt x="16874" y="4725"/>
                    </a:cubicBezTo>
                    <a:lnTo>
                      <a:pt x="16874" y="3375"/>
                    </a:lnTo>
                    <a:lnTo>
                      <a:pt x="19799" y="3375"/>
                    </a:lnTo>
                    <a:cubicBezTo>
                      <a:pt x="20048" y="3375"/>
                      <a:pt x="20249" y="3576"/>
                      <a:pt x="20249" y="3824"/>
                    </a:cubicBezTo>
                    <a:cubicBezTo>
                      <a:pt x="20249" y="3824"/>
                      <a:pt x="20249" y="19799"/>
                      <a:pt x="20249" y="19799"/>
                    </a:cubicBezTo>
                    <a:close/>
                    <a:moveTo>
                      <a:pt x="19799" y="2025"/>
                    </a:moveTo>
                    <a:lnTo>
                      <a:pt x="16874" y="2025"/>
                    </a:lnTo>
                    <a:lnTo>
                      <a:pt x="16874" y="675"/>
                    </a:lnTo>
                    <a:cubicBezTo>
                      <a:pt x="16874" y="301"/>
                      <a:pt x="16572" y="0"/>
                      <a:pt x="16199" y="0"/>
                    </a:cubicBezTo>
                    <a:cubicBezTo>
                      <a:pt x="15827" y="0"/>
                      <a:pt x="15524" y="301"/>
                      <a:pt x="15524" y="675"/>
                    </a:cubicBezTo>
                    <a:lnTo>
                      <a:pt x="15524" y="2025"/>
                    </a:lnTo>
                    <a:lnTo>
                      <a:pt x="11474" y="2025"/>
                    </a:lnTo>
                    <a:lnTo>
                      <a:pt x="11474" y="675"/>
                    </a:lnTo>
                    <a:cubicBezTo>
                      <a:pt x="11474" y="301"/>
                      <a:pt x="11172" y="0"/>
                      <a:pt x="10800" y="0"/>
                    </a:cubicBezTo>
                    <a:cubicBezTo>
                      <a:pt x="10427" y="0"/>
                      <a:pt x="10124" y="301"/>
                      <a:pt x="10124" y="675"/>
                    </a:cubicBezTo>
                    <a:lnTo>
                      <a:pt x="10124" y="2025"/>
                    </a:lnTo>
                    <a:lnTo>
                      <a:pt x="6074" y="2025"/>
                    </a:lnTo>
                    <a:lnTo>
                      <a:pt x="6074" y="675"/>
                    </a:lnTo>
                    <a:cubicBezTo>
                      <a:pt x="6074" y="301"/>
                      <a:pt x="5772" y="0"/>
                      <a:pt x="5399" y="0"/>
                    </a:cubicBezTo>
                    <a:cubicBezTo>
                      <a:pt x="5027" y="0"/>
                      <a:pt x="4724" y="301"/>
                      <a:pt x="4724" y="675"/>
                    </a:cubicBezTo>
                    <a:lnTo>
                      <a:pt x="4724" y="2025"/>
                    </a:lnTo>
                    <a:lnTo>
                      <a:pt x="1800" y="2025"/>
                    </a:lnTo>
                    <a:cubicBezTo>
                      <a:pt x="805" y="2025"/>
                      <a:pt x="0" y="2830"/>
                      <a:pt x="0" y="3824"/>
                    </a:cubicBezTo>
                    <a:lnTo>
                      <a:pt x="0" y="19799"/>
                    </a:lnTo>
                    <a:cubicBezTo>
                      <a:pt x="0" y="20793"/>
                      <a:pt x="805" y="21599"/>
                      <a:pt x="1800" y="21599"/>
                    </a:cubicBezTo>
                    <a:lnTo>
                      <a:pt x="19799" y="21599"/>
                    </a:lnTo>
                    <a:cubicBezTo>
                      <a:pt x="20794" y="21599"/>
                      <a:pt x="21600" y="20793"/>
                      <a:pt x="21600" y="19799"/>
                    </a:cubicBezTo>
                    <a:lnTo>
                      <a:pt x="21600" y="3824"/>
                    </a:lnTo>
                    <a:cubicBezTo>
                      <a:pt x="21600" y="2830"/>
                      <a:pt x="20794" y="2025"/>
                      <a:pt x="19799" y="202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9" name="AutoShape 19"/>
              <p:cNvSpPr/>
              <p:nvPr/>
            </p:nvSpPr>
            <p:spPr bwMode="auto">
              <a:xfrm>
                <a:off x="6933270" y="4682768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0" name="AutoShape 20"/>
              <p:cNvSpPr/>
              <p:nvPr/>
            </p:nvSpPr>
            <p:spPr bwMode="auto">
              <a:xfrm>
                <a:off x="6933270" y="4739710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1" name="AutoShape 21"/>
              <p:cNvSpPr/>
              <p:nvPr/>
            </p:nvSpPr>
            <p:spPr bwMode="auto">
              <a:xfrm>
                <a:off x="6933270" y="4797277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2" name="AutoShape 22"/>
              <p:cNvSpPr/>
              <p:nvPr/>
            </p:nvSpPr>
            <p:spPr bwMode="auto">
              <a:xfrm>
                <a:off x="7013363" y="4797277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3" name="AutoShape 23"/>
              <p:cNvSpPr/>
              <p:nvPr/>
            </p:nvSpPr>
            <p:spPr bwMode="auto">
              <a:xfrm>
                <a:off x="7013363" y="4739710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4" name="AutoShape 24"/>
              <p:cNvSpPr/>
              <p:nvPr/>
            </p:nvSpPr>
            <p:spPr bwMode="auto">
              <a:xfrm>
                <a:off x="7013363" y="4682768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5" name="AutoShape 25"/>
              <p:cNvSpPr/>
              <p:nvPr/>
            </p:nvSpPr>
            <p:spPr bwMode="auto">
              <a:xfrm>
                <a:off x="7093457" y="4797277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6" name="AutoShape 26"/>
              <p:cNvSpPr/>
              <p:nvPr/>
            </p:nvSpPr>
            <p:spPr bwMode="auto">
              <a:xfrm>
                <a:off x="7093457" y="4739710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7" name="AutoShape 27"/>
              <p:cNvSpPr/>
              <p:nvPr/>
            </p:nvSpPr>
            <p:spPr bwMode="auto">
              <a:xfrm>
                <a:off x="7093457" y="4682768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21" name="Straight Connector 43"/>
          <p:cNvCxnSpPr/>
          <p:nvPr/>
        </p:nvCxnSpPr>
        <p:spPr>
          <a:xfrm rot="5400000">
            <a:off x="7430294" y="2313782"/>
            <a:ext cx="714375" cy="15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 bwMode="auto">
          <a:xfrm>
            <a:off x="7358063" y="1428750"/>
            <a:ext cx="882650" cy="882650"/>
            <a:chOff x="7358082" y="1428742"/>
            <a:chExt cx="883120" cy="883120"/>
          </a:xfrm>
        </p:grpSpPr>
        <p:sp>
          <p:nvSpPr>
            <p:cNvPr id="22" name="Oval 44"/>
            <p:cNvSpPr/>
            <p:nvPr/>
          </p:nvSpPr>
          <p:spPr>
            <a:xfrm>
              <a:off x="7358082" y="1428742"/>
              <a:ext cx="883120" cy="88312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</a:gra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4" name="AutoShape 103"/>
            <p:cNvSpPr/>
            <p:nvPr/>
          </p:nvSpPr>
          <p:spPr bwMode="auto">
            <a:xfrm>
              <a:off x="7678928" y="1771825"/>
              <a:ext cx="131832" cy="857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60" y="0"/>
                  </a:moveTo>
                  <a:cubicBezTo>
                    <a:pt x="9461" y="0"/>
                    <a:pt x="0" y="9233"/>
                    <a:pt x="0" y="20180"/>
                  </a:cubicBezTo>
                  <a:cubicBezTo>
                    <a:pt x="0" y="20954"/>
                    <a:pt x="420" y="21600"/>
                    <a:pt x="939" y="21600"/>
                  </a:cubicBezTo>
                  <a:cubicBezTo>
                    <a:pt x="1457" y="21600"/>
                    <a:pt x="1878" y="20954"/>
                    <a:pt x="1878" y="20180"/>
                  </a:cubicBezTo>
                  <a:cubicBezTo>
                    <a:pt x="1878" y="10956"/>
                    <a:pt x="10655" y="2880"/>
                    <a:pt x="20660" y="2880"/>
                  </a:cubicBezTo>
                  <a:cubicBezTo>
                    <a:pt x="21179" y="2880"/>
                    <a:pt x="21600" y="2234"/>
                    <a:pt x="21600" y="1440"/>
                  </a:cubicBezTo>
                  <a:cubicBezTo>
                    <a:pt x="21600" y="645"/>
                    <a:pt x="21179" y="0"/>
                    <a:pt x="2066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5" name="AutoShape 104"/>
            <p:cNvSpPr/>
            <p:nvPr/>
          </p:nvSpPr>
          <p:spPr bwMode="auto">
            <a:xfrm>
              <a:off x="7621747" y="1714644"/>
              <a:ext cx="365319" cy="32084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6971"/>
                  </a:moveTo>
                  <a:cubicBezTo>
                    <a:pt x="10181" y="16971"/>
                    <a:pt x="9546" y="16918"/>
                    <a:pt x="8912" y="16811"/>
                  </a:cubicBezTo>
                  <a:cubicBezTo>
                    <a:pt x="8847" y="16800"/>
                    <a:pt x="8781" y="16794"/>
                    <a:pt x="8716" y="16794"/>
                  </a:cubicBezTo>
                  <a:cubicBezTo>
                    <a:pt x="8315" y="16794"/>
                    <a:pt x="7931" y="16999"/>
                    <a:pt x="7673" y="17359"/>
                  </a:cubicBezTo>
                  <a:cubicBezTo>
                    <a:pt x="7384" y="17761"/>
                    <a:pt x="6563" y="18657"/>
                    <a:pt x="5591" y="19318"/>
                  </a:cubicBezTo>
                  <a:cubicBezTo>
                    <a:pt x="5854" y="18628"/>
                    <a:pt x="6060" y="17853"/>
                    <a:pt x="6074" y="17056"/>
                  </a:cubicBezTo>
                  <a:cubicBezTo>
                    <a:pt x="6078" y="17006"/>
                    <a:pt x="6080" y="16956"/>
                    <a:pt x="6080" y="16914"/>
                  </a:cubicBezTo>
                  <a:cubicBezTo>
                    <a:pt x="6080" y="16334"/>
                    <a:pt x="5796" y="15803"/>
                    <a:pt x="5344" y="15540"/>
                  </a:cubicBezTo>
                  <a:cubicBezTo>
                    <a:pt x="2843" y="14080"/>
                    <a:pt x="1349" y="11731"/>
                    <a:pt x="1349" y="9257"/>
                  </a:cubicBezTo>
                  <a:cubicBezTo>
                    <a:pt x="1349" y="5003"/>
                    <a:pt x="5588" y="1542"/>
                    <a:pt x="10800" y="1542"/>
                  </a:cubicBezTo>
                  <a:cubicBezTo>
                    <a:pt x="16011" y="1542"/>
                    <a:pt x="20249" y="5003"/>
                    <a:pt x="20249" y="9257"/>
                  </a:cubicBezTo>
                  <a:cubicBezTo>
                    <a:pt x="20249" y="13510"/>
                    <a:pt x="16011" y="16971"/>
                    <a:pt x="10800" y="16971"/>
                  </a:cubicBezTo>
                  <a:moveTo>
                    <a:pt x="10800" y="0"/>
                  </a:moveTo>
                  <a:cubicBezTo>
                    <a:pt x="4835" y="0"/>
                    <a:pt x="0" y="4144"/>
                    <a:pt x="0" y="9257"/>
                  </a:cubicBezTo>
                  <a:cubicBezTo>
                    <a:pt x="0" y="12440"/>
                    <a:pt x="1875" y="15248"/>
                    <a:pt x="4730" y="16914"/>
                  </a:cubicBezTo>
                  <a:cubicBezTo>
                    <a:pt x="4730" y="16935"/>
                    <a:pt x="4724" y="16949"/>
                    <a:pt x="4724" y="16971"/>
                  </a:cubicBezTo>
                  <a:cubicBezTo>
                    <a:pt x="4724" y="18354"/>
                    <a:pt x="3821" y="19843"/>
                    <a:pt x="3423" y="20625"/>
                  </a:cubicBezTo>
                  <a:lnTo>
                    <a:pt x="3425" y="20625"/>
                  </a:lnTo>
                  <a:cubicBezTo>
                    <a:pt x="3393" y="20709"/>
                    <a:pt x="3374" y="20802"/>
                    <a:pt x="3374" y="20900"/>
                  </a:cubicBezTo>
                  <a:cubicBezTo>
                    <a:pt x="3374" y="21287"/>
                    <a:pt x="3648" y="21600"/>
                    <a:pt x="3986" y="21600"/>
                  </a:cubicBezTo>
                  <a:cubicBezTo>
                    <a:pt x="4049" y="21600"/>
                    <a:pt x="4161" y="21580"/>
                    <a:pt x="4158" y="21590"/>
                  </a:cubicBezTo>
                  <a:cubicBezTo>
                    <a:pt x="6268" y="21195"/>
                    <a:pt x="8255" y="18979"/>
                    <a:pt x="8716" y="18338"/>
                  </a:cubicBezTo>
                  <a:cubicBezTo>
                    <a:pt x="9391" y="18451"/>
                    <a:pt x="10086" y="18514"/>
                    <a:pt x="10800" y="18514"/>
                  </a:cubicBezTo>
                  <a:cubicBezTo>
                    <a:pt x="16764" y="18514"/>
                    <a:pt x="21600" y="14369"/>
                    <a:pt x="21600" y="9257"/>
                  </a:cubicBezTo>
                  <a:cubicBezTo>
                    <a:pt x="21600" y="4144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cxnSp>
        <p:nvCxnSpPr>
          <p:cNvPr id="30" name="Straight Connector 19"/>
          <p:cNvCxnSpPr/>
          <p:nvPr/>
        </p:nvCxnSpPr>
        <p:spPr>
          <a:xfrm rot="5400000">
            <a:off x="3072606" y="2297907"/>
            <a:ext cx="714375" cy="15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 bwMode="auto">
          <a:xfrm>
            <a:off x="3000375" y="1428750"/>
            <a:ext cx="882650" cy="882650"/>
            <a:chOff x="3000364" y="1428742"/>
            <a:chExt cx="883120" cy="883120"/>
          </a:xfrm>
        </p:grpSpPr>
        <p:sp>
          <p:nvSpPr>
            <p:cNvPr id="31" name="Oval 20"/>
            <p:cNvSpPr/>
            <p:nvPr/>
          </p:nvSpPr>
          <p:spPr>
            <a:xfrm>
              <a:off x="3000364" y="1428742"/>
              <a:ext cx="883120" cy="88312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</a:gra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grpSp>
          <p:nvGrpSpPr>
            <p:cNvPr id="32" name="Group 81"/>
            <p:cNvGrpSpPr/>
            <p:nvPr/>
          </p:nvGrpSpPr>
          <p:grpSpPr>
            <a:xfrm>
              <a:off x="3251393" y="1753373"/>
              <a:ext cx="365425" cy="229016"/>
              <a:chOff x="2411138" y="4617692"/>
              <a:chExt cx="365425" cy="229016"/>
            </a:xfrm>
            <a:solidFill>
              <a:schemeClr val="bg1"/>
            </a:solidFill>
          </p:grpSpPr>
          <p:sp>
            <p:nvSpPr>
              <p:cNvPr id="33" name="AutoShape 105"/>
              <p:cNvSpPr/>
              <p:nvPr/>
            </p:nvSpPr>
            <p:spPr bwMode="auto">
              <a:xfrm>
                <a:off x="2411138" y="4617692"/>
                <a:ext cx="365425" cy="22901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9438"/>
                    </a:moveTo>
                    <a:cubicBezTo>
                      <a:pt x="7005" y="19438"/>
                      <a:pt x="3289" y="15988"/>
                      <a:pt x="1437" y="10797"/>
                    </a:cubicBezTo>
                    <a:cubicBezTo>
                      <a:pt x="3298" y="5598"/>
                      <a:pt x="7009" y="2161"/>
                      <a:pt x="10800" y="2161"/>
                    </a:cubicBezTo>
                    <a:cubicBezTo>
                      <a:pt x="14595" y="2161"/>
                      <a:pt x="18310" y="5611"/>
                      <a:pt x="20182" y="10802"/>
                    </a:cubicBezTo>
                    <a:cubicBezTo>
                      <a:pt x="18301" y="16000"/>
                      <a:pt x="14590" y="19438"/>
                      <a:pt x="10800" y="19438"/>
                    </a:cubicBezTo>
                    <a:moveTo>
                      <a:pt x="21576" y="10561"/>
                    </a:moveTo>
                    <a:cubicBezTo>
                      <a:pt x="21569" y="10516"/>
                      <a:pt x="21573" y="10467"/>
                      <a:pt x="21562" y="10423"/>
                    </a:cubicBezTo>
                    <a:cubicBezTo>
                      <a:pt x="21558" y="10406"/>
                      <a:pt x="21548" y="10395"/>
                      <a:pt x="21544" y="10378"/>
                    </a:cubicBezTo>
                    <a:cubicBezTo>
                      <a:pt x="21537" y="10352"/>
                      <a:pt x="21539" y="10322"/>
                      <a:pt x="21530" y="10297"/>
                    </a:cubicBezTo>
                    <a:cubicBezTo>
                      <a:pt x="19569" y="4298"/>
                      <a:pt x="15302" y="0"/>
                      <a:pt x="10800" y="0"/>
                    </a:cubicBezTo>
                    <a:cubicBezTo>
                      <a:pt x="6297" y="0"/>
                      <a:pt x="2030" y="4290"/>
                      <a:pt x="69" y="10290"/>
                    </a:cubicBezTo>
                    <a:cubicBezTo>
                      <a:pt x="61" y="10316"/>
                      <a:pt x="62" y="10344"/>
                      <a:pt x="55" y="10370"/>
                    </a:cubicBezTo>
                    <a:cubicBezTo>
                      <a:pt x="51" y="10387"/>
                      <a:pt x="41" y="10398"/>
                      <a:pt x="37" y="10415"/>
                    </a:cubicBezTo>
                    <a:cubicBezTo>
                      <a:pt x="26" y="10459"/>
                      <a:pt x="30" y="10508"/>
                      <a:pt x="24" y="10554"/>
                    </a:cubicBezTo>
                    <a:cubicBezTo>
                      <a:pt x="12" y="10635"/>
                      <a:pt x="0" y="10714"/>
                      <a:pt x="0" y="10796"/>
                    </a:cubicBezTo>
                    <a:cubicBezTo>
                      <a:pt x="0" y="10878"/>
                      <a:pt x="12" y="10955"/>
                      <a:pt x="24" y="11038"/>
                    </a:cubicBezTo>
                    <a:cubicBezTo>
                      <a:pt x="30" y="11083"/>
                      <a:pt x="26" y="11131"/>
                      <a:pt x="37" y="11175"/>
                    </a:cubicBezTo>
                    <a:cubicBezTo>
                      <a:pt x="41" y="11193"/>
                      <a:pt x="51" y="11204"/>
                      <a:pt x="55" y="11220"/>
                    </a:cubicBezTo>
                    <a:cubicBezTo>
                      <a:pt x="62" y="11247"/>
                      <a:pt x="61" y="11276"/>
                      <a:pt x="69" y="11302"/>
                    </a:cubicBezTo>
                    <a:cubicBezTo>
                      <a:pt x="2030" y="17300"/>
                      <a:pt x="6297" y="21599"/>
                      <a:pt x="10800" y="21599"/>
                    </a:cubicBezTo>
                    <a:cubicBezTo>
                      <a:pt x="15302" y="21599"/>
                      <a:pt x="19569" y="17308"/>
                      <a:pt x="21530" y="11309"/>
                    </a:cubicBezTo>
                    <a:cubicBezTo>
                      <a:pt x="21539" y="11283"/>
                      <a:pt x="21537" y="11255"/>
                      <a:pt x="21544" y="11228"/>
                    </a:cubicBezTo>
                    <a:cubicBezTo>
                      <a:pt x="21548" y="11212"/>
                      <a:pt x="21558" y="11201"/>
                      <a:pt x="21562" y="11183"/>
                    </a:cubicBezTo>
                    <a:cubicBezTo>
                      <a:pt x="21573" y="11139"/>
                      <a:pt x="21569" y="11089"/>
                      <a:pt x="21576" y="11044"/>
                    </a:cubicBezTo>
                    <a:cubicBezTo>
                      <a:pt x="21587" y="10963"/>
                      <a:pt x="21599" y="10885"/>
                      <a:pt x="21599" y="10803"/>
                    </a:cubicBezTo>
                    <a:cubicBezTo>
                      <a:pt x="21599" y="10721"/>
                      <a:pt x="21587" y="10642"/>
                      <a:pt x="21576" y="105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34" name="AutoShape 106"/>
              <p:cNvSpPr/>
              <p:nvPr/>
            </p:nvSpPr>
            <p:spPr bwMode="auto">
              <a:xfrm>
                <a:off x="2548173" y="4686523"/>
                <a:ext cx="51935" cy="5131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2" y="0"/>
                    </a:moveTo>
                    <a:cubicBezTo>
                      <a:pt x="19193" y="0"/>
                      <a:pt x="19183" y="4"/>
                      <a:pt x="19174" y="4"/>
                    </a:cubicBezTo>
                    <a:cubicBezTo>
                      <a:pt x="8585" y="23"/>
                      <a:pt x="0" y="8607"/>
                      <a:pt x="0" y="19198"/>
                    </a:cubicBezTo>
                    <a:cubicBezTo>
                      <a:pt x="0" y="20523"/>
                      <a:pt x="1076" y="21600"/>
                      <a:pt x="2402" y="21600"/>
                    </a:cubicBezTo>
                    <a:cubicBezTo>
                      <a:pt x="3722" y="21600"/>
                      <a:pt x="4799" y="20523"/>
                      <a:pt x="4799" y="19198"/>
                    </a:cubicBezTo>
                    <a:cubicBezTo>
                      <a:pt x="4799" y="11262"/>
                      <a:pt x="11262" y="4803"/>
                      <a:pt x="19202" y="4803"/>
                    </a:cubicBezTo>
                    <a:lnTo>
                      <a:pt x="19202" y="4798"/>
                    </a:lnTo>
                    <a:cubicBezTo>
                      <a:pt x="20523" y="4798"/>
                      <a:pt x="21599" y="3721"/>
                      <a:pt x="21599" y="2401"/>
                    </a:cubicBezTo>
                    <a:cubicBezTo>
                      <a:pt x="21599" y="1076"/>
                      <a:pt x="20523" y="0"/>
                      <a:pt x="1920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35" name="AutoShape 107"/>
              <p:cNvSpPr/>
              <p:nvPr/>
            </p:nvSpPr>
            <p:spPr bwMode="auto">
              <a:xfrm>
                <a:off x="2513756" y="4652107"/>
                <a:ext cx="160186" cy="1601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057"/>
                    </a:moveTo>
                    <a:cubicBezTo>
                      <a:pt x="5694" y="20057"/>
                      <a:pt x="1542" y="15905"/>
                      <a:pt x="1542" y="10800"/>
                    </a:cubicBezTo>
                    <a:cubicBezTo>
                      <a:pt x="1542" y="5694"/>
                      <a:pt x="5694" y="1542"/>
                      <a:pt x="10800" y="1542"/>
                    </a:cubicBezTo>
                    <a:cubicBezTo>
                      <a:pt x="15905" y="1542"/>
                      <a:pt x="20057" y="5694"/>
                      <a:pt x="20057" y="10800"/>
                    </a:cubicBezTo>
                    <a:cubicBezTo>
                      <a:pt x="20057" y="15905"/>
                      <a:pt x="15905" y="20057"/>
                      <a:pt x="10800" y="20057"/>
                    </a:cubicBezTo>
                    <a:moveTo>
                      <a:pt x="10800" y="0"/>
                    </a:moveTo>
                    <a:cubicBezTo>
                      <a:pt x="4834" y="0"/>
                      <a:pt x="0" y="4834"/>
                      <a:pt x="0" y="10800"/>
                    </a:cubicBezTo>
                    <a:cubicBezTo>
                      <a:pt x="0" y="16765"/>
                      <a:pt x="4834" y="21600"/>
                      <a:pt x="10800" y="21600"/>
                    </a:cubicBezTo>
                    <a:cubicBezTo>
                      <a:pt x="16765" y="21600"/>
                      <a:pt x="21599" y="16765"/>
                      <a:pt x="21599" y="10800"/>
                    </a:cubicBezTo>
                    <a:cubicBezTo>
                      <a:pt x="21599" y="4834"/>
                      <a:pt x="16765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40" name="Straight Connector 7"/>
          <p:cNvCxnSpPr/>
          <p:nvPr/>
        </p:nvCxnSpPr>
        <p:spPr>
          <a:xfrm rot="5400000">
            <a:off x="957262" y="2354263"/>
            <a:ext cx="684213" cy="15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 bwMode="auto">
          <a:xfrm>
            <a:off x="857250" y="1428750"/>
            <a:ext cx="882650" cy="882650"/>
            <a:chOff x="857224" y="1428742"/>
            <a:chExt cx="883120" cy="883120"/>
          </a:xfrm>
        </p:grpSpPr>
        <p:sp>
          <p:nvSpPr>
            <p:cNvPr id="41" name="Oval 8"/>
            <p:cNvSpPr/>
            <p:nvPr/>
          </p:nvSpPr>
          <p:spPr>
            <a:xfrm>
              <a:off x="857224" y="1428742"/>
              <a:ext cx="883120" cy="88312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</a:gra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grpSp>
          <p:nvGrpSpPr>
            <p:cNvPr id="42" name="Group 80"/>
            <p:cNvGrpSpPr/>
            <p:nvPr/>
          </p:nvGrpSpPr>
          <p:grpSpPr>
            <a:xfrm>
              <a:off x="1167519" y="1684543"/>
              <a:ext cx="274694" cy="366676"/>
              <a:chOff x="1724713" y="4548862"/>
              <a:chExt cx="274694" cy="366676"/>
            </a:xfrm>
            <a:solidFill>
              <a:schemeClr val="bg1"/>
            </a:solidFill>
          </p:grpSpPr>
          <p:sp>
            <p:nvSpPr>
              <p:cNvPr id="43" name="AutoShape 108"/>
              <p:cNvSpPr/>
              <p:nvPr/>
            </p:nvSpPr>
            <p:spPr bwMode="auto">
              <a:xfrm>
                <a:off x="1792917" y="4617692"/>
                <a:ext cx="137660" cy="13766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00"/>
                    </a:moveTo>
                    <a:cubicBezTo>
                      <a:pt x="15764" y="1800"/>
                      <a:pt x="19800" y="5835"/>
                      <a:pt x="19800" y="10800"/>
                    </a:cubicBezTo>
                    <a:cubicBezTo>
                      <a:pt x="19800" y="15764"/>
                      <a:pt x="15764" y="19800"/>
                      <a:pt x="10800" y="19800"/>
                    </a:cubicBezTo>
                    <a:cubicBezTo>
                      <a:pt x="5835" y="19800"/>
                      <a:pt x="1800" y="15764"/>
                      <a:pt x="1800" y="10800"/>
                    </a:cubicBezTo>
                    <a:cubicBezTo>
                      <a:pt x="1800" y="5835"/>
                      <a:pt x="5835" y="1800"/>
                      <a:pt x="10800" y="1800"/>
                    </a:cubicBezTo>
                    <a:moveTo>
                      <a:pt x="10800" y="21599"/>
                    </a:moveTo>
                    <a:cubicBezTo>
                      <a:pt x="16756" y="21599"/>
                      <a:pt x="21600" y="16756"/>
                      <a:pt x="21600" y="10800"/>
                    </a:cubicBezTo>
                    <a:cubicBezTo>
                      <a:pt x="21600" y="4843"/>
                      <a:pt x="16756" y="0"/>
                      <a:pt x="10800" y="0"/>
                    </a:cubicBezTo>
                    <a:cubicBezTo>
                      <a:pt x="4843" y="0"/>
                      <a:pt x="0" y="4843"/>
                      <a:pt x="0" y="10800"/>
                    </a:cubicBezTo>
                    <a:cubicBezTo>
                      <a:pt x="0" y="16756"/>
                      <a:pt x="4843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4" name="AutoShape 109"/>
              <p:cNvSpPr/>
              <p:nvPr/>
            </p:nvSpPr>
            <p:spPr bwMode="auto">
              <a:xfrm>
                <a:off x="1724713" y="4548862"/>
                <a:ext cx="274694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04" y="20170"/>
                    </a:moveTo>
                    <a:cubicBezTo>
                      <a:pt x="10885" y="20184"/>
                      <a:pt x="10830" y="20215"/>
                      <a:pt x="10782" y="20237"/>
                    </a:cubicBezTo>
                    <a:cubicBezTo>
                      <a:pt x="10774" y="20218"/>
                      <a:pt x="10707" y="20178"/>
                      <a:pt x="10666" y="20147"/>
                    </a:cubicBezTo>
                    <a:cubicBezTo>
                      <a:pt x="7368" y="17300"/>
                      <a:pt x="1799" y="12497"/>
                      <a:pt x="1799" y="8101"/>
                    </a:cubicBezTo>
                    <a:cubicBezTo>
                      <a:pt x="1799" y="4378"/>
                      <a:pt x="5838" y="1350"/>
                      <a:pt x="10800" y="1350"/>
                    </a:cubicBezTo>
                    <a:cubicBezTo>
                      <a:pt x="15762" y="1350"/>
                      <a:pt x="19800" y="4378"/>
                      <a:pt x="19800" y="8101"/>
                    </a:cubicBezTo>
                    <a:cubicBezTo>
                      <a:pt x="19800" y="12497"/>
                      <a:pt x="14231" y="17300"/>
                      <a:pt x="10904" y="20170"/>
                    </a:cubicBezTo>
                    <a:moveTo>
                      <a:pt x="10800" y="0"/>
                    </a:moveTo>
                    <a:cubicBezTo>
                      <a:pt x="4844" y="0"/>
                      <a:pt x="0" y="3588"/>
                      <a:pt x="0" y="8101"/>
                    </a:cubicBezTo>
                    <a:cubicBezTo>
                      <a:pt x="0" y="12826"/>
                      <a:pt x="5400" y="17660"/>
                      <a:pt x="9337" y="21056"/>
                    </a:cubicBezTo>
                    <a:cubicBezTo>
                      <a:pt x="9352" y="21070"/>
                      <a:pt x="9984" y="21599"/>
                      <a:pt x="10766" y="21599"/>
                    </a:cubicBezTo>
                    <a:lnTo>
                      <a:pt x="10834" y="21599"/>
                    </a:lnTo>
                    <a:cubicBezTo>
                      <a:pt x="11615" y="21599"/>
                      <a:pt x="12247" y="21070"/>
                      <a:pt x="12262" y="21056"/>
                    </a:cubicBezTo>
                    <a:cubicBezTo>
                      <a:pt x="16200" y="17660"/>
                      <a:pt x="21599" y="12826"/>
                      <a:pt x="21599" y="8101"/>
                    </a:cubicBezTo>
                    <a:cubicBezTo>
                      <a:pt x="21599" y="3588"/>
                      <a:pt x="16755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sp>
        <p:nvSpPr>
          <p:cNvPr id="46" name="文本框 45"/>
          <p:cNvSpPr txBox="1"/>
          <p:nvPr/>
        </p:nvSpPr>
        <p:spPr>
          <a:xfrm>
            <a:off x="608018" y="2859782"/>
            <a:ext cx="13668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Add title</a:t>
            </a:r>
            <a:endParaRPr lang="zh-CN" altLang="en-US" sz="2400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23727" y="3407866"/>
            <a:ext cx="1931988" cy="6177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rgbClr val="EDD5A5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050" dirty="0">
              <a:solidFill>
                <a:srgbClr val="EDD5A5"/>
              </a:solidFill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699792" y="2859782"/>
            <a:ext cx="137001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Add title</a:t>
            </a:r>
            <a:endParaRPr lang="zh-CN" altLang="en-US" sz="2400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387840" y="3407866"/>
            <a:ext cx="1931988" cy="61773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20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字魂58号-创中黑" panose="00000500000000000000" pitchFamily="2" charset="-122"/>
                <a:ea typeface="字魂58号-创中黑" panose="00000500000000000000" pitchFamily="2" charset="-122"/>
              </a:defRPr>
            </a:lvl1pPr>
          </a:lstStyle>
          <a:p>
            <a:r>
              <a:rPr lang="en-US" altLang="zh-CN" dirty="0">
                <a:solidFill>
                  <a:srgbClr val="EDD5A5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solidFill>
                <a:srgbClr val="EDD5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933404" y="2859782"/>
            <a:ext cx="137001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Add title</a:t>
            </a:r>
            <a:endParaRPr lang="zh-CN" altLang="en-US" sz="2400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677569" y="3407865"/>
            <a:ext cx="1931987" cy="61773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20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字魂58号-创中黑" panose="00000500000000000000" pitchFamily="2" charset="-122"/>
                <a:ea typeface="字魂58号-创中黑" panose="00000500000000000000" pitchFamily="2" charset="-122"/>
              </a:defRPr>
            </a:lvl1pPr>
          </a:lstStyle>
          <a:p>
            <a:r>
              <a:rPr lang="en-US" altLang="zh-CN" dirty="0">
                <a:solidFill>
                  <a:srgbClr val="EDD5A5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solidFill>
                <a:srgbClr val="EDD5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132092" y="2859782"/>
            <a:ext cx="137001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Add title</a:t>
            </a:r>
            <a:endParaRPr lang="zh-CN" altLang="en-US" sz="2400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821488" y="3407864"/>
            <a:ext cx="1930400" cy="61773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20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字魂58号-创中黑" panose="00000500000000000000" pitchFamily="2" charset="-122"/>
                <a:ea typeface="字魂58号-创中黑" panose="00000500000000000000" pitchFamily="2" charset="-122"/>
              </a:defRPr>
            </a:lvl1pPr>
          </a:lstStyle>
          <a:p>
            <a:r>
              <a:rPr lang="en-US" altLang="zh-CN" dirty="0">
                <a:solidFill>
                  <a:srgbClr val="EDD5A5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solidFill>
                <a:srgbClr val="EDD5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F6C73D22-F584-4D28-9A44-071D36571C30}"/>
              </a:ext>
            </a:extLst>
          </p:cNvPr>
          <p:cNvGrpSpPr/>
          <p:nvPr/>
        </p:nvGrpSpPr>
        <p:grpSpPr>
          <a:xfrm>
            <a:off x="229474" y="213488"/>
            <a:ext cx="410277" cy="396044"/>
            <a:chOff x="179512" y="123478"/>
            <a:chExt cx="410277" cy="396044"/>
          </a:xfrm>
        </p:grpSpPr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7F5F70A4-B2CD-485F-89DE-BC083A6DB12F}"/>
                </a:ext>
              </a:extLst>
            </p:cNvPr>
            <p:cNvSpPr/>
            <p:nvPr/>
          </p:nvSpPr>
          <p:spPr>
            <a:xfrm>
              <a:off x="179512" y="123478"/>
              <a:ext cx="288032" cy="2880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0B9A1075-3C01-4420-B068-6BDC87964331}"/>
                </a:ext>
              </a:extLst>
            </p:cNvPr>
            <p:cNvSpPr/>
            <p:nvPr/>
          </p:nvSpPr>
          <p:spPr>
            <a:xfrm>
              <a:off x="373765" y="303498"/>
              <a:ext cx="216024" cy="216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1" name="文本框 48">
            <a:extLst>
              <a:ext uri="{FF2B5EF4-FFF2-40B4-BE49-F238E27FC236}">
                <a16:creationId xmlns:a16="http://schemas.microsoft.com/office/drawing/2014/main" id="{10A61021-BF07-4417-BD0C-380124DD8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283" y="119122"/>
            <a:ext cx="24934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660"/>
                            </p:stCondLst>
                            <p:childTnLst>
                              <p:par>
                                <p:cTn id="7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0" grpId="0"/>
      <p:bldP spid="52" grpId="0"/>
      <p:bldP spid="53" grpId="0"/>
      <p:bldP spid="55" grpId="0"/>
      <p:bldP spid="56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F3D634FB-7707-496D-BDB9-6F1F5841EA0B}"/>
              </a:ext>
            </a:extLst>
          </p:cNvPr>
          <p:cNvGrpSpPr/>
          <p:nvPr/>
        </p:nvGrpSpPr>
        <p:grpSpPr>
          <a:xfrm>
            <a:off x="229474" y="213488"/>
            <a:ext cx="410277" cy="396044"/>
            <a:chOff x="179512" y="123478"/>
            <a:chExt cx="410277" cy="39604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24355C15-03F7-4D72-8D1E-7782295F7CC9}"/>
                </a:ext>
              </a:extLst>
            </p:cNvPr>
            <p:cNvSpPr/>
            <p:nvPr/>
          </p:nvSpPr>
          <p:spPr>
            <a:xfrm>
              <a:off x="179512" y="123478"/>
              <a:ext cx="288032" cy="2880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6BF90D5E-1BE0-4B7E-90DF-2F85DD457BB1}"/>
                </a:ext>
              </a:extLst>
            </p:cNvPr>
            <p:cNvSpPr/>
            <p:nvPr/>
          </p:nvSpPr>
          <p:spPr>
            <a:xfrm>
              <a:off x="373765" y="303498"/>
              <a:ext cx="216024" cy="216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文本框 48">
            <a:extLst>
              <a:ext uri="{FF2B5EF4-FFF2-40B4-BE49-F238E27FC236}">
                <a16:creationId xmlns:a16="http://schemas.microsoft.com/office/drawing/2014/main" id="{E504FDE4-06BC-4BE5-B957-691A76063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283" y="119122"/>
            <a:ext cx="24934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0E19E5D-DF7D-43F9-8C12-8F7DDC584469}"/>
              </a:ext>
            </a:extLst>
          </p:cNvPr>
          <p:cNvSpPr/>
          <p:nvPr/>
        </p:nvSpPr>
        <p:spPr>
          <a:xfrm>
            <a:off x="3337735" y="1622281"/>
            <a:ext cx="2468533" cy="1483772"/>
          </a:xfrm>
          <a:prstGeom prst="rect">
            <a:avLst/>
          </a:prstGeom>
          <a:solidFill>
            <a:srgbClr val="CDA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49" tIns="33774" rIns="67549" bIns="33774"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884E4F3-F05A-4C57-9533-F80F7CB90101}"/>
              </a:ext>
            </a:extLst>
          </p:cNvPr>
          <p:cNvSpPr>
            <a:spLocks/>
          </p:cNvSpPr>
          <p:nvPr/>
        </p:nvSpPr>
        <p:spPr bwMode="auto">
          <a:xfrm>
            <a:off x="871091" y="3462407"/>
            <a:ext cx="7401821" cy="74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CDAD6B"/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en-US" sz="1400" dirty="0">
              <a:solidFill>
                <a:srgbClr val="CDAD6B"/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604F86D-325F-496A-9B7D-9CCFC92ED0FD}"/>
              </a:ext>
            </a:extLst>
          </p:cNvPr>
          <p:cNvSpPr/>
          <p:nvPr/>
        </p:nvSpPr>
        <p:spPr>
          <a:xfrm>
            <a:off x="5890709" y="1622281"/>
            <a:ext cx="2468533" cy="1483772"/>
          </a:xfrm>
          <a:prstGeom prst="rect">
            <a:avLst/>
          </a:prstGeom>
          <a:blipFill>
            <a:blip r:embed="rId4"/>
            <a:stretch>
              <a:fillRect t="-6191" b="-61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49" tIns="33774" rIns="67549" bIns="33774" rtlCol="0" anchor="ctr"/>
          <a:lstStyle/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chemeClr val="bg1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15FB319-D269-470B-B633-D42691D8BA40}"/>
              </a:ext>
            </a:extLst>
          </p:cNvPr>
          <p:cNvSpPr/>
          <p:nvPr/>
        </p:nvSpPr>
        <p:spPr>
          <a:xfrm>
            <a:off x="784760" y="1622281"/>
            <a:ext cx="2468533" cy="1483772"/>
          </a:xfrm>
          <a:prstGeom prst="rect">
            <a:avLst/>
          </a:prstGeom>
          <a:blipFill>
            <a:blip r:embed="rId5"/>
            <a:stretch>
              <a:fillRect t="-6191" b="-61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49" tIns="33774" rIns="67549" bIns="33774" rtlCol="0" anchor="ctr"/>
          <a:lstStyle/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chemeClr val="bg1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B1FDA0E-A473-4251-B5DC-25765FC2655E}"/>
              </a:ext>
            </a:extLst>
          </p:cNvPr>
          <p:cNvGrpSpPr/>
          <p:nvPr/>
        </p:nvGrpSpPr>
        <p:grpSpPr>
          <a:xfrm>
            <a:off x="229474" y="213488"/>
            <a:ext cx="410277" cy="396044"/>
            <a:chOff x="179512" y="123478"/>
            <a:chExt cx="410277" cy="39604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24E1D767-ECC8-4A69-B50A-7D5EA12B61A9}"/>
                </a:ext>
              </a:extLst>
            </p:cNvPr>
            <p:cNvSpPr/>
            <p:nvPr/>
          </p:nvSpPr>
          <p:spPr>
            <a:xfrm>
              <a:off x="179512" y="123478"/>
              <a:ext cx="288032" cy="2880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52DCF60-CFD4-47DF-9576-59706A2AB22B}"/>
                </a:ext>
              </a:extLst>
            </p:cNvPr>
            <p:cNvSpPr/>
            <p:nvPr/>
          </p:nvSpPr>
          <p:spPr>
            <a:xfrm>
              <a:off x="373765" y="303498"/>
              <a:ext cx="216024" cy="216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文本框 48">
            <a:extLst>
              <a:ext uri="{FF2B5EF4-FFF2-40B4-BE49-F238E27FC236}">
                <a16:creationId xmlns:a16="http://schemas.microsoft.com/office/drawing/2014/main" id="{9D52B233-4060-4421-9283-43F840E35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283" y="119122"/>
            <a:ext cx="24934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2967DB3-90F1-4AE1-8321-E57705F6329A}"/>
              </a:ext>
            </a:extLst>
          </p:cNvPr>
          <p:cNvSpPr>
            <a:spLocks/>
          </p:cNvSpPr>
          <p:nvPr/>
        </p:nvSpPr>
        <p:spPr bwMode="auto">
          <a:xfrm>
            <a:off x="4662621" y="1631156"/>
            <a:ext cx="1192540" cy="3512344"/>
          </a:xfrm>
          <a:custGeom>
            <a:avLst/>
            <a:gdLst>
              <a:gd name="T0" fmla="*/ 469 w 2278"/>
              <a:gd name="T1" fmla="*/ 132 h 6709"/>
              <a:gd name="T2" fmla="*/ 1800 w 2278"/>
              <a:gd name="T3" fmla="*/ 132 h 6709"/>
              <a:gd name="T4" fmla="*/ 1800 w 2278"/>
              <a:gd name="T5" fmla="*/ 0 h 6709"/>
              <a:gd name="T6" fmla="*/ 2039 w 2278"/>
              <a:gd name="T7" fmla="*/ 190 h 6709"/>
              <a:gd name="T8" fmla="*/ 2278 w 2278"/>
              <a:gd name="T9" fmla="*/ 379 h 6709"/>
              <a:gd name="T10" fmla="*/ 2039 w 2278"/>
              <a:gd name="T11" fmla="*/ 569 h 6709"/>
              <a:gd name="T12" fmla="*/ 1800 w 2278"/>
              <a:gd name="T13" fmla="*/ 758 h 6709"/>
              <a:gd name="T14" fmla="*/ 1800 w 2278"/>
              <a:gd name="T15" fmla="*/ 621 h 6709"/>
              <a:gd name="T16" fmla="*/ 797 w 2278"/>
              <a:gd name="T17" fmla="*/ 621 h 6709"/>
              <a:gd name="T18" fmla="*/ 489 w 2278"/>
              <a:gd name="T19" fmla="*/ 868 h 6709"/>
              <a:gd name="T20" fmla="*/ 489 w 2278"/>
              <a:gd name="T21" fmla="*/ 6709 h 6709"/>
              <a:gd name="T22" fmla="*/ 0 w 2278"/>
              <a:gd name="T23" fmla="*/ 6709 h 6709"/>
              <a:gd name="T24" fmla="*/ 0 w 2278"/>
              <a:gd name="T25" fmla="*/ 601 h 6709"/>
              <a:gd name="T26" fmla="*/ 469 w 2278"/>
              <a:gd name="T27" fmla="*/ 132 h 6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78" h="6709">
                <a:moveTo>
                  <a:pt x="469" y="132"/>
                </a:moveTo>
                <a:lnTo>
                  <a:pt x="1800" y="132"/>
                </a:lnTo>
                <a:lnTo>
                  <a:pt x="1800" y="0"/>
                </a:lnTo>
                <a:lnTo>
                  <a:pt x="2039" y="190"/>
                </a:lnTo>
                <a:lnTo>
                  <a:pt x="2278" y="379"/>
                </a:lnTo>
                <a:lnTo>
                  <a:pt x="2039" y="569"/>
                </a:lnTo>
                <a:lnTo>
                  <a:pt x="1800" y="758"/>
                </a:lnTo>
                <a:lnTo>
                  <a:pt x="1800" y="621"/>
                </a:lnTo>
                <a:lnTo>
                  <a:pt x="797" y="621"/>
                </a:lnTo>
                <a:cubicBezTo>
                  <a:pt x="600" y="621"/>
                  <a:pt x="489" y="670"/>
                  <a:pt x="489" y="868"/>
                </a:cubicBezTo>
                <a:lnTo>
                  <a:pt x="489" y="6709"/>
                </a:lnTo>
                <a:lnTo>
                  <a:pt x="0" y="6709"/>
                </a:lnTo>
                <a:lnTo>
                  <a:pt x="0" y="601"/>
                </a:lnTo>
                <a:cubicBezTo>
                  <a:pt x="0" y="343"/>
                  <a:pt x="211" y="132"/>
                  <a:pt x="469" y="1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49BCF10-8FE1-4094-86A3-099A6703A336}"/>
              </a:ext>
            </a:extLst>
          </p:cNvPr>
          <p:cNvSpPr>
            <a:spLocks/>
          </p:cNvSpPr>
          <p:nvPr/>
        </p:nvSpPr>
        <p:spPr bwMode="auto">
          <a:xfrm>
            <a:off x="4999436" y="2686050"/>
            <a:ext cx="840253" cy="2457450"/>
          </a:xfrm>
          <a:custGeom>
            <a:avLst/>
            <a:gdLst>
              <a:gd name="T0" fmla="*/ 468 w 1605"/>
              <a:gd name="T1" fmla="*/ 132 h 4693"/>
              <a:gd name="T2" fmla="*/ 1127 w 1605"/>
              <a:gd name="T3" fmla="*/ 132 h 4693"/>
              <a:gd name="T4" fmla="*/ 1127 w 1605"/>
              <a:gd name="T5" fmla="*/ 0 h 4693"/>
              <a:gd name="T6" fmla="*/ 1366 w 1605"/>
              <a:gd name="T7" fmla="*/ 189 h 4693"/>
              <a:gd name="T8" fmla="*/ 1605 w 1605"/>
              <a:gd name="T9" fmla="*/ 379 h 4693"/>
              <a:gd name="T10" fmla="*/ 1366 w 1605"/>
              <a:gd name="T11" fmla="*/ 568 h 4693"/>
              <a:gd name="T12" fmla="*/ 1127 w 1605"/>
              <a:gd name="T13" fmla="*/ 758 h 4693"/>
              <a:gd name="T14" fmla="*/ 1127 w 1605"/>
              <a:gd name="T15" fmla="*/ 620 h 4693"/>
              <a:gd name="T16" fmla="*/ 796 w 1605"/>
              <a:gd name="T17" fmla="*/ 620 h 4693"/>
              <a:gd name="T18" fmla="*/ 488 w 1605"/>
              <a:gd name="T19" fmla="*/ 867 h 4693"/>
              <a:gd name="T20" fmla="*/ 488 w 1605"/>
              <a:gd name="T21" fmla="*/ 4693 h 4693"/>
              <a:gd name="T22" fmla="*/ 0 w 1605"/>
              <a:gd name="T23" fmla="*/ 4693 h 4693"/>
              <a:gd name="T24" fmla="*/ 0 w 1605"/>
              <a:gd name="T25" fmla="*/ 600 h 4693"/>
              <a:gd name="T26" fmla="*/ 468 w 1605"/>
              <a:gd name="T27" fmla="*/ 132 h 4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05" h="4693">
                <a:moveTo>
                  <a:pt x="468" y="132"/>
                </a:moveTo>
                <a:lnTo>
                  <a:pt x="1127" y="132"/>
                </a:lnTo>
                <a:lnTo>
                  <a:pt x="1127" y="0"/>
                </a:lnTo>
                <a:lnTo>
                  <a:pt x="1366" y="189"/>
                </a:lnTo>
                <a:lnTo>
                  <a:pt x="1605" y="379"/>
                </a:lnTo>
                <a:lnTo>
                  <a:pt x="1366" y="568"/>
                </a:lnTo>
                <a:lnTo>
                  <a:pt x="1127" y="758"/>
                </a:lnTo>
                <a:lnTo>
                  <a:pt x="1127" y="620"/>
                </a:lnTo>
                <a:lnTo>
                  <a:pt x="796" y="620"/>
                </a:lnTo>
                <a:cubicBezTo>
                  <a:pt x="599" y="620"/>
                  <a:pt x="488" y="670"/>
                  <a:pt x="488" y="867"/>
                </a:cubicBezTo>
                <a:lnTo>
                  <a:pt x="488" y="4693"/>
                </a:lnTo>
                <a:lnTo>
                  <a:pt x="0" y="4693"/>
                </a:lnTo>
                <a:lnTo>
                  <a:pt x="0" y="600"/>
                </a:lnTo>
                <a:cubicBezTo>
                  <a:pt x="0" y="343"/>
                  <a:pt x="210" y="132"/>
                  <a:pt x="468" y="1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24CBF2D-1243-4EB6-92CA-EF6B2E65B509}"/>
              </a:ext>
            </a:extLst>
          </p:cNvPr>
          <p:cNvSpPr>
            <a:spLocks/>
          </p:cNvSpPr>
          <p:nvPr/>
        </p:nvSpPr>
        <p:spPr bwMode="auto">
          <a:xfrm>
            <a:off x="3378438" y="2345532"/>
            <a:ext cx="1192540" cy="2797969"/>
          </a:xfrm>
          <a:custGeom>
            <a:avLst/>
            <a:gdLst>
              <a:gd name="T0" fmla="*/ 1809 w 2278"/>
              <a:gd name="T1" fmla="*/ 132 h 5345"/>
              <a:gd name="T2" fmla="*/ 478 w 2278"/>
              <a:gd name="T3" fmla="*/ 132 h 5345"/>
              <a:gd name="T4" fmla="*/ 478 w 2278"/>
              <a:gd name="T5" fmla="*/ 0 h 5345"/>
              <a:gd name="T6" fmla="*/ 239 w 2278"/>
              <a:gd name="T7" fmla="*/ 190 h 5345"/>
              <a:gd name="T8" fmla="*/ 0 w 2278"/>
              <a:gd name="T9" fmla="*/ 379 h 5345"/>
              <a:gd name="T10" fmla="*/ 239 w 2278"/>
              <a:gd name="T11" fmla="*/ 569 h 5345"/>
              <a:gd name="T12" fmla="*/ 478 w 2278"/>
              <a:gd name="T13" fmla="*/ 758 h 5345"/>
              <a:gd name="T14" fmla="*/ 478 w 2278"/>
              <a:gd name="T15" fmla="*/ 621 h 5345"/>
              <a:gd name="T16" fmla="*/ 1481 w 2278"/>
              <a:gd name="T17" fmla="*/ 621 h 5345"/>
              <a:gd name="T18" fmla="*/ 1789 w 2278"/>
              <a:gd name="T19" fmla="*/ 868 h 5345"/>
              <a:gd name="T20" fmla="*/ 1789 w 2278"/>
              <a:gd name="T21" fmla="*/ 5345 h 5345"/>
              <a:gd name="T22" fmla="*/ 2278 w 2278"/>
              <a:gd name="T23" fmla="*/ 5345 h 5345"/>
              <a:gd name="T24" fmla="*/ 2278 w 2278"/>
              <a:gd name="T25" fmla="*/ 601 h 5345"/>
              <a:gd name="T26" fmla="*/ 1809 w 2278"/>
              <a:gd name="T27" fmla="*/ 132 h 5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78" h="5345">
                <a:moveTo>
                  <a:pt x="1809" y="132"/>
                </a:moveTo>
                <a:lnTo>
                  <a:pt x="478" y="132"/>
                </a:lnTo>
                <a:lnTo>
                  <a:pt x="478" y="0"/>
                </a:lnTo>
                <a:lnTo>
                  <a:pt x="239" y="190"/>
                </a:lnTo>
                <a:lnTo>
                  <a:pt x="0" y="379"/>
                </a:lnTo>
                <a:lnTo>
                  <a:pt x="239" y="569"/>
                </a:lnTo>
                <a:lnTo>
                  <a:pt x="478" y="758"/>
                </a:lnTo>
                <a:lnTo>
                  <a:pt x="478" y="621"/>
                </a:lnTo>
                <a:lnTo>
                  <a:pt x="1481" y="621"/>
                </a:lnTo>
                <a:cubicBezTo>
                  <a:pt x="1678" y="621"/>
                  <a:pt x="1789" y="670"/>
                  <a:pt x="1789" y="868"/>
                </a:cubicBezTo>
                <a:lnTo>
                  <a:pt x="1789" y="5345"/>
                </a:lnTo>
                <a:lnTo>
                  <a:pt x="2278" y="5345"/>
                </a:lnTo>
                <a:lnTo>
                  <a:pt x="2278" y="601"/>
                </a:lnTo>
                <a:cubicBezTo>
                  <a:pt x="2278" y="343"/>
                  <a:pt x="2067" y="132"/>
                  <a:pt x="1809" y="132"/>
                </a:cubicBezTo>
                <a:close/>
              </a:path>
            </a:pathLst>
          </a:custGeom>
          <a:gradFill>
            <a:gsLst>
              <a:gs pos="66000">
                <a:srgbClr val="CDAD6B"/>
              </a:gs>
              <a:gs pos="0">
                <a:srgbClr val="EDD5A5"/>
              </a:gs>
              <a:gs pos="100000">
                <a:srgbClr val="956E1F"/>
              </a:gs>
            </a:gsLst>
            <a:lin ang="5400000" scaled="1"/>
          </a:gra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AC8E428-1760-4214-951D-5B4FF1E97AE7}"/>
              </a:ext>
            </a:extLst>
          </p:cNvPr>
          <p:cNvSpPr>
            <a:spLocks/>
          </p:cNvSpPr>
          <p:nvPr/>
        </p:nvSpPr>
        <p:spPr bwMode="auto">
          <a:xfrm>
            <a:off x="3395100" y="3378994"/>
            <a:ext cx="840253" cy="1764506"/>
          </a:xfrm>
          <a:custGeom>
            <a:avLst/>
            <a:gdLst>
              <a:gd name="T0" fmla="*/ 1137 w 1605"/>
              <a:gd name="T1" fmla="*/ 132 h 3370"/>
              <a:gd name="T2" fmla="*/ 478 w 1605"/>
              <a:gd name="T3" fmla="*/ 132 h 3370"/>
              <a:gd name="T4" fmla="*/ 478 w 1605"/>
              <a:gd name="T5" fmla="*/ 0 h 3370"/>
              <a:gd name="T6" fmla="*/ 239 w 1605"/>
              <a:gd name="T7" fmla="*/ 190 h 3370"/>
              <a:gd name="T8" fmla="*/ 0 w 1605"/>
              <a:gd name="T9" fmla="*/ 379 h 3370"/>
              <a:gd name="T10" fmla="*/ 239 w 1605"/>
              <a:gd name="T11" fmla="*/ 569 h 3370"/>
              <a:gd name="T12" fmla="*/ 478 w 1605"/>
              <a:gd name="T13" fmla="*/ 758 h 3370"/>
              <a:gd name="T14" fmla="*/ 478 w 1605"/>
              <a:gd name="T15" fmla="*/ 621 h 3370"/>
              <a:gd name="T16" fmla="*/ 809 w 1605"/>
              <a:gd name="T17" fmla="*/ 621 h 3370"/>
              <a:gd name="T18" fmla="*/ 1117 w 1605"/>
              <a:gd name="T19" fmla="*/ 868 h 3370"/>
              <a:gd name="T20" fmla="*/ 1117 w 1605"/>
              <a:gd name="T21" fmla="*/ 3370 h 3370"/>
              <a:gd name="T22" fmla="*/ 1605 w 1605"/>
              <a:gd name="T23" fmla="*/ 3370 h 3370"/>
              <a:gd name="T24" fmla="*/ 1605 w 1605"/>
              <a:gd name="T25" fmla="*/ 601 h 3370"/>
              <a:gd name="T26" fmla="*/ 1137 w 1605"/>
              <a:gd name="T27" fmla="*/ 132 h 3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05" h="3370">
                <a:moveTo>
                  <a:pt x="1137" y="132"/>
                </a:moveTo>
                <a:lnTo>
                  <a:pt x="478" y="132"/>
                </a:lnTo>
                <a:lnTo>
                  <a:pt x="478" y="0"/>
                </a:lnTo>
                <a:lnTo>
                  <a:pt x="239" y="190"/>
                </a:lnTo>
                <a:lnTo>
                  <a:pt x="0" y="379"/>
                </a:lnTo>
                <a:lnTo>
                  <a:pt x="239" y="569"/>
                </a:lnTo>
                <a:lnTo>
                  <a:pt x="478" y="758"/>
                </a:lnTo>
                <a:lnTo>
                  <a:pt x="478" y="621"/>
                </a:lnTo>
                <a:lnTo>
                  <a:pt x="809" y="621"/>
                </a:lnTo>
                <a:cubicBezTo>
                  <a:pt x="1006" y="621"/>
                  <a:pt x="1117" y="670"/>
                  <a:pt x="1117" y="868"/>
                </a:cubicBezTo>
                <a:lnTo>
                  <a:pt x="1117" y="3370"/>
                </a:lnTo>
                <a:lnTo>
                  <a:pt x="1605" y="3370"/>
                </a:lnTo>
                <a:lnTo>
                  <a:pt x="1605" y="601"/>
                </a:lnTo>
                <a:cubicBezTo>
                  <a:pt x="1605" y="343"/>
                  <a:pt x="1395" y="132"/>
                  <a:pt x="1137" y="132"/>
                </a:cubicBezTo>
                <a:close/>
              </a:path>
            </a:pathLst>
          </a:custGeom>
          <a:gradFill>
            <a:gsLst>
              <a:gs pos="66000">
                <a:srgbClr val="CDAD6B"/>
              </a:gs>
              <a:gs pos="0">
                <a:srgbClr val="EDD5A5"/>
              </a:gs>
              <a:gs pos="100000">
                <a:srgbClr val="956E1F"/>
              </a:gs>
            </a:gsLst>
            <a:lin ang="5400000" scaled="1"/>
          </a:gra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07674DB1-738A-482B-9C17-9FF772D329CE}"/>
              </a:ext>
            </a:extLst>
          </p:cNvPr>
          <p:cNvSpPr txBox="1"/>
          <p:nvPr/>
        </p:nvSpPr>
        <p:spPr>
          <a:xfrm>
            <a:off x="6062045" y="2427734"/>
            <a:ext cx="2038347" cy="34623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CDAD6B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5C5ED443-31F4-4528-A998-B3815034655F}"/>
              </a:ext>
            </a:extLst>
          </p:cNvPr>
          <p:cNvSpPr txBox="1"/>
          <p:nvPr/>
        </p:nvSpPr>
        <p:spPr>
          <a:xfrm>
            <a:off x="6049230" y="2760934"/>
            <a:ext cx="2411202" cy="43856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en-US" altLang="zh-CN" sz="1200" dirty="0">
                <a:solidFill>
                  <a:srgbClr val="EDD5A5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EDD5A5"/>
              </a:solidFill>
              <a:cs typeface="+mn-ea"/>
              <a:sym typeface="+mn-lt"/>
            </a:endParaRPr>
          </a:p>
        </p:txBody>
      </p:sp>
      <p:sp>
        <p:nvSpPr>
          <p:cNvPr id="12" name="TextBox 23">
            <a:extLst>
              <a:ext uri="{FF2B5EF4-FFF2-40B4-BE49-F238E27FC236}">
                <a16:creationId xmlns:a16="http://schemas.microsoft.com/office/drawing/2014/main" id="{FB60EB8A-AA88-46D0-A791-4E4FB83206F9}"/>
              </a:ext>
            </a:extLst>
          </p:cNvPr>
          <p:cNvSpPr txBox="1"/>
          <p:nvPr/>
        </p:nvSpPr>
        <p:spPr>
          <a:xfrm>
            <a:off x="6049230" y="1347614"/>
            <a:ext cx="1763130" cy="34623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en-US" altLang="zh-CN" dirty="0">
                <a:solidFill>
                  <a:srgbClr val="CDAD6B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CDAD6B"/>
              </a:solidFill>
              <a:cs typeface="+mn-ea"/>
              <a:sym typeface="+mn-lt"/>
            </a:endParaRP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14C26196-5DBA-4AFB-97EC-4D49DAF4B040}"/>
              </a:ext>
            </a:extLst>
          </p:cNvPr>
          <p:cNvSpPr txBox="1"/>
          <p:nvPr/>
        </p:nvSpPr>
        <p:spPr>
          <a:xfrm>
            <a:off x="6049230" y="1717090"/>
            <a:ext cx="2411202" cy="43856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en-US" altLang="zh-CN" sz="1200" dirty="0">
                <a:solidFill>
                  <a:srgbClr val="EDD5A5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EDD5A5"/>
              </a:solidFill>
              <a:cs typeface="+mn-ea"/>
              <a:sym typeface="+mn-lt"/>
            </a:endParaRPr>
          </a:p>
        </p:txBody>
      </p:sp>
      <p:sp>
        <p:nvSpPr>
          <p:cNvPr id="14" name="TextBox 25">
            <a:extLst>
              <a:ext uri="{FF2B5EF4-FFF2-40B4-BE49-F238E27FC236}">
                <a16:creationId xmlns:a16="http://schemas.microsoft.com/office/drawing/2014/main" id="{BBD84697-A7A3-4E2A-90F7-63DED07CF261}"/>
              </a:ext>
            </a:extLst>
          </p:cNvPr>
          <p:cNvSpPr txBox="1"/>
          <p:nvPr/>
        </p:nvSpPr>
        <p:spPr>
          <a:xfrm>
            <a:off x="1475657" y="1995686"/>
            <a:ext cx="1885346" cy="34623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r"/>
            <a:r>
              <a:rPr lang="en-US" altLang="zh-CN" dirty="0">
                <a:solidFill>
                  <a:srgbClr val="CDAD6B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CDAD6B"/>
              </a:solidFill>
              <a:cs typeface="+mn-ea"/>
              <a:sym typeface="+mn-lt"/>
            </a:endParaRPr>
          </a:p>
        </p:txBody>
      </p:sp>
      <p:sp>
        <p:nvSpPr>
          <p:cNvPr id="15" name="TextBox 26">
            <a:extLst>
              <a:ext uri="{FF2B5EF4-FFF2-40B4-BE49-F238E27FC236}">
                <a16:creationId xmlns:a16="http://schemas.microsoft.com/office/drawing/2014/main" id="{169EDBB4-AA07-4529-9624-8BDEC3E5380B}"/>
              </a:ext>
            </a:extLst>
          </p:cNvPr>
          <p:cNvSpPr txBox="1"/>
          <p:nvPr/>
        </p:nvSpPr>
        <p:spPr>
          <a:xfrm>
            <a:off x="971600" y="2345532"/>
            <a:ext cx="2389402" cy="43856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r"/>
            <a:r>
              <a:rPr lang="en-US" altLang="zh-CN" sz="1200" dirty="0">
                <a:solidFill>
                  <a:srgbClr val="EDD5A5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EDD5A5"/>
              </a:solidFill>
              <a:cs typeface="+mn-ea"/>
              <a:sym typeface="+mn-lt"/>
            </a:endParaRPr>
          </a:p>
        </p:txBody>
      </p:sp>
      <p:sp>
        <p:nvSpPr>
          <p:cNvPr id="16" name="TextBox 27">
            <a:extLst>
              <a:ext uri="{FF2B5EF4-FFF2-40B4-BE49-F238E27FC236}">
                <a16:creationId xmlns:a16="http://schemas.microsoft.com/office/drawing/2014/main" id="{EEE782E8-D418-4F46-8690-91C765834A80}"/>
              </a:ext>
            </a:extLst>
          </p:cNvPr>
          <p:cNvSpPr txBox="1"/>
          <p:nvPr/>
        </p:nvSpPr>
        <p:spPr>
          <a:xfrm>
            <a:off x="1475657" y="3219822"/>
            <a:ext cx="1885345" cy="34623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r"/>
            <a:r>
              <a:rPr lang="en-US" altLang="zh-CN" dirty="0">
                <a:solidFill>
                  <a:srgbClr val="CDAD6B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CDAD6B"/>
              </a:solidFill>
              <a:cs typeface="+mn-ea"/>
              <a:sym typeface="+mn-lt"/>
            </a:endParaRPr>
          </a:p>
        </p:txBody>
      </p:sp>
      <p:sp>
        <p:nvSpPr>
          <p:cNvPr id="17" name="TextBox 28">
            <a:extLst>
              <a:ext uri="{FF2B5EF4-FFF2-40B4-BE49-F238E27FC236}">
                <a16:creationId xmlns:a16="http://schemas.microsoft.com/office/drawing/2014/main" id="{0B780472-0B3F-4798-9478-C7D3A99B819D}"/>
              </a:ext>
            </a:extLst>
          </p:cNvPr>
          <p:cNvSpPr txBox="1"/>
          <p:nvPr/>
        </p:nvSpPr>
        <p:spPr>
          <a:xfrm>
            <a:off x="971600" y="3551594"/>
            <a:ext cx="2389402" cy="43856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r"/>
            <a:r>
              <a:rPr lang="en-US" altLang="zh-CN" sz="1200" dirty="0">
                <a:solidFill>
                  <a:srgbClr val="EDD5A5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EDD5A5"/>
              </a:solidFill>
              <a:cs typeface="+mn-ea"/>
              <a:sym typeface="+mn-lt"/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1D42FE1F-BDF9-481A-A1B9-ADF611C22668}"/>
              </a:ext>
            </a:extLst>
          </p:cNvPr>
          <p:cNvSpPr>
            <a:spLocks/>
          </p:cNvSpPr>
          <p:nvPr/>
        </p:nvSpPr>
        <p:spPr bwMode="auto">
          <a:xfrm>
            <a:off x="4644008" y="1631156"/>
            <a:ext cx="1192540" cy="3512344"/>
          </a:xfrm>
          <a:custGeom>
            <a:avLst/>
            <a:gdLst>
              <a:gd name="T0" fmla="*/ 469 w 2278"/>
              <a:gd name="T1" fmla="*/ 132 h 6709"/>
              <a:gd name="T2" fmla="*/ 1800 w 2278"/>
              <a:gd name="T3" fmla="*/ 132 h 6709"/>
              <a:gd name="T4" fmla="*/ 1800 w 2278"/>
              <a:gd name="T5" fmla="*/ 0 h 6709"/>
              <a:gd name="T6" fmla="*/ 2039 w 2278"/>
              <a:gd name="T7" fmla="*/ 190 h 6709"/>
              <a:gd name="T8" fmla="*/ 2278 w 2278"/>
              <a:gd name="T9" fmla="*/ 379 h 6709"/>
              <a:gd name="T10" fmla="*/ 2039 w 2278"/>
              <a:gd name="T11" fmla="*/ 569 h 6709"/>
              <a:gd name="T12" fmla="*/ 1800 w 2278"/>
              <a:gd name="T13" fmla="*/ 758 h 6709"/>
              <a:gd name="T14" fmla="*/ 1800 w 2278"/>
              <a:gd name="T15" fmla="*/ 621 h 6709"/>
              <a:gd name="T16" fmla="*/ 797 w 2278"/>
              <a:gd name="T17" fmla="*/ 621 h 6709"/>
              <a:gd name="T18" fmla="*/ 489 w 2278"/>
              <a:gd name="T19" fmla="*/ 868 h 6709"/>
              <a:gd name="T20" fmla="*/ 489 w 2278"/>
              <a:gd name="T21" fmla="*/ 6709 h 6709"/>
              <a:gd name="T22" fmla="*/ 0 w 2278"/>
              <a:gd name="T23" fmla="*/ 6709 h 6709"/>
              <a:gd name="T24" fmla="*/ 0 w 2278"/>
              <a:gd name="T25" fmla="*/ 601 h 6709"/>
              <a:gd name="T26" fmla="*/ 469 w 2278"/>
              <a:gd name="T27" fmla="*/ 132 h 6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78" h="6709">
                <a:moveTo>
                  <a:pt x="469" y="132"/>
                </a:moveTo>
                <a:lnTo>
                  <a:pt x="1800" y="132"/>
                </a:lnTo>
                <a:lnTo>
                  <a:pt x="1800" y="0"/>
                </a:lnTo>
                <a:lnTo>
                  <a:pt x="2039" y="190"/>
                </a:lnTo>
                <a:lnTo>
                  <a:pt x="2278" y="379"/>
                </a:lnTo>
                <a:lnTo>
                  <a:pt x="2039" y="569"/>
                </a:lnTo>
                <a:lnTo>
                  <a:pt x="1800" y="758"/>
                </a:lnTo>
                <a:lnTo>
                  <a:pt x="1800" y="621"/>
                </a:lnTo>
                <a:lnTo>
                  <a:pt x="797" y="621"/>
                </a:lnTo>
                <a:cubicBezTo>
                  <a:pt x="600" y="621"/>
                  <a:pt x="489" y="670"/>
                  <a:pt x="489" y="868"/>
                </a:cubicBezTo>
                <a:lnTo>
                  <a:pt x="489" y="6709"/>
                </a:lnTo>
                <a:lnTo>
                  <a:pt x="0" y="6709"/>
                </a:lnTo>
                <a:lnTo>
                  <a:pt x="0" y="601"/>
                </a:lnTo>
                <a:cubicBezTo>
                  <a:pt x="0" y="343"/>
                  <a:pt x="211" y="132"/>
                  <a:pt x="469" y="132"/>
                </a:cubicBezTo>
                <a:close/>
              </a:path>
            </a:pathLst>
          </a:custGeom>
          <a:gradFill>
            <a:gsLst>
              <a:gs pos="66000">
                <a:srgbClr val="CDAD6B"/>
              </a:gs>
              <a:gs pos="0">
                <a:srgbClr val="EDD5A5"/>
              </a:gs>
              <a:gs pos="100000">
                <a:srgbClr val="956E1F"/>
              </a:gs>
            </a:gsLst>
            <a:lin ang="5400000" scaled="1"/>
          </a:gra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7BB3B3BF-5AD5-46F5-99A6-756D46F7EC35}"/>
              </a:ext>
            </a:extLst>
          </p:cNvPr>
          <p:cNvSpPr>
            <a:spLocks/>
          </p:cNvSpPr>
          <p:nvPr/>
        </p:nvSpPr>
        <p:spPr bwMode="auto">
          <a:xfrm>
            <a:off x="4980823" y="2686050"/>
            <a:ext cx="840253" cy="2457450"/>
          </a:xfrm>
          <a:custGeom>
            <a:avLst/>
            <a:gdLst>
              <a:gd name="T0" fmla="*/ 468 w 1605"/>
              <a:gd name="T1" fmla="*/ 132 h 4693"/>
              <a:gd name="T2" fmla="*/ 1127 w 1605"/>
              <a:gd name="T3" fmla="*/ 132 h 4693"/>
              <a:gd name="T4" fmla="*/ 1127 w 1605"/>
              <a:gd name="T5" fmla="*/ 0 h 4693"/>
              <a:gd name="T6" fmla="*/ 1366 w 1605"/>
              <a:gd name="T7" fmla="*/ 189 h 4693"/>
              <a:gd name="T8" fmla="*/ 1605 w 1605"/>
              <a:gd name="T9" fmla="*/ 379 h 4693"/>
              <a:gd name="T10" fmla="*/ 1366 w 1605"/>
              <a:gd name="T11" fmla="*/ 568 h 4693"/>
              <a:gd name="T12" fmla="*/ 1127 w 1605"/>
              <a:gd name="T13" fmla="*/ 758 h 4693"/>
              <a:gd name="T14" fmla="*/ 1127 w 1605"/>
              <a:gd name="T15" fmla="*/ 620 h 4693"/>
              <a:gd name="T16" fmla="*/ 796 w 1605"/>
              <a:gd name="T17" fmla="*/ 620 h 4693"/>
              <a:gd name="T18" fmla="*/ 488 w 1605"/>
              <a:gd name="T19" fmla="*/ 867 h 4693"/>
              <a:gd name="T20" fmla="*/ 488 w 1605"/>
              <a:gd name="T21" fmla="*/ 4693 h 4693"/>
              <a:gd name="T22" fmla="*/ 0 w 1605"/>
              <a:gd name="T23" fmla="*/ 4693 h 4693"/>
              <a:gd name="T24" fmla="*/ 0 w 1605"/>
              <a:gd name="T25" fmla="*/ 600 h 4693"/>
              <a:gd name="T26" fmla="*/ 468 w 1605"/>
              <a:gd name="T27" fmla="*/ 132 h 4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05" h="4693">
                <a:moveTo>
                  <a:pt x="468" y="132"/>
                </a:moveTo>
                <a:lnTo>
                  <a:pt x="1127" y="132"/>
                </a:lnTo>
                <a:lnTo>
                  <a:pt x="1127" y="0"/>
                </a:lnTo>
                <a:lnTo>
                  <a:pt x="1366" y="189"/>
                </a:lnTo>
                <a:lnTo>
                  <a:pt x="1605" y="379"/>
                </a:lnTo>
                <a:lnTo>
                  <a:pt x="1366" y="568"/>
                </a:lnTo>
                <a:lnTo>
                  <a:pt x="1127" y="758"/>
                </a:lnTo>
                <a:lnTo>
                  <a:pt x="1127" y="620"/>
                </a:lnTo>
                <a:lnTo>
                  <a:pt x="796" y="620"/>
                </a:lnTo>
                <a:cubicBezTo>
                  <a:pt x="599" y="620"/>
                  <a:pt x="488" y="670"/>
                  <a:pt x="488" y="867"/>
                </a:cubicBezTo>
                <a:lnTo>
                  <a:pt x="488" y="4693"/>
                </a:lnTo>
                <a:lnTo>
                  <a:pt x="0" y="4693"/>
                </a:lnTo>
                <a:lnTo>
                  <a:pt x="0" y="600"/>
                </a:lnTo>
                <a:cubicBezTo>
                  <a:pt x="0" y="343"/>
                  <a:pt x="210" y="132"/>
                  <a:pt x="468" y="132"/>
                </a:cubicBezTo>
                <a:close/>
              </a:path>
            </a:pathLst>
          </a:custGeom>
          <a:gradFill>
            <a:gsLst>
              <a:gs pos="66000">
                <a:srgbClr val="CDAD6B"/>
              </a:gs>
              <a:gs pos="0">
                <a:srgbClr val="EDD5A5"/>
              </a:gs>
              <a:gs pos="100000">
                <a:srgbClr val="956E1F"/>
              </a:gs>
            </a:gsLst>
            <a:lin ang="5400000" scaled="1"/>
          </a:gra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1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6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9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4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900"/>
                            </p:stCondLst>
                            <p:childTnLst>
                              <p:par>
                                <p:cTn id="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2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7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2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851920" y="1851670"/>
            <a:ext cx="3168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kern="100" dirty="0">
                <a:gradFill>
                  <a:gsLst>
                    <a:gs pos="0">
                      <a:srgbClr val="EDD5A5"/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5400000" scaled="0"/>
                </a:gradFill>
                <a:cs typeface="+mn-ea"/>
                <a:sym typeface="+mn-lt"/>
              </a:rPr>
              <a:t>Add Title Text</a:t>
            </a:r>
            <a:endParaRPr lang="zh-CN" altLang="zh-CN" sz="4000" kern="100" dirty="0">
              <a:gradFill>
                <a:gsLst>
                  <a:gs pos="0">
                    <a:srgbClr val="EDD5A5"/>
                  </a:gs>
                  <a:gs pos="83000">
                    <a:schemeClr val="accent1">
                      <a:lumMod val="50000"/>
                    </a:schemeClr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54CFC527-DF34-49AF-884B-BC0E8FD2D61B}"/>
              </a:ext>
            </a:extLst>
          </p:cNvPr>
          <p:cNvCxnSpPr>
            <a:cxnSpLocks/>
          </p:cNvCxnSpPr>
          <p:nvPr/>
        </p:nvCxnSpPr>
        <p:spPr>
          <a:xfrm>
            <a:off x="3963615" y="2787774"/>
            <a:ext cx="29846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9C7BB551-9939-4A43-B360-90159FEBF781}"/>
              </a:ext>
            </a:extLst>
          </p:cNvPr>
          <p:cNvSpPr txBox="1"/>
          <p:nvPr/>
        </p:nvSpPr>
        <p:spPr>
          <a:xfrm>
            <a:off x="3939851" y="2892882"/>
            <a:ext cx="1450975" cy="340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42FFF74-474D-4B62-B86E-3CE580800C56}"/>
              </a:ext>
            </a:extLst>
          </p:cNvPr>
          <p:cNvSpPr txBox="1"/>
          <p:nvPr/>
        </p:nvSpPr>
        <p:spPr>
          <a:xfrm>
            <a:off x="5497289" y="2892882"/>
            <a:ext cx="1450975" cy="340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C6DC233-D893-4DD2-8B06-7219DF0D33A3}"/>
              </a:ext>
            </a:extLst>
          </p:cNvPr>
          <p:cNvSpPr/>
          <p:nvPr/>
        </p:nvSpPr>
        <p:spPr>
          <a:xfrm>
            <a:off x="1835696" y="1933240"/>
            <a:ext cx="1296144" cy="1296144"/>
          </a:xfrm>
          <a:prstGeom prst="rect">
            <a:avLst/>
          </a:prstGeom>
          <a:noFill/>
          <a:ln>
            <a:solidFill>
              <a:srgbClr val="EDD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E262E39-098D-44EE-8C6F-DC9D838ECF73}"/>
              </a:ext>
            </a:extLst>
          </p:cNvPr>
          <p:cNvSpPr txBox="1"/>
          <p:nvPr/>
        </p:nvSpPr>
        <p:spPr>
          <a:xfrm>
            <a:off x="1979712" y="1995686"/>
            <a:ext cx="9925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956E1F"/>
                </a:solidFill>
                <a:cs typeface="+mn-ea"/>
                <a:sym typeface="+mn-lt"/>
              </a:rPr>
              <a:t>03</a:t>
            </a:r>
            <a:endParaRPr lang="zh-CN" altLang="en-US" sz="6000" dirty="0">
              <a:solidFill>
                <a:srgbClr val="956E1F"/>
              </a:solidFill>
              <a:cs typeface="+mn-ea"/>
              <a:sym typeface="+mn-lt"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EA738B4C-C8AF-4199-86B3-9764851A28DC}"/>
              </a:ext>
            </a:extLst>
          </p:cNvPr>
          <p:cNvCxnSpPr/>
          <p:nvPr/>
        </p:nvCxnSpPr>
        <p:spPr>
          <a:xfrm flipV="1">
            <a:off x="2571061" y="4045472"/>
            <a:ext cx="648072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A3F931DA-B48D-49CD-A0C1-FB259B0C30F5}"/>
              </a:ext>
            </a:extLst>
          </p:cNvPr>
          <p:cNvCxnSpPr>
            <a:cxnSpLocks/>
          </p:cNvCxnSpPr>
          <p:nvPr/>
        </p:nvCxnSpPr>
        <p:spPr>
          <a:xfrm flipV="1">
            <a:off x="5724128" y="555526"/>
            <a:ext cx="792758" cy="792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001CC06C-094C-4DE0-B294-FCFA9AD20C11}"/>
              </a:ext>
            </a:extLst>
          </p:cNvPr>
          <p:cNvCxnSpPr>
            <a:cxnSpLocks/>
          </p:cNvCxnSpPr>
          <p:nvPr/>
        </p:nvCxnSpPr>
        <p:spPr>
          <a:xfrm flipV="1">
            <a:off x="5292340" y="934797"/>
            <a:ext cx="503796" cy="503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9FBC2F92-9E81-4999-A707-8E85817127E2}"/>
              </a:ext>
            </a:extLst>
          </p:cNvPr>
          <p:cNvCxnSpPr/>
          <p:nvPr/>
        </p:nvCxnSpPr>
        <p:spPr>
          <a:xfrm flipV="1">
            <a:off x="3275856" y="3939902"/>
            <a:ext cx="396044" cy="396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13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0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4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9" grpId="0"/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1660525"/>
            <a:ext cx="3214688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400175" y="1746250"/>
            <a:ext cx="3022600" cy="17176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3660775" y="3133725"/>
            <a:ext cx="1084263" cy="1411288"/>
            <a:chOff x="915591" y="1453733"/>
            <a:chExt cx="2490788" cy="3242072"/>
          </a:xfrm>
        </p:grpSpPr>
        <p:pic>
          <p:nvPicPr>
            <p:cNvPr id="43028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591" y="1453733"/>
              <a:ext cx="2490788" cy="324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ight Triangle 49"/>
            <p:cNvSpPr/>
            <p:nvPr/>
          </p:nvSpPr>
          <p:spPr bwMode="auto">
            <a:xfrm rot="10800000">
              <a:off x="2126340" y="1763718"/>
              <a:ext cx="1017468" cy="2107893"/>
            </a:xfrm>
            <a:prstGeom prst="rtTriangle">
              <a:avLst/>
            </a:prstGeom>
            <a:solidFill>
              <a:schemeClr val="bg1">
                <a:lumMod val="95000"/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9" name="圆角矩形 8"/>
          <p:cNvSpPr/>
          <p:nvPr/>
        </p:nvSpPr>
        <p:spPr bwMode="auto">
          <a:xfrm>
            <a:off x="3776663" y="3270250"/>
            <a:ext cx="855662" cy="1147763"/>
          </a:xfrm>
          <a:prstGeom prst="roundRect">
            <a:avLst>
              <a:gd name="adj" fmla="val 758"/>
            </a:avLst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5265738" y="2047875"/>
            <a:ext cx="2979737" cy="145997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8775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12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Click here to add content, content to match the title. Click here to add content, content to match the title. Click here to add content, content to match the title. </a:t>
            </a: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5400675" y="4078288"/>
            <a:ext cx="1452563" cy="407987"/>
            <a:chOff x="5010707" y="3713018"/>
            <a:chExt cx="1452439" cy="408710"/>
          </a:xfrm>
        </p:grpSpPr>
        <p:sp>
          <p:nvSpPr>
            <p:cNvPr id="15" name="圆角矩形 14"/>
            <p:cNvSpPr/>
            <p:nvPr/>
          </p:nvSpPr>
          <p:spPr>
            <a:xfrm>
              <a:off x="5010707" y="3713018"/>
              <a:ext cx="1452439" cy="408710"/>
            </a:xfrm>
            <a:prstGeom prst="roundRect">
              <a:avLst>
                <a:gd name="adj" fmla="val 26503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010707" y="3754366"/>
              <a:ext cx="484147" cy="3387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accent2"/>
                  </a:solidFill>
                  <a:cs typeface="+mn-ea"/>
                  <a:sym typeface="+mn-lt"/>
                </a:rPr>
                <a:t>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226617" y="3754366"/>
              <a:ext cx="1169695" cy="308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accent2"/>
                  </a:solidFill>
                  <a:cs typeface="+mn-ea"/>
                  <a:sym typeface="+mn-lt"/>
                </a:rPr>
                <a:t>Add title text</a:t>
              </a:r>
              <a:endParaRPr lang="zh-CN" altLang="en-US" sz="105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5265738" y="1678543"/>
            <a:ext cx="240188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Add title text</a:t>
            </a:r>
            <a:endParaRPr lang="zh-CN" altLang="en-US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D775B56-314E-486D-A35E-8CDF7CF3E795}"/>
              </a:ext>
            </a:extLst>
          </p:cNvPr>
          <p:cNvGrpSpPr/>
          <p:nvPr/>
        </p:nvGrpSpPr>
        <p:grpSpPr>
          <a:xfrm>
            <a:off x="229474" y="213488"/>
            <a:ext cx="410277" cy="396044"/>
            <a:chOff x="179512" y="123478"/>
            <a:chExt cx="410277" cy="396044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3E8AE6F0-3991-437B-A8E3-AB8CF8F02A42}"/>
                </a:ext>
              </a:extLst>
            </p:cNvPr>
            <p:cNvSpPr/>
            <p:nvPr/>
          </p:nvSpPr>
          <p:spPr>
            <a:xfrm>
              <a:off x="179512" y="123478"/>
              <a:ext cx="288032" cy="2880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05D9574A-380D-497C-BF0E-E7C4F6C628C4}"/>
                </a:ext>
              </a:extLst>
            </p:cNvPr>
            <p:cNvSpPr/>
            <p:nvPr/>
          </p:nvSpPr>
          <p:spPr>
            <a:xfrm>
              <a:off x="373765" y="303498"/>
              <a:ext cx="216024" cy="216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文本框 48">
            <a:extLst>
              <a:ext uri="{FF2B5EF4-FFF2-40B4-BE49-F238E27FC236}">
                <a16:creationId xmlns:a16="http://schemas.microsoft.com/office/drawing/2014/main" id="{58805A2E-800B-4705-95AD-CB1FA3CFE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283" y="119122"/>
            <a:ext cx="24934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9A20BA2D-62D6-43BA-973D-119743507406}"/>
              </a:ext>
            </a:extLst>
          </p:cNvPr>
          <p:cNvGrpSpPr/>
          <p:nvPr/>
        </p:nvGrpSpPr>
        <p:grpSpPr>
          <a:xfrm>
            <a:off x="460375" y="3084165"/>
            <a:ext cx="2730500" cy="1647825"/>
            <a:chOff x="411163" y="3001963"/>
            <a:chExt cx="2730500" cy="16478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21" t="29398" r="17921" b="13718"/>
            <a:stretch>
              <a:fillRect/>
            </a:stretch>
          </p:blipFill>
          <p:spPr bwMode="auto">
            <a:xfrm>
              <a:off x="411163" y="3001963"/>
              <a:ext cx="2730500" cy="164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B549838-1F2D-4F97-8602-BD298FAB51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36433"/>
            <a:stretch/>
          </p:blipFill>
          <p:spPr>
            <a:xfrm>
              <a:off x="800101" y="3197225"/>
              <a:ext cx="1908175" cy="120808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/>
      <p:bldP spid="19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AE145534-4567-489F-B2B9-1DC645459046}"/>
              </a:ext>
            </a:extLst>
          </p:cNvPr>
          <p:cNvGrpSpPr/>
          <p:nvPr/>
        </p:nvGrpSpPr>
        <p:grpSpPr>
          <a:xfrm>
            <a:off x="786063" y="1238689"/>
            <a:ext cx="2557436" cy="1020608"/>
            <a:chOff x="763879" y="1347614"/>
            <a:chExt cx="2557436" cy="1020608"/>
          </a:xfrm>
        </p:grpSpPr>
        <p:sp>
          <p:nvSpPr>
            <p:cNvPr id="109" name="矩形 108" descr="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">
              <a:extLst>
                <a:ext uri="{FF2B5EF4-FFF2-40B4-BE49-F238E27FC236}">
                  <a16:creationId xmlns:a16="http://schemas.microsoft.com/office/drawing/2014/main" id="{607F1A2C-A85F-45C8-93CC-5E14B63AEC09}"/>
                </a:ext>
              </a:extLst>
            </p:cNvPr>
            <p:cNvSpPr/>
            <p:nvPr/>
          </p:nvSpPr>
          <p:spPr>
            <a:xfrm>
              <a:off x="763879" y="1851670"/>
              <a:ext cx="2532792" cy="51655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400">
                <a:lnSpc>
                  <a:spcPct val="120000"/>
                </a:lnSpc>
                <a:defRPr/>
              </a:pPr>
              <a:r>
                <a:rPr lang="en-US" altLang="zh-CN" sz="1200" dirty="0">
                  <a:solidFill>
                    <a:srgbClr val="EDD5A5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altLang="zh-CN" sz="1200" kern="0" dirty="0">
                <a:solidFill>
                  <a:srgbClr val="EDD5A5"/>
                </a:solidFill>
                <a:cs typeface="+mn-ea"/>
                <a:sym typeface="+mn-lt"/>
              </a:endParaRPr>
            </a:p>
          </p:txBody>
        </p:sp>
        <p:sp>
          <p:nvSpPr>
            <p:cNvPr id="137" name="TextBox 1">
              <a:extLst>
                <a:ext uri="{FF2B5EF4-FFF2-40B4-BE49-F238E27FC236}">
                  <a16:creationId xmlns:a16="http://schemas.microsoft.com/office/drawing/2014/main" id="{CD719E4B-F634-4D11-BBE3-1E55A271A30D}"/>
                </a:ext>
              </a:extLst>
            </p:cNvPr>
            <p:cNvSpPr txBox="1"/>
            <p:nvPr/>
          </p:nvSpPr>
          <p:spPr>
            <a:xfrm>
              <a:off x="1458882" y="1347614"/>
              <a:ext cx="1862433" cy="5059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en-US" altLang="zh-CN" sz="2400" b="1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vi-VN" sz="24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cxnSp>
          <p:nvCxnSpPr>
            <p:cNvPr id="138" name="直接连接符 137">
              <a:extLst>
                <a:ext uri="{FF2B5EF4-FFF2-40B4-BE49-F238E27FC236}">
                  <a16:creationId xmlns:a16="http://schemas.microsoft.com/office/drawing/2014/main" id="{A5E63057-6439-401F-9684-388F06A3202E}"/>
                </a:ext>
              </a:extLst>
            </p:cNvPr>
            <p:cNvCxnSpPr/>
            <p:nvPr/>
          </p:nvCxnSpPr>
          <p:spPr>
            <a:xfrm>
              <a:off x="2905804" y="1869017"/>
              <a:ext cx="26996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1CF10836-E1C0-4C35-B750-53734A8FF3BB}"/>
              </a:ext>
            </a:extLst>
          </p:cNvPr>
          <p:cNvGrpSpPr/>
          <p:nvPr/>
        </p:nvGrpSpPr>
        <p:grpSpPr>
          <a:xfrm>
            <a:off x="5729697" y="1212534"/>
            <a:ext cx="2527758" cy="1008527"/>
            <a:chOff x="5671857" y="1347535"/>
            <a:chExt cx="2527758" cy="1008527"/>
          </a:xfrm>
        </p:grpSpPr>
        <p:sp>
          <p:nvSpPr>
            <p:cNvPr id="152" name="矩形 151" descr="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">
              <a:extLst>
                <a:ext uri="{FF2B5EF4-FFF2-40B4-BE49-F238E27FC236}">
                  <a16:creationId xmlns:a16="http://schemas.microsoft.com/office/drawing/2014/main" id="{2799E3AD-D28F-4E45-99DE-994B2B642B53}"/>
                </a:ext>
              </a:extLst>
            </p:cNvPr>
            <p:cNvSpPr/>
            <p:nvPr/>
          </p:nvSpPr>
          <p:spPr>
            <a:xfrm>
              <a:off x="5689354" y="1839317"/>
              <a:ext cx="2510261" cy="51674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EDD5A5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53" name="TextBox 1">
              <a:extLst>
                <a:ext uri="{FF2B5EF4-FFF2-40B4-BE49-F238E27FC236}">
                  <a16:creationId xmlns:a16="http://schemas.microsoft.com/office/drawing/2014/main" id="{EFDD0942-6B31-48C9-AD43-0C48C517EA5F}"/>
                </a:ext>
              </a:extLst>
            </p:cNvPr>
            <p:cNvSpPr txBox="1"/>
            <p:nvPr/>
          </p:nvSpPr>
          <p:spPr>
            <a:xfrm>
              <a:off x="5671857" y="1347535"/>
              <a:ext cx="1862433" cy="5059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en-US" altLang="zh-CN" sz="2400" b="1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vi-VN" altLang="zh-CN" sz="24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cxnSp>
          <p:nvCxnSpPr>
            <p:cNvPr id="154" name="直接连接符 153">
              <a:extLst>
                <a:ext uri="{FF2B5EF4-FFF2-40B4-BE49-F238E27FC236}">
                  <a16:creationId xmlns:a16="http://schemas.microsoft.com/office/drawing/2014/main" id="{6683737E-BE42-4175-B330-F9B8FE65694E}"/>
                </a:ext>
              </a:extLst>
            </p:cNvPr>
            <p:cNvCxnSpPr/>
            <p:nvPr/>
          </p:nvCxnSpPr>
          <p:spPr>
            <a:xfrm>
              <a:off x="5802437" y="1877877"/>
              <a:ext cx="26996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组合 162">
            <a:extLst>
              <a:ext uri="{FF2B5EF4-FFF2-40B4-BE49-F238E27FC236}">
                <a16:creationId xmlns:a16="http://schemas.microsoft.com/office/drawing/2014/main" id="{0DF2FD0A-B0B0-4481-A963-2DAB9424134D}"/>
              </a:ext>
            </a:extLst>
          </p:cNvPr>
          <p:cNvGrpSpPr/>
          <p:nvPr/>
        </p:nvGrpSpPr>
        <p:grpSpPr>
          <a:xfrm>
            <a:off x="3537674" y="1377203"/>
            <a:ext cx="1012825" cy="1165225"/>
            <a:chOff x="3537674" y="1377203"/>
            <a:chExt cx="1012825" cy="11652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64" name="Freeform 9">
              <a:extLst>
                <a:ext uri="{FF2B5EF4-FFF2-40B4-BE49-F238E27FC236}">
                  <a16:creationId xmlns:a16="http://schemas.microsoft.com/office/drawing/2014/main" id="{F813A2CE-A0A2-4B95-ABD1-7E78924219C4}"/>
                </a:ext>
              </a:extLst>
            </p:cNvPr>
            <p:cNvSpPr/>
            <p:nvPr/>
          </p:nvSpPr>
          <p:spPr bwMode="auto">
            <a:xfrm>
              <a:off x="3537674" y="1377203"/>
              <a:ext cx="1012825" cy="1165225"/>
            </a:xfrm>
            <a:custGeom>
              <a:avLst/>
              <a:gdLst>
                <a:gd name="T0" fmla="*/ 638 w 638"/>
                <a:gd name="T1" fmla="*/ 551 h 734"/>
                <a:gd name="T2" fmla="*/ 638 w 638"/>
                <a:gd name="T3" fmla="*/ 182 h 734"/>
                <a:gd name="T4" fmla="*/ 319 w 638"/>
                <a:gd name="T5" fmla="*/ 0 h 734"/>
                <a:gd name="T6" fmla="*/ 0 w 638"/>
                <a:gd name="T7" fmla="*/ 182 h 734"/>
                <a:gd name="T8" fmla="*/ 0 w 638"/>
                <a:gd name="T9" fmla="*/ 551 h 734"/>
                <a:gd name="T10" fmla="*/ 319 w 638"/>
                <a:gd name="T11" fmla="*/ 734 h 734"/>
                <a:gd name="T12" fmla="*/ 638 w 638"/>
                <a:gd name="T13" fmla="*/ 551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1"/>
                  </a:moveTo>
                  <a:lnTo>
                    <a:pt x="638" y="182"/>
                  </a:lnTo>
                  <a:lnTo>
                    <a:pt x="319" y="0"/>
                  </a:lnTo>
                  <a:lnTo>
                    <a:pt x="0" y="182"/>
                  </a:lnTo>
                  <a:lnTo>
                    <a:pt x="0" y="551"/>
                  </a:lnTo>
                  <a:lnTo>
                    <a:pt x="319" y="734"/>
                  </a:lnTo>
                  <a:lnTo>
                    <a:pt x="638" y="55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400">
                <a:gradFill>
                  <a:gsLst>
                    <a:gs pos="50000">
                      <a:schemeClr val="accent2"/>
                    </a:gs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grpSp>
          <p:nvGrpSpPr>
            <p:cNvPr id="165" name="Group 3">
              <a:extLst>
                <a:ext uri="{FF2B5EF4-FFF2-40B4-BE49-F238E27FC236}">
                  <a16:creationId xmlns:a16="http://schemas.microsoft.com/office/drawing/2014/main" id="{FA8DA9ED-97EB-4047-8E21-F6E364FC4063}"/>
                </a:ext>
              </a:extLst>
            </p:cNvPr>
            <p:cNvGrpSpPr/>
            <p:nvPr/>
          </p:nvGrpSpPr>
          <p:grpSpPr>
            <a:xfrm>
              <a:off x="3852601" y="1779662"/>
              <a:ext cx="392113" cy="392113"/>
              <a:chOff x="3771900" y="2098675"/>
              <a:chExt cx="392113" cy="392113"/>
            </a:xfrm>
            <a:grpFill/>
          </p:grpSpPr>
          <p:sp>
            <p:nvSpPr>
              <p:cNvPr id="166" name="Freeform 6">
                <a:extLst>
                  <a:ext uri="{FF2B5EF4-FFF2-40B4-BE49-F238E27FC236}">
                    <a16:creationId xmlns:a16="http://schemas.microsoft.com/office/drawing/2014/main" id="{51E594E5-63B7-408F-8B57-E09E758CCA45}"/>
                  </a:ext>
                </a:extLst>
              </p:cNvPr>
              <p:cNvSpPr/>
              <p:nvPr/>
            </p:nvSpPr>
            <p:spPr bwMode="auto">
              <a:xfrm>
                <a:off x="3771900" y="2301875"/>
                <a:ext cx="153988" cy="55563"/>
              </a:xfrm>
              <a:custGeom>
                <a:avLst/>
                <a:gdLst>
                  <a:gd name="T0" fmla="*/ 200 w 200"/>
                  <a:gd name="T1" fmla="*/ 1 h 73"/>
                  <a:gd name="T2" fmla="*/ 200 w 200"/>
                  <a:gd name="T3" fmla="*/ 0 h 73"/>
                  <a:gd name="T4" fmla="*/ 0 w 200"/>
                  <a:gd name="T5" fmla="*/ 0 h 73"/>
                  <a:gd name="T6" fmla="*/ 0 w 200"/>
                  <a:gd name="T7" fmla="*/ 1 h 73"/>
                  <a:gd name="T8" fmla="*/ 73 w 200"/>
                  <a:gd name="T9" fmla="*/ 73 h 73"/>
                  <a:gd name="T10" fmla="*/ 127 w 200"/>
                  <a:gd name="T11" fmla="*/ 73 h 73"/>
                  <a:gd name="T12" fmla="*/ 200 w 200"/>
                  <a:gd name="T13" fmla="*/ 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73">
                    <a:moveTo>
                      <a:pt x="200" y="1"/>
                    </a:moveTo>
                    <a:cubicBezTo>
                      <a:pt x="200" y="0"/>
                      <a:pt x="200" y="0"/>
                      <a:pt x="20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41"/>
                      <a:pt x="32" y="73"/>
                      <a:pt x="73" y="73"/>
                    </a:cubicBezTo>
                    <a:cubicBezTo>
                      <a:pt x="127" y="73"/>
                      <a:pt x="127" y="73"/>
                      <a:pt x="127" y="73"/>
                    </a:cubicBezTo>
                    <a:cubicBezTo>
                      <a:pt x="167" y="73"/>
                      <a:pt x="200" y="41"/>
                      <a:pt x="20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7" name="Freeform 7">
                <a:extLst>
                  <a:ext uri="{FF2B5EF4-FFF2-40B4-BE49-F238E27FC236}">
                    <a16:creationId xmlns:a16="http://schemas.microsoft.com/office/drawing/2014/main" id="{6FCEF59D-02B8-4F2C-B708-B92C783BD1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1900" y="2098675"/>
                <a:ext cx="392113" cy="392113"/>
              </a:xfrm>
              <a:custGeom>
                <a:avLst/>
                <a:gdLst>
                  <a:gd name="T0" fmla="*/ 335 w 511"/>
                  <a:gd name="T1" fmla="*/ 476 h 512"/>
                  <a:gd name="T2" fmla="*/ 273 w 511"/>
                  <a:gd name="T3" fmla="*/ 476 h 512"/>
                  <a:gd name="T4" fmla="*/ 273 w 511"/>
                  <a:gd name="T5" fmla="*/ 162 h 512"/>
                  <a:gd name="T6" fmla="*/ 322 w 511"/>
                  <a:gd name="T7" fmla="*/ 112 h 512"/>
                  <a:gd name="T8" fmla="*/ 394 w 511"/>
                  <a:gd name="T9" fmla="*/ 112 h 512"/>
                  <a:gd name="T10" fmla="*/ 314 w 511"/>
                  <a:gd name="T11" fmla="*/ 266 h 512"/>
                  <a:gd name="T12" fmla="*/ 326 w 511"/>
                  <a:gd name="T13" fmla="*/ 266 h 512"/>
                  <a:gd name="T14" fmla="*/ 406 w 511"/>
                  <a:gd name="T15" fmla="*/ 112 h 512"/>
                  <a:gd name="T16" fmla="*/ 417 w 511"/>
                  <a:gd name="T17" fmla="*/ 112 h 512"/>
                  <a:gd name="T18" fmla="*/ 497 w 511"/>
                  <a:gd name="T19" fmla="*/ 266 h 512"/>
                  <a:gd name="T20" fmla="*/ 509 w 511"/>
                  <a:gd name="T21" fmla="*/ 266 h 512"/>
                  <a:gd name="T22" fmla="*/ 429 w 511"/>
                  <a:gd name="T23" fmla="*/ 112 h 512"/>
                  <a:gd name="T24" fmla="*/ 497 w 511"/>
                  <a:gd name="T25" fmla="*/ 112 h 512"/>
                  <a:gd name="T26" fmla="*/ 511 w 511"/>
                  <a:gd name="T27" fmla="*/ 97 h 512"/>
                  <a:gd name="T28" fmla="*/ 497 w 511"/>
                  <a:gd name="T29" fmla="*/ 83 h 512"/>
                  <a:gd name="T30" fmla="*/ 322 w 511"/>
                  <a:gd name="T31" fmla="*/ 83 h 512"/>
                  <a:gd name="T32" fmla="*/ 273 w 511"/>
                  <a:gd name="T33" fmla="*/ 32 h 512"/>
                  <a:gd name="T34" fmla="*/ 273 w 511"/>
                  <a:gd name="T35" fmla="*/ 7 h 512"/>
                  <a:gd name="T36" fmla="*/ 266 w 511"/>
                  <a:gd name="T37" fmla="*/ 0 h 512"/>
                  <a:gd name="T38" fmla="*/ 247 w 511"/>
                  <a:gd name="T39" fmla="*/ 0 h 512"/>
                  <a:gd name="T40" fmla="*/ 239 w 511"/>
                  <a:gd name="T41" fmla="*/ 7 h 512"/>
                  <a:gd name="T42" fmla="*/ 239 w 511"/>
                  <a:gd name="T43" fmla="*/ 32 h 512"/>
                  <a:gd name="T44" fmla="*/ 190 w 511"/>
                  <a:gd name="T45" fmla="*/ 83 h 512"/>
                  <a:gd name="T46" fmla="*/ 15 w 511"/>
                  <a:gd name="T47" fmla="*/ 83 h 512"/>
                  <a:gd name="T48" fmla="*/ 0 w 511"/>
                  <a:gd name="T49" fmla="*/ 97 h 512"/>
                  <a:gd name="T50" fmla="*/ 15 w 511"/>
                  <a:gd name="T51" fmla="*/ 112 h 512"/>
                  <a:gd name="T52" fmla="*/ 83 w 511"/>
                  <a:gd name="T53" fmla="*/ 112 h 512"/>
                  <a:gd name="T54" fmla="*/ 3 w 511"/>
                  <a:gd name="T55" fmla="*/ 266 h 512"/>
                  <a:gd name="T56" fmla="*/ 15 w 511"/>
                  <a:gd name="T57" fmla="*/ 266 h 512"/>
                  <a:gd name="T58" fmla="*/ 95 w 511"/>
                  <a:gd name="T59" fmla="*/ 112 h 512"/>
                  <a:gd name="T60" fmla="*/ 106 w 511"/>
                  <a:gd name="T61" fmla="*/ 112 h 512"/>
                  <a:gd name="T62" fmla="*/ 186 w 511"/>
                  <a:gd name="T63" fmla="*/ 266 h 512"/>
                  <a:gd name="T64" fmla="*/ 198 w 511"/>
                  <a:gd name="T65" fmla="*/ 266 h 512"/>
                  <a:gd name="T66" fmla="*/ 118 w 511"/>
                  <a:gd name="T67" fmla="*/ 112 h 512"/>
                  <a:gd name="T68" fmla="*/ 190 w 511"/>
                  <a:gd name="T69" fmla="*/ 112 h 512"/>
                  <a:gd name="T70" fmla="*/ 239 w 511"/>
                  <a:gd name="T71" fmla="*/ 162 h 512"/>
                  <a:gd name="T72" fmla="*/ 239 w 511"/>
                  <a:gd name="T73" fmla="*/ 476 h 512"/>
                  <a:gd name="T74" fmla="*/ 178 w 511"/>
                  <a:gd name="T75" fmla="*/ 476 h 512"/>
                  <a:gd name="T76" fmla="*/ 159 w 511"/>
                  <a:gd name="T77" fmla="*/ 494 h 512"/>
                  <a:gd name="T78" fmla="*/ 178 w 511"/>
                  <a:gd name="T79" fmla="*/ 512 h 512"/>
                  <a:gd name="T80" fmla="*/ 335 w 511"/>
                  <a:gd name="T81" fmla="*/ 512 h 512"/>
                  <a:gd name="T82" fmla="*/ 353 w 511"/>
                  <a:gd name="T83" fmla="*/ 494 h 512"/>
                  <a:gd name="T84" fmla="*/ 335 w 511"/>
                  <a:gd name="T85" fmla="*/ 476 h 512"/>
                  <a:gd name="T86" fmla="*/ 218 w 511"/>
                  <a:gd name="T87" fmla="*/ 97 h 512"/>
                  <a:gd name="T88" fmla="*/ 256 w 511"/>
                  <a:gd name="T89" fmla="*/ 59 h 512"/>
                  <a:gd name="T90" fmla="*/ 294 w 511"/>
                  <a:gd name="T91" fmla="*/ 97 h 512"/>
                  <a:gd name="T92" fmla="*/ 256 w 511"/>
                  <a:gd name="T93" fmla="*/ 135 h 512"/>
                  <a:gd name="T94" fmla="*/ 218 w 511"/>
                  <a:gd name="T95" fmla="*/ 97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11" h="512">
                    <a:moveTo>
                      <a:pt x="335" y="476"/>
                    </a:moveTo>
                    <a:cubicBezTo>
                      <a:pt x="273" y="476"/>
                      <a:pt x="273" y="476"/>
                      <a:pt x="273" y="476"/>
                    </a:cubicBezTo>
                    <a:cubicBezTo>
                      <a:pt x="273" y="162"/>
                      <a:pt x="273" y="162"/>
                      <a:pt x="273" y="162"/>
                    </a:cubicBezTo>
                    <a:cubicBezTo>
                      <a:pt x="297" y="156"/>
                      <a:pt x="316" y="136"/>
                      <a:pt x="322" y="112"/>
                    </a:cubicBezTo>
                    <a:cubicBezTo>
                      <a:pt x="394" y="112"/>
                      <a:pt x="394" y="112"/>
                      <a:pt x="394" y="112"/>
                    </a:cubicBezTo>
                    <a:cubicBezTo>
                      <a:pt x="314" y="266"/>
                      <a:pt x="314" y="266"/>
                      <a:pt x="314" y="266"/>
                    </a:cubicBezTo>
                    <a:cubicBezTo>
                      <a:pt x="326" y="266"/>
                      <a:pt x="326" y="266"/>
                      <a:pt x="326" y="266"/>
                    </a:cubicBezTo>
                    <a:cubicBezTo>
                      <a:pt x="406" y="112"/>
                      <a:pt x="406" y="112"/>
                      <a:pt x="406" y="112"/>
                    </a:cubicBezTo>
                    <a:cubicBezTo>
                      <a:pt x="417" y="112"/>
                      <a:pt x="417" y="112"/>
                      <a:pt x="417" y="112"/>
                    </a:cubicBezTo>
                    <a:cubicBezTo>
                      <a:pt x="497" y="266"/>
                      <a:pt x="497" y="266"/>
                      <a:pt x="497" y="266"/>
                    </a:cubicBezTo>
                    <a:cubicBezTo>
                      <a:pt x="509" y="266"/>
                      <a:pt x="509" y="266"/>
                      <a:pt x="509" y="266"/>
                    </a:cubicBezTo>
                    <a:cubicBezTo>
                      <a:pt x="429" y="112"/>
                      <a:pt x="429" y="112"/>
                      <a:pt x="429" y="112"/>
                    </a:cubicBezTo>
                    <a:cubicBezTo>
                      <a:pt x="497" y="112"/>
                      <a:pt x="497" y="112"/>
                      <a:pt x="497" y="112"/>
                    </a:cubicBezTo>
                    <a:cubicBezTo>
                      <a:pt x="505" y="112"/>
                      <a:pt x="511" y="105"/>
                      <a:pt x="511" y="97"/>
                    </a:cubicBezTo>
                    <a:cubicBezTo>
                      <a:pt x="511" y="89"/>
                      <a:pt x="505" y="83"/>
                      <a:pt x="497" y="83"/>
                    </a:cubicBezTo>
                    <a:cubicBezTo>
                      <a:pt x="322" y="83"/>
                      <a:pt x="322" y="83"/>
                      <a:pt x="322" y="83"/>
                    </a:cubicBezTo>
                    <a:cubicBezTo>
                      <a:pt x="316" y="58"/>
                      <a:pt x="297" y="39"/>
                      <a:pt x="273" y="32"/>
                    </a:cubicBezTo>
                    <a:cubicBezTo>
                      <a:pt x="273" y="7"/>
                      <a:pt x="273" y="7"/>
                      <a:pt x="273" y="7"/>
                    </a:cubicBezTo>
                    <a:cubicBezTo>
                      <a:pt x="273" y="3"/>
                      <a:pt x="270" y="0"/>
                      <a:pt x="266" y="0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242" y="0"/>
                      <a:pt x="239" y="3"/>
                      <a:pt x="239" y="7"/>
                    </a:cubicBezTo>
                    <a:cubicBezTo>
                      <a:pt x="239" y="32"/>
                      <a:pt x="239" y="32"/>
                      <a:pt x="239" y="32"/>
                    </a:cubicBezTo>
                    <a:cubicBezTo>
                      <a:pt x="215" y="38"/>
                      <a:pt x="196" y="58"/>
                      <a:pt x="190" y="83"/>
                    </a:cubicBezTo>
                    <a:cubicBezTo>
                      <a:pt x="15" y="83"/>
                      <a:pt x="15" y="83"/>
                      <a:pt x="15" y="83"/>
                    </a:cubicBezTo>
                    <a:cubicBezTo>
                      <a:pt x="7" y="83"/>
                      <a:pt x="0" y="89"/>
                      <a:pt x="0" y="97"/>
                    </a:cubicBezTo>
                    <a:cubicBezTo>
                      <a:pt x="0" y="105"/>
                      <a:pt x="7" y="112"/>
                      <a:pt x="15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3" y="266"/>
                      <a:pt x="3" y="266"/>
                      <a:pt x="3" y="266"/>
                    </a:cubicBezTo>
                    <a:cubicBezTo>
                      <a:pt x="15" y="266"/>
                      <a:pt x="15" y="266"/>
                      <a:pt x="15" y="266"/>
                    </a:cubicBezTo>
                    <a:cubicBezTo>
                      <a:pt x="95" y="112"/>
                      <a:pt x="95" y="112"/>
                      <a:pt x="95" y="112"/>
                    </a:cubicBezTo>
                    <a:cubicBezTo>
                      <a:pt x="106" y="112"/>
                      <a:pt x="106" y="112"/>
                      <a:pt x="106" y="112"/>
                    </a:cubicBezTo>
                    <a:cubicBezTo>
                      <a:pt x="186" y="266"/>
                      <a:pt x="186" y="266"/>
                      <a:pt x="186" y="266"/>
                    </a:cubicBezTo>
                    <a:cubicBezTo>
                      <a:pt x="198" y="266"/>
                      <a:pt x="198" y="266"/>
                      <a:pt x="198" y="266"/>
                    </a:cubicBezTo>
                    <a:cubicBezTo>
                      <a:pt x="118" y="112"/>
                      <a:pt x="118" y="112"/>
                      <a:pt x="118" y="112"/>
                    </a:cubicBezTo>
                    <a:cubicBezTo>
                      <a:pt x="190" y="112"/>
                      <a:pt x="190" y="112"/>
                      <a:pt x="190" y="112"/>
                    </a:cubicBezTo>
                    <a:cubicBezTo>
                      <a:pt x="196" y="136"/>
                      <a:pt x="215" y="156"/>
                      <a:pt x="239" y="162"/>
                    </a:cubicBezTo>
                    <a:cubicBezTo>
                      <a:pt x="239" y="476"/>
                      <a:pt x="239" y="476"/>
                      <a:pt x="239" y="476"/>
                    </a:cubicBezTo>
                    <a:cubicBezTo>
                      <a:pt x="178" y="476"/>
                      <a:pt x="178" y="476"/>
                      <a:pt x="178" y="476"/>
                    </a:cubicBezTo>
                    <a:cubicBezTo>
                      <a:pt x="168" y="476"/>
                      <a:pt x="159" y="484"/>
                      <a:pt x="159" y="494"/>
                    </a:cubicBezTo>
                    <a:cubicBezTo>
                      <a:pt x="159" y="504"/>
                      <a:pt x="168" y="512"/>
                      <a:pt x="178" y="512"/>
                    </a:cubicBezTo>
                    <a:cubicBezTo>
                      <a:pt x="335" y="512"/>
                      <a:pt x="335" y="512"/>
                      <a:pt x="335" y="512"/>
                    </a:cubicBezTo>
                    <a:cubicBezTo>
                      <a:pt x="345" y="512"/>
                      <a:pt x="353" y="504"/>
                      <a:pt x="353" y="494"/>
                    </a:cubicBezTo>
                    <a:cubicBezTo>
                      <a:pt x="353" y="484"/>
                      <a:pt x="345" y="476"/>
                      <a:pt x="335" y="476"/>
                    </a:cubicBezTo>
                    <a:close/>
                    <a:moveTo>
                      <a:pt x="218" y="97"/>
                    </a:moveTo>
                    <a:cubicBezTo>
                      <a:pt x="218" y="76"/>
                      <a:pt x="235" y="59"/>
                      <a:pt x="256" y="59"/>
                    </a:cubicBezTo>
                    <a:cubicBezTo>
                      <a:pt x="277" y="59"/>
                      <a:pt x="294" y="76"/>
                      <a:pt x="294" y="97"/>
                    </a:cubicBezTo>
                    <a:cubicBezTo>
                      <a:pt x="294" y="118"/>
                      <a:pt x="277" y="135"/>
                      <a:pt x="256" y="135"/>
                    </a:cubicBezTo>
                    <a:cubicBezTo>
                      <a:pt x="235" y="135"/>
                      <a:pt x="218" y="118"/>
                      <a:pt x="218" y="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8" name="Freeform 8">
                <a:extLst>
                  <a:ext uri="{FF2B5EF4-FFF2-40B4-BE49-F238E27FC236}">
                    <a16:creationId xmlns:a16="http://schemas.microsoft.com/office/drawing/2014/main" id="{4AD27271-A3F6-49B1-AB94-AA83607358C9}"/>
                  </a:ext>
                </a:extLst>
              </p:cNvPr>
              <p:cNvSpPr/>
              <p:nvPr/>
            </p:nvSpPr>
            <p:spPr bwMode="auto">
              <a:xfrm>
                <a:off x="4010025" y="2301875"/>
                <a:ext cx="153988" cy="55563"/>
              </a:xfrm>
              <a:custGeom>
                <a:avLst/>
                <a:gdLst>
                  <a:gd name="T0" fmla="*/ 201 w 201"/>
                  <a:gd name="T1" fmla="*/ 0 h 73"/>
                  <a:gd name="T2" fmla="*/ 0 w 201"/>
                  <a:gd name="T3" fmla="*/ 0 h 73"/>
                  <a:gd name="T4" fmla="*/ 0 w 201"/>
                  <a:gd name="T5" fmla="*/ 1 h 73"/>
                  <a:gd name="T6" fmla="*/ 73 w 201"/>
                  <a:gd name="T7" fmla="*/ 73 h 73"/>
                  <a:gd name="T8" fmla="*/ 128 w 201"/>
                  <a:gd name="T9" fmla="*/ 73 h 73"/>
                  <a:gd name="T10" fmla="*/ 201 w 201"/>
                  <a:gd name="T11" fmla="*/ 1 h 73"/>
                  <a:gd name="T12" fmla="*/ 201 w 201"/>
                  <a:gd name="T1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1" h="73">
                    <a:moveTo>
                      <a:pt x="20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41"/>
                      <a:pt x="33" y="73"/>
                      <a:pt x="73" y="73"/>
                    </a:cubicBezTo>
                    <a:cubicBezTo>
                      <a:pt x="128" y="73"/>
                      <a:pt x="128" y="73"/>
                      <a:pt x="128" y="73"/>
                    </a:cubicBezTo>
                    <a:cubicBezTo>
                      <a:pt x="168" y="73"/>
                      <a:pt x="201" y="41"/>
                      <a:pt x="201" y="1"/>
                    </a:cubicBezTo>
                    <a:cubicBezTo>
                      <a:pt x="201" y="0"/>
                      <a:pt x="201" y="0"/>
                      <a:pt x="2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9" name="Freeform 9">
                <a:extLst>
                  <a:ext uri="{FF2B5EF4-FFF2-40B4-BE49-F238E27FC236}">
                    <a16:creationId xmlns:a16="http://schemas.microsoft.com/office/drawing/2014/main" id="{637172F9-1BFC-4D54-87EF-C4FC79C4F7B2}"/>
                  </a:ext>
                </a:extLst>
              </p:cNvPr>
              <p:cNvSpPr/>
              <p:nvPr/>
            </p:nvSpPr>
            <p:spPr bwMode="auto">
              <a:xfrm>
                <a:off x="3771900" y="2301875"/>
                <a:ext cx="153988" cy="55563"/>
              </a:xfrm>
              <a:custGeom>
                <a:avLst/>
                <a:gdLst>
                  <a:gd name="T0" fmla="*/ 200 w 200"/>
                  <a:gd name="T1" fmla="*/ 1 h 73"/>
                  <a:gd name="T2" fmla="*/ 200 w 200"/>
                  <a:gd name="T3" fmla="*/ 0 h 73"/>
                  <a:gd name="T4" fmla="*/ 0 w 200"/>
                  <a:gd name="T5" fmla="*/ 0 h 73"/>
                  <a:gd name="T6" fmla="*/ 0 w 200"/>
                  <a:gd name="T7" fmla="*/ 1 h 73"/>
                  <a:gd name="T8" fmla="*/ 73 w 200"/>
                  <a:gd name="T9" fmla="*/ 73 h 73"/>
                  <a:gd name="T10" fmla="*/ 127 w 200"/>
                  <a:gd name="T11" fmla="*/ 73 h 73"/>
                  <a:gd name="T12" fmla="*/ 200 w 200"/>
                  <a:gd name="T13" fmla="*/ 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73">
                    <a:moveTo>
                      <a:pt x="200" y="1"/>
                    </a:moveTo>
                    <a:cubicBezTo>
                      <a:pt x="200" y="0"/>
                      <a:pt x="200" y="0"/>
                      <a:pt x="20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41"/>
                      <a:pt x="32" y="73"/>
                      <a:pt x="73" y="73"/>
                    </a:cubicBezTo>
                    <a:cubicBezTo>
                      <a:pt x="127" y="73"/>
                      <a:pt x="127" y="73"/>
                      <a:pt x="127" y="73"/>
                    </a:cubicBezTo>
                    <a:cubicBezTo>
                      <a:pt x="167" y="73"/>
                      <a:pt x="200" y="41"/>
                      <a:pt x="20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0" name="Freeform 10">
                <a:extLst>
                  <a:ext uri="{FF2B5EF4-FFF2-40B4-BE49-F238E27FC236}">
                    <a16:creationId xmlns:a16="http://schemas.microsoft.com/office/drawing/2014/main" id="{5CBE420B-8929-4847-BBA7-EE1C96C603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1900" y="2098675"/>
                <a:ext cx="392113" cy="392113"/>
              </a:xfrm>
              <a:custGeom>
                <a:avLst/>
                <a:gdLst>
                  <a:gd name="T0" fmla="*/ 335 w 511"/>
                  <a:gd name="T1" fmla="*/ 476 h 512"/>
                  <a:gd name="T2" fmla="*/ 273 w 511"/>
                  <a:gd name="T3" fmla="*/ 476 h 512"/>
                  <a:gd name="T4" fmla="*/ 273 w 511"/>
                  <a:gd name="T5" fmla="*/ 162 h 512"/>
                  <a:gd name="T6" fmla="*/ 322 w 511"/>
                  <a:gd name="T7" fmla="*/ 112 h 512"/>
                  <a:gd name="T8" fmla="*/ 394 w 511"/>
                  <a:gd name="T9" fmla="*/ 112 h 512"/>
                  <a:gd name="T10" fmla="*/ 314 w 511"/>
                  <a:gd name="T11" fmla="*/ 266 h 512"/>
                  <a:gd name="T12" fmla="*/ 326 w 511"/>
                  <a:gd name="T13" fmla="*/ 266 h 512"/>
                  <a:gd name="T14" fmla="*/ 406 w 511"/>
                  <a:gd name="T15" fmla="*/ 112 h 512"/>
                  <a:gd name="T16" fmla="*/ 417 w 511"/>
                  <a:gd name="T17" fmla="*/ 112 h 512"/>
                  <a:gd name="T18" fmla="*/ 497 w 511"/>
                  <a:gd name="T19" fmla="*/ 266 h 512"/>
                  <a:gd name="T20" fmla="*/ 509 w 511"/>
                  <a:gd name="T21" fmla="*/ 266 h 512"/>
                  <a:gd name="T22" fmla="*/ 429 w 511"/>
                  <a:gd name="T23" fmla="*/ 112 h 512"/>
                  <a:gd name="T24" fmla="*/ 497 w 511"/>
                  <a:gd name="T25" fmla="*/ 112 h 512"/>
                  <a:gd name="T26" fmla="*/ 511 w 511"/>
                  <a:gd name="T27" fmla="*/ 97 h 512"/>
                  <a:gd name="T28" fmla="*/ 497 w 511"/>
                  <a:gd name="T29" fmla="*/ 83 h 512"/>
                  <a:gd name="T30" fmla="*/ 322 w 511"/>
                  <a:gd name="T31" fmla="*/ 83 h 512"/>
                  <a:gd name="T32" fmla="*/ 273 w 511"/>
                  <a:gd name="T33" fmla="*/ 32 h 512"/>
                  <a:gd name="T34" fmla="*/ 273 w 511"/>
                  <a:gd name="T35" fmla="*/ 7 h 512"/>
                  <a:gd name="T36" fmla="*/ 266 w 511"/>
                  <a:gd name="T37" fmla="*/ 0 h 512"/>
                  <a:gd name="T38" fmla="*/ 247 w 511"/>
                  <a:gd name="T39" fmla="*/ 0 h 512"/>
                  <a:gd name="T40" fmla="*/ 239 w 511"/>
                  <a:gd name="T41" fmla="*/ 7 h 512"/>
                  <a:gd name="T42" fmla="*/ 239 w 511"/>
                  <a:gd name="T43" fmla="*/ 32 h 512"/>
                  <a:gd name="T44" fmla="*/ 190 w 511"/>
                  <a:gd name="T45" fmla="*/ 83 h 512"/>
                  <a:gd name="T46" fmla="*/ 15 w 511"/>
                  <a:gd name="T47" fmla="*/ 83 h 512"/>
                  <a:gd name="T48" fmla="*/ 0 w 511"/>
                  <a:gd name="T49" fmla="*/ 97 h 512"/>
                  <a:gd name="T50" fmla="*/ 15 w 511"/>
                  <a:gd name="T51" fmla="*/ 112 h 512"/>
                  <a:gd name="T52" fmla="*/ 83 w 511"/>
                  <a:gd name="T53" fmla="*/ 112 h 512"/>
                  <a:gd name="T54" fmla="*/ 3 w 511"/>
                  <a:gd name="T55" fmla="*/ 266 h 512"/>
                  <a:gd name="T56" fmla="*/ 15 w 511"/>
                  <a:gd name="T57" fmla="*/ 266 h 512"/>
                  <a:gd name="T58" fmla="*/ 95 w 511"/>
                  <a:gd name="T59" fmla="*/ 112 h 512"/>
                  <a:gd name="T60" fmla="*/ 106 w 511"/>
                  <a:gd name="T61" fmla="*/ 112 h 512"/>
                  <a:gd name="T62" fmla="*/ 186 w 511"/>
                  <a:gd name="T63" fmla="*/ 266 h 512"/>
                  <a:gd name="T64" fmla="*/ 198 w 511"/>
                  <a:gd name="T65" fmla="*/ 266 h 512"/>
                  <a:gd name="T66" fmla="*/ 118 w 511"/>
                  <a:gd name="T67" fmla="*/ 112 h 512"/>
                  <a:gd name="T68" fmla="*/ 190 w 511"/>
                  <a:gd name="T69" fmla="*/ 112 h 512"/>
                  <a:gd name="T70" fmla="*/ 239 w 511"/>
                  <a:gd name="T71" fmla="*/ 162 h 512"/>
                  <a:gd name="T72" fmla="*/ 239 w 511"/>
                  <a:gd name="T73" fmla="*/ 476 h 512"/>
                  <a:gd name="T74" fmla="*/ 178 w 511"/>
                  <a:gd name="T75" fmla="*/ 476 h 512"/>
                  <a:gd name="T76" fmla="*/ 159 w 511"/>
                  <a:gd name="T77" fmla="*/ 494 h 512"/>
                  <a:gd name="T78" fmla="*/ 178 w 511"/>
                  <a:gd name="T79" fmla="*/ 512 h 512"/>
                  <a:gd name="T80" fmla="*/ 335 w 511"/>
                  <a:gd name="T81" fmla="*/ 512 h 512"/>
                  <a:gd name="T82" fmla="*/ 353 w 511"/>
                  <a:gd name="T83" fmla="*/ 494 h 512"/>
                  <a:gd name="T84" fmla="*/ 335 w 511"/>
                  <a:gd name="T85" fmla="*/ 476 h 512"/>
                  <a:gd name="T86" fmla="*/ 218 w 511"/>
                  <a:gd name="T87" fmla="*/ 97 h 512"/>
                  <a:gd name="T88" fmla="*/ 256 w 511"/>
                  <a:gd name="T89" fmla="*/ 59 h 512"/>
                  <a:gd name="T90" fmla="*/ 294 w 511"/>
                  <a:gd name="T91" fmla="*/ 97 h 512"/>
                  <a:gd name="T92" fmla="*/ 256 w 511"/>
                  <a:gd name="T93" fmla="*/ 135 h 512"/>
                  <a:gd name="T94" fmla="*/ 218 w 511"/>
                  <a:gd name="T95" fmla="*/ 97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11" h="512">
                    <a:moveTo>
                      <a:pt x="335" y="476"/>
                    </a:moveTo>
                    <a:cubicBezTo>
                      <a:pt x="273" y="476"/>
                      <a:pt x="273" y="476"/>
                      <a:pt x="273" y="476"/>
                    </a:cubicBezTo>
                    <a:cubicBezTo>
                      <a:pt x="273" y="162"/>
                      <a:pt x="273" y="162"/>
                      <a:pt x="273" y="162"/>
                    </a:cubicBezTo>
                    <a:cubicBezTo>
                      <a:pt x="297" y="156"/>
                      <a:pt x="316" y="136"/>
                      <a:pt x="322" y="112"/>
                    </a:cubicBezTo>
                    <a:cubicBezTo>
                      <a:pt x="394" y="112"/>
                      <a:pt x="394" y="112"/>
                      <a:pt x="394" y="112"/>
                    </a:cubicBezTo>
                    <a:cubicBezTo>
                      <a:pt x="314" y="266"/>
                      <a:pt x="314" y="266"/>
                      <a:pt x="314" y="266"/>
                    </a:cubicBezTo>
                    <a:cubicBezTo>
                      <a:pt x="326" y="266"/>
                      <a:pt x="326" y="266"/>
                      <a:pt x="326" y="266"/>
                    </a:cubicBezTo>
                    <a:cubicBezTo>
                      <a:pt x="406" y="112"/>
                      <a:pt x="406" y="112"/>
                      <a:pt x="406" y="112"/>
                    </a:cubicBezTo>
                    <a:cubicBezTo>
                      <a:pt x="417" y="112"/>
                      <a:pt x="417" y="112"/>
                      <a:pt x="417" y="112"/>
                    </a:cubicBezTo>
                    <a:cubicBezTo>
                      <a:pt x="497" y="266"/>
                      <a:pt x="497" y="266"/>
                      <a:pt x="497" y="266"/>
                    </a:cubicBezTo>
                    <a:cubicBezTo>
                      <a:pt x="509" y="266"/>
                      <a:pt x="509" y="266"/>
                      <a:pt x="509" y="266"/>
                    </a:cubicBezTo>
                    <a:cubicBezTo>
                      <a:pt x="429" y="112"/>
                      <a:pt x="429" y="112"/>
                      <a:pt x="429" y="112"/>
                    </a:cubicBezTo>
                    <a:cubicBezTo>
                      <a:pt x="497" y="112"/>
                      <a:pt x="497" y="112"/>
                      <a:pt x="497" y="112"/>
                    </a:cubicBezTo>
                    <a:cubicBezTo>
                      <a:pt x="505" y="112"/>
                      <a:pt x="511" y="105"/>
                      <a:pt x="511" y="97"/>
                    </a:cubicBezTo>
                    <a:cubicBezTo>
                      <a:pt x="511" y="89"/>
                      <a:pt x="505" y="83"/>
                      <a:pt x="497" y="83"/>
                    </a:cubicBezTo>
                    <a:cubicBezTo>
                      <a:pt x="322" y="83"/>
                      <a:pt x="322" y="83"/>
                      <a:pt x="322" y="83"/>
                    </a:cubicBezTo>
                    <a:cubicBezTo>
                      <a:pt x="316" y="58"/>
                      <a:pt x="297" y="39"/>
                      <a:pt x="273" y="32"/>
                    </a:cubicBezTo>
                    <a:cubicBezTo>
                      <a:pt x="273" y="7"/>
                      <a:pt x="273" y="7"/>
                      <a:pt x="273" y="7"/>
                    </a:cubicBezTo>
                    <a:cubicBezTo>
                      <a:pt x="273" y="3"/>
                      <a:pt x="270" y="0"/>
                      <a:pt x="266" y="0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242" y="0"/>
                      <a:pt x="239" y="3"/>
                      <a:pt x="239" y="7"/>
                    </a:cubicBezTo>
                    <a:cubicBezTo>
                      <a:pt x="239" y="32"/>
                      <a:pt x="239" y="32"/>
                      <a:pt x="239" y="32"/>
                    </a:cubicBezTo>
                    <a:cubicBezTo>
                      <a:pt x="215" y="38"/>
                      <a:pt x="196" y="58"/>
                      <a:pt x="190" y="83"/>
                    </a:cubicBezTo>
                    <a:cubicBezTo>
                      <a:pt x="15" y="83"/>
                      <a:pt x="15" y="83"/>
                      <a:pt x="15" y="83"/>
                    </a:cubicBezTo>
                    <a:cubicBezTo>
                      <a:pt x="7" y="83"/>
                      <a:pt x="0" y="89"/>
                      <a:pt x="0" y="97"/>
                    </a:cubicBezTo>
                    <a:cubicBezTo>
                      <a:pt x="0" y="105"/>
                      <a:pt x="7" y="112"/>
                      <a:pt x="15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3" y="266"/>
                      <a:pt x="3" y="266"/>
                      <a:pt x="3" y="266"/>
                    </a:cubicBezTo>
                    <a:cubicBezTo>
                      <a:pt x="15" y="266"/>
                      <a:pt x="15" y="266"/>
                      <a:pt x="15" y="266"/>
                    </a:cubicBezTo>
                    <a:cubicBezTo>
                      <a:pt x="95" y="112"/>
                      <a:pt x="95" y="112"/>
                      <a:pt x="95" y="112"/>
                    </a:cubicBezTo>
                    <a:cubicBezTo>
                      <a:pt x="106" y="112"/>
                      <a:pt x="106" y="112"/>
                      <a:pt x="106" y="112"/>
                    </a:cubicBezTo>
                    <a:cubicBezTo>
                      <a:pt x="186" y="266"/>
                      <a:pt x="186" y="266"/>
                      <a:pt x="186" y="266"/>
                    </a:cubicBezTo>
                    <a:cubicBezTo>
                      <a:pt x="198" y="266"/>
                      <a:pt x="198" y="266"/>
                      <a:pt x="198" y="266"/>
                    </a:cubicBezTo>
                    <a:cubicBezTo>
                      <a:pt x="118" y="112"/>
                      <a:pt x="118" y="112"/>
                      <a:pt x="118" y="112"/>
                    </a:cubicBezTo>
                    <a:cubicBezTo>
                      <a:pt x="190" y="112"/>
                      <a:pt x="190" y="112"/>
                      <a:pt x="190" y="112"/>
                    </a:cubicBezTo>
                    <a:cubicBezTo>
                      <a:pt x="196" y="136"/>
                      <a:pt x="215" y="156"/>
                      <a:pt x="239" y="162"/>
                    </a:cubicBezTo>
                    <a:cubicBezTo>
                      <a:pt x="239" y="476"/>
                      <a:pt x="239" y="476"/>
                      <a:pt x="239" y="476"/>
                    </a:cubicBezTo>
                    <a:cubicBezTo>
                      <a:pt x="178" y="476"/>
                      <a:pt x="178" y="476"/>
                      <a:pt x="178" y="476"/>
                    </a:cubicBezTo>
                    <a:cubicBezTo>
                      <a:pt x="168" y="476"/>
                      <a:pt x="159" y="484"/>
                      <a:pt x="159" y="494"/>
                    </a:cubicBezTo>
                    <a:cubicBezTo>
                      <a:pt x="159" y="504"/>
                      <a:pt x="168" y="512"/>
                      <a:pt x="178" y="512"/>
                    </a:cubicBezTo>
                    <a:cubicBezTo>
                      <a:pt x="335" y="512"/>
                      <a:pt x="335" y="512"/>
                      <a:pt x="335" y="512"/>
                    </a:cubicBezTo>
                    <a:cubicBezTo>
                      <a:pt x="345" y="512"/>
                      <a:pt x="353" y="504"/>
                      <a:pt x="353" y="494"/>
                    </a:cubicBezTo>
                    <a:cubicBezTo>
                      <a:pt x="353" y="484"/>
                      <a:pt x="345" y="476"/>
                      <a:pt x="335" y="476"/>
                    </a:cubicBezTo>
                    <a:close/>
                    <a:moveTo>
                      <a:pt x="218" y="97"/>
                    </a:moveTo>
                    <a:cubicBezTo>
                      <a:pt x="218" y="76"/>
                      <a:pt x="235" y="59"/>
                      <a:pt x="256" y="59"/>
                    </a:cubicBezTo>
                    <a:cubicBezTo>
                      <a:pt x="277" y="59"/>
                      <a:pt x="294" y="76"/>
                      <a:pt x="294" y="97"/>
                    </a:cubicBezTo>
                    <a:cubicBezTo>
                      <a:pt x="294" y="118"/>
                      <a:pt x="277" y="135"/>
                      <a:pt x="256" y="135"/>
                    </a:cubicBezTo>
                    <a:cubicBezTo>
                      <a:pt x="235" y="135"/>
                      <a:pt x="218" y="118"/>
                      <a:pt x="218" y="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1" name="Freeform 11">
                <a:extLst>
                  <a:ext uri="{FF2B5EF4-FFF2-40B4-BE49-F238E27FC236}">
                    <a16:creationId xmlns:a16="http://schemas.microsoft.com/office/drawing/2014/main" id="{AC88C7F8-3C93-47AB-AC98-56A43129CD02}"/>
                  </a:ext>
                </a:extLst>
              </p:cNvPr>
              <p:cNvSpPr/>
              <p:nvPr/>
            </p:nvSpPr>
            <p:spPr bwMode="auto">
              <a:xfrm>
                <a:off x="4010025" y="2301875"/>
                <a:ext cx="153988" cy="55563"/>
              </a:xfrm>
              <a:custGeom>
                <a:avLst/>
                <a:gdLst>
                  <a:gd name="T0" fmla="*/ 201 w 201"/>
                  <a:gd name="T1" fmla="*/ 0 h 73"/>
                  <a:gd name="T2" fmla="*/ 0 w 201"/>
                  <a:gd name="T3" fmla="*/ 0 h 73"/>
                  <a:gd name="T4" fmla="*/ 0 w 201"/>
                  <a:gd name="T5" fmla="*/ 1 h 73"/>
                  <a:gd name="T6" fmla="*/ 73 w 201"/>
                  <a:gd name="T7" fmla="*/ 73 h 73"/>
                  <a:gd name="T8" fmla="*/ 128 w 201"/>
                  <a:gd name="T9" fmla="*/ 73 h 73"/>
                  <a:gd name="T10" fmla="*/ 201 w 201"/>
                  <a:gd name="T11" fmla="*/ 1 h 73"/>
                  <a:gd name="T12" fmla="*/ 201 w 201"/>
                  <a:gd name="T1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1" h="73">
                    <a:moveTo>
                      <a:pt x="20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41"/>
                      <a:pt x="33" y="73"/>
                      <a:pt x="73" y="73"/>
                    </a:cubicBezTo>
                    <a:cubicBezTo>
                      <a:pt x="128" y="73"/>
                      <a:pt x="128" y="73"/>
                      <a:pt x="128" y="73"/>
                    </a:cubicBezTo>
                    <a:cubicBezTo>
                      <a:pt x="168" y="73"/>
                      <a:pt x="201" y="41"/>
                      <a:pt x="201" y="1"/>
                    </a:cubicBezTo>
                    <a:cubicBezTo>
                      <a:pt x="201" y="0"/>
                      <a:pt x="201" y="0"/>
                      <a:pt x="2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2" name="组合 171">
            <a:extLst>
              <a:ext uri="{FF2B5EF4-FFF2-40B4-BE49-F238E27FC236}">
                <a16:creationId xmlns:a16="http://schemas.microsoft.com/office/drawing/2014/main" id="{A9582D76-7F8C-4BCA-977B-DB7FA1CC8A88}"/>
              </a:ext>
            </a:extLst>
          </p:cNvPr>
          <p:cNvGrpSpPr/>
          <p:nvPr/>
        </p:nvGrpSpPr>
        <p:grpSpPr>
          <a:xfrm>
            <a:off x="3018561" y="2275728"/>
            <a:ext cx="1011238" cy="1165225"/>
            <a:chOff x="3018561" y="2275728"/>
            <a:chExt cx="1011238" cy="11652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73" name="Freeform 12">
              <a:extLst>
                <a:ext uri="{FF2B5EF4-FFF2-40B4-BE49-F238E27FC236}">
                  <a16:creationId xmlns:a16="http://schemas.microsoft.com/office/drawing/2014/main" id="{592BB050-005F-4820-B50B-FA3B7ABBB62C}"/>
                </a:ext>
              </a:extLst>
            </p:cNvPr>
            <p:cNvSpPr/>
            <p:nvPr/>
          </p:nvSpPr>
          <p:spPr bwMode="auto">
            <a:xfrm>
              <a:off x="3018561" y="2275728"/>
              <a:ext cx="1011238" cy="1165225"/>
            </a:xfrm>
            <a:custGeom>
              <a:avLst/>
              <a:gdLst>
                <a:gd name="T0" fmla="*/ 319 w 637"/>
                <a:gd name="T1" fmla="*/ 0 h 734"/>
                <a:gd name="T2" fmla="*/ 0 w 637"/>
                <a:gd name="T3" fmla="*/ 182 h 734"/>
                <a:gd name="T4" fmla="*/ 0 w 637"/>
                <a:gd name="T5" fmla="*/ 551 h 734"/>
                <a:gd name="T6" fmla="*/ 319 w 637"/>
                <a:gd name="T7" fmla="*/ 734 h 734"/>
                <a:gd name="T8" fmla="*/ 637 w 637"/>
                <a:gd name="T9" fmla="*/ 551 h 734"/>
                <a:gd name="T10" fmla="*/ 637 w 637"/>
                <a:gd name="T11" fmla="*/ 182 h 734"/>
                <a:gd name="T12" fmla="*/ 319 w 637"/>
                <a:gd name="T13" fmla="*/ 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7" h="734">
                  <a:moveTo>
                    <a:pt x="319" y="0"/>
                  </a:moveTo>
                  <a:lnTo>
                    <a:pt x="0" y="182"/>
                  </a:lnTo>
                  <a:lnTo>
                    <a:pt x="0" y="551"/>
                  </a:lnTo>
                  <a:lnTo>
                    <a:pt x="319" y="734"/>
                  </a:lnTo>
                  <a:lnTo>
                    <a:pt x="637" y="551"/>
                  </a:lnTo>
                  <a:lnTo>
                    <a:pt x="637" y="182"/>
                  </a:lnTo>
                  <a:lnTo>
                    <a:pt x="319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400" dirty="0">
                <a:gradFill>
                  <a:gsLst>
                    <a:gs pos="50000">
                      <a:schemeClr val="accent2"/>
                    </a:gs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grpSp>
          <p:nvGrpSpPr>
            <p:cNvPr id="174" name="Group 35">
              <a:extLst>
                <a:ext uri="{FF2B5EF4-FFF2-40B4-BE49-F238E27FC236}">
                  <a16:creationId xmlns:a16="http://schemas.microsoft.com/office/drawing/2014/main" id="{B59F831E-8A6F-42A2-8273-805527B0BED3}"/>
                </a:ext>
              </a:extLst>
            </p:cNvPr>
            <p:cNvGrpSpPr/>
            <p:nvPr/>
          </p:nvGrpSpPr>
          <p:grpSpPr>
            <a:xfrm>
              <a:off x="3307311" y="2681334"/>
              <a:ext cx="420688" cy="354013"/>
              <a:chOff x="4605338" y="3814763"/>
              <a:chExt cx="420688" cy="354013"/>
            </a:xfrm>
            <a:grpFill/>
          </p:grpSpPr>
          <p:sp>
            <p:nvSpPr>
              <p:cNvPr id="175" name="Freeform 32">
                <a:extLst>
                  <a:ext uri="{FF2B5EF4-FFF2-40B4-BE49-F238E27FC236}">
                    <a16:creationId xmlns:a16="http://schemas.microsoft.com/office/drawing/2014/main" id="{D47DB4F0-6ADB-44B2-893B-E53A528730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05338" y="3814763"/>
                <a:ext cx="420688" cy="354013"/>
              </a:xfrm>
              <a:custGeom>
                <a:avLst/>
                <a:gdLst>
                  <a:gd name="T0" fmla="*/ 507 w 548"/>
                  <a:gd name="T1" fmla="*/ 0 h 462"/>
                  <a:gd name="T2" fmla="*/ 41 w 548"/>
                  <a:gd name="T3" fmla="*/ 0 h 462"/>
                  <a:gd name="T4" fmla="*/ 0 w 548"/>
                  <a:gd name="T5" fmla="*/ 41 h 462"/>
                  <a:gd name="T6" fmla="*/ 0 w 548"/>
                  <a:gd name="T7" fmla="*/ 369 h 462"/>
                  <a:gd name="T8" fmla="*/ 41 w 548"/>
                  <a:gd name="T9" fmla="*/ 409 h 462"/>
                  <a:gd name="T10" fmla="*/ 226 w 548"/>
                  <a:gd name="T11" fmla="*/ 409 h 462"/>
                  <a:gd name="T12" fmla="*/ 226 w 548"/>
                  <a:gd name="T13" fmla="*/ 416 h 462"/>
                  <a:gd name="T14" fmla="*/ 223 w 548"/>
                  <a:gd name="T15" fmla="*/ 428 h 462"/>
                  <a:gd name="T16" fmla="*/ 177 w 548"/>
                  <a:gd name="T17" fmla="*/ 445 h 462"/>
                  <a:gd name="T18" fmla="*/ 160 w 548"/>
                  <a:gd name="T19" fmla="*/ 449 h 462"/>
                  <a:gd name="T20" fmla="*/ 151 w 548"/>
                  <a:gd name="T21" fmla="*/ 449 h 462"/>
                  <a:gd name="T22" fmla="*/ 142 w 548"/>
                  <a:gd name="T23" fmla="*/ 455 h 462"/>
                  <a:gd name="T24" fmla="*/ 142 w 548"/>
                  <a:gd name="T25" fmla="*/ 455 h 462"/>
                  <a:gd name="T26" fmla="*/ 151 w 548"/>
                  <a:gd name="T27" fmla="*/ 462 h 462"/>
                  <a:gd name="T28" fmla="*/ 397 w 548"/>
                  <a:gd name="T29" fmla="*/ 462 h 462"/>
                  <a:gd name="T30" fmla="*/ 406 w 548"/>
                  <a:gd name="T31" fmla="*/ 455 h 462"/>
                  <a:gd name="T32" fmla="*/ 406 w 548"/>
                  <a:gd name="T33" fmla="*/ 455 h 462"/>
                  <a:gd name="T34" fmla="*/ 402 w 548"/>
                  <a:gd name="T35" fmla="*/ 449 h 462"/>
                  <a:gd name="T36" fmla="*/ 389 w 548"/>
                  <a:gd name="T37" fmla="*/ 448 h 462"/>
                  <a:gd name="T38" fmla="*/ 329 w 548"/>
                  <a:gd name="T39" fmla="*/ 426 h 462"/>
                  <a:gd name="T40" fmla="*/ 322 w 548"/>
                  <a:gd name="T41" fmla="*/ 416 h 462"/>
                  <a:gd name="T42" fmla="*/ 322 w 548"/>
                  <a:gd name="T43" fmla="*/ 409 h 462"/>
                  <a:gd name="T44" fmla="*/ 507 w 548"/>
                  <a:gd name="T45" fmla="*/ 409 h 462"/>
                  <a:gd name="T46" fmla="*/ 548 w 548"/>
                  <a:gd name="T47" fmla="*/ 369 h 462"/>
                  <a:gd name="T48" fmla="*/ 548 w 548"/>
                  <a:gd name="T49" fmla="*/ 41 h 462"/>
                  <a:gd name="T50" fmla="*/ 507 w 548"/>
                  <a:gd name="T51" fmla="*/ 0 h 462"/>
                  <a:gd name="T52" fmla="*/ 510 w 548"/>
                  <a:gd name="T53" fmla="*/ 330 h 462"/>
                  <a:gd name="T54" fmla="*/ 497 w 548"/>
                  <a:gd name="T55" fmla="*/ 344 h 462"/>
                  <a:gd name="T56" fmla="*/ 51 w 548"/>
                  <a:gd name="T57" fmla="*/ 344 h 462"/>
                  <a:gd name="T58" fmla="*/ 38 w 548"/>
                  <a:gd name="T59" fmla="*/ 330 h 462"/>
                  <a:gd name="T60" fmla="*/ 38 w 548"/>
                  <a:gd name="T61" fmla="*/ 50 h 462"/>
                  <a:gd name="T62" fmla="*/ 51 w 548"/>
                  <a:gd name="T63" fmla="*/ 36 h 462"/>
                  <a:gd name="T64" fmla="*/ 497 w 548"/>
                  <a:gd name="T65" fmla="*/ 36 h 462"/>
                  <a:gd name="T66" fmla="*/ 510 w 548"/>
                  <a:gd name="T67" fmla="*/ 50 h 462"/>
                  <a:gd name="T68" fmla="*/ 510 w 548"/>
                  <a:gd name="T69" fmla="*/ 33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48" h="462">
                    <a:moveTo>
                      <a:pt x="507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ubicBezTo>
                      <a:pt x="0" y="369"/>
                      <a:pt x="0" y="369"/>
                      <a:pt x="0" y="369"/>
                    </a:cubicBezTo>
                    <a:cubicBezTo>
                      <a:pt x="0" y="391"/>
                      <a:pt x="18" y="409"/>
                      <a:pt x="41" y="409"/>
                    </a:cubicBezTo>
                    <a:cubicBezTo>
                      <a:pt x="226" y="409"/>
                      <a:pt x="226" y="409"/>
                      <a:pt x="226" y="409"/>
                    </a:cubicBezTo>
                    <a:cubicBezTo>
                      <a:pt x="226" y="416"/>
                      <a:pt x="226" y="416"/>
                      <a:pt x="226" y="416"/>
                    </a:cubicBezTo>
                    <a:cubicBezTo>
                      <a:pt x="226" y="419"/>
                      <a:pt x="225" y="425"/>
                      <a:pt x="223" y="428"/>
                    </a:cubicBezTo>
                    <a:cubicBezTo>
                      <a:pt x="177" y="445"/>
                      <a:pt x="177" y="445"/>
                      <a:pt x="177" y="445"/>
                    </a:cubicBezTo>
                    <a:cubicBezTo>
                      <a:pt x="173" y="447"/>
                      <a:pt x="165" y="449"/>
                      <a:pt x="160" y="449"/>
                    </a:cubicBezTo>
                    <a:cubicBezTo>
                      <a:pt x="151" y="449"/>
                      <a:pt x="151" y="449"/>
                      <a:pt x="151" y="449"/>
                    </a:cubicBezTo>
                    <a:cubicBezTo>
                      <a:pt x="146" y="449"/>
                      <a:pt x="142" y="452"/>
                      <a:pt x="142" y="455"/>
                    </a:cubicBezTo>
                    <a:cubicBezTo>
                      <a:pt x="142" y="455"/>
                      <a:pt x="142" y="455"/>
                      <a:pt x="142" y="455"/>
                    </a:cubicBezTo>
                    <a:cubicBezTo>
                      <a:pt x="142" y="459"/>
                      <a:pt x="146" y="462"/>
                      <a:pt x="151" y="462"/>
                    </a:cubicBezTo>
                    <a:cubicBezTo>
                      <a:pt x="397" y="462"/>
                      <a:pt x="397" y="462"/>
                      <a:pt x="397" y="462"/>
                    </a:cubicBezTo>
                    <a:cubicBezTo>
                      <a:pt x="402" y="462"/>
                      <a:pt x="406" y="459"/>
                      <a:pt x="406" y="455"/>
                    </a:cubicBezTo>
                    <a:cubicBezTo>
                      <a:pt x="406" y="455"/>
                      <a:pt x="406" y="455"/>
                      <a:pt x="406" y="455"/>
                    </a:cubicBezTo>
                    <a:cubicBezTo>
                      <a:pt x="406" y="452"/>
                      <a:pt x="404" y="449"/>
                      <a:pt x="402" y="449"/>
                    </a:cubicBezTo>
                    <a:cubicBezTo>
                      <a:pt x="399" y="449"/>
                      <a:pt x="393" y="448"/>
                      <a:pt x="389" y="448"/>
                    </a:cubicBezTo>
                    <a:cubicBezTo>
                      <a:pt x="329" y="426"/>
                      <a:pt x="329" y="426"/>
                      <a:pt x="329" y="426"/>
                    </a:cubicBezTo>
                    <a:cubicBezTo>
                      <a:pt x="325" y="424"/>
                      <a:pt x="322" y="419"/>
                      <a:pt x="322" y="416"/>
                    </a:cubicBezTo>
                    <a:cubicBezTo>
                      <a:pt x="322" y="409"/>
                      <a:pt x="322" y="409"/>
                      <a:pt x="322" y="409"/>
                    </a:cubicBezTo>
                    <a:cubicBezTo>
                      <a:pt x="507" y="409"/>
                      <a:pt x="507" y="409"/>
                      <a:pt x="507" y="409"/>
                    </a:cubicBezTo>
                    <a:cubicBezTo>
                      <a:pt x="530" y="409"/>
                      <a:pt x="548" y="391"/>
                      <a:pt x="548" y="369"/>
                    </a:cubicBezTo>
                    <a:cubicBezTo>
                      <a:pt x="548" y="41"/>
                      <a:pt x="548" y="41"/>
                      <a:pt x="548" y="41"/>
                    </a:cubicBezTo>
                    <a:cubicBezTo>
                      <a:pt x="548" y="18"/>
                      <a:pt x="530" y="0"/>
                      <a:pt x="507" y="0"/>
                    </a:cubicBezTo>
                    <a:close/>
                    <a:moveTo>
                      <a:pt x="510" y="330"/>
                    </a:moveTo>
                    <a:cubicBezTo>
                      <a:pt x="510" y="337"/>
                      <a:pt x="504" y="343"/>
                      <a:pt x="497" y="344"/>
                    </a:cubicBezTo>
                    <a:cubicBezTo>
                      <a:pt x="51" y="344"/>
                      <a:pt x="51" y="344"/>
                      <a:pt x="51" y="344"/>
                    </a:cubicBezTo>
                    <a:cubicBezTo>
                      <a:pt x="44" y="343"/>
                      <a:pt x="38" y="337"/>
                      <a:pt x="38" y="330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8" y="42"/>
                      <a:pt x="44" y="36"/>
                      <a:pt x="51" y="36"/>
                    </a:cubicBezTo>
                    <a:cubicBezTo>
                      <a:pt x="497" y="36"/>
                      <a:pt x="497" y="36"/>
                      <a:pt x="497" y="36"/>
                    </a:cubicBezTo>
                    <a:cubicBezTo>
                      <a:pt x="504" y="36"/>
                      <a:pt x="510" y="42"/>
                      <a:pt x="510" y="50"/>
                    </a:cubicBezTo>
                    <a:lnTo>
                      <a:pt x="510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6" name="Oval 33">
                <a:extLst>
                  <a:ext uri="{FF2B5EF4-FFF2-40B4-BE49-F238E27FC236}">
                    <a16:creationId xmlns:a16="http://schemas.microsoft.com/office/drawing/2014/main" id="{4E7A4176-8AB2-41BB-AA3D-64FF896B96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2363" y="4103688"/>
                <a:ext cx="6350" cy="47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7" name="Freeform 34">
                <a:extLst>
                  <a:ext uri="{FF2B5EF4-FFF2-40B4-BE49-F238E27FC236}">
                    <a16:creationId xmlns:a16="http://schemas.microsoft.com/office/drawing/2014/main" id="{C8B8F78F-976F-4287-B8BA-9E4F4C9B5649}"/>
                  </a:ext>
                </a:extLst>
              </p:cNvPr>
              <p:cNvSpPr/>
              <p:nvPr/>
            </p:nvSpPr>
            <p:spPr bwMode="auto">
              <a:xfrm>
                <a:off x="4943475" y="4100513"/>
                <a:ext cx="47625" cy="9525"/>
              </a:xfrm>
              <a:custGeom>
                <a:avLst/>
                <a:gdLst>
                  <a:gd name="T0" fmla="*/ 63 w 63"/>
                  <a:gd name="T1" fmla="*/ 6 h 13"/>
                  <a:gd name="T2" fmla="*/ 57 w 63"/>
                  <a:gd name="T3" fmla="*/ 13 h 13"/>
                  <a:gd name="T4" fmla="*/ 6 w 63"/>
                  <a:gd name="T5" fmla="*/ 13 h 13"/>
                  <a:gd name="T6" fmla="*/ 0 w 63"/>
                  <a:gd name="T7" fmla="*/ 6 h 13"/>
                  <a:gd name="T8" fmla="*/ 0 w 63"/>
                  <a:gd name="T9" fmla="*/ 6 h 13"/>
                  <a:gd name="T10" fmla="*/ 6 w 63"/>
                  <a:gd name="T11" fmla="*/ 0 h 13"/>
                  <a:gd name="T12" fmla="*/ 57 w 63"/>
                  <a:gd name="T13" fmla="*/ 0 h 13"/>
                  <a:gd name="T14" fmla="*/ 63 w 63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13">
                    <a:moveTo>
                      <a:pt x="63" y="6"/>
                    </a:moveTo>
                    <a:cubicBezTo>
                      <a:pt x="63" y="10"/>
                      <a:pt x="60" y="13"/>
                      <a:pt x="57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3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60" y="0"/>
                      <a:pt x="63" y="3"/>
                      <a:pt x="6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8" name="Freeform 35">
                <a:extLst>
                  <a:ext uri="{FF2B5EF4-FFF2-40B4-BE49-F238E27FC236}">
                    <a16:creationId xmlns:a16="http://schemas.microsoft.com/office/drawing/2014/main" id="{5E630FD4-2091-4B86-8DBE-09C6779B82D1}"/>
                  </a:ext>
                </a:extLst>
              </p:cNvPr>
              <p:cNvSpPr/>
              <p:nvPr/>
            </p:nvSpPr>
            <p:spPr bwMode="auto">
              <a:xfrm>
                <a:off x="4922838" y="3875088"/>
                <a:ext cx="34925" cy="166688"/>
              </a:xfrm>
              <a:custGeom>
                <a:avLst/>
                <a:gdLst>
                  <a:gd name="T0" fmla="*/ 45 w 45"/>
                  <a:gd name="T1" fmla="*/ 193 h 216"/>
                  <a:gd name="T2" fmla="*/ 22 w 45"/>
                  <a:gd name="T3" fmla="*/ 216 h 216"/>
                  <a:gd name="T4" fmla="*/ 22 w 45"/>
                  <a:gd name="T5" fmla="*/ 216 h 216"/>
                  <a:gd name="T6" fmla="*/ 0 w 45"/>
                  <a:gd name="T7" fmla="*/ 193 h 216"/>
                  <a:gd name="T8" fmla="*/ 0 w 45"/>
                  <a:gd name="T9" fmla="*/ 23 h 216"/>
                  <a:gd name="T10" fmla="*/ 22 w 45"/>
                  <a:gd name="T11" fmla="*/ 0 h 216"/>
                  <a:gd name="T12" fmla="*/ 22 w 45"/>
                  <a:gd name="T13" fmla="*/ 0 h 216"/>
                  <a:gd name="T14" fmla="*/ 45 w 45"/>
                  <a:gd name="T15" fmla="*/ 23 h 216"/>
                  <a:gd name="T16" fmla="*/ 45 w 45"/>
                  <a:gd name="T17" fmla="*/ 193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216">
                    <a:moveTo>
                      <a:pt x="45" y="193"/>
                    </a:moveTo>
                    <a:cubicBezTo>
                      <a:pt x="45" y="206"/>
                      <a:pt x="35" y="216"/>
                      <a:pt x="22" y="216"/>
                    </a:cubicBezTo>
                    <a:cubicBezTo>
                      <a:pt x="22" y="216"/>
                      <a:pt x="22" y="216"/>
                      <a:pt x="22" y="216"/>
                    </a:cubicBezTo>
                    <a:cubicBezTo>
                      <a:pt x="10" y="216"/>
                      <a:pt x="0" y="206"/>
                      <a:pt x="0" y="19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1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9" name="Freeform 36">
                <a:extLst>
                  <a:ext uri="{FF2B5EF4-FFF2-40B4-BE49-F238E27FC236}">
                    <a16:creationId xmlns:a16="http://schemas.microsoft.com/office/drawing/2014/main" id="{5765CD62-6E22-48D4-943E-5F565564670F}"/>
                  </a:ext>
                </a:extLst>
              </p:cNvPr>
              <p:cNvSpPr/>
              <p:nvPr/>
            </p:nvSpPr>
            <p:spPr bwMode="auto">
              <a:xfrm>
                <a:off x="4860925" y="3903663"/>
                <a:ext cx="34925" cy="138113"/>
              </a:xfrm>
              <a:custGeom>
                <a:avLst/>
                <a:gdLst>
                  <a:gd name="T0" fmla="*/ 45 w 45"/>
                  <a:gd name="T1" fmla="*/ 157 h 180"/>
                  <a:gd name="T2" fmla="*/ 23 w 45"/>
                  <a:gd name="T3" fmla="*/ 180 h 180"/>
                  <a:gd name="T4" fmla="*/ 23 w 45"/>
                  <a:gd name="T5" fmla="*/ 180 h 180"/>
                  <a:gd name="T6" fmla="*/ 0 w 45"/>
                  <a:gd name="T7" fmla="*/ 157 h 180"/>
                  <a:gd name="T8" fmla="*/ 0 w 45"/>
                  <a:gd name="T9" fmla="*/ 23 h 180"/>
                  <a:gd name="T10" fmla="*/ 23 w 45"/>
                  <a:gd name="T11" fmla="*/ 0 h 180"/>
                  <a:gd name="T12" fmla="*/ 23 w 45"/>
                  <a:gd name="T13" fmla="*/ 0 h 180"/>
                  <a:gd name="T14" fmla="*/ 45 w 45"/>
                  <a:gd name="T15" fmla="*/ 23 h 180"/>
                  <a:gd name="T16" fmla="*/ 45 w 45"/>
                  <a:gd name="T17" fmla="*/ 157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180">
                    <a:moveTo>
                      <a:pt x="45" y="157"/>
                    </a:moveTo>
                    <a:cubicBezTo>
                      <a:pt x="45" y="170"/>
                      <a:pt x="35" y="180"/>
                      <a:pt x="23" y="180"/>
                    </a:cubicBezTo>
                    <a:cubicBezTo>
                      <a:pt x="23" y="180"/>
                      <a:pt x="23" y="180"/>
                      <a:pt x="23" y="180"/>
                    </a:cubicBezTo>
                    <a:cubicBezTo>
                      <a:pt x="10" y="180"/>
                      <a:pt x="0" y="170"/>
                      <a:pt x="0" y="157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15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0" name="Freeform 37">
                <a:extLst>
                  <a:ext uri="{FF2B5EF4-FFF2-40B4-BE49-F238E27FC236}">
                    <a16:creationId xmlns:a16="http://schemas.microsoft.com/office/drawing/2014/main" id="{9C39A4E6-8304-412F-A69E-11A808DC54ED}"/>
                  </a:ext>
                </a:extLst>
              </p:cNvPr>
              <p:cNvSpPr/>
              <p:nvPr/>
            </p:nvSpPr>
            <p:spPr bwMode="auto">
              <a:xfrm>
                <a:off x="4799013" y="3930650"/>
                <a:ext cx="33338" cy="111125"/>
              </a:xfrm>
              <a:custGeom>
                <a:avLst/>
                <a:gdLst>
                  <a:gd name="T0" fmla="*/ 44 w 44"/>
                  <a:gd name="T1" fmla="*/ 121 h 144"/>
                  <a:gd name="T2" fmla="*/ 22 w 44"/>
                  <a:gd name="T3" fmla="*/ 144 h 144"/>
                  <a:gd name="T4" fmla="*/ 22 w 44"/>
                  <a:gd name="T5" fmla="*/ 144 h 144"/>
                  <a:gd name="T6" fmla="*/ 0 w 44"/>
                  <a:gd name="T7" fmla="*/ 121 h 144"/>
                  <a:gd name="T8" fmla="*/ 0 w 44"/>
                  <a:gd name="T9" fmla="*/ 23 h 144"/>
                  <a:gd name="T10" fmla="*/ 22 w 44"/>
                  <a:gd name="T11" fmla="*/ 0 h 144"/>
                  <a:gd name="T12" fmla="*/ 22 w 44"/>
                  <a:gd name="T13" fmla="*/ 0 h 144"/>
                  <a:gd name="T14" fmla="*/ 44 w 44"/>
                  <a:gd name="T15" fmla="*/ 23 h 144"/>
                  <a:gd name="T16" fmla="*/ 44 w 44"/>
                  <a:gd name="T17" fmla="*/ 12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44">
                    <a:moveTo>
                      <a:pt x="44" y="121"/>
                    </a:moveTo>
                    <a:cubicBezTo>
                      <a:pt x="44" y="134"/>
                      <a:pt x="34" y="144"/>
                      <a:pt x="22" y="144"/>
                    </a:cubicBezTo>
                    <a:cubicBezTo>
                      <a:pt x="22" y="144"/>
                      <a:pt x="22" y="144"/>
                      <a:pt x="22" y="144"/>
                    </a:cubicBezTo>
                    <a:cubicBezTo>
                      <a:pt x="10" y="144"/>
                      <a:pt x="0" y="134"/>
                      <a:pt x="0" y="12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4" y="0"/>
                      <a:pt x="44" y="10"/>
                      <a:pt x="44" y="23"/>
                    </a:cubicBezTo>
                    <a:lnTo>
                      <a:pt x="44" y="1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1" name="Freeform 38">
                <a:extLst>
                  <a:ext uri="{FF2B5EF4-FFF2-40B4-BE49-F238E27FC236}">
                    <a16:creationId xmlns:a16="http://schemas.microsoft.com/office/drawing/2014/main" id="{6533E7AE-3AFA-4F74-ACDF-E0A87E056654}"/>
                  </a:ext>
                </a:extLst>
              </p:cNvPr>
              <p:cNvSpPr/>
              <p:nvPr/>
            </p:nvSpPr>
            <p:spPr bwMode="auto">
              <a:xfrm>
                <a:off x="4737100" y="3959225"/>
                <a:ext cx="34925" cy="82550"/>
              </a:xfrm>
              <a:custGeom>
                <a:avLst/>
                <a:gdLst>
                  <a:gd name="T0" fmla="*/ 45 w 45"/>
                  <a:gd name="T1" fmla="*/ 85 h 108"/>
                  <a:gd name="T2" fmla="*/ 22 w 45"/>
                  <a:gd name="T3" fmla="*/ 108 h 108"/>
                  <a:gd name="T4" fmla="*/ 22 w 45"/>
                  <a:gd name="T5" fmla="*/ 108 h 108"/>
                  <a:gd name="T6" fmla="*/ 0 w 45"/>
                  <a:gd name="T7" fmla="*/ 85 h 108"/>
                  <a:gd name="T8" fmla="*/ 0 w 45"/>
                  <a:gd name="T9" fmla="*/ 23 h 108"/>
                  <a:gd name="T10" fmla="*/ 22 w 45"/>
                  <a:gd name="T11" fmla="*/ 0 h 108"/>
                  <a:gd name="T12" fmla="*/ 22 w 45"/>
                  <a:gd name="T13" fmla="*/ 0 h 108"/>
                  <a:gd name="T14" fmla="*/ 45 w 45"/>
                  <a:gd name="T15" fmla="*/ 23 h 108"/>
                  <a:gd name="T16" fmla="*/ 45 w 45"/>
                  <a:gd name="T17" fmla="*/ 8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108">
                    <a:moveTo>
                      <a:pt x="45" y="85"/>
                    </a:moveTo>
                    <a:cubicBezTo>
                      <a:pt x="45" y="98"/>
                      <a:pt x="35" y="108"/>
                      <a:pt x="22" y="108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0" y="108"/>
                      <a:pt x="0" y="98"/>
                      <a:pt x="0" y="85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2" name="Freeform 39">
                <a:extLst>
                  <a:ext uri="{FF2B5EF4-FFF2-40B4-BE49-F238E27FC236}">
                    <a16:creationId xmlns:a16="http://schemas.microsoft.com/office/drawing/2014/main" id="{E4E8DCA5-C524-4DA8-8176-8AD7FB7B6906}"/>
                  </a:ext>
                </a:extLst>
              </p:cNvPr>
              <p:cNvSpPr/>
              <p:nvPr/>
            </p:nvSpPr>
            <p:spPr bwMode="auto">
              <a:xfrm>
                <a:off x="4675188" y="3986213"/>
                <a:ext cx="33338" cy="55563"/>
              </a:xfrm>
              <a:custGeom>
                <a:avLst/>
                <a:gdLst>
                  <a:gd name="T0" fmla="*/ 45 w 45"/>
                  <a:gd name="T1" fmla="*/ 49 h 72"/>
                  <a:gd name="T2" fmla="*/ 23 w 45"/>
                  <a:gd name="T3" fmla="*/ 72 h 72"/>
                  <a:gd name="T4" fmla="*/ 23 w 45"/>
                  <a:gd name="T5" fmla="*/ 72 h 72"/>
                  <a:gd name="T6" fmla="*/ 0 w 45"/>
                  <a:gd name="T7" fmla="*/ 49 h 72"/>
                  <a:gd name="T8" fmla="*/ 0 w 45"/>
                  <a:gd name="T9" fmla="*/ 23 h 72"/>
                  <a:gd name="T10" fmla="*/ 23 w 45"/>
                  <a:gd name="T11" fmla="*/ 0 h 72"/>
                  <a:gd name="T12" fmla="*/ 23 w 45"/>
                  <a:gd name="T13" fmla="*/ 0 h 72"/>
                  <a:gd name="T14" fmla="*/ 45 w 45"/>
                  <a:gd name="T15" fmla="*/ 23 h 72"/>
                  <a:gd name="T16" fmla="*/ 45 w 45"/>
                  <a:gd name="T17" fmla="*/ 4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72">
                    <a:moveTo>
                      <a:pt x="45" y="49"/>
                    </a:moveTo>
                    <a:cubicBezTo>
                      <a:pt x="45" y="62"/>
                      <a:pt x="35" y="72"/>
                      <a:pt x="23" y="72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10" y="72"/>
                      <a:pt x="0" y="62"/>
                      <a:pt x="0" y="49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3" name="组合 182">
            <a:extLst>
              <a:ext uri="{FF2B5EF4-FFF2-40B4-BE49-F238E27FC236}">
                <a16:creationId xmlns:a16="http://schemas.microsoft.com/office/drawing/2014/main" id="{F65FF7EC-BE23-4BED-864F-9854F5D9E3BA}"/>
              </a:ext>
            </a:extLst>
          </p:cNvPr>
          <p:cNvGrpSpPr/>
          <p:nvPr/>
        </p:nvGrpSpPr>
        <p:grpSpPr>
          <a:xfrm>
            <a:off x="4575899" y="1377203"/>
            <a:ext cx="1012825" cy="1165225"/>
            <a:chOff x="4575899" y="1377203"/>
            <a:chExt cx="1012825" cy="11652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84" name="Freeform 8">
              <a:extLst>
                <a:ext uri="{FF2B5EF4-FFF2-40B4-BE49-F238E27FC236}">
                  <a16:creationId xmlns:a16="http://schemas.microsoft.com/office/drawing/2014/main" id="{AB286049-BDDD-4D9F-AD86-29DE3C30A970}"/>
                </a:ext>
              </a:extLst>
            </p:cNvPr>
            <p:cNvSpPr/>
            <p:nvPr/>
          </p:nvSpPr>
          <p:spPr bwMode="auto">
            <a:xfrm>
              <a:off x="4575899" y="1377203"/>
              <a:ext cx="1012825" cy="1165225"/>
            </a:xfrm>
            <a:custGeom>
              <a:avLst/>
              <a:gdLst>
                <a:gd name="T0" fmla="*/ 638 w 638"/>
                <a:gd name="T1" fmla="*/ 551 h 734"/>
                <a:gd name="T2" fmla="*/ 638 w 638"/>
                <a:gd name="T3" fmla="*/ 182 h 734"/>
                <a:gd name="T4" fmla="*/ 319 w 638"/>
                <a:gd name="T5" fmla="*/ 0 h 734"/>
                <a:gd name="T6" fmla="*/ 0 w 638"/>
                <a:gd name="T7" fmla="*/ 182 h 734"/>
                <a:gd name="T8" fmla="*/ 0 w 638"/>
                <a:gd name="T9" fmla="*/ 551 h 734"/>
                <a:gd name="T10" fmla="*/ 319 w 638"/>
                <a:gd name="T11" fmla="*/ 734 h 734"/>
                <a:gd name="T12" fmla="*/ 638 w 638"/>
                <a:gd name="T13" fmla="*/ 551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1"/>
                  </a:moveTo>
                  <a:lnTo>
                    <a:pt x="638" y="182"/>
                  </a:lnTo>
                  <a:lnTo>
                    <a:pt x="319" y="0"/>
                  </a:lnTo>
                  <a:lnTo>
                    <a:pt x="0" y="182"/>
                  </a:lnTo>
                  <a:lnTo>
                    <a:pt x="0" y="551"/>
                  </a:lnTo>
                  <a:lnTo>
                    <a:pt x="319" y="734"/>
                  </a:lnTo>
                  <a:lnTo>
                    <a:pt x="638" y="55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400">
                <a:gradFill>
                  <a:gsLst>
                    <a:gs pos="50000">
                      <a:schemeClr val="accent2"/>
                    </a:gs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grpSp>
          <p:nvGrpSpPr>
            <p:cNvPr id="185" name="Group 44">
              <a:extLst>
                <a:ext uri="{FF2B5EF4-FFF2-40B4-BE49-F238E27FC236}">
                  <a16:creationId xmlns:a16="http://schemas.microsoft.com/office/drawing/2014/main" id="{83EE7763-56FB-4C2F-ABAF-9146B72910E9}"/>
                </a:ext>
              </a:extLst>
            </p:cNvPr>
            <p:cNvGrpSpPr/>
            <p:nvPr/>
          </p:nvGrpSpPr>
          <p:grpSpPr>
            <a:xfrm>
              <a:off x="4910950" y="1789422"/>
              <a:ext cx="357188" cy="407988"/>
              <a:chOff x="3789363" y="3787775"/>
              <a:chExt cx="357188" cy="407988"/>
            </a:xfrm>
            <a:grpFill/>
          </p:grpSpPr>
          <p:sp>
            <p:nvSpPr>
              <p:cNvPr id="186" name="Freeform 40">
                <a:extLst>
                  <a:ext uri="{FF2B5EF4-FFF2-40B4-BE49-F238E27FC236}">
                    <a16:creationId xmlns:a16="http://schemas.microsoft.com/office/drawing/2014/main" id="{E8826352-9C1E-41AF-AFDC-C22B776FF6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9363" y="3787775"/>
                <a:ext cx="357188" cy="407988"/>
              </a:xfrm>
              <a:custGeom>
                <a:avLst/>
                <a:gdLst>
                  <a:gd name="T0" fmla="*/ 403 w 464"/>
                  <a:gd name="T1" fmla="*/ 0 h 532"/>
                  <a:gd name="T2" fmla="*/ 61 w 464"/>
                  <a:gd name="T3" fmla="*/ 0 h 532"/>
                  <a:gd name="T4" fmla="*/ 0 w 464"/>
                  <a:gd name="T5" fmla="*/ 62 h 532"/>
                  <a:gd name="T6" fmla="*/ 0 w 464"/>
                  <a:gd name="T7" fmla="*/ 470 h 532"/>
                  <a:gd name="T8" fmla="*/ 61 w 464"/>
                  <a:gd name="T9" fmla="*/ 532 h 532"/>
                  <a:gd name="T10" fmla="*/ 403 w 464"/>
                  <a:gd name="T11" fmla="*/ 532 h 532"/>
                  <a:gd name="T12" fmla="*/ 464 w 464"/>
                  <a:gd name="T13" fmla="*/ 470 h 532"/>
                  <a:gd name="T14" fmla="*/ 464 w 464"/>
                  <a:gd name="T15" fmla="*/ 62 h 532"/>
                  <a:gd name="T16" fmla="*/ 403 w 464"/>
                  <a:gd name="T17" fmla="*/ 0 h 532"/>
                  <a:gd name="T18" fmla="*/ 430 w 464"/>
                  <a:gd name="T19" fmla="*/ 470 h 532"/>
                  <a:gd name="T20" fmla="*/ 403 w 464"/>
                  <a:gd name="T21" fmla="*/ 498 h 532"/>
                  <a:gd name="T22" fmla="*/ 61 w 464"/>
                  <a:gd name="T23" fmla="*/ 498 h 532"/>
                  <a:gd name="T24" fmla="*/ 34 w 464"/>
                  <a:gd name="T25" fmla="*/ 470 h 532"/>
                  <a:gd name="T26" fmla="*/ 34 w 464"/>
                  <a:gd name="T27" fmla="*/ 62 h 532"/>
                  <a:gd name="T28" fmla="*/ 61 w 464"/>
                  <a:gd name="T29" fmla="*/ 34 h 532"/>
                  <a:gd name="T30" fmla="*/ 403 w 464"/>
                  <a:gd name="T31" fmla="*/ 34 h 532"/>
                  <a:gd name="T32" fmla="*/ 430 w 464"/>
                  <a:gd name="T33" fmla="*/ 62 h 532"/>
                  <a:gd name="T34" fmla="*/ 430 w 464"/>
                  <a:gd name="T35" fmla="*/ 470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4" h="532">
                    <a:moveTo>
                      <a:pt x="403" y="0"/>
                    </a:moveTo>
                    <a:cubicBezTo>
                      <a:pt x="61" y="0"/>
                      <a:pt x="61" y="0"/>
                      <a:pt x="61" y="0"/>
                    </a:cubicBezTo>
                    <a:cubicBezTo>
                      <a:pt x="27" y="1"/>
                      <a:pt x="0" y="28"/>
                      <a:pt x="0" y="62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0" y="504"/>
                      <a:pt x="27" y="531"/>
                      <a:pt x="61" y="532"/>
                    </a:cubicBezTo>
                    <a:cubicBezTo>
                      <a:pt x="403" y="532"/>
                      <a:pt x="403" y="532"/>
                      <a:pt x="403" y="532"/>
                    </a:cubicBezTo>
                    <a:cubicBezTo>
                      <a:pt x="437" y="531"/>
                      <a:pt x="464" y="504"/>
                      <a:pt x="464" y="470"/>
                    </a:cubicBezTo>
                    <a:cubicBezTo>
                      <a:pt x="464" y="62"/>
                      <a:pt x="464" y="62"/>
                      <a:pt x="464" y="62"/>
                    </a:cubicBezTo>
                    <a:cubicBezTo>
                      <a:pt x="464" y="28"/>
                      <a:pt x="437" y="1"/>
                      <a:pt x="403" y="0"/>
                    </a:cubicBezTo>
                    <a:close/>
                    <a:moveTo>
                      <a:pt x="430" y="470"/>
                    </a:moveTo>
                    <a:cubicBezTo>
                      <a:pt x="430" y="485"/>
                      <a:pt x="418" y="497"/>
                      <a:pt x="403" y="498"/>
                    </a:cubicBezTo>
                    <a:cubicBezTo>
                      <a:pt x="61" y="498"/>
                      <a:pt x="61" y="498"/>
                      <a:pt x="61" y="498"/>
                    </a:cubicBezTo>
                    <a:cubicBezTo>
                      <a:pt x="46" y="497"/>
                      <a:pt x="34" y="485"/>
                      <a:pt x="34" y="470"/>
                    </a:cubicBezTo>
                    <a:cubicBezTo>
                      <a:pt x="34" y="62"/>
                      <a:pt x="34" y="62"/>
                      <a:pt x="34" y="62"/>
                    </a:cubicBezTo>
                    <a:cubicBezTo>
                      <a:pt x="34" y="47"/>
                      <a:pt x="46" y="35"/>
                      <a:pt x="61" y="34"/>
                    </a:cubicBezTo>
                    <a:cubicBezTo>
                      <a:pt x="403" y="34"/>
                      <a:pt x="403" y="34"/>
                      <a:pt x="403" y="34"/>
                    </a:cubicBezTo>
                    <a:cubicBezTo>
                      <a:pt x="418" y="35"/>
                      <a:pt x="430" y="47"/>
                      <a:pt x="430" y="62"/>
                    </a:cubicBezTo>
                    <a:lnTo>
                      <a:pt x="430" y="47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7" name="Freeform 41">
                <a:extLst>
                  <a:ext uri="{FF2B5EF4-FFF2-40B4-BE49-F238E27FC236}">
                    <a16:creationId xmlns:a16="http://schemas.microsoft.com/office/drawing/2014/main" id="{7638BF80-141C-43F6-9A64-EE2F3A801BFD}"/>
                  </a:ext>
                </a:extLst>
              </p:cNvPr>
              <p:cNvSpPr/>
              <p:nvPr/>
            </p:nvSpPr>
            <p:spPr bwMode="auto">
              <a:xfrm>
                <a:off x="3916363" y="3997325"/>
                <a:ext cx="42863" cy="44450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4 w 57"/>
                  <a:gd name="T5" fmla="*/ 57 h 57"/>
                  <a:gd name="T6" fmla="*/ 13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3 w 57"/>
                  <a:gd name="T13" fmla="*/ 0 h 57"/>
                  <a:gd name="T14" fmla="*/ 44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8" name="Freeform 42">
                <a:extLst>
                  <a:ext uri="{FF2B5EF4-FFF2-40B4-BE49-F238E27FC236}">
                    <a16:creationId xmlns:a16="http://schemas.microsoft.com/office/drawing/2014/main" id="{A8068E70-381F-40FA-B133-99FB7B988B21}"/>
                  </a:ext>
                </a:extLst>
              </p:cNvPr>
              <p:cNvSpPr/>
              <p:nvPr/>
            </p:nvSpPr>
            <p:spPr bwMode="auto">
              <a:xfrm>
                <a:off x="3976688" y="4100513"/>
                <a:ext cx="42863" cy="44450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4 w 57"/>
                  <a:gd name="T5" fmla="*/ 57 h 57"/>
                  <a:gd name="T6" fmla="*/ 13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3 w 57"/>
                  <a:gd name="T13" fmla="*/ 0 h 57"/>
                  <a:gd name="T14" fmla="*/ 44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9" name="Freeform 43">
                <a:extLst>
                  <a:ext uri="{FF2B5EF4-FFF2-40B4-BE49-F238E27FC236}">
                    <a16:creationId xmlns:a16="http://schemas.microsoft.com/office/drawing/2014/main" id="{069E9113-D220-49CD-B0AD-ADB321E17089}"/>
                  </a:ext>
                </a:extLst>
              </p:cNvPr>
              <p:cNvSpPr/>
              <p:nvPr/>
            </p:nvSpPr>
            <p:spPr bwMode="auto">
              <a:xfrm>
                <a:off x="3916363" y="3946525"/>
                <a:ext cx="42863" cy="42863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4 w 57"/>
                  <a:gd name="T5" fmla="*/ 57 h 57"/>
                  <a:gd name="T6" fmla="*/ 13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3 w 57"/>
                  <a:gd name="T13" fmla="*/ 0 h 57"/>
                  <a:gd name="T14" fmla="*/ 44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0" name="Freeform 44">
                <a:extLst>
                  <a:ext uri="{FF2B5EF4-FFF2-40B4-BE49-F238E27FC236}">
                    <a16:creationId xmlns:a16="http://schemas.microsoft.com/office/drawing/2014/main" id="{C117DA7B-1C05-4414-9578-A1D68AA58914}"/>
                  </a:ext>
                </a:extLst>
              </p:cNvPr>
              <p:cNvSpPr/>
              <p:nvPr/>
            </p:nvSpPr>
            <p:spPr bwMode="auto">
              <a:xfrm>
                <a:off x="3916363" y="4100513"/>
                <a:ext cx="42863" cy="44450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4 w 57"/>
                  <a:gd name="T5" fmla="*/ 57 h 57"/>
                  <a:gd name="T6" fmla="*/ 13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3 w 57"/>
                  <a:gd name="T13" fmla="*/ 0 h 57"/>
                  <a:gd name="T14" fmla="*/ 44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1" name="Freeform 45">
                <a:extLst>
                  <a:ext uri="{FF2B5EF4-FFF2-40B4-BE49-F238E27FC236}">
                    <a16:creationId xmlns:a16="http://schemas.microsoft.com/office/drawing/2014/main" id="{2CFA1989-7E4E-437D-AACC-E94054A6932A}"/>
                  </a:ext>
                </a:extLst>
              </p:cNvPr>
              <p:cNvSpPr/>
              <p:nvPr/>
            </p:nvSpPr>
            <p:spPr bwMode="auto">
              <a:xfrm>
                <a:off x="3916363" y="4049713"/>
                <a:ext cx="42863" cy="42863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4 w 57"/>
                  <a:gd name="T5" fmla="*/ 57 h 57"/>
                  <a:gd name="T6" fmla="*/ 13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3 w 57"/>
                  <a:gd name="T13" fmla="*/ 0 h 57"/>
                  <a:gd name="T14" fmla="*/ 44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2" name="Freeform 46">
                <a:extLst>
                  <a:ext uri="{FF2B5EF4-FFF2-40B4-BE49-F238E27FC236}">
                    <a16:creationId xmlns:a16="http://schemas.microsoft.com/office/drawing/2014/main" id="{24EA80BF-A746-43B6-8B4C-6A5EFB2F9BD8}"/>
                  </a:ext>
                </a:extLst>
              </p:cNvPr>
              <p:cNvSpPr/>
              <p:nvPr/>
            </p:nvSpPr>
            <p:spPr bwMode="auto">
              <a:xfrm>
                <a:off x="3854450" y="4049713"/>
                <a:ext cx="44450" cy="42863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4 w 57"/>
                  <a:gd name="T5" fmla="*/ 57 h 57"/>
                  <a:gd name="T6" fmla="*/ 12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2 w 57"/>
                  <a:gd name="T13" fmla="*/ 0 h 57"/>
                  <a:gd name="T14" fmla="*/ 44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3" name="Freeform 47">
                <a:extLst>
                  <a:ext uri="{FF2B5EF4-FFF2-40B4-BE49-F238E27FC236}">
                    <a16:creationId xmlns:a16="http://schemas.microsoft.com/office/drawing/2014/main" id="{9272BDFD-3402-4D67-9EA2-48DB59A46B83}"/>
                  </a:ext>
                </a:extLst>
              </p:cNvPr>
              <p:cNvSpPr/>
              <p:nvPr/>
            </p:nvSpPr>
            <p:spPr bwMode="auto">
              <a:xfrm>
                <a:off x="3854450" y="3946525"/>
                <a:ext cx="44450" cy="42863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4 w 57"/>
                  <a:gd name="T5" fmla="*/ 57 h 57"/>
                  <a:gd name="T6" fmla="*/ 12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2 w 57"/>
                  <a:gd name="T13" fmla="*/ 0 h 57"/>
                  <a:gd name="T14" fmla="*/ 44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4" name="Freeform 48">
                <a:extLst>
                  <a:ext uri="{FF2B5EF4-FFF2-40B4-BE49-F238E27FC236}">
                    <a16:creationId xmlns:a16="http://schemas.microsoft.com/office/drawing/2014/main" id="{36852E8C-CE2E-4178-82DF-2E37AADDE3F1}"/>
                  </a:ext>
                </a:extLst>
              </p:cNvPr>
              <p:cNvSpPr/>
              <p:nvPr/>
            </p:nvSpPr>
            <p:spPr bwMode="auto">
              <a:xfrm>
                <a:off x="3854450" y="3997325"/>
                <a:ext cx="44450" cy="44450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4 w 57"/>
                  <a:gd name="T5" fmla="*/ 57 h 57"/>
                  <a:gd name="T6" fmla="*/ 12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2 w 57"/>
                  <a:gd name="T13" fmla="*/ 0 h 57"/>
                  <a:gd name="T14" fmla="*/ 44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5" name="Freeform 49">
                <a:extLst>
                  <a:ext uri="{FF2B5EF4-FFF2-40B4-BE49-F238E27FC236}">
                    <a16:creationId xmlns:a16="http://schemas.microsoft.com/office/drawing/2014/main" id="{24F869CE-C3F2-458D-8616-848BE65AB1B1}"/>
                  </a:ext>
                </a:extLst>
              </p:cNvPr>
              <p:cNvSpPr/>
              <p:nvPr/>
            </p:nvSpPr>
            <p:spPr bwMode="auto">
              <a:xfrm>
                <a:off x="3854450" y="4100513"/>
                <a:ext cx="44450" cy="44450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4 w 57"/>
                  <a:gd name="T5" fmla="*/ 57 h 57"/>
                  <a:gd name="T6" fmla="*/ 12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2 w 57"/>
                  <a:gd name="T13" fmla="*/ 0 h 57"/>
                  <a:gd name="T14" fmla="*/ 44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6" name="Freeform 50">
                <a:extLst>
                  <a:ext uri="{FF2B5EF4-FFF2-40B4-BE49-F238E27FC236}">
                    <a16:creationId xmlns:a16="http://schemas.microsoft.com/office/drawing/2014/main" id="{A08D8181-9E44-44E6-B867-499FDC5CF11A}"/>
                  </a:ext>
                </a:extLst>
              </p:cNvPr>
              <p:cNvSpPr/>
              <p:nvPr/>
            </p:nvSpPr>
            <p:spPr bwMode="auto">
              <a:xfrm>
                <a:off x="4037013" y="3946525"/>
                <a:ext cx="44450" cy="42863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5 w 57"/>
                  <a:gd name="T5" fmla="*/ 57 h 57"/>
                  <a:gd name="T6" fmla="*/ 13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3 w 57"/>
                  <a:gd name="T13" fmla="*/ 0 h 57"/>
                  <a:gd name="T14" fmla="*/ 45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5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7" name="Freeform 51">
                <a:extLst>
                  <a:ext uri="{FF2B5EF4-FFF2-40B4-BE49-F238E27FC236}">
                    <a16:creationId xmlns:a16="http://schemas.microsoft.com/office/drawing/2014/main" id="{5BEA5F83-5C2D-4499-B989-F22C3767ADF7}"/>
                  </a:ext>
                </a:extLst>
              </p:cNvPr>
              <p:cNvSpPr/>
              <p:nvPr/>
            </p:nvSpPr>
            <p:spPr bwMode="auto">
              <a:xfrm>
                <a:off x="4037013" y="3997325"/>
                <a:ext cx="44450" cy="44450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5 w 57"/>
                  <a:gd name="T5" fmla="*/ 57 h 57"/>
                  <a:gd name="T6" fmla="*/ 13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3 w 57"/>
                  <a:gd name="T13" fmla="*/ 0 h 57"/>
                  <a:gd name="T14" fmla="*/ 45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5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8" name="Freeform 52">
                <a:extLst>
                  <a:ext uri="{FF2B5EF4-FFF2-40B4-BE49-F238E27FC236}">
                    <a16:creationId xmlns:a16="http://schemas.microsoft.com/office/drawing/2014/main" id="{8C26FC2F-C5B4-44A3-807F-68797CCF3413}"/>
                  </a:ext>
                </a:extLst>
              </p:cNvPr>
              <p:cNvSpPr/>
              <p:nvPr/>
            </p:nvSpPr>
            <p:spPr bwMode="auto">
              <a:xfrm>
                <a:off x="3976688" y="3997325"/>
                <a:ext cx="42863" cy="44450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4 w 57"/>
                  <a:gd name="T5" fmla="*/ 57 h 57"/>
                  <a:gd name="T6" fmla="*/ 13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3 w 57"/>
                  <a:gd name="T13" fmla="*/ 0 h 57"/>
                  <a:gd name="T14" fmla="*/ 44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9" name="Freeform 53">
                <a:extLst>
                  <a:ext uri="{FF2B5EF4-FFF2-40B4-BE49-F238E27FC236}">
                    <a16:creationId xmlns:a16="http://schemas.microsoft.com/office/drawing/2014/main" id="{7F4635E0-0B53-4A4C-85DA-D6BA6606C250}"/>
                  </a:ext>
                </a:extLst>
              </p:cNvPr>
              <p:cNvSpPr/>
              <p:nvPr/>
            </p:nvSpPr>
            <p:spPr bwMode="auto">
              <a:xfrm>
                <a:off x="3976688" y="4049713"/>
                <a:ext cx="42863" cy="42863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4 w 57"/>
                  <a:gd name="T5" fmla="*/ 57 h 57"/>
                  <a:gd name="T6" fmla="*/ 13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3 w 57"/>
                  <a:gd name="T13" fmla="*/ 0 h 57"/>
                  <a:gd name="T14" fmla="*/ 44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0" name="Freeform 54">
                <a:extLst>
                  <a:ext uri="{FF2B5EF4-FFF2-40B4-BE49-F238E27FC236}">
                    <a16:creationId xmlns:a16="http://schemas.microsoft.com/office/drawing/2014/main" id="{10F683C5-AB28-4D1B-8F59-EFD5609A7902}"/>
                  </a:ext>
                </a:extLst>
              </p:cNvPr>
              <p:cNvSpPr/>
              <p:nvPr/>
            </p:nvSpPr>
            <p:spPr bwMode="auto">
              <a:xfrm>
                <a:off x="4037013" y="4049713"/>
                <a:ext cx="44450" cy="42863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5 w 57"/>
                  <a:gd name="T5" fmla="*/ 57 h 57"/>
                  <a:gd name="T6" fmla="*/ 13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3 w 57"/>
                  <a:gd name="T13" fmla="*/ 0 h 57"/>
                  <a:gd name="T14" fmla="*/ 45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5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1" name="Freeform 55">
                <a:extLst>
                  <a:ext uri="{FF2B5EF4-FFF2-40B4-BE49-F238E27FC236}">
                    <a16:creationId xmlns:a16="http://schemas.microsoft.com/office/drawing/2014/main" id="{403B1043-5FB9-4839-887B-64FEB2D0EFAB}"/>
                  </a:ext>
                </a:extLst>
              </p:cNvPr>
              <p:cNvSpPr/>
              <p:nvPr/>
            </p:nvSpPr>
            <p:spPr bwMode="auto">
              <a:xfrm>
                <a:off x="3976688" y="3946525"/>
                <a:ext cx="42863" cy="42863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4 w 57"/>
                  <a:gd name="T5" fmla="*/ 57 h 57"/>
                  <a:gd name="T6" fmla="*/ 13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3 w 57"/>
                  <a:gd name="T13" fmla="*/ 0 h 57"/>
                  <a:gd name="T14" fmla="*/ 44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4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2" name="Freeform 56">
                <a:extLst>
                  <a:ext uri="{FF2B5EF4-FFF2-40B4-BE49-F238E27FC236}">
                    <a16:creationId xmlns:a16="http://schemas.microsoft.com/office/drawing/2014/main" id="{61A08E61-A840-45A1-B5BB-CB5F9FE9FDCC}"/>
                  </a:ext>
                </a:extLst>
              </p:cNvPr>
              <p:cNvSpPr/>
              <p:nvPr/>
            </p:nvSpPr>
            <p:spPr bwMode="auto">
              <a:xfrm>
                <a:off x="4037013" y="4100513"/>
                <a:ext cx="44450" cy="44450"/>
              </a:xfrm>
              <a:custGeom>
                <a:avLst/>
                <a:gdLst>
                  <a:gd name="T0" fmla="*/ 57 w 57"/>
                  <a:gd name="T1" fmla="*/ 12 h 57"/>
                  <a:gd name="T2" fmla="*/ 57 w 57"/>
                  <a:gd name="T3" fmla="*/ 44 h 57"/>
                  <a:gd name="T4" fmla="*/ 45 w 57"/>
                  <a:gd name="T5" fmla="*/ 57 h 57"/>
                  <a:gd name="T6" fmla="*/ 13 w 57"/>
                  <a:gd name="T7" fmla="*/ 57 h 57"/>
                  <a:gd name="T8" fmla="*/ 0 w 57"/>
                  <a:gd name="T9" fmla="*/ 44 h 57"/>
                  <a:gd name="T10" fmla="*/ 0 w 57"/>
                  <a:gd name="T11" fmla="*/ 12 h 57"/>
                  <a:gd name="T12" fmla="*/ 13 w 57"/>
                  <a:gd name="T13" fmla="*/ 0 h 57"/>
                  <a:gd name="T14" fmla="*/ 45 w 57"/>
                  <a:gd name="T15" fmla="*/ 0 h 57"/>
                  <a:gd name="T16" fmla="*/ 57 w 57"/>
                  <a:gd name="T17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57" y="12"/>
                    </a:move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51"/>
                      <a:pt x="51" y="57"/>
                      <a:pt x="45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57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51" y="0"/>
                      <a:pt x="57" y="5"/>
                      <a:pt x="5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3" name="Freeform 57">
                <a:extLst>
                  <a:ext uri="{FF2B5EF4-FFF2-40B4-BE49-F238E27FC236}">
                    <a16:creationId xmlns:a16="http://schemas.microsoft.com/office/drawing/2014/main" id="{79780AF5-FC4B-4394-B2D7-E684AA02247D}"/>
                  </a:ext>
                </a:extLst>
              </p:cNvPr>
              <p:cNvSpPr/>
              <p:nvPr/>
            </p:nvSpPr>
            <p:spPr bwMode="auto">
              <a:xfrm>
                <a:off x="3849688" y="3840163"/>
                <a:ext cx="236538" cy="79375"/>
              </a:xfrm>
              <a:custGeom>
                <a:avLst/>
                <a:gdLst>
                  <a:gd name="T0" fmla="*/ 287 w 308"/>
                  <a:gd name="T1" fmla="*/ 0 h 105"/>
                  <a:gd name="T2" fmla="*/ 21 w 308"/>
                  <a:gd name="T3" fmla="*/ 0 h 105"/>
                  <a:gd name="T4" fmla="*/ 0 w 308"/>
                  <a:gd name="T5" fmla="*/ 26 h 105"/>
                  <a:gd name="T6" fmla="*/ 0 w 308"/>
                  <a:gd name="T7" fmla="*/ 79 h 105"/>
                  <a:gd name="T8" fmla="*/ 21 w 308"/>
                  <a:gd name="T9" fmla="*/ 105 h 105"/>
                  <a:gd name="T10" fmla="*/ 287 w 308"/>
                  <a:gd name="T11" fmla="*/ 105 h 105"/>
                  <a:gd name="T12" fmla="*/ 308 w 308"/>
                  <a:gd name="T13" fmla="*/ 79 h 105"/>
                  <a:gd name="T14" fmla="*/ 308 w 308"/>
                  <a:gd name="T15" fmla="*/ 26 h 105"/>
                  <a:gd name="T16" fmla="*/ 287 w 308"/>
                  <a:gd name="T17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8" h="105">
                    <a:moveTo>
                      <a:pt x="287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1"/>
                      <a:pt x="0" y="26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94"/>
                      <a:pt x="10" y="105"/>
                      <a:pt x="21" y="105"/>
                    </a:cubicBezTo>
                    <a:cubicBezTo>
                      <a:pt x="287" y="105"/>
                      <a:pt x="287" y="105"/>
                      <a:pt x="287" y="105"/>
                    </a:cubicBezTo>
                    <a:cubicBezTo>
                      <a:pt x="298" y="105"/>
                      <a:pt x="308" y="94"/>
                      <a:pt x="308" y="79"/>
                    </a:cubicBezTo>
                    <a:cubicBezTo>
                      <a:pt x="308" y="26"/>
                      <a:pt x="308" y="26"/>
                      <a:pt x="308" y="26"/>
                    </a:cubicBezTo>
                    <a:cubicBezTo>
                      <a:pt x="308" y="11"/>
                      <a:pt x="298" y="0"/>
                      <a:pt x="2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4" name="Freeform 58">
                <a:extLst>
                  <a:ext uri="{FF2B5EF4-FFF2-40B4-BE49-F238E27FC236}">
                    <a16:creationId xmlns:a16="http://schemas.microsoft.com/office/drawing/2014/main" id="{AB19016B-743B-4FEA-9A0C-329E32E88D4D}"/>
                  </a:ext>
                </a:extLst>
              </p:cNvPr>
              <p:cNvSpPr/>
              <p:nvPr/>
            </p:nvSpPr>
            <p:spPr bwMode="auto">
              <a:xfrm>
                <a:off x="3921125" y="3862388"/>
                <a:ext cx="15875" cy="34925"/>
              </a:xfrm>
              <a:custGeom>
                <a:avLst/>
                <a:gdLst>
                  <a:gd name="T0" fmla="*/ 5 w 10"/>
                  <a:gd name="T1" fmla="*/ 4 h 22"/>
                  <a:gd name="T2" fmla="*/ 5 w 10"/>
                  <a:gd name="T3" fmla="*/ 4 h 22"/>
                  <a:gd name="T4" fmla="*/ 1 w 10"/>
                  <a:gd name="T5" fmla="*/ 6 h 22"/>
                  <a:gd name="T6" fmla="*/ 0 w 10"/>
                  <a:gd name="T7" fmla="*/ 2 h 22"/>
                  <a:gd name="T8" fmla="*/ 5 w 10"/>
                  <a:gd name="T9" fmla="*/ 0 h 22"/>
                  <a:gd name="T10" fmla="*/ 10 w 10"/>
                  <a:gd name="T11" fmla="*/ 0 h 22"/>
                  <a:gd name="T12" fmla="*/ 10 w 10"/>
                  <a:gd name="T13" fmla="*/ 22 h 22"/>
                  <a:gd name="T14" fmla="*/ 5 w 10"/>
                  <a:gd name="T15" fmla="*/ 22 h 22"/>
                  <a:gd name="T16" fmla="*/ 5 w 10"/>
                  <a:gd name="T17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2">
                    <a:moveTo>
                      <a:pt x="5" y="4"/>
                    </a:moveTo>
                    <a:lnTo>
                      <a:pt x="5" y="4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22"/>
                    </a:lnTo>
                    <a:lnTo>
                      <a:pt x="5" y="22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5" name="Freeform 59">
                <a:extLst>
                  <a:ext uri="{FF2B5EF4-FFF2-40B4-BE49-F238E27FC236}">
                    <a16:creationId xmlns:a16="http://schemas.microsoft.com/office/drawing/2014/main" id="{78DDB4FC-7744-4354-AFE0-F8BAAD5D7DDC}"/>
                  </a:ext>
                </a:extLst>
              </p:cNvPr>
              <p:cNvSpPr/>
              <p:nvPr/>
            </p:nvSpPr>
            <p:spPr bwMode="auto">
              <a:xfrm>
                <a:off x="3944938" y="3860800"/>
                <a:ext cx="20638" cy="36513"/>
              </a:xfrm>
              <a:custGeom>
                <a:avLst/>
                <a:gdLst>
                  <a:gd name="T0" fmla="*/ 0 w 27"/>
                  <a:gd name="T1" fmla="*/ 48 h 48"/>
                  <a:gd name="T2" fmla="*/ 0 w 27"/>
                  <a:gd name="T3" fmla="*/ 41 h 48"/>
                  <a:gd name="T4" fmla="*/ 5 w 27"/>
                  <a:gd name="T5" fmla="*/ 34 h 48"/>
                  <a:gd name="T6" fmla="*/ 16 w 27"/>
                  <a:gd name="T7" fmla="*/ 15 h 48"/>
                  <a:gd name="T8" fmla="*/ 10 w 27"/>
                  <a:gd name="T9" fmla="*/ 9 h 48"/>
                  <a:gd name="T10" fmla="*/ 3 w 27"/>
                  <a:gd name="T11" fmla="*/ 12 h 48"/>
                  <a:gd name="T12" fmla="*/ 1 w 27"/>
                  <a:gd name="T13" fmla="*/ 3 h 48"/>
                  <a:gd name="T14" fmla="*/ 12 w 27"/>
                  <a:gd name="T15" fmla="*/ 0 h 48"/>
                  <a:gd name="T16" fmla="*/ 27 w 27"/>
                  <a:gd name="T17" fmla="*/ 14 h 48"/>
                  <a:gd name="T18" fmla="*/ 16 w 27"/>
                  <a:gd name="T19" fmla="*/ 35 h 48"/>
                  <a:gd name="T20" fmla="*/ 14 w 27"/>
                  <a:gd name="T21" fmla="*/ 38 h 48"/>
                  <a:gd name="T22" fmla="*/ 14 w 27"/>
                  <a:gd name="T23" fmla="*/ 38 h 48"/>
                  <a:gd name="T24" fmla="*/ 27 w 27"/>
                  <a:gd name="T25" fmla="*/ 38 h 48"/>
                  <a:gd name="T26" fmla="*/ 27 w 27"/>
                  <a:gd name="T27" fmla="*/ 48 h 48"/>
                  <a:gd name="T28" fmla="*/ 0 w 27"/>
                  <a:gd name="T2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48">
                    <a:moveTo>
                      <a:pt x="0" y="48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12" y="26"/>
                      <a:pt x="16" y="21"/>
                      <a:pt x="16" y="15"/>
                    </a:cubicBezTo>
                    <a:cubicBezTo>
                      <a:pt x="16" y="12"/>
                      <a:pt x="14" y="9"/>
                      <a:pt x="10" y="9"/>
                    </a:cubicBezTo>
                    <a:cubicBezTo>
                      <a:pt x="7" y="9"/>
                      <a:pt x="5" y="11"/>
                      <a:pt x="3" y="1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1"/>
                      <a:pt x="8" y="0"/>
                      <a:pt x="12" y="0"/>
                    </a:cubicBezTo>
                    <a:cubicBezTo>
                      <a:pt x="24" y="0"/>
                      <a:pt x="27" y="8"/>
                      <a:pt x="27" y="14"/>
                    </a:cubicBezTo>
                    <a:cubicBezTo>
                      <a:pt x="27" y="23"/>
                      <a:pt x="21" y="30"/>
                      <a:pt x="16" y="35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7" y="48"/>
                      <a:pt x="27" y="48"/>
                      <a:pt x="27" y="48"/>
                    </a:cubicBezTo>
                    <a:lnTo>
                      <a:pt x="0" y="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6" name="Freeform 60">
                <a:extLst>
                  <a:ext uri="{FF2B5EF4-FFF2-40B4-BE49-F238E27FC236}">
                    <a16:creationId xmlns:a16="http://schemas.microsoft.com/office/drawing/2014/main" id="{9549FA96-4C22-4EC2-89BA-649EACAB0696}"/>
                  </a:ext>
                </a:extLst>
              </p:cNvPr>
              <p:cNvSpPr/>
              <p:nvPr/>
            </p:nvSpPr>
            <p:spPr bwMode="auto">
              <a:xfrm>
                <a:off x="3970338" y="3860800"/>
                <a:ext cx="19050" cy="38100"/>
              </a:xfrm>
              <a:custGeom>
                <a:avLst/>
                <a:gdLst>
                  <a:gd name="T0" fmla="*/ 1 w 26"/>
                  <a:gd name="T1" fmla="*/ 38 h 49"/>
                  <a:gd name="T2" fmla="*/ 8 w 26"/>
                  <a:gd name="T3" fmla="*/ 40 h 49"/>
                  <a:gd name="T4" fmla="*/ 15 w 26"/>
                  <a:gd name="T5" fmla="*/ 34 h 49"/>
                  <a:gd name="T6" fmla="*/ 7 w 26"/>
                  <a:gd name="T7" fmla="*/ 27 h 49"/>
                  <a:gd name="T8" fmla="*/ 5 w 26"/>
                  <a:gd name="T9" fmla="*/ 27 h 49"/>
                  <a:gd name="T10" fmla="*/ 5 w 26"/>
                  <a:gd name="T11" fmla="*/ 19 h 49"/>
                  <a:gd name="T12" fmla="*/ 6 w 26"/>
                  <a:gd name="T13" fmla="*/ 19 h 49"/>
                  <a:gd name="T14" fmla="*/ 14 w 26"/>
                  <a:gd name="T15" fmla="*/ 14 h 49"/>
                  <a:gd name="T16" fmla="*/ 9 w 26"/>
                  <a:gd name="T17" fmla="*/ 9 h 49"/>
                  <a:gd name="T18" fmla="*/ 3 w 26"/>
                  <a:gd name="T19" fmla="*/ 11 h 49"/>
                  <a:gd name="T20" fmla="*/ 1 w 26"/>
                  <a:gd name="T21" fmla="*/ 2 h 49"/>
                  <a:gd name="T22" fmla="*/ 12 w 26"/>
                  <a:gd name="T23" fmla="*/ 0 h 49"/>
                  <a:gd name="T24" fmla="*/ 25 w 26"/>
                  <a:gd name="T25" fmla="*/ 12 h 49"/>
                  <a:gd name="T26" fmla="*/ 18 w 26"/>
                  <a:gd name="T27" fmla="*/ 22 h 49"/>
                  <a:gd name="T28" fmla="*/ 18 w 26"/>
                  <a:gd name="T29" fmla="*/ 22 h 49"/>
                  <a:gd name="T30" fmla="*/ 26 w 26"/>
                  <a:gd name="T31" fmla="*/ 34 h 49"/>
                  <a:gd name="T32" fmla="*/ 10 w 26"/>
                  <a:gd name="T33" fmla="*/ 49 h 49"/>
                  <a:gd name="T34" fmla="*/ 0 w 26"/>
                  <a:gd name="T35" fmla="*/ 47 h 49"/>
                  <a:gd name="T36" fmla="*/ 1 w 26"/>
                  <a:gd name="T37" fmla="*/ 3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49">
                    <a:moveTo>
                      <a:pt x="1" y="38"/>
                    </a:moveTo>
                    <a:cubicBezTo>
                      <a:pt x="3" y="39"/>
                      <a:pt x="6" y="40"/>
                      <a:pt x="8" y="40"/>
                    </a:cubicBezTo>
                    <a:cubicBezTo>
                      <a:pt x="13" y="40"/>
                      <a:pt x="15" y="37"/>
                      <a:pt x="15" y="34"/>
                    </a:cubicBezTo>
                    <a:cubicBezTo>
                      <a:pt x="15" y="29"/>
                      <a:pt x="11" y="27"/>
                      <a:pt x="7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10" y="19"/>
                      <a:pt x="14" y="18"/>
                      <a:pt x="14" y="14"/>
                    </a:cubicBezTo>
                    <a:cubicBezTo>
                      <a:pt x="14" y="11"/>
                      <a:pt x="12" y="9"/>
                      <a:pt x="9" y="9"/>
                    </a:cubicBezTo>
                    <a:cubicBezTo>
                      <a:pt x="7" y="9"/>
                      <a:pt x="4" y="10"/>
                      <a:pt x="3" y="1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1"/>
                      <a:pt x="8" y="0"/>
                      <a:pt x="12" y="0"/>
                    </a:cubicBezTo>
                    <a:cubicBezTo>
                      <a:pt x="21" y="0"/>
                      <a:pt x="25" y="6"/>
                      <a:pt x="25" y="12"/>
                    </a:cubicBezTo>
                    <a:cubicBezTo>
                      <a:pt x="25" y="17"/>
                      <a:pt x="22" y="20"/>
                      <a:pt x="18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23" y="24"/>
                      <a:pt x="26" y="28"/>
                      <a:pt x="26" y="34"/>
                    </a:cubicBezTo>
                    <a:cubicBezTo>
                      <a:pt x="26" y="41"/>
                      <a:pt x="21" y="49"/>
                      <a:pt x="10" y="49"/>
                    </a:cubicBezTo>
                    <a:cubicBezTo>
                      <a:pt x="5" y="49"/>
                      <a:pt x="2" y="48"/>
                      <a:pt x="0" y="47"/>
                    </a:cubicBezTo>
                    <a:lnTo>
                      <a:pt x="1" y="3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7" name="Freeform 61">
                <a:extLst>
                  <a:ext uri="{FF2B5EF4-FFF2-40B4-BE49-F238E27FC236}">
                    <a16:creationId xmlns:a16="http://schemas.microsoft.com/office/drawing/2014/main" id="{574DF08D-CD90-46FB-878B-239DDAAFB8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94150" y="3862388"/>
                <a:ext cx="23813" cy="34925"/>
              </a:xfrm>
              <a:custGeom>
                <a:avLst/>
                <a:gdLst>
                  <a:gd name="T0" fmla="*/ 17 w 31"/>
                  <a:gd name="T1" fmla="*/ 47 h 47"/>
                  <a:gd name="T2" fmla="*/ 17 w 31"/>
                  <a:gd name="T3" fmla="*/ 37 h 47"/>
                  <a:gd name="T4" fmla="*/ 0 w 31"/>
                  <a:gd name="T5" fmla="*/ 37 h 47"/>
                  <a:gd name="T6" fmla="*/ 0 w 31"/>
                  <a:gd name="T7" fmla="*/ 29 h 47"/>
                  <a:gd name="T8" fmla="*/ 16 w 31"/>
                  <a:gd name="T9" fmla="*/ 0 h 47"/>
                  <a:gd name="T10" fmla="*/ 27 w 31"/>
                  <a:gd name="T11" fmla="*/ 0 h 47"/>
                  <a:gd name="T12" fmla="*/ 27 w 31"/>
                  <a:gd name="T13" fmla="*/ 28 h 47"/>
                  <a:gd name="T14" fmla="*/ 31 w 31"/>
                  <a:gd name="T15" fmla="*/ 28 h 47"/>
                  <a:gd name="T16" fmla="*/ 31 w 31"/>
                  <a:gd name="T17" fmla="*/ 37 h 47"/>
                  <a:gd name="T18" fmla="*/ 27 w 31"/>
                  <a:gd name="T19" fmla="*/ 37 h 47"/>
                  <a:gd name="T20" fmla="*/ 27 w 31"/>
                  <a:gd name="T21" fmla="*/ 47 h 47"/>
                  <a:gd name="T22" fmla="*/ 17 w 31"/>
                  <a:gd name="T23" fmla="*/ 47 h 47"/>
                  <a:gd name="T24" fmla="*/ 17 w 31"/>
                  <a:gd name="T25" fmla="*/ 28 h 47"/>
                  <a:gd name="T26" fmla="*/ 17 w 31"/>
                  <a:gd name="T27" fmla="*/ 19 h 47"/>
                  <a:gd name="T28" fmla="*/ 17 w 31"/>
                  <a:gd name="T29" fmla="*/ 12 h 47"/>
                  <a:gd name="T30" fmla="*/ 17 w 31"/>
                  <a:gd name="T31" fmla="*/ 12 h 47"/>
                  <a:gd name="T32" fmla="*/ 14 w 31"/>
                  <a:gd name="T33" fmla="*/ 19 h 47"/>
                  <a:gd name="T34" fmla="*/ 10 w 31"/>
                  <a:gd name="T35" fmla="*/ 27 h 47"/>
                  <a:gd name="T36" fmla="*/ 10 w 31"/>
                  <a:gd name="T37" fmla="*/ 28 h 47"/>
                  <a:gd name="T38" fmla="*/ 17 w 31"/>
                  <a:gd name="T39" fmla="*/ 2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" h="47">
                    <a:moveTo>
                      <a:pt x="17" y="47"/>
                    </a:moveTo>
                    <a:cubicBezTo>
                      <a:pt x="17" y="37"/>
                      <a:pt x="17" y="37"/>
                      <a:pt x="17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47"/>
                      <a:pt x="27" y="47"/>
                      <a:pt x="27" y="47"/>
                    </a:cubicBezTo>
                    <a:lnTo>
                      <a:pt x="17" y="47"/>
                    </a:lnTo>
                    <a:close/>
                    <a:moveTo>
                      <a:pt x="17" y="28"/>
                    </a:move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7"/>
                      <a:pt x="17" y="15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4"/>
                      <a:pt x="15" y="17"/>
                      <a:pt x="14" y="1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8"/>
                      <a:pt x="10" y="28"/>
                      <a:pt x="10" y="28"/>
                    </a:cubicBezTo>
                    <a:lnTo>
                      <a:pt x="17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8" name="Freeform 62">
                <a:extLst>
                  <a:ext uri="{FF2B5EF4-FFF2-40B4-BE49-F238E27FC236}">
                    <a16:creationId xmlns:a16="http://schemas.microsoft.com/office/drawing/2014/main" id="{0E4D77B7-C3F0-453D-A8DE-B56B19AB072D}"/>
                  </a:ext>
                </a:extLst>
              </p:cNvPr>
              <p:cNvSpPr/>
              <p:nvPr/>
            </p:nvSpPr>
            <p:spPr bwMode="auto">
              <a:xfrm>
                <a:off x="4019550" y="3862388"/>
                <a:ext cx="20638" cy="36513"/>
              </a:xfrm>
              <a:custGeom>
                <a:avLst/>
                <a:gdLst>
                  <a:gd name="T0" fmla="*/ 26 w 27"/>
                  <a:gd name="T1" fmla="*/ 9 h 48"/>
                  <a:gd name="T2" fmla="*/ 13 w 27"/>
                  <a:gd name="T3" fmla="*/ 9 h 48"/>
                  <a:gd name="T4" fmla="*/ 13 w 27"/>
                  <a:gd name="T5" fmla="*/ 16 h 48"/>
                  <a:gd name="T6" fmla="*/ 14 w 27"/>
                  <a:gd name="T7" fmla="*/ 16 h 48"/>
                  <a:gd name="T8" fmla="*/ 23 w 27"/>
                  <a:gd name="T9" fmla="*/ 20 h 48"/>
                  <a:gd name="T10" fmla="*/ 27 w 27"/>
                  <a:gd name="T11" fmla="*/ 31 h 48"/>
                  <a:gd name="T12" fmla="*/ 10 w 27"/>
                  <a:gd name="T13" fmla="*/ 48 h 48"/>
                  <a:gd name="T14" fmla="*/ 0 w 27"/>
                  <a:gd name="T15" fmla="*/ 46 h 48"/>
                  <a:gd name="T16" fmla="*/ 2 w 27"/>
                  <a:gd name="T17" fmla="*/ 37 h 48"/>
                  <a:gd name="T18" fmla="*/ 9 w 27"/>
                  <a:gd name="T19" fmla="*/ 39 h 48"/>
                  <a:gd name="T20" fmla="*/ 16 w 27"/>
                  <a:gd name="T21" fmla="*/ 32 h 48"/>
                  <a:gd name="T22" fmla="*/ 6 w 27"/>
                  <a:gd name="T23" fmla="*/ 24 h 48"/>
                  <a:gd name="T24" fmla="*/ 3 w 27"/>
                  <a:gd name="T25" fmla="*/ 24 h 48"/>
                  <a:gd name="T26" fmla="*/ 5 w 27"/>
                  <a:gd name="T27" fmla="*/ 0 h 48"/>
                  <a:gd name="T28" fmla="*/ 26 w 27"/>
                  <a:gd name="T29" fmla="*/ 0 h 48"/>
                  <a:gd name="T30" fmla="*/ 26 w 27"/>
                  <a:gd name="T31" fmla="*/ 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" h="48">
                    <a:moveTo>
                      <a:pt x="26" y="9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4" y="16"/>
                      <a:pt x="14" y="16"/>
                    </a:cubicBezTo>
                    <a:cubicBezTo>
                      <a:pt x="16" y="16"/>
                      <a:pt x="20" y="17"/>
                      <a:pt x="23" y="20"/>
                    </a:cubicBezTo>
                    <a:cubicBezTo>
                      <a:pt x="26" y="22"/>
                      <a:pt x="27" y="26"/>
                      <a:pt x="27" y="31"/>
                    </a:cubicBezTo>
                    <a:cubicBezTo>
                      <a:pt x="27" y="40"/>
                      <a:pt x="21" y="48"/>
                      <a:pt x="10" y="48"/>
                    </a:cubicBezTo>
                    <a:cubicBezTo>
                      <a:pt x="6" y="48"/>
                      <a:pt x="2" y="47"/>
                      <a:pt x="0" y="46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4" y="38"/>
                      <a:pt x="6" y="39"/>
                      <a:pt x="9" y="39"/>
                    </a:cubicBezTo>
                    <a:cubicBezTo>
                      <a:pt x="13" y="39"/>
                      <a:pt x="16" y="36"/>
                      <a:pt x="16" y="32"/>
                    </a:cubicBezTo>
                    <a:cubicBezTo>
                      <a:pt x="16" y="26"/>
                      <a:pt x="11" y="24"/>
                      <a:pt x="6" y="24"/>
                    </a:cubicBezTo>
                    <a:cubicBezTo>
                      <a:pt x="5" y="24"/>
                      <a:pt x="4" y="24"/>
                      <a:pt x="3" y="24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9" name="Freeform 63">
                <a:extLst>
                  <a:ext uri="{FF2B5EF4-FFF2-40B4-BE49-F238E27FC236}">
                    <a16:creationId xmlns:a16="http://schemas.microsoft.com/office/drawing/2014/main" id="{124DA3B8-5C96-458C-B559-6DC0F566CE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44950" y="3860800"/>
                <a:ext cx="22225" cy="38100"/>
              </a:xfrm>
              <a:custGeom>
                <a:avLst/>
                <a:gdLst>
                  <a:gd name="T0" fmla="*/ 26 w 30"/>
                  <a:gd name="T1" fmla="*/ 9 h 49"/>
                  <a:gd name="T2" fmla="*/ 22 w 30"/>
                  <a:gd name="T3" fmla="*/ 10 h 49"/>
                  <a:gd name="T4" fmla="*/ 12 w 30"/>
                  <a:gd name="T5" fmla="*/ 20 h 49"/>
                  <a:gd name="T6" fmla="*/ 12 w 30"/>
                  <a:gd name="T7" fmla="*/ 20 h 49"/>
                  <a:gd name="T8" fmla="*/ 19 w 30"/>
                  <a:gd name="T9" fmla="*/ 17 h 49"/>
                  <a:gd name="T10" fmla="*/ 30 w 30"/>
                  <a:gd name="T11" fmla="*/ 32 h 49"/>
                  <a:gd name="T12" fmla="*/ 16 w 30"/>
                  <a:gd name="T13" fmla="*/ 49 h 49"/>
                  <a:gd name="T14" fmla="*/ 0 w 30"/>
                  <a:gd name="T15" fmla="*/ 29 h 49"/>
                  <a:gd name="T16" fmla="*/ 9 w 30"/>
                  <a:gd name="T17" fmla="*/ 7 h 49"/>
                  <a:gd name="T18" fmla="*/ 20 w 30"/>
                  <a:gd name="T19" fmla="*/ 1 h 49"/>
                  <a:gd name="T20" fmla="*/ 26 w 30"/>
                  <a:gd name="T21" fmla="*/ 0 h 49"/>
                  <a:gd name="T22" fmla="*/ 26 w 30"/>
                  <a:gd name="T23" fmla="*/ 9 h 49"/>
                  <a:gd name="T24" fmla="*/ 19 w 30"/>
                  <a:gd name="T25" fmla="*/ 31 h 49"/>
                  <a:gd name="T26" fmla="*/ 15 w 30"/>
                  <a:gd name="T27" fmla="*/ 25 h 49"/>
                  <a:gd name="T28" fmla="*/ 12 w 30"/>
                  <a:gd name="T29" fmla="*/ 27 h 49"/>
                  <a:gd name="T30" fmla="*/ 12 w 30"/>
                  <a:gd name="T31" fmla="*/ 32 h 49"/>
                  <a:gd name="T32" fmla="*/ 15 w 30"/>
                  <a:gd name="T33" fmla="*/ 41 h 49"/>
                  <a:gd name="T34" fmla="*/ 19 w 30"/>
                  <a:gd name="T35" fmla="*/ 3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49">
                    <a:moveTo>
                      <a:pt x="26" y="9"/>
                    </a:moveTo>
                    <a:cubicBezTo>
                      <a:pt x="25" y="9"/>
                      <a:pt x="23" y="9"/>
                      <a:pt x="22" y="10"/>
                    </a:cubicBezTo>
                    <a:cubicBezTo>
                      <a:pt x="16" y="11"/>
                      <a:pt x="13" y="15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18"/>
                      <a:pt x="16" y="17"/>
                      <a:pt x="19" y="17"/>
                    </a:cubicBezTo>
                    <a:cubicBezTo>
                      <a:pt x="26" y="17"/>
                      <a:pt x="30" y="23"/>
                      <a:pt x="30" y="32"/>
                    </a:cubicBezTo>
                    <a:cubicBezTo>
                      <a:pt x="30" y="40"/>
                      <a:pt x="26" y="49"/>
                      <a:pt x="16" y="49"/>
                    </a:cubicBezTo>
                    <a:cubicBezTo>
                      <a:pt x="6" y="49"/>
                      <a:pt x="0" y="41"/>
                      <a:pt x="0" y="29"/>
                    </a:cubicBezTo>
                    <a:cubicBezTo>
                      <a:pt x="0" y="18"/>
                      <a:pt x="4" y="11"/>
                      <a:pt x="9" y="7"/>
                    </a:cubicBezTo>
                    <a:cubicBezTo>
                      <a:pt x="12" y="3"/>
                      <a:pt x="17" y="1"/>
                      <a:pt x="20" y="1"/>
                    </a:cubicBezTo>
                    <a:cubicBezTo>
                      <a:pt x="23" y="0"/>
                      <a:pt x="25" y="0"/>
                      <a:pt x="26" y="0"/>
                    </a:cubicBezTo>
                    <a:lnTo>
                      <a:pt x="26" y="9"/>
                    </a:lnTo>
                    <a:close/>
                    <a:moveTo>
                      <a:pt x="19" y="31"/>
                    </a:moveTo>
                    <a:cubicBezTo>
                      <a:pt x="19" y="29"/>
                      <a:pt x="18" y="25"/>
                      <a:pt x="15" y="25"/>
                    </a:cubicBezTo>
                    <a:cubicBezTo>
                      <a:pt x="14" y="25"/>
                      <a:pt x="13" y="26"/>
                      <a:pt x="12" y="27"/>
                    </a:cubicBezTo>
                    <a:cubicBezTo>
                      <a:pt x="12" y="28"/>
                      <a:pt x="12" y="29"/>
                      <a:pt x="12" y="32"/>
                    </a:cubicBezTo>
                    <a:cubicBezTo>
                      <a:pt x="12" y="37"/>
                      <a:pt x="13" y="41"/>
                      <a:pt x="15" y="41"/>
                    </a:cubicBezTo>
                    <a:cubicBezTo>
                      <a:pt x="19" y="41"/>
                      <a:pt x="19" y="36"/>
                      <a:pt x="19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10" name="组合 209">
            <a:extLst>
              <a:ext uri="{FF2B5EF4-FFF2-40B4-BE49-F238E27FC236}">
                <a16:creationId xmlns:a16="http://schemas.microsoft.com/office/drawing/2014/main" id="{E3F3DECD-B24B-41A6-9555-C075F0EE1913}"/>
              </a:ext>
            </a:extLst>
          </p:cNvPr>
          <p:cNvGrpSpPr/>
          <p:nvPr/>
        </p:nvGrpSpPr>
        <p:grpSpPr>
          <a:xfrm>
            <a:off x="4575899" y="3174253"/>
            <a:ext cx="1012825" cy="1165225"/>
            <a:chOff x="4575899" y="3174253"/>
            <a:chExt cx="1012825" cy="11652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211" name="Freeform 10">
              <a:extLst>
                <a:ext uri="{FF2B5EF4-FFF2-40B4-BE49-F238E27FC236}">
                  <a16:creationId xmlns:a16="http://schemas.microsoft.com/office/drawing/2014/main" id="{B7135654-C828-4F0C-9DF2-06C5246641E3}"/>
                </a:ext>
              </a:extLst>
            </p:cNvPr>
            <p:cNvSpPr/>
            <p:nvPr/>
          </p:nvSpPr>
          <p:spPr bwMode="auto">
            <a:xfrm>
              <a:off x="4575899" y="3174253"/>
              <a:ext cx="1012825" cy="1165225"/>
            </a:xfrm>
            <a:custGeom>
              <a:avLst/>
              <a:gdLst>
                <a:gd name="T0" fmla="*/ 638 w 638"/>
                <a:gd name="T1" fmla="*/ 552 h 734"/>
                <a:gd name="T2" fmla="*/ 638 w 638"/>
                <a:gd name="T3" fmla="*/ 183 h 734"/>
                <a:gd name="T4" fmla="*/ 319 w 638"/>
                <a:gd name="T5" fmla="*/ 0 h 734"/>
                <a:gd name="T6" fmla="*/ 0 w 638"/>
                <a:gd name="T7" fmla="*/ 183 h 734"/>
                <a:gd name="T8" fmla="*/ 0 w 638"/>
                <a:gd name="T9" fmla="*/ 552 h 734"/>
                <a:gd name="T10" fmla="*/ 319 w 638"/>
                <a:gd name="T11" fmla="*/ 734 h 734"/>
                <a:gd name="T12" fmla="*/ 638 w 638"/>
                <a:gd name="T13" fmla="*/ 552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2"/>
                  </a:moveTo>
                  <a:lnTo>
                    <a:pt x="638" y="183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52"/>
                  </a:lnTo>
                  <a:lnTo>
                    <a:pt x="319" y="734"/>
                  </a:lnTo>
                  <a:lnTo>
                    <a:pt x="638" y="55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400" dirty="0">
                <a:gradFill>
                  <a:gsLst>
                    <a:gs pos="50000">
                      <a:schemeClr val="accent2"/>
                    </a:gs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grpSp>
          <p:nvGrpSpPr>
            <p:cNvPr id="212" name="Group 231">
              <a:extLst>
                <a:ext uri="{FF2B5EF4-FFF2-40B4-BE49-F238E27FC236}">
                  <a16:creationId xmlns:a16="http://schemas.microsoft.com/office/drawing/2014/main" id="{7B42EB6F-BC6B-45AF-993A-C94B40D12815}"/>
                </a:ext>
              </a:extLst>
            </p:cNvPr>
            <p:cNvGrpSpPr/>
            <p:nvPr/>
          </p:nvGrpSpPr>
          <p:grpSpPr>
            <a:xfrm>
              <a:off x="4827606" y="3528676"/>
              <a:ext cx="420688" cy="471488"/>
              <a:chOff x="4608513" y="6291263"/>
              <a:chExt cx="420688" cy="471488"/>
            </a:xfrm>
            <a:grpFill/>
          </p:grpSpPr>
          <p:sp>
            <p:nvSpPr>
              <p:cNvPr id="213" name="Freeform 218">
                <a:extLst>
                  <a:ext uri="{FF2B5EF4-FFF2-40B4-BE49-F238E27FC236}">
                    <a16:creationId xmlns:a16="http://schemas.microsoft.com/office/drawing/2014/main" id="{18604302-77F5-44F5-8C10-5B5444A421F8}"/>
                  </a:ext>
                </a:extLst>
              </p:cNvPr>
              <p:cNvSpPr/>
              <p:nvPr/>
            </p:nvSpPr>
            <p:spPr bwMode="auto">
              <a:xfrm>
                <a:off x="4908550" y="6627813"/>
                <a:ext cx="80963" cy="84138"/>
              </a:xfrm>
              <a:custGeom>
                <a:avLst/>
                <a:gdLst>
                  <a:gd name="T0" fmla="*/ 13 w 105"/>
                  <a:gd name="T1" fmla="*/ 20 h 108"/>
                  <a:gd name="T2" fmla="*/ 27 w 105"/>
                  <a:gd name="T3" fmla="*/ 9 h 108"/>
                  <a:gd name="T4" fmla="*/ 65 w 105"/>
                  <a:gd name="T5" fmla="*/ 13 h 108"/>
                  <a:gd name="T6" fmla="*/ 105 w 105"/>
                  <a:gd name="T7" fmla="*/ 64 h 108"/>
                  <a:gd name="T8" fmla="*/ 49 w 105"/>
                  <a:gd name="T9" fmla="*/ 108 h 108"/>
                  <a:gd name="T10" fmla="*/ 9 w 105"/>
                  <a:gd name="T11" fmla="*/ 57 h 108"/>
                  <a:gd name="T12" fmla="*/ 13 w 105"/>
                  <a:gd name="T13" fmla="*/ 2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" h="108">
                    <a:moveTo>
                      <a:pt x="13" y="20"/>
                    </a:moveTo>
                    <a:cubicBezTo>
                      <a:pt x="27" y="9"/>
                      <a:pt x="27" y="9"/>
                      <a:pt x="27" y="9"/>
                    </a:cubicBezTo>
                    <a:cubicBezTo>
                      <a:pt x="39" y="0"/>
                      <a:pt x="56" y="2"/>
                      <a:pt x="65" y="13"/>
                    </a:cubicBezTo>
                    <a:cubicBezTo>
                      <a:pt x="105" y="64"/>
                      <a:pt x="105" y="64"/>
                      <a:pt x="105" y="64"/>
                    </a:cubicBezTo>
                    <a:cubicBezTo>
                      <a:pt x="49" y="108"/>
                      <a:pt x="49" y="108"/>
                      <a:pt x="49" y="108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0" y="46"/>
                      <a:pt x="2" y="29"/>
                      <a:pt x="13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4" name="Freeform 219">
                <a:extLst>
                  <a:ext uri="{FF2B5EF4-FFF2-40B4-BE49-F238E27FC236}">
                    <a16:creationId xmlns:a16="http://schemas.microsoft.com/office/drawing/2014/main" id="{54F6DAE2-27DA-4D29-A115-2818E653D2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08513" y="6291263"/>
                <a:ext cx="403225" cy="401638"/>
              </a:xfrm>
              <a:custGeom>
                <a:avLst/>
                <a:gdLst>
                  <a:gd name="T0" fmla="*/ 445 w 524"/>
                  <a:gd name="T1" fmla="*/ 119 h 523"/>
                  <a:gd name="T2" fmla="*/ 119 w 524"/>
                  <a:gd name="T3" fmla="*/ 79 h 523"/>
                  <a:gd name="T4" fmla="*/ 79 w 524"/>
                  <a:gd name="T5" fmla="*/ 404 h 523"/>
                  <a:gd name="T6" fmla="*/ 405 w 524"/>
                  <a:gd name="T7" fmla="*/ 444 h 523"/>
                  <a:gd name="T8" fmla="*/ 445 w 524"/>
                  <a:gd name="T9" fmla="*/ 119 h 523"/>
                  <a:gd name="T10" fmla="*/ 373 w 524"/>
                  <a:gd name="T11" fmla="*/ 404 h 523"/>
                  <a:gd name="T12" fmla="*/ 119 w 524"/>
                  <a:gd name="T13" fmla="*/ 373 h 523"/>
                  <a:gd name="T14" fmla="*/ 151 w 524"/>
                  <a:gd name="T15" fmla="*/ 119 h 523"/>
                  <a:gd name="T16" fmla="*/ 404 w 524"/>
                  <a:gd name="T17" fmla="*/ 150 h 523"/>
                  <a:gd name="T18" fmla="*/ 373 w 524"/>
                  <a:gd name="T19" fmla="*/ 404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4" h="523">
                    <a:moveTo>
                      <a:pt x="445" y="119"/>
                    </a:moveTo>
                    <a:cubicBezTo>
                      <a:pt x="366" y="18"/>
                      <a:pt x="220" y="0"/>
                      <a:pt x="119" y="79"/>
                    </a:cubicBezTo>
                    <a:cubicBezTo>
                      <a:pt x="18" y="157"/>
                      <a:pt x="0" y="303"/>
                      <a:pt x="79" y="404"/>
                    </a:cubicBezTo>
                    <a:cubicBezTo>
                      <a:pt x="158" y="505"/>
                      <a:pt x="304" y="523"/>
                      <a:pt x="405" y="444"/>
                    </a:cubicBezTo>
                    <a:cubicBezTo>
                      <a:pt x="506" y="366"/>
                      <a:pt x="524" y="220"/>
                      <a:pt x="445" y="119"/>
                    </a:cubicBezTo>
                    <a:close/>
                    <a:moveTo>
                      <a:pt x="373" y="404"/>
                    </a:moveTo>
                    <a:cubicBezTo>
                      <a:pt x="294" y="465"/>
                      <a:pt x="181" y="451"/>
                      <a:pt x="119" y="373"/>
                    </a:cubicBezTo>
                    <a:cubicBezTo>
                      <a:pt x="58" y="294"/>
                      <a:pt x="72" y="180"/>
                      <a:pt x="151" y="119"/>
                    </a:cubicBezTo>
                    <a:cubicBezTo>
                      <a:pt x="229" y="58"/>
                      <a:pt x="343" y="72"/>
                      <a:pt x="404" y="150"/>
                    </a:cubicBezTo>
                    <a:cubicBezTo>
                      <a:pt x="466" y="229"/>
                      <a:pt x="452" y="343"/>
                      <a:pt x="373" y="4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5" name="Freeform 220">
                <a:extLst>
                  <a:ext uri="{FF2B5EF4-FFF2-40B4-BE49-F238E27FC236}">
                    <a16:creationId xmlns:a16="http://schemas.microsoft.com/office/drawing/2014/main" id="{49FD7C70-736D-412E-A001-F37754EB2F10}"/>
                  </a:ext>
                </a:extLst>
              </p:cNvPr>
              <p:cNvSpPr/>
              <p:nvPr/>
            </p:nvSpPr>
            <p:spPr bwMode="auto">
              <a:xfrm>
                <a:off x="4957763" y="6691313"/>
                <a:ext cx="71438" cy="71438"/>
              </a:xfrm>
              <a:custGeom>
                <a:avLst/>
                <a:gdLst>
                  <a:gd name="T0" fmla="*/ 78 w 92"/>
                  <a:gd name="T1" fmla="*/ 72 h 92"/>
                  <a:gd name="T2" fmla="*/ 64 w 92"/>
                  <a:gd name="T3" fmla="*/ 83 h 92"/>
                  <a:gd name="T4" fmla="*/ 27 w 92"/>
                  <a:gd name="T5" fmla="*/ 78 h 92"/>
                  <a:gd name="T6" fmla="*/ 0 w 92"/>
                  <a:gd name="T7" fmla="*/ 44 h 92"/>
                  <a:gd name="T8" fmla="*/ 56 w 92"/>
                  <a:gd name="T9" fmla="*/ 0 h 92"/>
                  <a:gd name="T10" fmla="*/ 83 w 92"/>
                  <a:gd name="T11" fmla="*/ 34 h 92"/>
                  <a:gd name="T12" fmla="*/ 78 w 92"/>
                  <a:gd name="T13" fmla="*/ 7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92">
                    <a:moveTo>
                      <a:pt x="78" y="72"/>
                    </a:moveTo>
                    <a:cubicBezTo>
                      <a:pt x="64" y="83"/>
                      <a:pt x="64" y="83"/>
                      <a:pt x="64" y="83"/>
                    </a:cubicBezTo>
                    <a:cubicBezTo>
                      <a:pt x="53" y="92"/>
                      <a:pt x="36" y="90"/>
                      <a:pt x="27" y="78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83" y="34"/>
                      <a:pt x="83" y="34"/>
                      <a:pt x="83" y="34"/>
                    </a:cubicBezTo>
                    <a:cubicBezTo>
                      <a:pt x="92" y="46"/>
                      <a:pt x="90" y="63"/>
                      <a:pt x="78" y="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16" name="组合 215">
            <a:extLst>
              <a:ext uri="{FF2B5EF4-FFF2-40B4-BE49-F238E27FC236}">
                <a16:creationId xmlns:a16="http://schemas.microsoft.com/office/drawing/2014/main" id="{3C4F2511-1B7D-4C4C-B6CE-DFB31B447E36}"/>
              </a:ext>
            </a:extLst>
          </p:cNvPr>
          <p:cNvGrpSpPr/>
          <p:nvPr/>
        </p:nvGrpSpPr>
        <p:grpSpPr>
          <a:xfrm>
            <a:off x="5095011" y="2275728"/>
            <a:ext cx="1012825" cy="1165225"/>
            <a:chOff x="5095011" y="2275728"/>
            <a:chExt cx="1012825" cy="11652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217" name="Freeform 13">
              <a:extLst>
                <a:ext uri="{FF2B5EF4-FFF2-40B4-BE49-F238E27FC236}">
                  <a16:creationId xmlns:a16="http://schemas.microsoft.com/office/drawing/2014/main" id="{828724D8-6880-4933-AF89-111EC54196D0}"/>
                </a:ext>
              </a:extLst>
            </p:cNvPr>
            <p:cNvSpPr/>
            <p:nvPr/>
          </p:nvSpPr>
          <p:spPr bwMode="auto">
            <a:xfrm>
              <a:off x="5095011" y="2275728"/>
              <a:ext cx="1012825" cy="1165225"/>
            </a:xfrm>
            <a:custGeom>
              <a:avLst/>
              <a:gdLst>
                <a:gd name="T0" fmla="*/ 638 w 638"/>
                <a:gd name="T1" fmla="*/ 551 h 734"/>
                <a:gd name="T2" fmla="*/ 638 w 638"/>
                <a:gd name="T3" fmla="*/ 182 h 734"/>
                <a:gd name="T4" fmla="*/ 319 w 638"/>
                <a:gd name="T5" fmla="*/ 0 h 734"/>
                <a:gd name="T6" fmla="*/ 0 w 638"/>
                <a:gd name="T7" fmla="*/ 182 h 734"/>
                <a:gd name="T8" fmla="*/ 0 w 638"/>
                <a:gd name="T9" fmla="*/ 551 h 734"/>
                <a:gd name="T10" fmla="*/ 319 w 638"/>
                <a:gd name="T11" fmla="*/ 734 h 734"/>
                <a:gd name="T12" fmla="*/ 638 w 638"/>
                <a:gd name="T13" fmla="*/ 551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1"/>
                  </a:moveTo>
                  <a:lnTo>
                    <a:pt x="638" y="182"/>
                  </a:lnTo>
                  <a:lnTo>
                    <a:pt x="319" y="0"/>
                  </a:lnTo>
                  <a:lnTo>
                    <a:pt x="0" y="182"/>
                  </a:lnTo>
                  <a:lnTo>
                    <a:pt x="0" y="551"/>
                  </a:lnTo>
                  <a:lnTo>
                    <a:pt x="319" y="734"/>
                  </a:lnTo>
                  <a:lnTo>
                    <a:pt x="638" y="55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400" dirty="0">
                <a:gradFill>
                  <a:gsLst>
                    <a:gs pos="50000">
                      <a:schemeClr val="accent2"/>
                    </a:gs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grpSp>
          <p:nvGrpSpPr>
            <p:cNvPr id="218" name="Group 259">
              <a:extLst>
                <a:ext uri="{FF2B5EF4-FFF2-40B4-BE49-F238E27FC236}">
                  <a16:creationId xmlns:a16="http://schemas.microsoft.com/office/drawing/2014/main" id="{DDC4C614-D8EB-48A4-8E2C-832FE182B15F}"/>
                </a:ext>
              </a:extLst>
            </p:cNvPr>
            <p:cNvGrpSpPr/>
            <p:nvPr/>
          </p:nvGrpSpPr>
          <p:grpSpPr>
            <a:xfrm>
              <a:off x="5413499" y="2669586"/>
              <a:ext cx="388938" cy="446088"/>
              <a:chOff x="4638675" y="4654550"/>
              <a:chExt cx="388938" cy="446088"/>
            </a:xfrm>
            <a:grpFill/>
          </p:grpSpPr>
          <p:sp>
            <p:nvSpPr>
              <p:cNvPr id="219" name="Freeform 241">
                <a:extLst>
                  <a:ext uri="{FF2B5EF4-FFF2-40B4-BE49-F238E27FC236}">
                    <a16:creationId xmlns:a16="http://schemas.microsoft.com/office/drawing/2014/main" id="{8837F7E5-12C0-4BDD-87A6-B0FA0121A0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8675" y="4654550"/>
                <a:ext cx="388938" cy="446088"/>
              </a:xfrm>
              <a:custGeom>
                <a:avLst/>
                <a:gdLst>
                  <a:gd name="T0" fmla="*/ 507 w 507"/>
                  <a:gd name="T1" fmla="*/ 118 h 581"/>
                  <a:gd name="T2" fmla="*/ 507 w 507"/>
                  <a:gd name="T3" fmla="*/ 143 h 581"/>
                  <a:gd name="T4" fmla="*/ 506 w 507"/>
                  <a:gd name="T5" fmla="*/ 229 h 581"/>
                  <a:gd name="T6" fmla="*/ 496 w 507"/>
                  <a:gd name="T7" fmla="*/ 296 h 581"/>
                  <a:gd name="T8" fmla="*/ 268 w 507"/>
                  <a:gd name="T9" fmla="*/ 576 h 581"/>
                  <a:gd name="T10" fmla="*/ 257 w 507"/>
                  <a:gd name="T11" fmla="*/ 580 h 581"/>
                  <a:gd name="T12" fmla="*/ 253 w 507"/>
                  <a:gd name="T13" fmla="*/ 581 h 581"/>
                  <a:gd name="T14" fmla="*/ 250 w 507"/>
                  <a:gd name="T15" fmla="*/ 580 h 581"/>
                  <a:gd name="T16" fmla="*/ 239 w 507"/>
                  <a:gd name="T17" fmla="*/ 576 h 581"/>
                  <a:gd name="T18" fmla="*/ 10 w 507"/>
                  <a:gd name="T19" fmla="*/ 296 h 581"/>
                  <a:gd name="T20" fmla="*/ 1 w 507"/>
                  <a:gd name="T21" fmla="*/ 229 h 581"/>
                  <a:gd name="T22" fmla="*/ 0 w 507"/>
                  <a:gd name="T23" fmla="*/ 143 h 581"/>
                  <a:gd name="T24" fmla="*/ 0 w 507"/>
                  <a:gd name="T25" fmla="*/ 118 h 581"/>
                  <a:gd name="T26" fmla="*/ 7 w 507"/>
                  <a:gd name="T27" fmla="*/ 109 h 581"/>
                  <a:gd name="T28" fmla="*/ 31 w 507"/>
                  <a:gd name="T29" fmla="*/ 102 h 581"/>
                  <a:gd name="T30" fmla="*/ 148 w 507"/>
                  <a:gd name="T31" fmla="*/ 44 h 581"/>
                  <a:gd name="T32" fmla="*/ 253 w 507"/>
                  <a:gd name="T33" fmla="*/ 0 h 581"/>
                  <a:gd name="T34" fmla="*/ 359 w 507"/>
                  <a:gd name="T35" fmla="*/ 44 h 581"/>
                  <a:gd name="T36" fmla="*/ 476 w 507"/>
                  <a:gd name="T37" fmla="*/ 102 h 581"/>
                  <a:gd name="T38" fmla="*/ 500 w 507"/>
                  <a:gd name="T39" fmla="*/ 109 h 581"/>
                  <a:gd name="T40" fmla="*/ 507 w 507"/>
                  <a:gd name="T41" fmla="*/ 118 h 581"/>
                  <a:gd name="T42" fmla="*/ 488 w 507"/>
                  <a:gd name="T43" fmla="*/ 125 h 581"/>
                  <a:gd name="T44" fmla="*/ 471 w 507"/>
                  <a:gd name="T45" fmla="*/ 120 h 581"/>
                  <a:gd name="T46" fmla="*/ 349 w 507"/>
                  <a:gd name="T47" fmla="*/ 59 h 581"/>
                  <a:gd name="T48" fmla="*/ 253 w 507"/>
                  <a:gd name="T49" fmla="*/ 19 h 581"/>
                  <a:gd name="T50" fmla="*/ 158 w 507"/>
                  <a:gd name="T51" fmla="*/ 59 h 581"/>
                  <a:gd name="T52" fmla="*/ 36 w 507"/>
                  <a:gd name="T53" fmla="*/ 120 h 581"/>
                  <a:gd name="T54" fmla="*/ 19 w 507"/>
                  <a:gd name="T55" fmla="*/ 125 h 581"/>
                  <a:gd name="T56" fmla="*/ 19 w 507"/>
                  <a:gd name="T57" fmla="*/ 143 h 581"/>
                  <a:gd name="T58" fmla="*/ 20 w 507"/>
                  <a:gd name="T59" fmla="*/ 228 h 581"/>
                  <a:gd name="T60" fmla="*/ 29 w 507"/>
                  <a:gd name="T61" fmla="*/ 292 h 581"/>
                  <a:gd name="T62" fmla="*/ 245 w 507"/>
                  <a:gd name="T63" fmla="*/ 559 h 581"/>
                  <a:gd name="T64" fmla="*/ 253 w 507"/>
                  <a:gd name="T65" fmla="*/ 562 h 581"/>
                  <a:gd name="T66" fmla="*/ 262 w 507"/>
                  <a:gd name="T67" fmla="*/ 559 h 581"/>
                  <a:gd name="T68" fmla="*/ 478 w 507"/>
                  <a:gd name="T69" fmla="*/ 292 h 581"/>
                  <a:gd name="T70" fmla="*/ 487 w 507"/>
                  <a:gd name="T71" fmla="*/ 228 h 581"/>
                  <a:gd name="T72" fmla="*/ 488 w 507"/>
                  <a:gd name="T73" fmla="*/ 143 h 581"/>
                  <a:gd name="T74" fmla="*/ 488 w 507"/>
                  <a:gd name="T75" fmla="*/ 125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07" h="581">
                    <a:moveTo>
                      <a:pt x="507" y="118"/>
                    </a:moveTo>
                    <a:cubicBezTo>
                      <a:pt x="507" y="143"/>
                      <a:pt x="507" y="143"/>
                      <a:pt x="507" y="143"/>
                    </a:cubicBezTo>
                    <a:cubicBezTo>
                      <a:pt x="507" y="151"/>
                      <a:pt x="507" y="217"/>
                      <a:pt x="506" y="229"/>
                    </a:cubicBezTo>
                    <a:cubicBezTo>
                      <a:pt x="504" y="252"/>
                      <a:pt x="501" y="275"/>
                      <a:pt x="496" y="296"/>
                    </a:cubicBezTo>
                    <a:cubicBezTo>
                      <a:pt x="451" y="505"/>
                      <a:pt x="276" y="573"/>
                      <a:pt x="268" y="576"/>
                    </a:cubicBezTo>
                    <a:cubicBezTo>
                      <a:pt x="257" y="580"/>
                      <a:pt x="257" y="580"/>
                      <a:pt x="257" y="580"/>
                    </a:cubicBezTo>
                    <a:cubicBezTo>
                      <a:pt x="256" y="581"/>
                      <a:pt x="255" y="581"/>
                      <a:pt x="253" y="581"/>
                    </a:cubicBezTo>
                    <a:cubicBezTo>
                      <a:pt x="252" y="581"/>
                      <a:pt x="251" y="581"/>
                      <a:pt x="250" y="580"/>
                    </a:cubicBezTo>
                    <a:cubicBezTo>
                      <a:pt x="239" y="576"/>
                      <a:pt x="239" y="576"/>
                      <a:pt x="239" y="576"/>
                    </a:cubicBezTo>
                    <a:cubicBezTo>
                      <a:pt x="231" y="573"/>
                      <a:pt x="56" y="505"/>
                      <a:pt x="10" y="296"/>
                    </a:cubicBezTo>
                    <a:cubicBezTo>
                      <a:pt x="6" y="275"/>
                      <a:pt x="3" y="252"/>
                      <a:pt x="1" y="229"/>
                    </a:cubicBezTo>
                    <a:cubicBezTo>
                      <a:pt x="0" y="217"/>
                      <a:pt x="0" y="151"/>
                      <a:pt x="0" y="143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114"/>
                      <a:pt x="3" y="110"/>
                      <a:pt x="7" y="109"/>
                    </a:cubicBezTo>
                    <a:cubicBezTo>
                      <a:pt x="31" y="102"/>
                      <a:pt x="31" y="102"/>
                      <a:pt x="31" y="102"/>
                    </a:cubicBezTo>
                    <a:cubicBezTo>
                      <a:pt x="79" y="88"/>
                      <a:pt x="116" y="65"/>
                      <a:pt x="148" y="44"/>
                    </a:cubicBezTo>
                    <a:cubicBezTo>
                      <a:pt x="185" y="20"/>
                      <a:pt x="216" y="0"/>
                      <a:pt x="253" y="0"/>
                    </a:cubicBezTo>
                    <a:cubicBezTo>
                      <a:pt x="291" y="0"/>
                      <a:pt x="322" y="20"/>
                      <a:pt x="359" y="44"/>
                    </a:cubicBezTo>
                    <a:cubicBezTo>
                      <a:pt x="391" y="65"/>
                      <a:pt x="428" y="88"/>
                      <a:pt x="476" y="102"/>
                    </a:cubicBezTo>
                    <a:cubicBezTo>
                      <a:pt x="500" y="109"/>
                      <a:pt x="500" y="109"/>
                      <a:pt x="500" y="109"/>
                    </a:cubicBezTo>
                    <a:cubicBezTo>
                      <a:pt x="504" y="110"/>
                      <a:pt x="507" y="114"/>
                      <a:pt x="507" y="118"/>
                    </a:cubicBezTo>
                    <a:close/>
                    <a:moveTo>
                      <a:pt x="488" y="125"/>
                    </a:moveTo>
                    <a:cubicBezTo>
                      <a:pt x="471" y="120"/>
                      <a:pt x="471" y="120"/>
                      <a:pt x="471" y="120"/>
                    </a:cubicBezTo>
                    <a:cubicBezTo>
                      <a:pt x="420" y="105"/>
                      <a:pt x="382" y="81"/>
                      <a:pt x="349" y="59"/>
                    </a:cubicBezTo>
                    <a:cubicBezTo>
                      <a:pt x="315" y="38"/>
                      <a:pt x="286" y="19"/>
                      <a:pt x="253" y="19"/>
                    </a:cubicBezTo>
                    <a:cubicBezTo>
                      <a:pt x="221" y="19"/>
                      <a:pt x="192" y="38"/>
                      <a:pt x="158" y="59"/>
                    </a:cubicBezTo>
                    <a:cubicBezTo>
                      <a:pt x="125" y="81"/>
                      <a:pt x="87" y="105"/>
                      <a:pt x="36" y="120"/>
                    </a:cubicBezTo>
                    <a:cubicBezTo>
                      <a:pt x="19" y="125"/>
                      <a:pt x="19" y="125"/>
                      <a:pt x="19" y="125"/>
                    </a:cubicBezTo>
                    <a:cubicBezTo>
                      <a:pt x="19" y="143"/>
                      <a:pt x="19" y="143"/>
                      <a:pt x="19" y="143"/>
                    </a:cubicBezTo>
                    <a:cubicBezTo>
                      <a:pt x="19" y="152"/>
                      <a:pt x="19" y="217"/>
                      <a:pt x="20" y="228"/>
                    </a:cubicBezTo>
                    <a:cubicBezTo>
                      <a:pt x="21" y="250"/>
                      <a:pt x="24" y="272"/>
                      <a:pt x="29" y="292"/>
                    </a:cubicBezTo>
                    <a:cubicBezTo>
                      <a:pt x="72" y="492"/>
                      <a:pt x="238" y="556"/>
                      <a:pt x="245" y="559"/>
                    </a:cubicBezTo>
                    <a:cubicBezTo>
                      <a:pt x="253" y="562"/>
                      <a:pt x="253" y="562"/>
                      <a:pt x="253" y="562"/>
                    </a:cubicBezTo>
                    <a:cubicBezTo>
                      <a:pt x="262" y="559"/>
                      <a:pt x="262" y="559"/>
                      <a:pt x="262" y="559"/>
                    </a:cubicBezTo>
                    <a:cubicBezTo>
                      <a:pt x="269" y="556"/>
                      <a:pt x="435" y="492"/>
                      <a:pt x="478" y="292"/>
                    </a:cubicBezTo>
                    <a:cubicBezTo>
                      <a:pt x="483" y="272"/>
                      <a:pt x="486" y="250"/>
                      <a:pt x="487" y="228"/>
                    </a:cubicBezTo>
                    <a:cubicBezTo>
                      <a:pt x="488" y="217"/>
                      <a:pt x="488" y="152"/>
                      <a:pt x="488" y="143"/>
                    </a:cubicBezTo>
                    <a:lnTo>
                      <a:pt x="488" y="1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0" name="Freeform 242">
                <a:extLst>
                  <a:ext uri="{FF2B5EF4-FFF2-40B4-BE49-F238E27FC236}">
                    <a16:creationId xmlns:a16="http://schemas.microsoft.com/office/drawing/2014/main" id="{DC9AB9A3-396A-4261-B075-5193D14CAAB4}"/>
                  </a:ext>
                </a:extLst>
              </p:cNvPr>
              <p:cNvSpPr/>
              <p:nvPr/>
            </p:nvSpPr>
            <p:spPr bwMode="auto">
              <a:xfrm>
                <a:off x="4670425" y="4686300"/>
                <a:ext cx="161925" cy="188913"/>
              </a:xfrm>
              <a:custGeom>
                <a:avLst/>
                <a:gdLst>
                  <a:gd name="T0" fmla="*/ 211 w 211"/>
                  <a:gd name="T1" fmla="*/ 183 h 244"/>
                  <a:gd name="T2" fmla="*/ 211 w 211"/>
                  <a:gd name="T3" fmla="*/ 244 h 244"/>
                  <a:gd name="T4" fmla="*/ 10 w 211"/>
                  <a:gd name="T5" fmla="*/ 244 h 244"/>
                  <a:gd name="T6" fmla="*/ 2 w 211"/>
                  <a:gd name="T7" fmla="*/ 183 h 244"/>
                  <a:gd name="T8" fmla="*/ 0 w 211"/>
                  <a:gd name="T9" fmla="*/ 100 h 244"/>
                  <a:gd name="T10" fmla="*/ 211 w 211"/>
                  <a:gd name="T11" fmla="*/ 0 h 244"/>
                  <a:gd name="T12" fmla="*/ 211 w 211"/>
                  <a:gd name="T13" fmla="*/ 183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244">
                    <a:moveTo>
                      <a:pt x="211" y="183"/>
                    </a:moveTo>
                    <a:cubicBezTo>
                      <a:pt x="211" y="244"/>
                      <a:pt x="211" y="244"/>
                      <a:pt x="211" y="244"/>
                    </a:cubicBezTo>
                    <a:cubicBezTo>
                      <a:pt x="10" y="244"/>
                      <a:pt x="10" y="244"/>
                      <a:pt x="10" y="244"/>
                    </a:cubicBezTo>
                    <a:cubicBezTo>
                      <a:pt x="6" y="225"/>
                      <a:pt x="3" y="205"/>
                      <a:pt x="2" y="183"/>
                    </a:cubicBezTo>
                    <a:cubicBezTo>
                      <a:pt x="1" y="174"/>
                      <a:pt x="0" y="110"/>
                      <a:pt x="0" y="100"/>
                    </a:cubicBezTo>
                    <a:cubicBezTo>
                      <a:pt x="106" y="70"/>
                      <a:pt x="160" y="0"/>
                      <a:pt x="211" y="0"/>
                    </a:cubicBezTo>
                    <a:lnTo>
                      <a:pt x="211" y="1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1" name="Freeform 243">
                <a:extLst>
                  <a:ext uri="{FF2B5EF4-FFF2-40B4-BE49-F238E27FC236}">
                    <a16:creationId xmlns:a16="http://schemas.microsoft.com/office/drawing/2014/main" id="{ED2C18C5-565E-4013-820D-C198CA196781}"/>
                  </a:ext>
                </a:extLst>
              </p:cNvPr>
              <p:cNvSpPr/>
              <p:nvPr/>
            </p:nvSpPr>
            <p:spPr bwMode="auto">
              <a:xfrm>
                <a:off x="4832350" y="4875213"/>
                <a:ext cx="155575" cy="190500"/>
              </a:xfrm>
              <a:custGeom>
                <a:avLst/>
                <a:gdLst>
                  <a:gd name="T0" fmla="*/ 0 w 202"/>
                  <a:gd name="T1" fmla="*/ 249 h 249"/>
                  <a:gd name="T2" fmla="*/ 202 w 202"/>
                  <a:gd name="T3" fmla="*/ 0 h 249"/>
                  <a:gd name="T4" fmla="*/ 0 w 202"/>
                  <a:gd name="T5" fmla="*/ 0 h 249"/>
                  <a:gd name="T6" fmla="*/ 0 w 202"/>
                  <a:gd name="T7" fmla="*/ 24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2" h="249">
                    <a:moveTo>
                      <a:pt x="0" y="249"/>
                    </a:moveTo>
                    <a:cubicBezTo>
                      <a:pt x="0" y="249"/>
                      <a:pt x="161" y="189"/>
                      <a:pt x="20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2" name="组合 221">
            <a:extLst>
              <a:ext uri="{FF2B5EF4-FFF2-40B4-BE49-F238E27FC236}">
                <a16:creationId xmlns:a16="http://schemas.microsoft.com/office/drawing/2014/main" id="{8601C7CE-9B43-45D5-B861-FF938AB18477}"/>
              </a:ext>
            </a:extLst>
          </p:cNvPr>
          <p:cNvGrpSpPr/>
          <p:nvPr/>
        </p:nvGrpSpPr>
        <p:grpSpPr>
          <a:xfrm>
            <a:off x="3537674" y="3174253"/>
            <a:ext cx="1012825" cy="1165225"/>
            <a:chOff x="3537674" y="3174253"/>
            <a:chExt cx="1012825" cy="11652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223" name="Freeform 11">
              <a:extLst>
                <a:ext uri="{FF2B5EF4-FFF2-40B4-BE49-F238E27FC236}">
                  <a16:creationId xmlns:a16="http://schemas.microsoft.com/office/drawing/2014/main" id="{31FFF3BB-4580-41C4-ABAD-210A120A3C0D}"/>
                </a:ext>
              </a:extLst>
            </p:cNvPr>
            <p:cNvSpPr/>
            <p:nvPr/>
          </p:nvSpPr>
          <p:spPr bwMode="auto">
            <a:xfrm>
              <a:off x="3537674" y="3174253"/>
              <a:ext cx="1012825" cy="1165225"/>
            </a:xfrm>
            <a:custGeom>
              <a:avLst/>
              <a:gdLst>
                <a:gd name="T0" fmla="*/ 638 w 638"/>
                <a:gd name="T1" fmla="*/ 552 h 734"/>
                <a:gd name="T2" fmla="*/ 638 w 638"/>
                <a:gd name="T3" fmla="*/ 183 h 734"/>
                <a:gd name="T4" fmla="*/ 319 w 638"/>
                <a:gd name="T5" fmla="*/ 0 h 734"/>
                <a:gd name="T6" fmla="*/ 0 w 638"/>
                <a:gd name="T7" fmla="*/ 183 h 734"/>
                <a:gd name="T8" fmla="*/ 0 w 638"/>
                <a:gd name="T9" fmla="*/ 552 h 734"/>
                <a:gd name="T10" fmla="*/ 319 w 638"/>
                <a:gd name="T11" fmla="*/ 734 h 734"/>
                <a:gd name="T12" fmla="*/ 638 w 638"/>
                <a:gd name="T13" fmla="*/ 552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2"/>
                  </a:moveTo>
                  <a:lnTo>
                    <a:pt x="638" y="183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52"/>
                  </a:lnTo>
                  <a:lnTo>
                    <a:pt x="319" y="734"/>
                  </a:lnTo>
                  <a:lnTo>
                    <a:pt x="638" y="55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400">
                <a:gradFill>
                  <a:gsLst>
                    <a:gs pos="50000">
                      <a:schemeClr val="accent2"/>
                    </a:gs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grpSp>
          <p:nvGrpSpPr>
            <p:cNvPr id="224" name="Group 268">
              <a:extLst>
                <a:ext uri="{FF2B5EF4-FFF2-40B4-BE49-F238E27FC236}">
                  <a16:creationId xmlns:a16="http://schemas.microsoft.com/office/drawing/2014/main" id="{C006CE66-890F-4085-9626-C066916CA99D}"/>
                </a:ext>
              </a:extLst>
            </p:cNvPr>
            <p:cNvGrpSpPr/>
            <p:nvPr/>
          </p:nvGrpSpPr>
          <p:grpSpPr>
            <a:xfrm>
              <a:off x="3894669" y="3533439"/>
              <a:ext cx="307975" cy="488950"/>
              <a:chOff x="3824288" y="5486400"/>
              <a:chExt cx="307975" cy="488950"/>
            </a:xfrm>
            <a:grpFill/>
          </p:grpSpPr>
          <p:sp>
            <p:nvSpPr>
              <p:cNvPr id="225" name="Freeform 248">
                <a:extLst>
                  <a:ext uri="{FF2B5EF4-FFF2-40B4-BE49-F238E27FC236}">
                    <a16:creationId xmlns:a16="http://schemas.microsoft.com/office/drawing/2014/main" id="{42F8EE89-D432-405D-8B82-FA15810980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24288" y="5486400"/>
                <a:ext cx="307975" cy="338138"/>
              </a:xfrm>
              <a:custGeom>
                <a:avLst/>
                <a:gdLst>
                  <a:gd name="T0" fmla="*/ 227 w 401"/>
                  <a:gd name="T1" fmla="*/ 250 h 440"/>
                  <a:gd name="T2" fmla="*/ 215 w 401"/>
                  <a:gd name="T3" fmla="*/ 251 h 440"/>
                  <a:gd name="T4" fmla="*/ 224 w 401"/>
                  <a:gd name="T5" fmla="*/ 283 h 440"/>
                  <a:gd name="T6" fmla="*/ 200 w 401"/>
                  <a:gd name="T7" fmla="*/ 329 h 440"/>
                  <a:gd name="T8" fmla="*/ 175 w 401"/>
                  <a:gd name="T9" fmla="*/ 283 h 440"/>
                  <a:gd name="T10" fmla="*/ 187 w 401"/>
                  <a:gd name="T11" fmla="*/ 251 h 440"/>
                  <a:gd name="T12" fmla="*/ 181 w 401"/>
                  <a:gd name="T13" fmla="*/ 250 h 440"/>
                  <a:gd name="T14" fmla="*/ 148 w 401"/>
                  <a:gd name="T15" fmla="*/ 283 h 440"/>
                  <a:gd name="T16" fmla="*/ 148 w 401"/>
                  <a:gd name="T17" fmla="*/ 440 h 440"/>
                  <a:gd name="T18" fmla="*/ 254 w 401"/>
                  <a:gd name="T19" fmla="*/ 440 h 440"/>
                  <a:gd name="T20" fmla="*/ 254 w 401"/>
                  <a:gd name="T21" fmla="*/ 280 h 440"/>
                  <a:gd name="T22" fmla="*/ 227 w 401"/>
                  <a:gd name="T23" fmla="*/ 250 h 440"/>
                  <a:gd name="T24" fmla="*/ 401 w 401"/>
                  <a:gd name="T25" fmla="*/ 201 h 440"/>
                  <a:gd name="T26" fmla="*/ 200 w 401"/>
                  <a:gd name="T27" fmla="*/ 0 h 440"/>
                  <a:gd name="T28" fmla="*/ 0 w 401"/>
                  <a:gd name="T29" fmla="*/ 201 h 440"/>
                  <a:gd name="T30" fmla="*/ 0 w 401"/>
                  <a:gd name="T31" fmla="*/ 211 h 440"/>
                  <a:gd name="T32" fmla="*/ 0 w 401"/>
                  <a:gd name="T33" fmla="*/ 220 h 440"/>
                  <a:gd name="T34" fmla="*/ 84 w 401"/>
                  <a:gd name="T35" fmla="*/ 375 h 440"/>
                  <a:gd name="T36" fmla="*/ 113 w 401"/>
                  <a:gd name="T37" fmla="*/ 440 h 440"/>
                  <a:gd name="T38" fmla="*/ 113 w 401"/>
                  <a:gd name="T39" fmla="*/ 440 h 440"/>
                  <a:gd name="T40" fmla="*/ 131 w 401"/>
                  <a:gd name="T41" fmla="*/ 440 h 440"/>
                  <a:gd name="T42" fmla="*/ 131 w 401"/>
                  <a:gd name="T43" fmla="*/ 283 h 440"/>
                  <a:gd name="T44" fmla="*/ 181 w 401"/>
                  <a:gd name="T45" fmla="*/ 234 h 440"/>
                  <a:gd name="T46" fmla="*/ 202 w 401"/>
                  <a:gd name="T47" fmla="*/ 239 h 440"/>
                  <a:gd name="T48" fmla="*/ 227 w 401"/>
                  <a:gd name="T49" fmla="*/ 233 h 440"/>
                  <a:gd name="T50" fmla="*/ 271 w 401"/>
                  <a:gd name="T51" fmla="*/ 280 h 440"/>
                  <a:gd name="T52" fmla="*/ 271 w 401"/>
                  <a:gd name="T53" fmla="*/ 440 h 440"/>
                  <a:gd name="T54" fmla="*/ 288 w 401"/>
                  <a:gd name="T55" fmla="*/ 440 h 440"/>
                  <a:gd name="T56" fmla="*/ 288 w 401"/>
                  <a:gd name="T57" fmla="*/ 440 h 440"/>
                  <a:gd name="T58" fmla="*/ 317 w 401"/>
                  <a:gd name="T59" fmla="*/ 375 h 440"/>
                  <a:gd name="T60" fmla="*/ 401 w 401"/>
                  <a:gd name="T61" fmla="*/ 220 h 440"/>
                  <a:gd name="T62" fmla="*/ 401 w 401"/>
                  <a:gd name="T63" fmla="*/ 211 h 440"/>
                  <a:gd name="T64" fmla="*/ 401 w 401"/>
                  <a:gd name="T65" fmla="*/ 201 h 440"/>
                  <a:gd name="T66" fmla="*/ 208 w 401"/>
                  <a:gd name="T67" fmla="*/ 283 h 440"/>
                  <a:gd name="T68" fmla="*/ 201 w 401"/>
                  <a:gd name="T69" fmla="*/ 260 h 440"/>
                  <a:gd name="T70" fmla="*/ 192 w 401"/>
                  <a:gd name="T71" fmla="*/ 283 h 440"/>
                  <a:gd name="T72" fmla="*/ 200 w 401"/>
                  <a:gd name="T73" fmla="*/ 313 h 440"/>
                  <a:gd name="T74" fmla="*/ 208 w 401"/>
                  <a:gd name="T75" fmla="*/ 283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01" h="440">
                    <a:moveTo>
                      <a:pt x="227" y="250"/>
                    </a:moveTo>
                    <a:cubicBezTo>
                      <a:pt x="223" y="250"/>
                      <a:pt x="219" y="250"/>
                      <a:pt x="215" y="251"/>
                    </a:cubicBezTo>
                    <a:cubicBezTo>
                      <a:pt x="221" y="260"/>
                      <a:pt x="224" y="270"/>
                      <a:pt x="224" y="283"/>
                    </a:cubicBezTo>
                    <a:cubicBezTo>
                      <a:pt x="224" y="317"/>
                      <a:pt x="211" y="329"/>
                      <a:pt x="200" y="329"/>
                    </a:cubicBezTo>
                    <a:cubicBezTo>
                      <a:pt x="188" y="329"/>
                      <a:pt x="175" y="315"/>
                      <a:pt x="175" y="283"/>
                    </a:cubicBezTo>
                    <a:cubicBezTo>
                      <a:pt x="175" y="270"/>
                      <a:pt x="180" y="259"/>
                      <a:pt x="187" y="251"/>
                    </a:cubicBezTo>
                    <a:cubicBezTo>
                      <a:pt x="185" y="250"/>
                      <a:pt x="183" y="250"/>
                      <a:pt x="181" y="250"/>
                    </a:cubicBezTo>
                    <a:cubicBezTo>
                      <a:pt x="165" y="250"/>
                      <a:pt x="148" y="262"/>
                      <a:pt x="148" y="283"/>
                    </a:cubicBezTo>
                    <a:cubicBezTo>
                      <a:pt x="148" y="440"/>
                      <a:pt x="148" y="440"/>
                      <a:pt x="148" y="440"/>
                    </a:cubicBezTo>
                    <a:cubicBezTo>
                      <a:pt x="254" y="440"/>
                      <a:pt x="254" y="440"/>
                      <a:pt x="254" y="440"/>
                    </a:cubicBezTo>
                    <a:cubicBezTo>
                      <a:pt x="254" y="280"/>
                      <a:pt x="254" y="280"/>
                      <a:pt x="254" y="280"/>
                    </a:cubicBezTo>
                    <a:cubicBezTo>
                      <a:pt x="254" y="252"/>
                      <a:pt x="233" y="250"/>
                      <a:pt x="227" y="250"/>
                    </a:cubicBezTo>
                    <a:close/>
                    <a:moveTo>
                      <a:pt x="401" y="201"/>
                    </a:moveTo>
                    <a:cubicBezTo>
                      <a:pt x="401" y="90"/>
                      <a:pt x="311" y="0"/>
                      <a:pt x="200" y="0"/>
                    </a:cubicBezTo>
                    <a:cubicBezTo>
                      <a:pt x="89" y="0"/>
                      <a:pt x="0" y="90"/>
                      <a:pt x="0" y="201"/>
                    </a:cubicBezTo>
                    <a:cubicBezTo>
                      <a:pt x="0" y="204"/>
                      <a:pt x="0" y="208"/>
                      <a:pt x="0" y="211"/>
                    </a:cubicBezTo>
                    <a:cubicBezTo>
                      <a:pt x="0" y="214"/>
                      <a:pt x="0" y="217"/>
                      <a:pt x="0" y="220"/>
                    </a:cubicBezTo>
                    <a:cubicBezTo>
                      <a:pt x="0" y="300"/>
                      <a:pt x="84" y="375"/>
                      <a:pt x="84" y="375"/>
                    </a:cubicBezTo>
                    <a:cubicBezTo>
                      <a:pt x="100" y="390"/>
                      <a:pt x="113" y="419"/>
                      <a:pt x="113" y="440"/>
                    </a:cubicBezTo>
                    <a:cubicBezTo>
                      <a:pt x="113" y="440"/>
                      <a:pt x="113" y="440"/>
                      <a:pt x="113" y="440"/>
                    </a:cubicBezTo>
                    <a:cubicBezTo>
                      <a:pt x="131" y="440"/>
                      <a:pt x="131" y="440"/>
                      <a:pt x="131" y="440"/>
                    </a:cubicBezTo>
                    <a:cubicBezTo>
                      <a:pt x="131" y="283"/>
                      <a:pt x="131" y="283"/>
                      <a:pt x="131" y="283"/>
                    </a:cubicBezTo>
                    <a:cubicBezTo>
                      <a:pt x="131" y="252"/>
                      <a:pt x="156" y="234"/>
                      <a:pt x="181" y="234"/>
                    </a:cubicBezTo>
                    <a:cubicBezTo>
                      <a:pt x="189" y="234"/>
                      <a:pt x="196" y="236"/>
                      <a:pt x="202" y="239"/>
                    </a:cubicBezTo>
                    <a:cubicBezTo>
                      <a:pt x="210" y="235"/>
                      <a:pt x="218" y="233"/>
                      <a:pt x="227" y="233"/>
                    </a:cubicBezTo>
                    <a:cubicBezTo>
                      <a:pt x="249" y="233"/>
                      <a:pt x="271" y="248"/>
                      <a:pt x="271" y="280"/>
                    </a:cubicBezTo>
                    <a:cubicBezTo>
                      <a:pt x="271" y="440"/>
                      <a:pt x="271" y="440"/>
                      <a:pt x="271" y="440"/>
                    </a:cubicBezTo>
                    <a:cubicBezTo>
                      <a:pt x="288" y="440"/>
                      <a:pt x="288" y="440"/>
                      <a:pt x="288" y="440"/>
                    </a:cubicBezTo>
                    <a:cubicBezTo>
                      <a:pt x="288" y="440"/>
                      <a:pt x="288" y="440"/>
                      <a:pt x="288" y="440"/>
                    </a:cubicBezTo>
                    <a:cubicBezTo>
                      <a:pt x="288" y="419"/>
                      <a:pt x="301" y="390"/>
                      <a:pt x="317" y="375"/>
                    </a:cubicBezTo>
                    <a:cubicBezTo>
                      <a:pt x="317" y="375"/>
                      <a:pt x="401" y="300"/>
                      <a:pt x="401" y="220"/>
                    </a:cubicBezTo>
                    <a:cubicBezTo>
                      <a:pt x="401" y="217"/>
                      <a:pt x="401" y="214"/>
                      <a:pt x="401" y="211"/>
                    </a:cubicBezTo>
                    <a:cubicBezTo>
                      <a:pt x="401" y="208"/>
                      <a:pt x="401" y="204"/>
                      <a:pt x="401" y="201"/>
                    </a:cubicBezTo>
                    <a:close/>
                    <a:moveTo>
                      <a:pt x="208" y="283"/>
                    </a:moveTo>
                    <a:cubicBezTo>
                      <a:pt x="208" y="272"/>
                      <a:pt x="205" y="265"/>
                      <a:pt x="201" y="260"/>
                    </a:cubicBezTo>
                    <a:cubicBezTo>
                      <a:pt x="195" y="265"/>
                      <a:pt x="192" y="273"/>
                      <a:pt x="192" y="283"/>
                    </a:cubicBezTo>
                    <a:cubicBezTo>
                      <a:pt x="192" y="304"/>
                      <a:pt x="198" y="312"/>
                      <a:pt x="200" y="313"/>
                    </a:cubicBezTo>
                    <a:cubicBezTo>
                      <a:pt x="201" y="312"/>
                      <a:pt x="208" y="306"/>
                      <a:pt x="208" y="2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6" name="Freeform 249">
                <a:extLst>
                  <a:ext uri="{FF2B5EF4-FFF2-40B4-BE49-F238E27FC236}">
                    <a16:creationId xmlns:a16="http://schemas.microsoft.com/office/drawing/2014/main" id="{6317B4DC-42C9-4A92-B52E-247D71887E39}"/>
                  </a:ext>
                </a:extLst>
              </p:cNvPr>
              <p:cNvSpPr/>
              <p:nvPr/>
            </p:nvSpPr>
            <p:spPr bwMode="auto">
              <a:xfrm>
                <a:off x="3917950" y="5843588"/>
                <a:ext cx="119063" cy="25400"/>
              </a:xfrm>
              <a:custGeom>
                <a:avLst/>
                <a:gdLst>
                  <a:gd name="T0" fmla="*/ 145 w 154"/>
                  <a:gd name="T1" fmla="*/ 33 h 33"/>
                  <a:gd name="T2" fmla="*/ 154 w 154"/>
                  <a:gd name="T3" fmla="*/ 23 h 33"/>
                  <a:gd name="T4" fmla="*/ 154 w 154"/>
                  <a:gd name="T5" fmla="*/ 10 h 33"/>
                  <a:gd name="T6" fmla="*/ 145 w 154"/>
                  <a:gd name="T7" fmla="*/ 0 h 33"/>
                  <a:gd name="T8" fmla="*/ 9 w 154"/>
                  <a:gd name="T9" fmla="*/ 0 h 33"/>
                  <a:gd name="T10" fmla="*/ 0 w 154"/>
                  <a:gd name="T11" fmla="*/ 10 h 33"/>
                  <a:gd name="T12" fmla="*/ 0 w 154"/>
                  <a:gd name="T13" fmla="*/ 23 h 33"/>
                  <a:gd name="T14" fmla="*/ 9 w 154"/>
                  <a:gd name="T15" fmla="*/ 33 h 33"/>
                  <a:gd name="T16" fmla="*/ 145 w 154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33">
                    <a:moveTo>
                      <a:pt x="145" y="33"/>
                    </a:moveTo>
                    <a:cubicBezTo>
                      <a:pt x="150" y="33"/>
                      <a:pt x="154" y="28"/>
                      <a:pt x="154" y="23"/>
                    </a:cubicBezTo>
                    <a:cubicBezTo>
                      <a:pt x="154" y="10"/>
                      <a:pt x="154" y="10"/>
                      <a:pt x="154" y="10"/>
                    </a:cubicBezTo>
                    <a:cubicBezTo>
                      <a:pt x="154" y="4"/>
                      <a:pt x="150" y="0"/>
                      <a:pt x="14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8"/>
                      <a:pt x="4" y="33"/>
                      <a:pt x="9" y="33"/>
                    </a:cubicBezTo>
                    <a:lnTo>
                      <a:pt x="145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7" name="Freeform 250">
                <a:extLst>
                  <a:ext uri="{FF2B5EF4-FFF2-40B4-BE49-F238E27FC236}">
                    <a16:creationId xmlns:a16="http://schemas.microsoft.com/office/drawing/2014/main" id="{EE9EAB8F-36C1-4D71-B52D-A397C7E4E998}"/>
                  </a:ext>
                </a:extLst>
              </p:cNvPr>
              <p:cNvSpPr/>
              <p:nvPr/>
            </p:nvSpPr>
            <p:spPr bwMode="auto">
              <a:xfrm>
                <a:off x="3917950" y="5880100"/>
                <a:ext cx="119063" cy="25400"/>
              </a:xfrm>
              <a:custGeom>
                <a:avLst/>
                <a:gdLst>
                  <a:gd name="T0" fmla="*/ 145 w 154"/>
                  <a:gd name="T1" fmla="*/ 33 h 33"/>
                  <a:gd name="T2" fmla="*/ 154 w 154"/>
                  <a:gd name="T3" fmla="*/ 23 h 33"/>
                  <a:gd name="T4" fmla="*/ 154 w 154"/>
                  <a:gd name="T5" fmla="*/ 10 h 33"/>
                  <a:gd name="T6" fmla="*/ 145 w 154"/>
                  <a:gd name="T7" fmla="*/ 0 h 33"/>
                  <a:gd name="T8" fmla="*/ 9 w 154"/>
                  <a:gd name="T9" fmla="*/ 0 h 33"/>
                  <a:gd name="T10" fmla="*/ 0 w 154"/>
                  <a:gd name="T11" fmla="*/ 10 h 33"/>
                  <a:gd name="T12" fmla="*/ 0 w 154"/>
                  <a:gd name="T13" fmla="*/ 23 h 33"/>
                  <a:gd name="T14" fmla="*/ 9 w 154"/>
                  <a:gd name="T15" fmla="*/ 33 h 33"/>
                  <a:gd name="T16" fmla="*/ 145 w 154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33">
                    <a:moveTo>
                      <a:pt x="145" y="33"/>
                    </a:moveTo>
                    <a:cubicBezTo>
                      <a:pt x="150" y="33"/>
                      <a:pt x="154" y="29"/>
                      <a:pt x="154" y="23"/>
                    </a:cubicBezTo>
                    <a:cubicBezTo>
                      <a:pt x="154" y="10"/>
                      <a:pt x="154" y="10"/>
                      <a:pt x="154" y="10"/>
                    </a:cubicBezTo>
                    <a:cubicBezTo>
                      <a:pt x="154" y="5"/>
                      <a:pt x="150" y="0"/>
                      <a:pt x="14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9"/>
                      <a:pt x="4" y="33"/>
                      <a:pt x="9" y="33"/>
                    </a:cubicBezTo>
                    <a:lnTo>
                      <a:pt x="145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8" name="Freeform 251">
                <a:extLst>
                  <a:ext uri="{FF2B5EF4-FFF2-40B4-BE49-F238E27FC236}">
                    <a16:creationId xmlns:a16="http://schemas.microsoft.com/office/drawing/2014/main" id="{A92FC99C-0C33-4317-A927-4CD2270A5063}"/>
                  </a:ext>
                </a:extLst>
              </p:cNvPr>
              <p:cNvSpPr/>
              <p:nvPr/>
            </p:nvSpPr>
            <p:spPr bwMode="auto">
              <a:xfrm>
                <a:off x="3917950" y="5916613"/>
                <a:ext cx="119063" cy="25400"/>
              </a:xfrm>
              <a:custGeom>
                <a:avLst/>
                <a:gdLst>
                  <a:gd name="T0" fmla="*/ 145 w 154"/>
                  <a:gd name="T1" fmla="*/ 33 h 33"/>
                  <a:gd name="T2" fmla="*/ 154 w 154"/>
                  <a:gd name="T3" fmla="*/ 23 h 33"/>
                  <a:gd name="T4" fmla="*/ 154 w 154"/>
                  <a:gd name="T5" fmla="*/ 10 h 33"/>
                  <a:gd name="T6" fmla="*/ 145 w 154"/>
                  <a:gd name="T7" fmla="*/ 0 h 33"/>
                  <a:gd name="T8" fmla="*/ 9 w 154"/>
                  <a:gd name="T9" fmla="*/ 0 h 33"/>
                  <a:gd name="T10" fmla="*/ 0 w 154"/>
                  <a:gd name="T11" fmla="*/ 10 h 33"/>
                  <a:gd name="T12" fmla="*/ 0 w 154"/>
                  <a:gd name="T13" fmla="*/ 23 h 33"/>
                  <a:gd name="T14" fmla="*/ 9 w 154"/>
                  <a:gd name="T15" fmla="*/ 33 h 33"/>
                  <a:gd name="T16" fmla="*/ 145 w 154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33">
                    <a:moveTo>
                      <a:pt x="145" y="33"/>
                    </a:moveTo>
                    <a:cubicBezTo>
                      <a:pt x="150" y="33"/>
                      <a:pt x="154" y="28"/>
                      <a:pt x="154" y="23"/>
                    </a:cubicBezTo>
                    <a:cubicBezTo>
                      <a:pt x="154" y="10"/>
                      <a:pt x="154" y="10"/>
                      <a:pt x="154" y="10"/>
                    </a:cubicBezTo>
                    <a:cubicBezTo>
                      <a:pt x="154" y="4"/>
                      <a:pt x="150" y="0"/>
                      <a:pt x="14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8"/>
                      <a:pt x="4" y="33"/>
                      <a:pt x="9" y="33"/>
                    </a:cubicBezTo>
                    <a:lnTo>
                      <a:pt x="145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9" name="Freeform 252">
                <a:extLst>
                  <a:ext uri="{FF2B5EF4-FFF2-40B4-BE49-F238E27FC236}">
                    <a16:creationId xmlns:a16="http://schemas.microsoft.com/office/drawing/2014/main" id="{AABBBB39-F078-41CF-A20C-201B67B8AFD2}"/>
                  </a:ext>
                </a:extLst>
              </p:cNvPr>
              <p:cNvSpPr/>
              <p:nvPr/>
            </p:nvSpPr>
            <p:spPr bwMode="auto">
              <a:xfrm>
                <a:off x="3943350" y="5953125"/>
                <a:ext cx="68263" cy="22225"/>
              </a:xfrm>
              <a:custGeom>
                <a:avLst/>
                <a:gdLst>
                  <a:gd name="T0" fmla="*/ 0 w 90"/>
                  <a:gd name="T1" fmla="*/ 0 h 29"/>
                  <a:gd name="T2" fmla="*/ 45 w 90"/>
                  <a:gd name="T3" fmla="*/ 29 h 29"/>
                  <a:gd name="T4" fmla="*/ 90 w 90"/>
                  <a:gd name="T5" fmla="*/ 0 h 29"/>
                  <a:gd name="T6" fmla="*/ 0 w 90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29">
                    <a:moveTo>
                      <a:pt x="0" y="0"/>
                    </a:moveTo>
                    <a:cubicBezTo>
                      <a:pt x="9" y="17"/>
                      <a:pt x="26" y="29"/>
                      <a:pt x="45" y="29"/>
                    </a:cubicBezTo>
                    <a:cubicBezTo>
                      <a:pt x="65" y="29"/>
                      <a:pt x="82" y="17"/>
                      <a:pt x="9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30" name="组合 229">
            <a:extLst>
              <a:ext uri="{FF2B5EF4-FFF2-40B4-BE49-F238E27FC236}">
                <a16:creationId xmlns:a16="http://schemas.microsoft.com/office/drawing/2014/main" id="{E82A098A-C1E6-4389-A2C8-47405365BB3C}"/>
              </a:ext>
            </a:extLst>
          </p:cNvPr>
          <p:cNvGrpSpPr/>
          <p:nvPr/>
        </p:nvGrpSpPr>
        <p:grpSpPr>
          <a:xfrm>
            <a:off x="229474" y="213488"/>
            <a:ext cx="410277" cy="396044"/>
            <a:chOff x="179512" y="123478"/>
            <a:chExt cx="410277" cy="396044"/>
          </a:xfrm>
        </p:grpSpPr>
        <p:sp>
          <p:nvSpPr>
            <p:cNvPr id="231" name="矩形 230">
              <a:extLst>
                <a:ext uri="{FF2B5EF4-FFF2-40B4-BE49-F238E27FC236}">
                  <a16:creationId xmlns:a16="http://schemas.microsoft.com/office/drawing/2014/main" id="{E8CE053E-CEB3-460E-B9F6-F6F1B906E6CD}"/>
                </a:ext>
              </a:extLst>
            </p:cNvPr>
            <p:cNvSpPr/>
            <p:nvPr/>
          </p:nvSpPr>
          <p:spPr>
            <a:xfrm>
              <a:off x="179512" y="123478"/>
              <a:ext cx="288032" cy="2880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2" name="矩形 231">
              <a:extLst>
                <a:ext uri="{FF2B5EF4-FFF2-40B4-BE49-F238E27FC236}">
                  <a16:creationId xmlns:a16="http://schemas.microsoft.com/office/drawing/2014/main" id="{F96247C4-A680-4E1E-B6FC-AED9EDCB25D4}"/>
                </a:ext>
              </a:extLst>
            </p:cNvPr>
            <p:cNvSpPr/>
            <p:nvPr/>
          </p:nvSpPr>
          <p:spPr>
            <a:xfrm>
              <a:off x="373765" y="303498"/>
              <a:ext cx="216024" cy="216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3" name="文本框 48">
            <a:extLst>
              <a:ext uri="{FF2B5EF4-FFF2-40B4-BE49-F238E27FC236}">
                <a16:creationId xmlns:a16="http://schemas.microsoft.com/office/drawing/2014/main" id="{D3AFADC0-8CEF-4393-A2E2-F39C7BAFC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283" y="119122"/>
            <a:ext cx="24934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4" name="Freeform 100">
            <a:extLst>
              <a:ext uri="{FF2B5EF4-FFF2-40B4-BE49-F238E27FC236}">
                <a16:creationId xmlns:a16="http://schemas.microsoft.com/office/drawing/2014/main" id="{B60BC046-6810-4E6A-954E-39509B559374}"/>
              </a:ext>
            </a:extLst>
          </p:cNvPr>
          <p:cNvSpPr/>
          <p:nvPr/>
        </p:nvSpPr>
        <p:spPr bwMode="auto">
          <a:xfrm>
            <a:off x="3301063" y="2652758"/>
            <a:ext cx="365125" cy="411163"/>
          </a:xfrm>
          <a:custGeom>
            <a:avLst/>
            <a:gdLst/>
            <a:ahLst/>
            <a:cxnLst>
              <a:cxn ang="0">
                <a:pos x="230" y="212"/>
              </a:cxn>
              <a:cxn ang="0">
                <a:pos x="212" y="216"/>
              </a:cxn>
              <a:cxn ang="0">
                <a:pos x="197" y="223"/>
              </a:cxn>
              <a:cxn ang="0">
                <a:pos x="105" y="169"/>
              </a:cxn>
              <a:cxn ang="0">
                <a:pos x="105" y="160"/>
              </a:cxn>
              <a:cxn ang="0">
                <a:pos x="197" y="96"/>
              </a:cxn>
              <a:cxn ang="0">
                <a:pos x="204" y="100"/>
              </a:cxn>
              <a:cxn ang="0">
                <a:pos x="221" y="105"/>
              </a:cxn>
              <a:cxn ang="0">
                <a:pos x="230" y="107"/>
              </a:cxn>
              <a:cxn ang="0">
                <a:pos x="250" y="102"/>
              </a:cxn>
              <a:cxn ang="0">
                <a:pos x="266" y="91"/>
              </a:cxn>
              <a:cxn ang="0">
                <a:pos x="277" y="75"/>
              </a:cxn>
              <a:cxn ang="0">
                <a:pos x="282" y="53"/>
              </a:cxn>
              <a:cxn ang="0">
                <a:pos x="281" y="44"/>
              </a:cxn>
              <a:cxn ang="0">
                <a:pos x="273" y="24"/>
              </a:cxn>
              <a:cxn ang="0">
                <a:pos x="259" y="9"/>
              </a:cxn>
              <a:cxn ang="0">
                <a:pos x="239" y="2"/>
              </a:cxn>
              <a:cxn ang="0">
                <a:pos x="230" y="0"/>
              </a:cxn>
              <a:cxn ang="0">
                <a:pos x="208" y="4"/>
              </a:cxn>
              <a:cxn ang="0">
                <a:pos x="192" y="17"/>
              </a:cxn>
              <a:cxn ang="0">
                <a:pos x="181" y="33"/>
              </a:cxn>
              <a:cxn ang="0">
                <a:pos x="175" y="53"/>
              </a:cxn>
              <a:cxn ang="0">
                <a:pos x="177" y="62"/>
              </a:cxn>
              <a:cxn ang="0">
                <a:pos x="85" y="118"/>
              </a:cxn>
              <a:cxn ang="0">
                <a:pos x="68" y="109"/>
              </a:cxn>
              <a:cxn ang="0">
                <a:pos x="52" y="107"/>
              </a:cxn>
              <a:cxn ang="0">
                <a:pos x="41" y="107"/>
              </a:cxn>
              <a:cxn ang="0">
                <a:pos x="23" y="116"/>
              </a:cxn>
              <a:cxn ang="0">
                <a:pos x="9" y="131"/>
              </a:cxn>
              <a:cxn ang="0">
                <a:pos x="0" y="149"/>
              </a:cxn>
              <a:cxn ang="0">
                <a:pos x="0" y="160"/>
              </a:cxn>
              <a:cxn ang="0">
                <a:pos x="3" y="180"/>
              </a:cxn>
              <a:cxn ang="0">
                <a:pos x="14" y="198"/>
              </a:cxn>
              <a:cxn ang="0">
                <a:pos x="30" y="209"/>
              </a:cxn>
              <a:cxn ang="0">
                <a:pos x="52" y="212"/>
              </a:cxn>
              <a:cxn ang="0">
                <a:pos x="61" y="212"/>
              </a:cxn>
              <a:cxn ang="0">
                <a:pos x="78" y="207"/>
              </a:cxn>
              <a:cxn ang="0">
                <a:pos x="177" y="258"/>
              </a:cxn>
              <a:cxn ang="0">
                <a:pos x="175" y="267"/>
              </a:cxn>
              <a:cxn ang="0">
                <a:pos x="177" y="278"/>
              </a:cxn>
              <a:cxn ang="0">
                <a:pos x="184" y="296"/>
              </a:cxn>
              <a:cxn ang="0">
                <a:pos x="199" y="310"/>
              </a:cxn>
              <a:cxn ang="0">
                <a:pos x="219" y="318"/>
              </a:cxn>
              <a:cxn ang="0">
                <a:pos x="230" y="319"/>
              </a:cxn>
              <a:cxn ang="0">
                <a:pos x="250" y="316"/>
              </a:cxn>
              <a:cxn ang="0">
                <a:pos x="266" y="303"/>
              </a:cxn>
              <a:cxn ang="0">
                <a:pos x="277" y="287"/>
              </a:cxn>
              <a:cxn ang="0">
                <a:pos x="282" y="267"/>
              </a:cxn>
              <a:cxn ang="0">
                <a:pos x="281" y="256"/>
              </a:cxn>
              <a:cxn ang="0">
                <a:pos x="273" y="236"/>
              </a:cxn>
              <a:cxn ang="0">
                <a:pos x="259" y="221"/>
              </a:cxn>
              <a:cxn ang="0">
                <a:pos x="239" y="214"/>
              </a:cxn>
              <a:cxn ang="0">
                <a:pos x="230" y="212"/>
              </a:cxn>
            </a:cxnLst>
            <a:rect l="0" t="0" r="r" b="b"/>
            <a:pathLst>
              <a:path w="282" h="319">
                <a:moveTo>
                  <a:pt x="230" y="212"/>
                </a:moveTo>
                <a:lnTo>
                  <a:pt x="230" y="212"/>
                </a:lnTo>
                <a:lnTo>
                  <a:pt x="221" y="214"/>
                </a:lnTo>
                <a:lnTo>
                  <a:pt x="212" y="216"/>
                </a:lnTo>
                <a:lnTo>
                  <a:pt x="204" y="220"/>
                </a:lnTo>
                <a:lnTo>
                  <a:pt x="197" y="223"/>
                </a:lnTo>
                <a:lnTo>
                  <a:pt x="105" y="169"/>
                </a:lnTo>
                <a:lnTo>
                  <a:pt x="105" y="169"/>
                </a:lnTo>
                <a:lnTo>
                  <a:pt x="105" y="160"/>
                </a:lnTo>
                <a:lnTo>
                  <a:pt x="105" y="160"/>
                </a:lnTo>
                <a:lnTo>
                  <a:pt x="105" y="151"/>
                </a:lnTo>
                <a:lnTo>
                  <a:pt x="197" y="96"/>
                </a:lnTo>
                <a:lnTo>
                  <a:pt x="197" y="96"/>
                </a:lnTo>
                <a:lnTo>
                  <a:pt x="204" y="100"/>
                </a:lnTo>
                <a:lnTo>
                  <a:pt x="212" y="104"/>
                </a:lnTo>
                <a:lnTo>
                  <a:pt x="221" y="105"/>
                </a:lnTo>
                <a:lnTo>
                  <a:pt x="230" y="107"/>
                </a:lnTo>
                <a:lnTo>
                  <a:pt x="230" y="107"/>
                </a:lnTo>
                <a:lnTo>
                  <a:pt x="239" y="105"/>
                </a:lnTo>
                <a:lnTo>
                  <a:pt x="250" y="102"/>
                </a:lnTo>
                <a:lnTo>
                  <a:pt x="259" y="98"/>
                </a:lnTo>
                <a:lnTo>
                  <a:pt x="266" y="91"/>
                </a:lnTo>
                <a:lnTo>
                  <a:pt x="273" y="84"/>
                </a:lnTo>
                <a:lnTo>
                  <a:pt x="277" y="75"/>
                </a:lnTo>
                <a:lnTo>
                  <a:pt x="281" y="64"/>
                </a:lnTo>
                <a:lnTo>
                  <a:pt x="282" y="53"/>
                </a:lnTo>
                <a:lnTo>
                  <a:pt x="282" y="53"/>
                </a:lnTo>
                <a:lnTo>
                  <a:pt x="281" y="44"/>
                </a:lnTo>
                <a:lnTo>
                  <a:pt x="277" y="33"/>
                </a:lnTo>
                <a:lnTo>
                  <a:pt x="273" y="24"/>
                </a:lnTo>
                <a:lnTo>
                  <a:pt x="266" y="17"/>
                </a:lnTo>
                <a:lnTo>
                  <a:pt x="259" y="9"/>
                </a:lnTo>
                <a:lnTo>
                  <a:pt x="250" y="4"/>
                </a:lnTo>
                <a:lnTo>
                  <a:pt x="239" y="2"/>
                </a:lnTo>
                <a:lnTo>
                  <a:pt x="230" y="0"/>
                </a:lnTo>
                <a:lnTo>
                  <a:pt x="230" y="0"/>
                </a:lnTo>
                <a:lnTo>
                  <a:pt x="219" y="2"/>
                </a:lnTo>
                <a:lnTo>
                  <a:pt x="208" y="4"/>
                </a:lnTo>
                <a:lnTo>
                  <a:pt x="199" y="9"/>
                </a:lnTo>
                <a:lnTo>
                  <a:pt x="192" y="17"/>
                </a:lnTo>
                <a:lnTo>
                  <a:pt x="184" y="24"/>
                </a:lnTo>
                <a:lnTo>
                  <a:pt x="181" y="33"/>
                </a:lnTo>
                <a:lnTo>
                  <a:pt x="177" y="44"/>
                </a:lnTo>
                <a:lnTo>
                  <a:pt x="175" y="53"/>
                </a:lnTo>
                <a:lnTo>
                  <a:pt x="175" y="53"/>
                </a:lnTo>
                <a:lnTo>
                  <a:pt x="177" y="62"/>
                </a:lnTo>
                <a:lnTo>
                  <a:pt x="85" y="118"/>
                </a:lnTo>
                <a:lnTo>
                  <a:pt x="85" y="118"/>
                </a:lnTo>
                <a:lnTo>
                  <a:pt x="78" y="113"/>
                </a:lnTo>
                <a:lnTo>
                  <a:pt x="68" y="109"/>
                </a:lnTo>
                <a:lnTo>
                  <a:pt x="61" y="107"/>
                </a:lnTo>
                <a:lnTo>
                  <a:pt x="52" y="107"/>
                </a:lnTo>
                <a:lnTo>
                  <a:pt x="52" y="107"/>
                </a:lnTo>
                <a:lnTo>
                  <a:pt x="41" y="107"/>
                </a:lnTo>
                <a:lnTo>
                  <a:pt x="30" y="111"/>
                </a:lnTo>
                <a:lnTo>
                  <a:pt x="23" y="116"/>
                </a:lnTo>
                <a:lnTo>
                  <a:pt x="14" y="122"/>
                </a:lnTo>
                <a:lnTo>
                  <a:pt x="9" y="131"/>
                </a:lnTo>
                <a:lnTo>
                  <a:pt x="3" y="140"/>
                </a:lnTo>
                <a:lnTo>
                  <a:pt x="0" y="149"/>
                </a:lnTo>
                <a:lnTo>
                  <a:pt x="0" y="160"/>
                </a:lnTo>
                <a:lnTo>
                  <a:pt x="0" y="160"/>
                </a:lnTo>
                <a:lnTo>
                  <a:pt x="0" y="171"/>
                </a:lnTo>
                <a:lnTo>
                  <a:pt x="3" y="180"/>
                </a:lnTo>
                <a:lnTo>
                  <a:pt x="9" y="189"/>
                </a:lnTo>
                <a:lnTo>
                  <a:pt x="14" y="198"/>
                </a:lnTo>
                <a:lnTo>
                  <a:pt x="23" y="203"/>
                </a:lnTo>
                <a:lnTo>
                  <a:pt x="30" y="209"/>
                </a:lnTo>
                <a:lnTo>
                  <a:pt x="41" y="212"/>
                </a:lnTo>
                <a:lnTo>
                  <a:pt x="52" y="212"/>
                </a:lnTo>
                <a:lnTo>
                  <a:pt x="52" y="212"/>
                </a:lnTo>
                <a:lnTo>
                  <a:pt x="61" y="212"/>
                </a:lnTo>
                <a:lnTo>
                  <a:pt x="68" y="211"/>
                </a:lnTo>
                <a:lnTo>
                  <a:pt x="78" y="207"/>
                </a:lnTo>
                <a:lnTo>
                  <a:pt x="85" y="202"/>
                </a:lnTo>
                <a:lnTo>
                  <a:pt x="177" y="258"/>
                </a:lnTo>
                <a:lnTo>
                  <a:pt x="177" y="258"/>
                </a:lnTo>
                <a:lnTo>
                  <a:pt x="175" y="267"/>
                </a:lnTo>
                <a:lnTo>
                  <a:pt x="175" y="267"/>
                </a:lnTo>
                <a:lnTo>
                  <a:pt x="177" y="278"/>
                </a:lnTo>
                <a:lnTo>
                  <a:pt x="181" y="287"/>
                </a:lnTo>
                <a:lnTo>
                  <a:pt x="184" y="296"/>
                </a:lnTo>
                <a:lnTo>
                  <a:pt x="192" y="303"/>
                </a:lnTo>
                <a:lnTo>
                  <a:pt x="199" y="310"/>
                </a:lnTo>
                <a:lnTo>
                  <a:pt x="208" y="316"/>
                </a:lnTo>
                <a:lnTo>
                  <a:pt x="219" y="318"/>
                </a:lnTo>
                <a:lnTo>
                  <a:pt x="230" y="319"/>
                </a:lnTo>
                <a:lnTo>
                  <a:pt x="230" y="319"/>
                </a:lnTo>
                <a:lnTo>
                  <a:pt x="239" y="318"/>
                </a:lnTo>
                <a:lnTo>
                  <a:pt x="250" y="316"/>
                </a:lnTo>
                <a:lnTo>
                  <a:pt x="259" y="310"/>
                </a:lnTo>
                <a:lnTo>
                  <a:pt x="266" y="303"/>
                </a:lnTo>
                <a:lnTo>
                  <a:pt x="273" y="296"/>
                </a:lnTo>
                <a:lnTo>
                  <a:pt x="277" y="287"/>
                </a:lnTo>
                <a:lnTo>
                  <a:pt x="281" y="278"/>
                </a:lnTo>
                <a:lnTo>
                  <a:pt x="282" y="267"/>
                </a:lnTo>
                <a:lnTo>
                  <a:pt x="282" y="267"/>
                </a:lnTo>
                <a:lnTo>
                  <a:pt x="281" y="256"/>
                </a:lnTo>
                <a:lnTo>
                  <a:pt x="277" y="245"/>
                </a:lnTo>
                <a:lnTo>
                  <a:pt x="273" y="236"/>
                </a:lnTo>
                <a:lnTo>
                  <a:pt x="266" y="229"/>
                </a:lnTo>
                <a:lnTo>
                  <a:pt x="259" y="221"/>
                </a:lnTo>
                <a:lnTo>
                  <a:pt x="250" y="218"/>
                </a:lnTo>
                <a:lnTo>
                  <a:pt x="239" y="214"/>
                </a:lnTo>
                <a:lnTo>
                  <a:pt x="230" y="212"/>
                </a:lnTo>
                <a:lnTo>
                  <a:pt x="230" y="21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236" name="Freeform 23">
            <a:extLst>
              <a:ext uri="{FF2B5EF4-FFF2-40B4-BE49-F238E27FC236}">
                <a16:creationId xmlns:a16="http://schemas.microsoft.com/office/drawing/2014/main" id="{ADE9DA20-DDAF-407D-8388-9D5D6502F9F4}"/>
              </a:ext>
            </a:extLst>
          </p:cNvPr>
          <p:cNvSpPr>
            <a:spLocks noEditPoints="1"/>
          </p:cNvSpPr>
          <p:nvPr/>
        </p:nvSpPr>
        <p:spPr bwMode="auto">
          <a:xfrm>
            <a:off x="3829277" y="1737035"/>
            <a:ext cx="468312" cy="387350"/>
          </a:xfrm>
          <a:custGeom>
            <a:avLst/>
            <a:gdLst/>
            <a:ahLst/>
            <a:cxnLst>
              <a:cxn ang="0">
                <a:pos x="312" y="110"/>
              </a:cxn>
              <a:cxn ang="0">
                <a:pos x="323" y="138"/>
              </a:cxn>
              <a:cxn ang="0">
                <a:pos x="350" y="127"/>
              </a:cxn>
              <a:cxn ang="0">
                <a:pos x="339" y="100"/>
              </a:cxn>
              <a:cxn ang="0">
                <a:pos x="25" y="100"/>
              </a:cxn>
              <a:cxn ang="0">
                <a:pos x="15" y="127"/>
              </a:cxn>
              <a:cxn ang="0">
                <a:pos x="42" y="138"/>
              </a:cxn>
              <a:cxn ang="0">
                <a:pos x="53" y="110"/>
              </a:cxn>
              <a:cxn ang="0">
                <a:pos x="270" y="60"/>
              </a:cxn>
              <a:cxn ang="0">
                <a:pos x="248" y="69"/>
              </a:cxn>
              <a:cxn ang="0">
                <a:pos x="239" y="91"/>
              </a:cxn>
              <a:cxn ang="0">
                <a:pos x="252" y="116"/>
              </a:cxn>
              <a:cxn ang="0">
                <a:pos x="276" y="121"/>
              </a:cxn>
              <a:cxn ang="0">
                <a:pos x="297" y="103"/>
              </a:cxn>
              <a:cxn ang="0">
                <a:pos x="297" y="80"/>
              </a:cxn>
              <a:cxn ang="0">
                <a:pos x="276" y="62"/>
              </a:cxn>
              <a:cxn ang="0">
                <a:pos x="330" y="183"/>
              </a:cxn>
              <a:cxn ang="0">
                <a:pos x="321" y="152"/>
              </a:cxn>
              <a:cxn ang="0">
                <a:pos x="350" y="158"/>
              </a:cxn>
              <a:cxn ang="0">
                <a:pos x="364" y="185"/>
              </a:cxn>
              <a:cxn ang="0">
                <a:pos x="83" y="63"/>
              </a:cxn>
              <a:cxn ang="0">
                <a:pos x="65" y="85"/>
              </a:cxn>
              <a:cxn ang="0">
                <a:pos x="71" y="109"/>
              </a:cxn>
              <a:cxn ang="0">
                <a:pos x="96" y="121"/>
              </a:cxn>
              <a:cxn ang="0">
                <a:pos x="118" y="112"/>
              </a:cxn>
              <a:cxn ang="0">
                <a:pos x="127" y="91"/>
              </a:cxn>
              <a:cxn ang="0">
                <a:pos x="112" y="65"/>
              </a:cxn>
              <a:cxn ang="0">
                <a:pos x="35" y="150"/>
              </a:cxn>
              <a:cxn ang="0">
                <a:pos x="36" y="176"/>
              </a:cxn>
              <a:cxn ang="0">
                <a:pos x="0" y="185"/>
              </a:cxn>
              <a:cxn ang="0">
                <a:pos x="15" y="158"/>
              </a:cxn>
              <a:cxn ang="0">
                <a:pos x="183" y="0"/>
              </a:cxn>
              <a:cxn ang="0">
                <a:pos x="151" y="13"/>
              </a:cxn>
              <a:cxn ang="0">
                <a:pos x="138" y="45"/>
              </a:cxn>
              <a:cxn ang="0">
                <a:pos x="158" y="81"/>
              </a:cxn>
              <a:cxn ang="0">
                <a:pos x="192" y="89"/>
              </a:cxn>
              <a:cxn ang="0">
                <a:pos x="225" y="62"/>
              </a:cxn>
              <a:cxn ang="0">
                <a:pos x="225" y="27"/>
              </a:cxn>
              <a:cxn ang="0">
                <a:pos x="192" y="0"/>
              </a:cxn>
              <a:cxn ang="0">
                <a:pos x="265" y="174"/>
              </a:cxn>
              <a:cxn ang="0">
                <a:pos x="256" y="136"/>
              </a:cxn>
              <a:cxn ang="0">
                <a:pos x="279" y="136"/>
              </a:cxn>
              <a:cxn ang="0">
                <a:pos x="316" y="165"/>
              </a:cxn>
              <a:cxn ang="0">
                <a:pos x="100" y="272"/>
              </a:cxn>
              <a:cxn ang="0">
                <a:pos x="51" y="165"/>
              </a:cxn>
              <a:cxn ang="0">
                <a:pos x="85" y="136"/>
              </a:cxn>
              <a:cxn ang="0">
                <a:pos x="109" y="136"/>
              </a:cxn>
              <a:cxn ang="0">
                <a:pos x="100" y="174"/>
              </a:cxn>
              <a:cxn ang="0">
                <a:pos x="252" y="159"/>
              </a:cxn>
              <a:cxn ang="0">
                <a:pos x="210" y="109"/>
              </a:cxn>
              <a:cxn ang="0">
                <a:pos x="154" y="109"/>
              </a:cxn>
              <a:cxn ang="0">
                <a:pos x="112" y="159"/>
              </a:cxn>
            </a:cxnLst>
            <a:rect l="0" t="0" r="r" b="b"/>
            <a:pathLst>
              <a:path w="364" h="301">
                <a:moveTo>
                  <a:pt x="332" y="98"/>
                </a:moveTo>
                <a:lnTo>
                  <a:pt x="332" y="98"/>
                </a:lnTo>
                <a:lnTo>
                  <a:pt x="323" y="100"/>
                </a:lnTo>
                <a:lnTo>
                  <a:pt x="317" y="105"/>
                </a:lnTo>
                <a:lnTo>
                  <a:pt x="312" y="110"/>
                </a:lnTo>
                <a:lnTo>
                  <a:pt x="310" y="120"/>
                </a:lnTo>
                <a:lnTo>
                  <a:pt x="310" y="120"/>
                </a:lnTo>
                <a:lnTo>
                  <a:pt x="312" y="127"/>
                </a:lnTo>
                <a:lnTo>
                  <a:pt x="317" y="134"/>
                </a:lnTo>
                <a:lnTo>
                  <a:pt x="323" y="138"/>
                </a:lnTo>
                <a:lnTo>
                  <a:pt x="332" y="139"/>
                </a:lnTo>
                <a:lnTo>
                  <a:pt x="332" y="139"/>
                </a:lnTo>
                <a:lnTo>
                  <a:pt x="339" y="138"/>
                </a:lnTo>
                <a:lnTo>
                  <a:pt x="346" y="134"/>
                </a:lnTo>
                <a:lnTo>
                  <a:pt x="350" y="127"/>
                </a:lnTo>
                <a:lnTo>
                  <a:pt x="352" y="120"/>
                </a:lnTo>
                <a:lnTo>
                  <a:pt x="352" y="120"/>
                </a:lnTo>
                <a:lnTo>
                  <a:pt x="350" y="110"/>
                </a:lnTo>
                <a:lnTo>
                  <a:pt x="346" y="105"/>
                </a:lnTo>
                <a:lnTo>
                  <a:pt x="339" y="100"/>
                </a:lnTo>
                <a:lnTo>
                  <a:pt x="332" y="98"/>
                </a:lnTo>
                <a:lnTo>
                  <a:pt x="332" y="98"/>
                </a:lnTo>
                <a:close/>
                <a:moveTo>
                  <a:pt x="35" y="98"/>
                </a:moveTo>
                <a:lnTo>
                  <a:pt x="35" y="98"/>
                </a:lnTo>
                <a:lnTo>
                  <a:pt x="25" y="100"/>
                </a:lnTo>
                <a:lnTo>
                  <a:pt x="20" y="105"/>
                </a:lnTo>
                <a:lnTo>
                  <a:pt x="15" y="110"/>
                </a:lnTo>
                <a:lnTo>
                  <a:pt x="13" y="120"/>
                </a:lnTo>
                <a:lnTo>
                  <a:pt x="13" y="120"/>
                </a:lnTo>
                <a:lnTo>
                  <a:pt x="15" y="127"/>
                </a:lnTo>
                <a:lnTo>
                  <a:pt x="20" y="134"/>
                </a:lnTo>
                <a:lnTo>
                  <a:pt x="25" y="138"/>
                </a:lnTo>
                <a:lnTo>
                  <a:pt x="35" y="139"/>
                </a:lnTo>
                <a:lnTo>
                  <a:pt x="35" y="139"/>
                </a:lnTo>
                <a:lnTo>
                  <a:pt x="42" y="138"/>
                </a:lnTo>
                <a:lnTo>
                  <a:pt x="49" y="134"/>
                </a:lnTo>
                <a:lnTo>
                  <a:pt x="53" y="127"/>
                </a:lnTo>
                <a:lnTo>
                  <a:pt x="54" y="120"/>
                </a:lnTo>
                <a:lnTo>
                  <a:pt x="54" y="120"/>
                </a:lnTo>
                <a:lnTo>
                  <a:pt x="53" y="110"/>
                </a:lnTo>
                <a:lnTo>
                  <a:pt x="49" y="105"/>
                </a:lnTo>
                <a:lnTo>
                  <a:pt x="42" y="100"/>
                </a:lnTo>
                <a:lnTo>
                  <a:pt x="35" y="98"/>
                </a:lnTo>
                <a:lnTo>
                  <a:pt x="35" y="98"/>
                </a:lnTo>
                <a:close/>
                <a:moveTo>
                  <a:pt x="270" y="60"/>
                </a:moveTo>
                <a:lnTo>
                  <a:pt x="270" y="60"/>
                </a:lnTo>
                <a:lnTo>
                  <a:pt x="263" y="62"/>
                </a:lnTo>
                <a:lnTo>
                  <a:pt x="258" y="63"/>
                </a:lnTo>
                <a:lnTo>
                  <a:pt x="252" y="65"/>
                </a:lnTo>
                <a:lnTo>
                  <a:pt x="248" y="69"/>
                </a:lnTo>
                <a:lnTo>
                  <a:pt x="245" y="74"/>
                </a:lnTo>
                <a:lnTo>
                  <a:pt x="241" y="80"/>
                </a:lnTo>
                <a:lnTo>
                  <a:pt x="239" y="85"/>
                </a:lnTo>
                <a:lnTo>
                  <a:pt x="239" y="91"/>
                </a:lnTo>
                <a:lnTo>
                  <a:pt x="239" y="91"/>
                </a:lnTo>
                <a:lnTo>
                  <a:pt x="239" y="98"/>
                </a:lnTo>
                <a:lnTo>
                  <a:pt x="241" y="103"/>
                </a:lnTo>
                <a:lnTo>
                  <a:pt x="245" y="109"/>
                </a:lnTo>
                <a:lnTo>
                  <a:pt x="248" y="112"/>
                </a:lnTo>
                <a:lnTo>
                  <a:pt x="252" y="116"/>
                </a:lnTo>
                <a:lnTo>
                  <a:pt x="258" y="120"/>
                </a:lnTo>
                <a:lnTo>
                  <a:pt x="263" y="121"/>
                </a:lnTo>
                <a:lnTo>
                  <a:pt x="270" y="121"/>
                </a:lnTo>
                <a:lnTo>
                  <a:pt x="270" y="121"/>
                </a:lnTo>
                <a:lnTo>
                  <a:pt x="276" y="121"/>
                </a:lnTo>
                <a:lnTo>
                  <a:pt x="281" y="120"/>
                </a:lnTo>
                <a:lnTo>
                  <a:pt x="287" y="116"/>
                </a:lnTo>
                <a:lnTo>
                  <a:pt x="292" y="112"/>
                </a:lnTo>
                <a:lnTo>
                  <a:pt x="296" y="109"/>
                </a:lnTo>
                <a:lnTo>
                  <a:pt x="297" y="103"/>
                </a:lnTo>
                <a:lnTo>
                  <a:pt x="299" y="98"/>
                </a:lnTo>
                <a:lnTo>
                  <a:pt x="301" y="91"/>
                </a:lnTo>
                <a:lnTo>
                  <a:pt x="301" y="91"/>
                </a:lnTo>
                <a:lnTo>
                  <a:pt x="299" y="85"/>
                </a:lnTo>
                <a:lnTo>
                  <a:pt x="297" y="80"/>
                </a:lnTo>
                <a:lnTo>
                  <a:pt x="296" y="74"/>
                </a:lnTo>
                <a:lnTo>
                  <a:pt x="292" y="69"/>
                </a:lnTo>
                <a:lnTo>
                  <a:pt x="287" y="65"/>
                </a:lnTo>
                <a:lnTo>
                  <a:pt x="281" y="63"/>
                </a:lnTo>
                <a:lnTo>
                  <a:pt x="276" y="62"/>
                </a:lnTo>
                <a:lnTo>
                  <a:pt x="270" y="60"/>
                </a:lnTo>
                <a:lnTo>
                  <a:pt x="270" y="60"/>
                </a:lnTo>
                <a:close/>
                <a:moveTo>
                  <a:pt x="364" y="248"/>
                </a:moveTo>
                <a:lnTo>
                  <a:pt x="330" y="248"/>
                </a:lnTo>
                <a:lnTo>
                  <a:pt x="330" y="183"/>
                </a:lnTo>
                <a:lnTo>
                  <a:pt x="330" y="183"/>
                </a:lnTo>
                <a:lnTo>
                  <a:pt x="330" y="176"/>
                </a:lnTo>
                <a:lnTo>
                  <a:pt x="328" y="167"/>
                </a:lnTo>
                <a:lnTo>
                  <a:pt x="321" y="152"/>
                </a:lnTo>
                <a:lnTo>
                  <a:pt x="321" y="152"/>
                </a:lnTo>
                <a:lnTo>
                  <a:pt x="332" y="150"/>
                </a:lnTo>
                <a:lnTo>
                  <a:pt x="332" y="150"/>
                </a:lnTo>
                <a:lnTo>
                  <a:pt x="337" y="152"/>
                </a:lnTo>
                <a:lnTo>
                  <a:pt x="345" y="154"/>
                </a:lnTo>
                <a:lnTo>
                  <a:pt x="350" y="158"/>
                </a:lnTo>
                <a:lnTo>
                  <a:pt x="355" y="161"/>
                </a:lnTo>
                <a:lnTo>
                  <a:pt x="359" y="167"/>
                </a:lnTo>
                <a:lnTo>
                  <a:pt x="363" y="172"/>
                </a:lnTo>
                <a:lnTo>
                  <a:pt x="364" y="178"/>
                </a:lnTo>
                <a:lnTo>
                  <a:pt x="364" y="185"/>
                </a:lnTo>
                <a:lnTo>
                  <a:pt x="364" y="248"/>
                </a:lnTo>
                <a:close/>
                <a:moveTo>
                  <a:pt x="96" y="60"/>
                </a:moveTo>
                <a:lnTo>
                  <a:pt x="96" y="60"/>
                </a:lnTo>
                <a:lnTo>
                  <a:pt x="89" y="62"/>
                </a:lnTo>
                <a:lnTo>
                  <a:pt x="83" y="63"/>
                </a:lnTo>
                <a:lnTo>
                  <a:pt x="78" y="65"/>
                </a:lnTo>
                <a:lnTo>
                  <a:pt x="74" y="69"/>
                </a:lnTo>
                <a:lnTo>
                  <a:pt x="71" y="74"/>
                </a:lnTo>
                <a:lnTo>
                  <a:pt x="67" y="80"/>
                </a:lnTo>
                <a:lnTo>
                  <a:pt x="65" y="85"/>
                </a:lnTo>
                <a:lnTo>
                  <a:pt x="65" y="91"/>
                </a:lnTo>
                <a:lnTo>
                  <a:pt x="65" y="91"/>
                </a:lnTo>
                <a:lnTo>
                  <a:pt x="65" y="98"/>
                </a:lnTo>
                <a:lnTo>
                  <a:pt x="67" y="103"/>
                </a:lnTo>
                <a:lnTo>
                  <a:pt x="71" y="109"/>
                </a:lnTo>
                <a:lnTo>
                  <a:pt x="74" y="112"/>
                </a:lnTo>
                <a:lnTo>
                  <a:pt x="78" y="116"/>
                </a:lnTo>
                <a:lnTo>
                  <a:pt x="83" y="120"/>
                </a:lnTo>
                <a:lnTo>
                  <a:pt x="89" y="121"/>
                </a:lnTo>
                <a:lnTo>
                  <a:pt x="96" y="121"/>
                </a:lnTo>
                <a:lnTo>
                  <a:pt x="96" y="121"/>
                </a:lnTo>
                <a:lnTo>
                  <a:pt x="102" y="121"/>
                </a:lnTo>
                <a:lnTo>
                  <a:pt x="107" y="120"/>
                </a:lnTo>
                <a:lnTo>
                  <a:pt x="112" y="116"/>
                </a:lnTo>
                <a:lnTo>
                  <a:pt x="118" y="112"/>
                </a:lnTo>
                <a:lnTo>
                  <a:pt x="122" y="109"/>
                </a:lnTo>
                <a:lnTo>
                  <a:pt x="123" y="103"/>
                </a:lnTo>
                <a:lnTo>
                  <a:pt x="125" y="98"/>
                </a:lnTo>
                <a:lnTo>
                  <a:pt x="127" y="91"/>
                </a:lnTo>
                <a:lnTo>
                  <a:pt x="127" y="91"/>
                </a:lnTo>
                <a:lnTo>
                  <a:pt x="125" y="85"/>
                </a:lnTo>
                <a:lnTo>
                  <a:pt x="123" y="80"/>
                </a:lnTo>
                <a:lnTo>
                  <a:pt x="122" y="74"/>
                </a:lnTo>
                <a:lnTo>
                  <a:pt x="118" y="69"/>
                </a:lnTo>
                <a:lnTo>
                  <a:pt x="112" y="65"/>
                </a:lnTo>
                <a:lnTo>
                  <a:pt x="107" y="63"/>
                </a:lnTo>
                <a:lnTo>
                  <a:pt x="102" y="62"/>
                </a:lnTo>
                <a:lnTo>
                  <a:pt x="96" y="60"/>
                </a:lnTo>
                <a:lnTo>
                  <a:pt x="96" y="60"/>
                </a:lnTo>
                <a:close/>
                <a:moveTo>
                  <a:pt x="35" y="150"/>
                </a:moveTo>
                <a:lnTo>
                  <a:pt x="35" y="150"/>
                </a:lnTo>
                <a:lnTo>
                  <a:pt x="44" y="152"/>
                </a:lnTo>
                <a:lnTo>
                  <a:pt x="44" y="152"/>
                </a:lnTo>
                <a:lnTo>
                  <a:pt x="38" y="167"/>
                </a:lnTo>
                <a:lnTo>
                  <a:pt x="36" y="176"/>
                </a:lnTo>
                <a:lnTo>
                  <a:pt x="35" y="183"/>
                </a:lnTo>
                <a:lnTo>
                  <a:pt x="35" y="248"/>
                </a:lnTo>
                <a:lnTo>
                  <a:pt x="0" y="248"/>
                </a:lnTo>
                <a:lnTo>
                  <a:pt x="0" y="185"/>
                </a:lnTo>
                <a:lnTo>
                  <a:pt x="0" y="185"/>
                </a:lnTo>
                <a:lnTo>
                  <a:pt x="0" y="178"/>
                </a:lnTo>
                <a:lnTo>
                  <a:pt x="2" y="172"/>
                </a:lnTo>
                <a:lnTo>
                  <a:pt x="6" y="167"/>
                </a:lnTo>
                <a:lnTo>
                  <a:pt x="9" y="161"/>
                </a:lnTo>
                <a:lnTo>
                  <a:pt x="15" y="158"/>
                </a:lnTo>
                <a:lnTo>
                  <a:pt x="20" y="154"/>
                </a:lnTo>
                <a:lnTo>
                  <a:pt x="27" y="152"/>
                </a:lnTo>
                <a:lnTo>
                  <a:pt x="35" y="150"/>
                </a:lnTo>
                <a:lnTo>
                  <a:pt x="35" y="150"/>
                </a:lnTo>
                <a:close/>
                <a:moveTo>
                  <a:pt x="183" y="0"/>
                </a:moveTo>
                <a:lnTo>
                  <a:pt x="183" y="0"/>
                </a:lnTo>
                <a:lnTo>
                  <a:pt x="174" y="0"/>
                </a:lnTo>
                <a:lnTo>
                  <a:pt x="165" y="4"/>
                </a:lnTo>
                <a:lnTo>
                  <a:pt x="158" y="7"/>
                </a:lnTo>
                <a:lnTo>
                  <a:pt x="151" y="13"/>
                </a:lnTo>
                <a:lnTo>
                  <a:pt x="145" y="20"/>
                </a:lnTo>
                <a:lnTo>
                  <a:pt x="141" y="27"/>
                </a:lnTo>
                <a:lnTo>
                  <a:pt x="138" y="36"/>
                </a:lnTo>
                <a:lnTo>
                  <a:pt x="138" y="45"/>
                </a:lnTo>
                <a:lnTo>
                  <a:pt x="138" y="45"/>
                </a:lnTo>
                <a:lnTo>
                  <a:pt x="138" y="54"/>
                </a:lnTo>
                <a:lnTo>
                  <a:pt x="141" y="62"/>
                </a:lnTo>
                <a:lnTo>
                  <a:pt x="145" y="71"/>
                </a:lnTo>
                <a:lnTo>
                  <a:pt x="151" y="76"/>
                </a:lnTo>
                <a:lnTo>
                  <a:pt x="158" y="81"/>
                </a:lnTo>
                <a:lnTo>
                  <a:pt x="165" y="87"/>
                </a:lnTo>
                <a:lnTo>
                  <a:pt x="174" y="89"/>
                </a:lnTo>
                <a:lnTo>
                  <a:pt x="183" y="91"/>
                </a:lnTo>
                <a:lnTo>
                  <a:pt x="183" y="91"/>
                </a:lnTo>
                <a:lnTo>
                  <a:pt x="192" y="89"/>
                </a:lnTo>
                <a:lnTo>
                  <a:pt x="200" y="87"/>
                </a:lnTo>
                <a:lnTo>
                  <a:pt x="209" y="81"/>
                </a:lnTo>
                <a:lnTo>
                  <a:pt x="214" y="76"/>
                </a:lnTo>
                <a:lnTo>
                  <a:pt x="219" y="71"/>
                </a:lnTo>
                <a:lnTo>
                  <a:pt x="225" y="62"/>
                </a:lnTo>
                <a:lnTo>
                  <a:pt x="227" y="54"/>
                </a:lnTo>
                <a:lnTo>
                  <a:pt x="229" y="45"/>
                </a:lnTo>
                <a:lnTo>
                  <a:pt x="229" y="45"/>
                </a:lnTo>
                <a:lnTo>
                  <a:pt x="227" y="36"/>
                </a:lnTo>
                <a:lnTo>
                  <a:pt x="225" y="27"/>
                </a:lnTo>
                <a:lnTo>
                  <a:pt x="219" y="20"/>
                </a:lnTo>
                <a:lnTo>
                  <a:pt x="214" y="13"/>
                </a:lnTo>
                <a:lnTo>
                  <a:pt x="209" y="7"/>
                </a:lnTo>
                <a:lnTo>
                  <a:pt x="200" y="4"/>
                </a:lnTo>
                <a:lnTo>
                  <a:pt x="192" y="0"/>
                </a:lnTo>
                <a:lnTo>
                  <a:pt x="183" y="0"/>
                </a:lnTo>
                <a:lnTo>
                  <a:pt x="183" y="0"/>
                </a:lnTo>
                <a:close/>
                <a:moveTo>
                  <a:pt x="319" y="272"/>
                </a:moveTo>
                <a:lnTo>
                  <a:pt x="265" y="272"/>
                </a:lnTo>
                <a:lnTo>
                  <a:pt x="265" y="174"/>
                </a:lnTo>
                <a:lnTo>
                  <a:pt x="265" y="174"/>
                </a:lnTo>
                <a:lnTo>
                  <a:pt x="265" y="163"/>
                </a:lnTo>
                <a:lnTo>
                  <a:pt x="263" y="154"/>
                </a:lnTo>
                <a:lnTo>
                  <a:pt x="259" y="145"/>
                </a:lnTo>
                <a:lnTo>
                  <a:pt x="256" y="136"/>
                </a:lnTo>
                <a:lnTo>
                  <a:pt x="256" y="136"/>
                </a:lnTo>
                <a:lnTo>
                  <a:pt x="263" y="134"/>
                </a:lnTo>
                <a:lnTo>
                  <a:pt x="270" y="134"/>
                </a:lnTo>
                <a:lnTo>
                  <a:pt x="270" y="134"/>
                </a:lnTo>
                <a:lnTo>
                  <a:pt x="279" y="136"/>
                </a:lnTo>
                <a:lnTo>
                  <a:pt x="288" y="138"/>
                </a:lnTo>
                <a:lnTo>
                  <a:pt x="297" y="143"/>
                </a:lnTo>
                <a:lnTo>
                  <a:pt x="305" y="149"/>
                </a:lnTo>
                <a:lnTo>
                  <a:pt x="310" y="156"/>
                </a:lnTo>
                <a:lnTo>
                  <a:pt x="316" y="165"/>
                </a:lnTo>
                <a:lnTo>
                  <a:pt x="317" y="174"/>
                </a:lnTo>
                <a:lnTo>
                  <a:pt x="319" y="183"/>
                </a:lnTo>
                <a:lnTo>
                  <a:pt x="319" y="272"/>
                </a:lnTo>
                <a:close/>
                <a:moveTo>
                  <a:pt x="100" y="174"/>
                </a:moveTo>
                <a:lnTo>
                  <a:pt x="100" y="272"/>
                </a:lnTo>
                <a:lnTo>
                  <a:pt x="45" y="272"/>
                </a:lnTo>
                <a:lnTo>
                  <a:pt x="45" y="183"/>
                </a:lnTo>
                <a:lnTo>
                  <a:pt x="45" y="183"/>
                </a:lnTo>
                <a:lnTo>
                  <a:pt x="47" y="174"/>
                </a:lnTo>
                <a:lnTo>
                  <a:pt x="51" y="165"/>
                </a:lnTo>
                <a:lnTo>
                  <a:pt x="54" y="156"/>
                </a:lnTo>
                <a:lnTo>
                  <a:pt x="60" y="149"/>
                </a:lnTo>
                <a:lnTo>
                  <a:pt x="67" y="143"/>
                </a:lnTo>
                <a:lnTo>
                  <a:pt x="76" y="138"/>
                </a:lnTo>
                <a:lnTo>
                  <a:pt x="85" y="136"/>
                </a:lnTo>
                <a:lnTo>
                  <a:pt x="96" y="134"/>
                </a:lnTo>
                <a:lnTo>
                  <a:pt x="96" y="134"/>
                </a:lnTo>
                <a:lnTo>
                  <a:pt x="103" y="134"/>
                </a:lnTo>
                <a:lnTo>
                  <a:pt x="109" y="136"/>
                </a:lnTo>
                <a:lnTo>
                  <a:pt x="109" y="136"/>
                </a:lnTo>
                <a:lnTo>
                  <a:pt x="105" y="145"/>
                </a:lnTo>
                <a:lnTo>
                  <a:pt x="102" y="154"/>
                </a:lnTo>
                <a:lnTo>
                  <a:pt x="100" y="163"/>
                </a:lnTo>
                <a:lnTo>
                  <a:pt x="100" y="174"/>
                </a:lnTo>
                <a:lnTo>
                  <a:pt x="100" y="174"/>
                </a:lnTo>
                <a:close/>
                <a:moveTo>
                  <a:pt x="111" y="301"/>
                </a:moveTo>
                <a:lnTo>
                  <a:pt x="254" y="301"/>
                </a:lnTo>
                <a:lnTo>
                  <a:pt x="254" y="174"/>
                </a:lnTo>
                <a:lnTo>
                  <a:pt x="254" y="174"/>
                </a:lnTo>
                <a:lnTo>
                  <a:pt x="252" y="159"/>
                </a:lnTo>
                <a:lnTo>
                  <a:pt x="248" y="145"/>
                </a:lnTo>
                <a:lnTo>
                  <a:pt x="241" y="134"/>
                </a:lnTo>
                <a:lnTo>
                  <a:pt x="232" y="123"/>
                </a:lnTo>
                <a:lnTo>
                  <a:pt x="223" y="114"/>
                </a:lnTo>
                <a:lnTo>
                  <a:pt x="210" y="109"/>
                </a:lnTo>
                <a:lnTo>
                  <a:pt x="198" y="103"/>
                </a:lnTo>
                <a:lnTo>
                  <a:pt x="183" y="101"/>
                </a:lnTo>
                <a:lnTo>
                  <a:pt x="183" y="101"/>
                </a:lnTo>
                <a:lnTo>
                  <a:pt x="169" y="103"/>
                </a:lnTo>
                <a:lnTo>
                  <a:pt x="154" y="109"/>
                </a:lnTo>
                <a:lnTo>
                  <a:pt x="143" y="114"/>
                </a:lnTo>
                <a:lnTo>
                  <a:pt x="132" y="123"/>
                </a:lnTo>
                <a:lnTo>
                  <a:pt x="123" y="134"/>
                </a:lnTo>
                <a:lnTo>
                  <a:pt x="116" y="145"/>
                </a:lnTo>
                <a:lnTo>
                  <a:pt x="112" y="159"/>
                </a:lnTo>
                <a:lnTo>
                  <a:pt x="111" y="174"/>
                </a:lnTo>
                <a:lnTo>
                  <a:pt x="111" y="30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grpSp>
        <p:nvGrpSpPr>
          <p:cNvPr id="238" name="Group 68">
            <a:extLst>
              <a:ext uri="{FF2B5EF4-FFF2-40B4-BE49-F238E27FC236}">
                <a16:creationId xmlns:a16="http://schemas.microsoft.com/office/drawing/2014/main" id="{20D68578-085E-40B5-9F53-5AB42C264C08}"/>
              </a:ext>
            </a:extLst>
          </p:cNvPr>
          <p:cNvGrpSpPr/>
          <p:nvPr/>
        </p:nvGrpSpPr>
        <p:grpSpPr bwMode="auto">
          <a:xfrm>
            <a:off x="4898764" y="1748993"/>
            <a:ext cx="405371" cy="406083"/>
            <a:chOff x="6998061" y="3496249"/>
            <a:chExt cx="366051" cy="366676"/>
          </a:xfrm>
          <a:solidFill>
            <a:schemeClr val="bg1"/>
          </a:solidFill>
        </p:grpSpPr>
        <p:sp>
          <p:nvSpPr>
            <p:cNvPr id="239" name="AutoShape 7">
              <a:extLst>
                <a:ext uri="{FF2B5EF4-FFF2-40B4-BE49-F238E27FC236}">
                  <a16:creationId xmlns:a16="http://schemas.microsoft.com/office/drawing/2014/main" id="{3F98580D-D6DD-40F7-B632-B97E3B755CB7}"/>
                </a:ext>
              </a:extLst>
            </p:cNvPr>
            <p:cNvSpPr/>
            <p:nvPr/>
          </p:nvSpPr>
          <p:spPr bwMode="auto">
            <a:xfrm>
              <a:off x="6998061" y="3496249"/>
              <a:ext cx="366051" cy="366676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0" name="AutoShape 8">
              <a:extLst>
                <a:ext uri="{FF2B5EF4-FFF2-40B4-BE49-F238E27FC236}">
                  <a16:creationId xmlns:a16="http://schemas.microsoft.com/office/drawing/2014/main" id="{7F22FCE6-CFE0-456C-BC15-257100AA2699}"/>
                </a:ext>
              </a:extLst>
            </p:cNvPr>
            <p:cNvSpPr/>
            <p:nvPr/>
          </p:nvSpPr>
          <p:spPr bwMode="auto">
            <a:xfrm>
              <a:off x="7158247" y="3656437"/>
              <a:ext cx="45678" cy="45678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1" name="AutoShape 9">
              <a:extLst>
                <a:ext uri="{FF2B5EF4-FFF2-40B4-BE49-F238E27FC236}">
                  <a16:creationId xmlns:a16="http://schemas.microsoft.com/office/drawing/2014/main" id="{E96B433F-F620-4A16-A473-7DCC176CBD0A}"/>
                </a:ext>
              </a:extLst>
            </p:cNvPr>
            <p:cNvSpPr/>
            <p:nvPr/>
          </p:nvSpPr>
          <p:spPr bwMode="auto">
            <a:xfrm>
              <a:off x="7111943" y="3610758"/>
              <a:ext cx="137660" cy="137660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2" name="AutoShape 10">
              <a:extLst>
                <a:ext uri="{FF2B5EF4-FFF2-40B4-BE49-F238E27FC236}">
                  <a16:creationId xmlns:a16="http://schemas.microsoft.com/office/drawing/2014/main" id="{34541882-FA64-44B6-AAFE-EAD07D4FE106}"/>
                </a:ext>
              </a:extLst>
            </p:cNvPr>
            <p:cNvSpPr/>
            <p:nvPr/>
          </p:nvSpPr>
          <p:spPr bwMode="auto">
            <a:xfrm>
              <a:off x="7203927" y="3702114"/>
              <a:ext cx="56941" cy="58818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3" name="AutoShape 11">
              <a:extLst>
                <a:ext uri="{FF2B5EF4-FFF2-40B4-BE49-F238E27FC236}">
                  <a16:creationId xmlns:a16="http://schemas.microsoft.com/office/drawing/2014/main" id="{23C5C17E-5ABA-4ED7-B57C-61A4A6C21798}"/>
                </a:ext>
              </a:extLst>
            </p:cNvPr>
            <p:cNvSpPr/>
            <p:nvPr/>
          </p:nvSpPr>
          <p:spPr bwMode="auto">
            <a:xfrm>
              <a:off x="7226451" y="3725267"/>
              <a:ext cx="81970" cy="83847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4" name="AutoShape 12">
              <a:extLst>
                <a:ext uri="{FF2B5EF4-FFF2-40B4-BE49-F238E27FC236}">
                  <a16:creationId xmlns:a16="http://schemas.microsoft.com/office/drawing/2014/main" id="{D9220AC9-E6C1-403E-9446-3AA55EEB2565}"/>
                </a:ext>
              </a:extLst>
            </p:cNvPr>
            <p:cNvSpPr/>
            <p:nvPr/>
          </p:nvSpPr>
          <p:spPr bwMode="auto">
            <a:xfrm>
              <a:off x="7215188" y="3714003"/>
              <a:ext cx="69456" cy="70707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5" name="AutoShape 13">
              <a:extLst>
                <a:ext uri="{FF2B5EF4-FFF2-40B4-BE49-F238E27FC236}">
                  <a16:creationId xmlns:a16="http://schemas.microsoft.com/office/drawing/2014/main" id="{C5705C92-8639-4437-AA94-A52D8DBDEF2B}"/>
                </a:ext>
              </a:extLst>
            </p:cNvPr>
            <p:cNvSpPr/>
            <p:nvPr/>
          </p:nvSpPr>
          <p:spPr bwMode="auto">
            <a:xfrm>
              <a:off x="7100682" y="3599495"/>
              <a:ext cx="57567" cy="58192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6" name="AutoShape 14">
              <a:extLst>
                <a:ext uri="{FF2B5EF4-FFF2-40B4-BE49-F238E27FC236}">
                  <a16:creationId xmlns:a16="http://schemas.microsoft.com/office/drawing/2014/main" id="{44FC62C2-C143-422C-AF32-1EE50E5E77C4}"/>
                </a:ext>
              </a:extLst>
            </p:cNvPr>
            <p:cNvSpPr/>
            <p:nvPr/>
          </p:nvSpPr>
          <p:spPr bwMode="auto">
            <a:xfrm>
              <a:off x="7055002" y="3553816"/>
              <a:ext cx="81970" cy="83222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7" name="AutoShape 15">
              <a:extLst>
                <a:ext uri="{FF2B5EF4-FFF2-40B4-BE49-F238E27FC236}">
                  <a16:creationId xmlns:a16="http://schemas.microsoft.com/office/drawing/2014/main" id="{034BB29E-FC6C-4AC3-89DD-DD3758DF2B1D}"/>
                </a:ext>
              </a:extLst>
            </p:cNvPr>
            <p:cNvSpPr/>
            <p:nvPr/>
          </p:nvSpPr>
          <p:spPr bwMode="auto">
            <a:xfrm>
              <a:off x="7078154" y="3576343"/>
              <a:ext cx="69456" cy="71333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48" name="Group 67">
            <a:extLst>
              <a:ext uri="{FF2B5EF4-FFF2-40B4-BE49-F238E27FC236}">
                <a16:creationId xmlns:a16="http://schemas.microsoft.com/office/drawing/2014/main" id="{EC0FAF57-D5B5-40BA-8DC3-EE9B67F8D114}"/>
              </a:ext>
            </a:extLst>
          </p:cNvPr>
          <p:cNvGrpSpPr/>
          <p:nvPr/>
        </p:nvGrpSpPr>
        <p:grpSpPr bwMode="auto">
          <a:xfrm>
            <a:off x="3750714" y="3630819"/>
            <a:ext cx="605262" cy="213857"/>
            <a:chOff x="1441430" y="4357700"/>
            <a:chExt cx="503238" cy="177800"/>
          </a:xfrm>
          <a:solidFill>
            <a:schemeClr val="bg1"/>
          </a:solidFill>
        </p:grpSpPr>
        <p:sp>
          <p:nvSpPr>
            <p:cNvPr id="249" name="Freeform 19">
              <a:extLst>
                <a:ext uri="{FF2B5EF4-FFF2-40B4-BE49-F238E27FC236}">
                  <a16:creationId xmlns:a16="http://schemas.microsoft.com/office/drawing/2014/main" id="{B81C89C4-478C-44C5-BCEE-348CF28009C3}"/>
                </a:ext>
              </a:extLst>
            </p:cNvPr>
            <p:cNvSpPr/>
            <p:nvPr/>
          </p:nvSpPr>
          <p:spPr bwMode="auto">
            <a:xfrm>
              <a:off x="1441430" y="4357700"/>
              <a:ext cx="231775" cy="177800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203" y="0"/>
                </a:cxn>
                <a:cxn ang="0">
                  <a:pos x="225" y="5"/>
                </a:cxn>
                <a:cxn ang="0">
                  <a:pos x="245" y="13"/>
                </a:cxn>
                <a:cxn ang="0">
                  <a:pos x="262" y="26"/>
                </a:cxn>
                <a:cxn ang="0">
                  <a:pos x="271" y="32"/>
                </a:cxn>
                <a:cxn ang="0">
                  <a:pos x="282" y="47"/>
                </a:cxn>
                <a:cxn ang="0">
                  <a:pos x="292" y="63"/>
                </a:cxn>
                <a:cxn ang="0">
                  <a:pos x="232" y="63"/>
                </a:cxn>
                <a:cxn ang="0">
                  <a:pos x="213" y="53"/>
                </a:cxn>
                <a:cxn ang="0">
                  <a:pos x="192" y="49"/>
                </a:cxn>
                <a:cxn ang="0">
                  <a:pos x="112" y="49"/>
                </a:cxn>
                <a:cxn ang="0">
                  <a:pos x="88" y="54"/>
                </a:cxn>
                <a:cxn ang="0">
                  <a:pos x="68" y="68"/>
                </a:cxn>
                <a:cxn ang="0">
                  <a:pos x="61" y="77"/>
                </a:cxn>
                <a:cxn ang="0">
                  <a:pos x="51" y="99"/>
                </a:cxn>
                <a:cxn ang="0">
                  <a:pos x="50" y="111"/>
                </a:cxn>
                <a:cxn ang="0">
                  <a:pos x="51" y="124"/>
                </a:cxn>
                <a:cxn ang="0">
                  <a:pos x="61" y="146"/>
                </a:cxn>
                <a:cxn ang="0">
                  <a:pos x="68" y="154"/>
                </a:cxn>
                <a:cxn ang="0">
                  <a:pos x="88" y="168"/>
                </a:cxn>
                <a:cxn ang="0">
                  <a:pos x="112" y="173"/>
                </a:cxn>
                <a:cxn ang="0">
                  <a:pos x="192" y="173"/>
                </a:cxn>
                <a:cxn ang="0">
                  <a:pos x="213" y="169"/>
                </a:cxn>
                <a:cxn ang="0">
                  <a:pos x="232" y="158"/>
                </a:cxn>
                <a:cxn ang="0">
                  <a:pos x="292" y="158"/>
                </a:cxn>
                <a:cxn ang="0">
                  <a:pos x="282" y="175"/>
                </a:cxn>
                <a:cxn ang="0">
                  <a:pos x="271" y="189"/>
                </a:cxn>
                <a:cxn ang="0">
                  <a:pos x="262" y="196"/>
                </a:cxn>
                <a:cxn ang="0">
                  <a:pos x="245" y="209"/>
                </a:cxn>
                <a:cxn ang="0">
                  <a:pos x="225" y="217"/>
                </a:cxn>
                <a:cxn ang="0">
                  <a:pos x="203" y="221"/>
                </a:cxn>
                <a:cxn ang="0">
                  <a:pos x="112" y="222"/>
                </a:cxn>
                <a:cxn ang="0">
                  <a:pos x="100" y="221"/>
                </a:cxn>
                <a:cxn ang="0">
                  <a:pos x="78" y="217"/>
                </a:cxn>
                <a:cxn ang="0">
                  <a:pos x="58" y="209"/>
                </a:cxn>
                <a:cxn ang="0">
                  <a:pos x="41" y="196"/>
                </a:cxn>
                <a:cxn ang="0">
                  <a:pos x="34" y="189"/>
                </a:cxn>
                <a:cxn ang="0">
                  <a:pos x="20" y="173"/>
                </a:cxn>
                <a:cxn ang="0">
                  <a:pos x="9" y="154"/>
                </a:cxn>
                <a:cxn ang="0">
                  <a:pos x="3" y="133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3" y="89"/>
                </a:cxn>
                <a:cxn ang="0">
                  <a:pos x="9" y="68"/>
                </a:cxn>
                <a:cxn ang="0">
                  <a:pos x="20" y="49"/>
                </a:cxn>
                <a:cxn ang="0">
                  <a:pos x="34" y="32"/>
                </a:cxn>
                <a:cxn ang="0">
                  <a:pos x="41" y="26"/>
                </a:cxn>
                <a:cxn ang="0">
                  <a:pos x="58" y="13"/>
                </a:cxn>
                <a:cxn ang="0">
                  <a:pos x="78" y="5"/>
                </a:cxn>
                <a:cxn ang="0">
                  <a:pos x="100" y="0"/>
                </a:cxn>
                <a:cxn ang="0">
                  <a:pos x="112" y="0"/>
                </a:cxn>
              </a:cxnLst>
              <a:rect l="0" t="0" r="r" b="b"/>
              <a:pathLst>
                <a:path w="292" h="222">
                  <a:moveTo>
                    <a:pt x="112" y="0"/>
                  </a:moveTo>
                  <a:lnTo>
                    <a:pt x="192" y="0"/>
                  </a:lnTo>
                  <a:lnTo>
                    <a:pt x="192" y="0"/>
                  </a:lnTo>
                  <a:lnTo>
                    <a:pt x="203" y="0"/>
                  </a:lnTo>
                  <a:lnTo>
                    <a:pt x="214" y="2"/>
                  </a:lnTo>
                  <a:lnTo>
                    <a:pt x="225" y="5"/>
                  </a:lnTo>
                  <a:lnTo>
                    <a:pt x="235" y="9"/>
                  </a:lnTo>
                  <a:lnTo>
                    <a:pt x="245" y="13"/>
                  </a:lnTo>
                  <a:lnTo>
                    <a:pt x="254" y="18"/>
                  </a:lnTo>
                  <a:lnTo>
                    <a:pt x="262" y="26"/>
                  </a:lnTo>
                  <a:lnTo>
                    <a:pt x="271" y="32"/>
                  </a:lnTo>
                  <a:lnTo>
                    <a:pt x="271" y="32"/>
                  </a:lnTo>
                  <a:lnTo>
                    <a:pt x="277" y="39"/>
                  </a:lnTo>
                  <a:lnTo>
                    <a:pt x="282" y="47"/>
                  </a:lnTo>
                  <a:lnTo>
                    <a:pt x="288" y="56"/>
                  </a:lnTo>
                  <a:lnTo>
                    <a:pt x="292" y="63"/>
                  </a:lnTo>
                  <a:lnTo>
                    <a:pt x="232" y="63"/>
                  </a:lnTo>
                  <a:lnTo>
                    <a:pt x="232" y="63"/>
                  </a:lnTo>
                  <a:lnTo>
                    <a:pt x="223" y="58"/>
                  </a:lnTo>
                  <a:lnTo>
                    <a:pt x="213" y="53"/>
                  </a:lnTo>
                  <a:lnTo>
                    <a:pt x="203" y="51"/>
                  </a:lnTo>
                  <a:lnTo>
                    <a:pt x="192" y="49"/>
                  </a:lnTo>
                  <a:lnTo>
                    <a:pt x="112" y="49"/>
                  </a:lnTo>
                  <a:lnTo>
                    <a:pt x="112" y="49"/>
                  </a:lnTo>
                  <a:lnTo>
                    <a:pt x="99" y="51"/>
                  </a:lnTo>
                  <a:lnTo>
                    <a:pt x="88" y="54"/>
                  </a:lnTo>
                  <a:lnTo>
                    <a:pt x="77" y="60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1" y="77"/>
                  </a:lnTo>
                  <a:lnTo>
                    <a:pt x="55" y="86"/>
                  </a:lnTo>
                  <a:lnTo>
                    <a:pt x="51" y="99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51" y="124"/>
                  </a:lnTo>
                  <a:lnTo>
                    <a:pt x="55" y="135"/>
                  </a:lnTo>
                  <a:lnTo>
                    <a:pt x="61" y="146"/>
                  </a:lnTo>
                  <a:lnTo>
                    <a:pt x="68" y="154"/>
                  </a:lnTo>
                  <a:lnTo>
                    <a:pt x="68" y="154"/>
                  </a:lnTo>
                  <a:lnTo>
                    <a:pt x="77" y="162"/>
                  </a:lnTo>
                  <a:lnTo>
                    <a:pt x="88" y="168"/>
                  </a:lnTo>
                  <a:lnTo>
                    <a:pt x="99" y="172"/>
                  </a:lnTo>
                  <a:lnTo>
                    <a:pt x="112" y="173"/>
                  </a:lnTo>
                  <a:lnTo>
                    <a:pt x="192" y="173"/>
                  </a:lnTo>
                  <a:lnTo>
                    <a:pt x="192" y="173"/>
                  </a:lnTo>
                  <a:lnTo>
                    <a:pt x="203" y="172"/>
                  </a:lnTo>
                  <a:lnTo>
                    <a:pt x="213" y="169"/>
                  </a:lnTo>
                  <a:lnTo>
                    <a:pt x="223" y="164"/>
                  </a:lnTo>
                  <a:lnTo>
                    <a:pt x="232" y="158"/>
                  </a:lnTo>
                  <a:lnTo>
                    <a:pt x="292" y="158"/>
                  </a:lnTo>
                  <a:lnTo>
                    <a:pt x="292" y="158"/>
                  </a:lnTo>
                  <a:lnTo>
                    <a:pt x="288" y="167"/>
                  </a:lnTo>
                  <a:lnTo>
                    <a:pt x="282" y="175"/>
                  </a:lnTo>
                  <a:lnTo>
                    <a:pt x="277" y="183"/>
                  </a:lnTo>
                  <a:lnTo>
                    <a:pt x="271" y="189"/>
                  </a:lnTo>
                  <a:lnTo>
                    <a:pt x="271" y="189"/>
                  </a:lnTo>
                  <a:lnTo>
                    <a:pt x="262" y="196"/>
                  </a:lnTo>
                  <a:lnTo>
                    <a:pt x="254" y="203"/>
                  </a:lnTo>
                  <a:lnTo>
                    <a:pt x="245" y="209"/>
                  </a:lnTo>
                  <a:lnTo>
                    <a:pt x="235" y="214"/>
                  </a:lnTo>
                  <a:lnTo>
                    <a:pt x="225" y="217"/>
                  </a:lnTo>
                  <a:lnTo>
                    <a:pt x="214" y="220"/>
                  </a:lnTo>
                  <a:lnTo>
                    <a:pt x="203" y="221"/>
                  </a:lnTo>
                  <a:lnTo>
                    <a:pt x="192" y="222"/>
                  </a:lnTo>
                  <a:lnTo>
                    <a:pt x="112" y="222"/>
                  </a:lnTo>
                  <a:lnTo>
                    <a:pt x="112" y="222"/>
                  </a:lnTo>
                  <a:lnTo>
                    <a:pt x="100" y="221"/>
                  </a:lnTo>
                  <a:lnTo>
                    <a:pt x="89" y="220"/>
                  </a:lnTo>
                  <a:lnTo>
                    <a:pt x="78" y="217"/>
                  </a:lnTo>
                  <a:lnTo>
                    <a:pt x="68" y="214"/>
                  </a:lnTo>
                  <a:lnTo>
                    <a:pt x="58" y="209"/>
                  </a:lnTo>
                  <a:lnTo>
                    <a:pt x="50" y="203"/>
                  </a:lnTo>
                  <a:lnTo>
                    <a:pt x="41" y="196"/>
                  </a:lnTo>
                  <a:lnTo>
                    <a:pt x="34" y="189"/>
                  </a:lnTo>
                  <a:lnTo>
                    <a:pt x="34" y="189"/>
                  </a:lnTo>
                  <a:lnTo>
                    <a:pt x="26" y="182"/>
                  </a:lnTo>
                  <a:lnTo>
                    <a:pt x="20" y="173"/>
                  </a:lnTo>
                  <a:lnTo>
                    <a:pt x="14" y="164"/>
                  </a:lnTo>
                  <a:lnTo>
                    <a:pt x="9" y="154"/>
                  </a:lnTo>
                  <a:lnTo>
                    <a:pt x="5" y="143"/>
                  </a:lnTo>
                  <a:lnTo>
                    <a:pt x="3" y="133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2" y="100"/>
                  </a:lnTo>
                  <a:lnTo>
                    <a:pt x="3" y="89"/>
                  </a:lnTo>
                  <a:lnTo>
                    <a:pt x="5" y="78"/>
                  </a:lnTo>
                  <a:lnTo>
                    <a:pt x="9" y="68"/>
                  </a:lnTo>
                  <a:lnTo>
                    <a:pt x="14" y="58"/>
                  </a:lnTo>
                  <a:lnTo>
                    <a:pt x="20" y="49"/>
                  </a:lnTo>
                  <a:lnTo>
                    <a:pt x="26" y="41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41" y="26"/>
                  </a:lnTo>
                  <a:lnTo>
                    <a:pt x="50" y="18"/>
                  </a:lnTo>
                  <a:lnTo>
                    <a:pt x="58" y="13"/>
                  </a:lnTo>
                  <a:lnTo>
                    <a:pt x="68" y="9"/>
                  </a:lnTo>
                  <a:lnTo>
                    <a:pt x="78" y="5"/>
                  </a:lnTo>
                  <a:lnTo>
                    <a:pt x="89" y="2"/>
                  </a:lnTo>
                  <a:lnTo>
                    <a:pt x="100" y="0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50" name="Freeform 20">
              <a:extLst>
                <a:ext uri="{FF2B5EF4-FFF2-40B4-BE49-F238E27FC236}">
                  <a16:creationId xmlns:a16="http://schemas.microsoft.com/office/drawing/2014/main" id="{F79515B1-4448-406B-9DB4-9A10FE30F699}"/>
                </a:ext>
              </a:extLst>
            </p:cNvPr>
            <p:cNvSpPr/>
            <p:nvPr/>
          </p:nvSpPr>
          <p:spPr bwMode="auto">
            <a:xfrm>
              <a:off x="1714480" y="4357700"/>
              <a:ext cx="230188" cy="177800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92" y="0"/>
                </a:cxn>
                <a:cxn ang="0">
                  <a:pos x="213" y="5"/>
                </a:cxn>
                <a:cxn ang="0">
                  <a:pos x="234" y="13"/>
                </a:cxn>
                <a:cxn ang="0">
                  <a:pos x="251" y="26"/>
                </a:cxn>
                <a:cxn ang="0">
                  <a:pos x="258" y="32"/>
                </a:cxn>
                <a:cxn ang="0">
                  <a:pos x="272" y="49"/>
                </a:cxn>
                <a:cxn ang="0">
                  <a:pos x="283" y="68"/>
                </a:cxn>
                <a:cxn ang="0">
                  <a:pos x="289" y="89"/>
                </a:cxn>
                <a:cxn ang="0">
                  <a:pos x="292" y="111"/>
                </a:cxn>
                <a:cxn ang="0">
                  <a:pos x="292" y="111"/>
                </a:cxn>
                <a:cxn ang="0">
                  <a:pos x="289" y="133"/>
                </a:cxn>
                <a:cxn ang="0">
                  <a:pos x="283" y="154"/>
                </a:cxn>
                <a:cxn ang="0">
                  <a:pos x="272" y="173"/>
                </a:cxn>
                <a:cxn ang="0">
                  <a:pos x="258" y="189"/>
                </a:cxn>
                <a:cxn ang="0">
                  <a:pos x="251" y="196"/>
                </a:cxn>
                <a:cxn ang="0">
                  <a:pos x="234" y="209"/>
                </a:cxn>
                <a:cxn ang="0">
                  <a:pos x="213" y="217"/>
                </a:cxn>
                <a:cxn ang="0">
                  <a:pos x="192" y="221"/>
                </a:cxn>
                <a:cxn ang="0">
                  <a:pos x="100" y="222"/>
                </a:cxn>
                <a:cxn ang="0">
                  <a:pos x="89" y="221"/>
                </a:cxn>
                <a:cxn ang="0">
                  <a:pos x="67" y="217"/>
                </a:cxn>
                <a:cxn ang="0">
                  <a:pos x="47" y="209"/>
                </a:cxn>
                <a:cxn ang="0">
                  <a:pos x="30" y="196"/>
                </a:cxn>
                <a:cxn ang="0">
                  <a:pos x="21" y="189"/>
                </a:cxn>
                <a:cxn ang="0">
                  <a:pos x="9" y="175"/>
                </a:cxn>
                <a:cxn ang="0">
                  <a:pos x="0" y="158"/>
                </a:cxn>
                <a:cxn ang="0">
                  <a:pos x="61" y="158"/>
                </a:cxn>
                <a:cxn ang="0">
                  <a:pos x="79" y="169"/>
                </a:cxn>
                <a:cxn ang="0">
                  <a:pos x="100" y="173"/>
                </a:cxn>
                <a:cxn ang="0">
                  <a:pos x="181" y="173"/>
                </a:cxn>
                <a:cxn ang="0">
                  <a:pos x="204" y="168"/>
                </a:cxn>
                <a:cxn ang="0">
                  <a:pos x="224" y="154"/>
                </a:cxn>
                <a:cxn ang="0">
                  <a:pos x="231" y="146"/>
                </a:cxn>
                <a:cxn ang="0">
                  <a:pos x="241" y="124"/>
                </a:cxn>
                <a:cxn ang="0">
                  <a:pos x="242" y="111"/>
                </a:cxn>
                <a:cxn ang="0">
                  <a:pos x="241" y="99"/>
                </a:cxn>
                <a:cxn ang="0">
                  <a:pos x="231" y="77"/>
                </a:cxn>
                <a:cxn ang="0">
                  <a:pos x="224" y="68"/>
                </a:cxn>
                <a:cxn ang="0">
                  <a:pos x="204" y="54"/>
                </a:cxn>
                <a:cxn ang="0">
                  <a:pos x="181" y="49"/>
                </a:cxn>
                <a:cxn ang="0">
                  <a:pos x="100" y="49"/>
                </a:cxn>
                <a:cxn ang="0">
                  <a:pos x="79" y="53"/>
                </a:cxn>
                <a:cxn ang="0">
                  <a:pos x="61" y="63"/>
                </a:cxn>
                <a:cxn ang="0">
                  <a:pos x="0" y="63"/>
                </a:cxn>
                <a:cxn ang="0">
                  <a:pos x="9" y="47"/>
                </a:cxn>
                <a:cxn ang="0">
                  <a:pos x="21" y="32"/>
                </a:cxn>
                <a:cxn ang="0">
                  <a:pos x="30" y="26"/>
                </a:cxn>
                <a:cxn ang="0">
                  <a:pos x="47" y="13"/>
                </a:cxn>
                <a:cxn ang="0">
                  <a:pos x="67" y="5"/>
                </a:cxn>
                <a:cxn ang="0">
                  <a:pos x="89" y="0"/>
                </a:cxn>
                <a:cxn ang="0">
                  <a:pos x="100" y="0"/>
                </a:cxn>
              </a:cxnLst>
              <a:rect l="0" t="0" r="r" b="b"/>
              <a:pathLst>
                <a:path w="292" h="222">
                  <a:moveTo>
                    <a:pt x="100" y="0"/>
                  </a:moveTo>
                  <a:lnTo>
                    <a:pt x="181" y="0"/>
                  </a:lnTo>
                  <a:lnTo>
                    <a:pt x="181" y="0"/>
                  </a:lnTo>
                  <a:lnTo>
                    <a:pt x="192" y="0"/>
                  </a:lnTo>
                  <a:lnTo>
                    <a:pt x="203" y="2"/>
                  </a:lnTo>
                  <a:lnTo>
                    <a:pt x="213" y="5"/>
                  </a:lnTo>
                  <a:lnTo>
                    <a:pt x="224" y="9"/>
                  </a:lnTo>
                  <a:lnTo>
                    <a:pt x="234" y="13"/>
                  </a:lnTo>
                  <a:lnTo>
                    <a:pt x="242" y="18"/>
                  </a:lnTo>
                  <a:lnTo>
                    <a:pt x="251" y="26"/>
                  </a:lnTo>
                  <a:lnTo>
                    <a:pt x="258" y="32"/>
                  </a:lnTo>
                  <a:lnTo>
                    <a:pt x="258" y="32"/>
                  </a:lnTo>
                  <a:lnTo>
                    <a:pt x="266" y="41"/>
                  </a:lnTo>
                  <a:lnTo>
                    <a:pt x="272" y="49"/>
                  </a:lnTo>
                  <a:lnTo>
                    <a:pt x="278" y="58"/>
                  </a:lnTo>
                  <a:lnTo>
                    <a:pt x="283" y="68"/>
                  </a:lnTo>
                  <a:lnTo>
                    <a:pt x="287" y="78"/>
                  </a:lnTo>
                  <a:lnTo>
                    <a:pt x="289" y="89"/>
                  </a:lnTo>
                  <a:lnTo>
                    <a:pt x="291" y="100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1" y="122"/>
                  </a:lnTo>
                  <a:lnTo>
                    <a:pt x="289" y="133"/>
                  </a:lnTo>
                  <a:lnTo>
                    <a:pt x="287" y="143"/>
                  </a:lnTo>
                  <a:lnTo>
                    <a:pt x="283" y="154"/>
                  </a:lnTo>
                  <a:lnTo>
                    <a:pt x="278" y="164"/>
                  </a:lnTo>
                  <a:lnTo>
                    <a:pt x="272" y="173"/>
                  </a:lnTo>
                  <a:lnTo>
                    <a:pt x="266" y="182"/>
                  </a:lnTo>
                  <a:lnTo>
                    <a:pt x="258" y="189"/>
                  </a:lnTo>
                  <a:lnTo>
                    <a:pt x="258" y="189"/>
                  </a:lnTo>
                  <a:lnTo>
                    <a:pt x="251" y="196"/>
                  </a:lnTo>
                  <a:lnTo>
                    <a:pt x="242" y="203"/>
                  </a:lnTo>
                  <a:lnTo>
                    <a:pt x="234" y="209"/>
                  </a:lnTo>
                  <a:lnTo>
                    <a:pt x="224" y="214"/>
                  </a:lnTo>
                  <a:lnTo>
                    <a:pt x="213" y="217"/>
                  </a:lnTo>
                  <a:lnTo>
                    <a:pt x="203" y="220"/>
                  </a:lnTo>
                  <a:lnTo>
                    <a:pt x="192" y="221"/>
                  </a:lnTo>
                  <a:lnTo>
                    <a:pt x="181" y="222"/>
                  </a:lnTo>
                  <a:lnTo>
                    <a:pt x="100" y="222"/>
                  </a:lnTo>
                  <a:lnTo>
                    <a:pt x="100" y="222"/>
                  </a:lnTo>
                  <a:lnTo>
                    <a:pt x="89" y="221"/>
                  </a:lnTo>
                  <a:lnTo>
                    <a:pt x="78" y="220"/>
                  </a:lnTo>
                  <a:lnTo>
                    <a:pt x="67" y="217"/>
                  </a:lnTo>
                  <a:lnTo>
                    <a:pt x="57" y="214"/>
                  </a:lnTo>
                  <a:lnTo>
                    <a:pt x="47" y="209"/>
                  </a:lnTo>
                  <a:lnTo>
                    <a:pt x="38" y="203"/>
                  </a:lnTo>
                  <a:lnTo>
                    <a:pt x="30" y="196"/>
                  </a:lnTo>
                  <a:lnTo>
                    <a:pt x="21" y="189"/>
                  </a:lnTo>
                  <a:lnTo>
                    <a:pt x="21" y="189"/>
                  </a:lnTo>
                  <a:lnTo>
                    <a:pt x="15" y="183"/>
                  </a:lnTo>
                  <a:lnTo>
                    <a:pt x="9" y="175"/>
                  </a:lnTo>
                  <a:lnTo>
                    <a:pt x="4" y="167"/>
                  </a:lnTo>
                  <a:lnTo>
                    <a:pt x="0" y="158"/>
                  </a:lnTo>
                  <a:lnTo>
                    <a:pt x="61" y="158"/>
                  </a:lnTo>
                  <a:lnTo>
                    <a:pt x="61" y="158"/>
                  </a:lnTo>
                  <a:lnTo>
                    <a:pt x="69" y="164"/>
                  </a:lnTo>
                  <a:lnTo>
                    <a:pt x="79" y="169"/>
                  </a:lnTo>
                  <a:lnTo>
                    <a:pt x="89" y="172"/>
                  </a:lnTo>
                  <a:lnTo>
                    <a:pt x="100" y="173"/>
                  </a:lnTo>
                  <a:lnTo>
                    <a:pt x="181" y="173"/>
                  </a:lnTo>
                  <a:lnTo>
                    <a:pt x="181" y="173"/>
                  </a:lnTo>
                  <a:lnTo>
                    <a:pt x="193" y="172"/>
                  </a:lnTo>
                  <a:lnTo>
                    <a:pt x="204" y="168"/>
                  </a:lnTo>
                  <a:lnTo>
                    <a:pt x="215" y="162"/>
                  </a:lnTo>
                  <a:lnTo>
                    <a:pt x="224" y="154"/>
                  </a:lnTo>
                  <a:lnTo>
                    <a:pt x="224" y="154"/>
                  </a:lnTo>
                  <a:lnTo>
                    <a:pt x="231" y="146"/>
                  </a:lnTo>
                  <a:lnTo>
                    <a:pt x="237" y="135"/>
                  </a:lnTo>
                  <a:lnTo>
                    <a:pt x="241" y="124"/>
                  </a:lnTo>
                  <a:lnTo>
                    <a:pt x="242" y="111"/>
                  </a:lnTo>
                  <a:lnTo>
                    <a:pt x="242" y="111"/>
                  </a:lnTo>
                  <a:lnTo>
                    <a:pt x="242" y="111"/>
                  </a:lnTo>
                  <a:lnTo>
                    <a:pt x="241" y="99"/>
                  </a:lnTo>
                  <a:lnTo>
                    <a:pt x="237" y="86"/>
                  </a:lnTo>
                  <a:lnTo>
                    <a:pt x="231" y="77"/>
                  </a:lnTo>
                  <a:lnTo>
                    <a:pt x="224" y="68"/>
                  </a:lnTo>
                  <a:lnTo>
                    <a:pt x="224" y="68"/>
                  </a:lnTo>
                  <a:lnTo>
                    <a:pt x="215" y="60"/>
                  </a:lnTo>
                  <a:lnTo>
                    <a:pt x="204" y="54"/>
                  </a:lnTo>
                  <a:lnTo>
                    <a:pt x="193" y="51"/>
                  </a:lnTo>
                  <a:lnTo>
                    <a:pt x="181" y="49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89" y="51"/>
                  </a:lnTo>
                  <a:lnTo>
                    <a:pt x="79" y="53"/>
                  </a:lnTo>
                  <a:lnTo>
                    <a:pt x="69" y="58"/>
                  </a:lnTo>
                  <a:lnTo>
                    <a:pt x="61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" y="56"/>
                  </a:lnTo>
                  <a:lnTo>
                    <a:pt x="9" y="47"/>
                  </a:lnTo>
                  <a:lnTo>
                    <a:pt x="15" y="39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30" y="26"/>
                  </a:lnTo>
                  <a:lnTo>
                    <a:pt x="38" y="18"/>
                  </a:lnTo>
                  <a:lnTo>
                    <a:pt x="47" y="13"/>
                  </a:lnTo>
                  <a:lnTo>
                    <a:pt x="57" y="9"/>
                  </a:lnTo>
                  <a:lnTo>
                    <a:pt x="67" y="5"/>
                  </a:lnTo>
                  <a:lnTo>
                    <a:pt x="78" y="2"/>
                  </a:lnTo>
                  <a:lnTo>
                    <a:pt x="89" y="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51" name="Freeform 21">
              <a:extLst>
                <a:ext uri="{FF2B5EF4-FFF2-40B4-BE49-F238E27FC236}">
                  <a16:creationId xmlns:a16="http://schemas.microsoft.com/office/drawing/2014/main" id="{5397559C-1F5C-4B4A-8958-51F6BABD44D5}"/>
                </a:ext>
              </a:extLst>
            </p:cNvPr>
            <p:cNvSpPr/>
            <p:nvPr/>
          </p:nvSpPr>
          <p:spPr bwMode="auto">
            <a:xfrm>
              <a:off x="1601767" y="4427550"/>
              <a:ext cx="195263" cy="3651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24" y="0"/>
                </a:cxn>
                <a:cxn ang="0">
                  <a:pos x="224" y="0"/>
                </a:cxn>
                <a:cxn ang="0">
                  <a:pos x="229" y="1"/>
                </a:cxn>
                <a:cxn ang="0">
                  <a:pos x="233" y="2"/>
                </a:cxn>
                <a:cxn ang="0">
                  <a:pos x="236" y="5"/>
                </a:cxn>
                <a:cxn ang="0">
                  <a:pos x="240" y="7"/>
                </a:cxn>
                <a:cxn ang="0">
                  <a:pos x="242" y="11"/>
                </a:cxn>
                <a:cxn ang="0">
                  <a:pos x="245" y="14"/>
                </a:cxn>
                <a:cxn ang="0">
                  <a:pos x="246" y="18"/>
                </a:cxn>
                <a:cxn ang="0">
                  <a:pos x="246" y="23"/>
                </a:cxn>
                <a:cxn ang="0">
                  <a:pos x="246" y="23"/>
                </a:cxn>
                <a:cxn ang="0">
                  <a:pos x="246" y="23"/>
                </a:cxn>
                <a:cxn ang="0">
                  <a:pos x="246" y="28"/>
                </a:cxn>
                <a:cxn ang="0">
                  <a:pos x="245" y="32"/>
                </a:cxn>
                <a:cxn ang="0">
                  <a:pos x="242" y="36"/>
                </a:cxn>
                <a:cxn ang="0">
                  <a:pos x="240" y="39"/>
                </a:cxn>
                <a:cxn ang="0">
                  <a:pos x="236" y="42"/>
                </a:cxn>
                <a:cxn ang="0">
                  <a:pos x="233" y="44"/>
                </a:cxn>
                <a:cxn ang="0">
                  <a:pos x="229" y="45"/>
                </a:cxn>
                <a:cxn ang="0">
                  <a:pos x="224" y="45"/>
                </a:cxn>
                <a:cxn ang="0">
                  <a:pos x="24" y="45"/>
                </a:cxn>
                <a:cxn ang="0">
                  <a:pos x="24" y="45"/>
                </a:cxn>
                <a:cxn ang="0">
                  <a:pos x="19" y="45"/>
                </a:cxn>
                <a:cxn ang="0">
                  <a:pos x="14" y="44"/>
                </a:cxn>
                <a:cxn ang="0">
                  <a:pos x="10" y="42"/>
                </a:cxn>
                <a:cxn ang="0">
                  <a:pos x="6" y="39"/>
                </a:cxn>
                <a:cxn ang="0">
                  <a:pos x="4" y="36"/>
                </a:cxn>
                <a:cxn ang="0">
                  <a:pos x="3" y="32"/>
                </a:cxn>
                <a:cxn ang="0">
                  <a:pos x="0" y="28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3" y="14"/>
                </a:cxn>
                <a:cxn ang="0">
                  <a:pos x="4" y="11"/>
                </a:cxn>
                <a:cxn ang="0">
                  <a:pos x="6" y="7"/>
                </a:cxn>
                <a:cxn ang="0">
                  <a:pos x="10" y="5"/>
                </a:cxn>
                <a:cxn ang="0">
                  <a:pos x="14" y="2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46" h="45">
                  <a:moveTo>
                    <a:pt x="24" y="0"/>
                  </a:moveTo>
                  <a:lnTo>
                    <a:pt x="224" y="0"/>
                  </a:lnTo>
                  <a:lnTo>
                    <a:pt x="224" y="0"/>
                  </a:lnTo>
                  <a:lnTo>
                    <a:pt x="229" y="1"/>
                  </a:lnTo>
                  <a:lnTo>
                    <a:pt x="233" y="2"/>
                  </a:lnTo>
                  <a:lnTo>
                    <a:pt x="236" y="5"/>
                  </a:lnTo>
                  <a:lnTo>
                    <a:pt x="240" y="7"/>
                  </a:lnTo>
                  <a:lnTo>
                    <a:pt x="242" y="11"/>
                  </a:lnTo>
                  <a:lnTo>
                    <a:pt x="245" y="14"/>
                  </a:lnTo>
                  <a:lnTo>
                    <a:pt x="246" y="18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46" y="28"/>
                  </a:lnTo>
                  <a:lnTo>
                    <a:pt x="245" y="32"/>
                  </a:lnTo>
                  <a:lnTo>
                    <a:pt x="242" y="36"/>
                  </a:lnTo>
                  <a:lnTo>
                    <a:pt x="240" y="39"/>
                  </a:lnTo>
                  <a:lnTo>
                    <a:pt x="236" y="42"/>
                  </a:lnTo>
                  <a:lnTo>
                    <a:pt x="233" y="44"/>
                  </a:lnTo>
                  <a:lnTo>
                    <a:pt x="229" y="45"/>
                  </a:lnTo>
                  <a:lnTo>
                    <a:pt x="224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19" y="45"/>
                  </a:lnTo>
                  <a:lnTo>
                    <a:pt x="14" y="44"/>
                  </a:lnTo>
                  <a:lnTo>
                    <a:pt x="10" y="42"/>
                  </a:lnTo>
                  <a:lnTo>
                    <a:pt x="6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3" y="14"/>
                  </a:lnTo>
                  <a:lnTo>
                    <a:pt x="4" y="11"/>
                  </a:lnTo>
                  <a:lnTo>
                    <a:pt x="6" y="7"/>
                  </a:lnTo>
                  <a:lnTo>
                    <a:pt x="10" y="5"/>
                  </a:lnTo>
                  <a:lnTo>
                    <a:pt x="14" y="2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252" name="Group 78">
            <a:extLst>
              <a:ext uri="{FF2B5EF4-FFF2-40B4-BE49-F238E27FC236}">
                <a16:creationId xmlns:a16="http://schemas.microsoft.com/office/drawing/2014/main" id="{83450DBA-53B6-48D0-BBD3-EEF63C9C39BC}"/>
              </a:ext>
            </a:extLst>
          </p:cNvPr>
          <p:cNvGrpSpPr/>
          <p:nvPr/>
        </p:nvGrpSpPr>
        <p:grpSpPr bwMode="auto">
          <a:xfrm>
            <a:off x="4911873" y="3544185"/>
            <a:ext cx="327690" cy="437440"/>
            <a:chOff x="1868971" y="2767277"/>
            <a:chExt cx="274694" cy="366676"/>
          </a:xfrm>
          <a:solidFill>
            <a:schemeClr val="bg1"/>
          </a:solidFill>
        </p:grpSpPr>
        <p:sp>
          <p:nvSpPr>
            <p:cNvPr id="253" name="AutoShape 115">
              <a:extLst>
                <a:ext uri="{FF2B5EF4-FFF2-40B4-BE49-F238E27FC236}">
                  <a16:creationId xmlns:a16="http://schemas.microsoft.com/office/drawing/2014/main" id="{BC435DCA-9409-49C7-9632-CA2A15933C29}"/>
                </a:ext>
              </a:extLst>
            </p:cNvPr>
            <p:cNvSpPr/>
            <p:nvPr/>
          </p:nvSpPr>
          <p:spPr bwMode="auto">
            <a:xfrm>
              <a:off x="1868971" y="2767277"/>
              <a:ext cx="274694" cy="3666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54" name="AutoShape 116">
              <a:extLst>
                <a:ext uri="{FF2B5EF4-FFF2-40B4-BE49-F238E27FC236}">
                  <a16:creationId xmlns:a16="http://schemas.microsoft.com/office/drawing/2014/main" id="{637C5AD7-8548-4335-B2BA-CFB3A46A2293}"/>
                </a:ext>
              </a:extLst>
            </p:cNvPr>
            <p:cNvSpPr/>
            <p:nvPr/>
          </p:nvSpPr>
          <p:spPr bwMode="auto">
            <a:xfrm>
              <a:off x="1983479" y="2985030"/>
              <a:ext cx="45678" cy="6883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55" name="Freeform 55">
            <a:extLst>
              <a:ext uri="{FF2B5EF4-FFF2-40B4-BE49-F238E27FC236}">
                <a16:creationId xmlns:a16="http://schemas.microsoft.com/office/drawing/2014/main" id="{DAAA9DE2-F2DF-48E2-B3C5-42D85456A83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440905" y="2620598"/>
            <a:ext cx="427239" cy="446088"/>
          </a:xfrm>
          <a:custGeom>
            <a:avLst/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grpSp>
        <p:nvGrpSpPr>
          <p:cNvPr id="256" name="组合 255">
            <a:extLst>
              <a:ext uri="{FF2B5EF4-FFF2-40B4-BE49-F238E27FC236}">
                <a16:creationId xmlns:a16="http://schemas.microsoft.com/office/drawing/2014/main" id="{85A74878-64F1-4009-950C-BAFCCF2BF1A9}"/>
              </a:ext>
            </a:extLst>
          </p:cNvPr>
          <p:cNvGrpSpPr/>
          <p:nvPr/>
        </p:nvGrpSpPr>
        <p:grpSpPr>
          <a:xfrm>
            <a:off x="316411" y="2464718"/>
            <a:ext cx="2557436" cy="1020608"/>
            <a:chOff x="763879" y="1347614"/>
            <a:chExt cx="2557436" cy="1020608"/>
          </a:xfrm>
        </p:grpSpPr>
        <p:sp>
          <p:nvSpPr>
            <p:cNvPr id="257" name="矩形 256" descr="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">
              <a:extLst>
                <a:ext uri="{FF2B5EF4-FFF2-40B4-BE49-F238E27FC236}">
                  <a16:creationId xmlns:a16="http://schemas.microsoft.com/office/drawing/2014/main" id="{1D0B9E10-D100-406A-92B9-ACB972DFF126}"/>
                </a:ext>
              </a:extLst>
            </p:cNvPr>
            <p:cNvSpPr/>
            <p:nvPr/>
          </p:nvSpPr>
          <p:spPr>
            <a:xfrm>
              <a:off x="763879" y="1851670"/>
              <a:ext cx="2532792" cy="51655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400">
                <a:lnSpc>
                  <a:spcPct val="120000"/>
                </a:lnSpc>
                <a:defRPr/>
              </a:pPr>
              <a:r>
                <a:rPr lang="en-US" altLang="zh-CN" sz="1200" dirty="0">
                  <a:solidFill>
                    <a:srgbClr val="EDD5A5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altLang="zh-CN" sz="1200" kern="0" dirty="0">
                <a:solidFill>
                  <a:srgbClr val="EDD5A5"/>
                </a:solidFill>
                <a:cs typeface="+mn-ea"/>
                <a:sym typeface="+mn-lt"/>
              </a:endParaRPr>
            </a:p>
          </p:txBody>
        </p:sp>
        <p:sp>
          <p:nvSpPr>
            <p:cNvPr id="258" name="TextBox 1">
              <a:extLst>
                <a:ext uri="{FF2B5EF4-FFF2-40B4-BE49-F238E27FC236}">
                  <a16:creationId xmlns:a16="http://schemas.microsoft.com/office/drawing/2014/main" id="{6F89F5B6-4419-498D-8CEC-3CE053A62D2C}"/>
                </a:ext>
              </a:extLst>
            </p:cNvPr>
            <p:cNvSpPr txBox="1"/>
            <p:nvPr/>
          </p:nvSpPr>
          <p:spPr>
            <a:xfrm>
              <a:off x="1458882" y="1347614"/>
              <a:ext cx="1862433" cy="5059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en-US" altLang="zh-CN" sz="2400" b="1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vi-VN" sz="24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cxnSp>
          <p:nvCxnSpPr>
            <p:cNvPr id="259" name="直接连接符 258">
              <a:extLst>
                <a:ext uri="{FF2B5EF4-FFF2-40B4-BE49-F238E27FC236}">
                  <a16:creationId xmlns:a16="http://schemas.microsoft.com/office/drawing/2014/main" id="{38FCA360-B0FD-44D4-A00E-0161E481ED26}"/>
                </a:ext>
              </a:extLst>
            </p:cNvPr>
            <p:cNvCxnSpPr/>
            <p:nvPr/>
          </p:nvCxnSpPr>
          <p:spPr>
            <a:xfrm>
              <a:off x="2905804" y="1869017"/>
              <a:ext cx="26996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0" name="组合 259">
            <a:extLst>
              <a:ext uri="{FF2B5EF4-FFF2-40B4-BE49-F238E27FC236}">
                <a16:creationId xmlns:a16="http://schemas.microsoft.com/office/drawing/2014/main" id="{6E75E019-5589-4DB5-B8CE-141D486509F6}"/>
              </a:ext>
            </a:extLst>
          </p:cNvPr>
          <p:cNvGrpSpPr/>
          <p:nvPr/>
        </p:nvGrpSpPr>
        <p:grpSpPr>
          <a:xfrm>
            <a:off x="759475" y="3681192"/>
            <a:ext cx="2557436" cy="1020608"/>
            <a:chOff x="763879" y="1347614"/>
            <a:chExt cx="2557436" cy="1020608"/>
          </a:xfrm>
        </p:grpSpPr>
        <p:sp>
          <p:nvSpPr>
            <p:cNvPr id="261" name="矩形 260" descr="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">
              <a:extLst>
                <a:ext uri="{FF2B5EF4-FFF2-40B4-BE49-F238E27FC236}">
                  <a16:creationId xmlns:a16="http://schemas.microsoft.com/office/drawing/2014/main" id="{CC7051B3-221C-4067-BADF-BA6E61F80C95}"/>
                </a:ext>
              </a:extLst>
            </p:cNvPr>
            <p:cNvSpPr/>
            <p:nvPr/>
          </p:nvSpPr>
          <p:spPr>
            <a:xfrm>
              <a:off x="763879" y="1851670"/>
              <a:ext cx="2532792" cy="51655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400">
                <a:lnSpc>
                  <a:spcPct val="120000"/>
                </a:lnSpc>
                <a:defRPr/>
              </a:pPr>
              <a:r>
                <a:rPr lang="en-US" altLang="zh-CN" sz="1200" dirty="0">
                  <a:solidFill>
                    <a:srgbClr val="EDD5A5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altLang="zh-CN" sz="1200" kern="0" dirty="0">
                <a:solidFill>
                  <a:srgbClr val="EDD5A5"/>
                </a:solidFill>
                <a:cs typeface="+mn-ea"/>
                <a:sym typeface="+mn-lt"/>
              </a:endParaRPr>
            </a:p>
          </p:txBody>
        </p:sp>
        <p:sp>
          <p:nvSpPr>
            <p:cNvPr id="262" name="TextBox 1">
              <a:extLst>
                <a:ext uri="{FF2B5EF4-FFF2-40B4-BE49-F238E27FC236}">
                  <a16:creationId xmlns:a16="http://schemas.microsoft.com/office/drawing/2014/main" id="{3ECE20EC-FA98-4A1A-8F0E-8CE1EA2A21D5}"/>
                </a:ext>
              </a:extLst>
            </p:cNvPr>
            <p:cNvSpPr txBox="1"/>
            <p:nvPr/>
          </p:nvSpPr>
          <p:spPr>
            <a:xfrm>
              <a:off x="1458882" y="1347614"/>
              <a:ext cx="1862433" cy="5059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en-US" altLang="zh-CN" sz="2400" b="1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vi-VN" sz="24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cxnSp>
          <p:nvCxnSpPr>
            <p:cNvPr id="263" name="直接连接符 262">
              <a:extLst>
                <a:ext uri="{FF2B5EF4-FFF2-40B4-BE49-F238E27FC236}">
                  <a16:creationId xmlns:a16="http://schemas.microsoft.com/office/drawing/2014/main" id="{C1BAE387-19B3-409B-8B06-4FF66379D565}"/>
                </a:ext>
              </a:extLst>
            </p:cNvPr>
            <p:cNvCxnSpPr/>
            <p:nvPr/>
          </p:nvCxnSpPr>
          <p:spPr>
            <a:xfrm>
              <a:off x="2905804" y="1869017"/>
              <a:ext cx="26996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4" name="组合 263">
            <a:extLst>
              <a:ext uri="{FF2B5EF4-FFF2-40B4-BE49-F238E27FC236}">
                <a16:creationId xmlns:a16="http://schemas.microsoft.com/office/drawing/2014/main" id="{E32AC283-80B5-4BB8-82CC-ECAAB4FC8727}"/>
              </a:ext>
            </a:extLst>
          </p:cNvPr>
          <p:cNvGrpSpPr/>
          <p:nvPr/>
        </p:nvGrpSpPr>
        <p:grpSpPr>
          <a:xfrm>
            <a:off x="6307804" y="2401707"/>
            <a:ext cx="2519785" cy="1008527"/>
            <a:chOff x="5679830" y="1347535"/>
            <a:chExt cx="2519785" cy="1008527"/>
          </a:xfrm>
        </p:grpSpPr>
        <p:sp>
          <p:nvSpPr>
            <p:cNvPr id="265" name="矩形 264" descr="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">
              <a:extLst>
                <a:ext uri="{FF2B5EF4-FFF2-40B4-BE49-F238E27FC236}">
                  <a16:creationId xmlns:a16="http://schemas.microsoft.com/office/drawing/2014/main" id="{6C68496D-CF8C-49F3-8E91-2A5F46E51B00}"/>
                </a:ext>
              </a:extLst>
            </p:cNvPr>
            <p:cNvSpPr/>
            <p:nvPr/>
          </p:nvSpPr>
          <p:spPr>
            <a:xfrm>
              <a:off x="5689354" y="1839317"/>
              <a:ext cx="2510261" cy="51674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EDD5A5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66" name="TextBox 1">
              <a:extLst>
                <a:ext uri="{FF2B5EF4-FFF2-40B4-BE49-F238E27FC236}">
                  <a16:creationId xmlns:a16="http://schemas.microsoft.com/office/drawing/2014/main" id="{CB44B217-A77E-4C14-9D8D-DFC0C5C21A79}"/>
                </a:ext>
              </a:extLst>
            </p:cNvPr>
            <p:cNvSpPr txBox="1"/>
            <p:nvPr/>
          </p:nvSpPr>
          <p:spPr>
            <a:xfrm>
              <a:off x="5679830" y="1347535"/>
              <a:ext cx="1862433" cy="5059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en-US" altLang="zh-CN" sz="2400" b="1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vi-VN" altLang="zh-CN" sz="24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cxnSp>
          <p:nvCxnSpPr>
            <p:cNvPr id="267" name="直接连接符 266">
              <a:extLst>
                <a:ext uri="{FF2B5EF4-FFF2-40B4-BE49-F238E27FC236}">
                  <a16:creationId xmlns:a16="http://schemas.microsoft.com/office/drawing/2014/main" id="{3E98A9D0-B94A-47A8-859B-F605D1C64246}"/>
                </a:ext>
              </a:extLst>
            </p:cNvPr>
            <p:cNvCxnSpPr/>
            <p:nvPr/>
          </p:nvCxnSpPr>
          <p:spPr>
            <a:xfrm>
              <a:off x="5802437" y="1877877"/>
              <a:ext cx="26996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组合 267">
            <a:extLst>
              <a:ext uri="{FF2B5EF4-FFF2-40B4-BE49-F238E27FC236}">
                <a16:creationId xmlns:a16="http://schemas.microsoft.com/office/drawing/2014/main" id="{EAE9D0B1-673E-4657-BEC0-51D3C8A5436F}"/>
              </a:ext>
            </a:extLst>
          </p:cNvPr>
          <p:cNvGrpSpPr/>
          <p:nvPr/>
        </p:nvGrpSpPr>
        <p:grpSpPr>
          <a:xfrm>
            <a:off x="5904064" y="3723366"/>
            <a:ext cx="2510261" cy="1009039"/>
            <a:chOff x="5689354" y="1347023"/>
            <a:chExt cx="2510261" cy="1009039"/>
          </a:xfrm>
        </p:grpSpPr>
        <p:sp>
          <p:nvSpPr>
            <p:cNvPr id="269" name="矩形 268" descr="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">
              <a:extLst>
                <a:ext uri="{FF2B5EF4-FFF2-40B4-BE49-F238E27FC236}">
                  <a16:creationId xmlns:a16="http://schemas.microsoft.com/office/drawing/2014/main" id="{12CC1F32-DDE5-4CD0-BC90-5E5EFFD4FB97}"/>
                </a:ext>
              </a:extLst>
            </p:cNvPr>
            <p:cNvSpPr/>
            <p:nvPr/>
          </p:nvSpPr>
          <p:spPr>
            <a:xfrm>
              <a:off x="5689354" y="1839317"/>
              <a:ext cx="2510261" cy="51674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EDD5A5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70" name="TextBox 1">
              <a:extLst>
                <a:ext uri="{FF2B5EF4-FFF2-40B4-BE49-F238E27FC236}">
                  <a16:creationId xmlns:a16="http://schemas.microsoft.com/office/drawing/2014/main" id="{2D3851BC-7DAC-466C-8E44-798A7FEF03C3}"/>
                </a:ext>
              </a:extLst>
            </p:cNvPr>
            <p:cNvSpPr txBox="1"/>
            <p:nvPr/>
          </p:nvSpPr>
          <p:spPr>
            <a:xfrm>
              <a:off x="5689354" y="1347023"/>
              <a:ext cx="1862433" cy="5059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en-US" altLang="zh-CN" sz="2400" b="1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vi-VN" altLang="zh-CN" sz="24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cxnSp>
          <p:nvCxnSpPr>
            <p:cNvPr id="271" name="直接连接符 270">
              <a:extLst>
                <a:ext uri="{FF2B5EF4-FFF2-40B4-BE49-F238E27FC236}">
                  <a16:creationId xmlns:a16="http://schemas.microsoft.com/office/drawing/2014/main" id="{2D0C1B94-0EDC-4139-8B87-629C82008DAD}"/>
                </a:ext>
              </a:extLst>
            </p:cNvPr>
            <p:cNvCxnSpPr/>
            <p:nvPr/>
          </p:nvCxnSpPr>
          <p:spPr>
            <a:xfrm>
              <a:off x="5802437" y="1877877"/>
              <a:ext cx="26996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3B8A922-B7F2-4AB3-B3E4-010E45F5628E}"/>
              </a:ext>
            </a:extLst>
          </p:cNvPr>
          <p:cNvGrpSpPr/>
          <p:nvPr/>
        </p:nvGrpSpPr>
        <p:grpSpPr>
          <a:xfrm>
            <a:off x="229474" y="213488"/>
            <a:ext cx="410277" cy="396044"/>
            <a:chOff x="179512" y="123478"/>
            <a:chExt cx="410277" cy="39604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C5B8636-1EB2-43B8-B65B-529C2C547795}"/>
                </a:ext>
              </a:extLst>
            </p:cNvPr>
            <p:cNvSpPr/>
            <p:nvPr/>
          </p:nvSpPr>
          <p:spPr>
            <a:xfrm>
              <a:off x="179512" y="123478"/>
              <a:ext cx="288032" cy="2880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88CB163-4794-446C-9B45-16ACA311A0D9}"/>
                </a:ext>
              </a:extLst>
            </p:cNvPr>
            <p:cNvSpPr/>
            <p:nvPr/>
          </p:nvSpPr>
          <p:spPr>
            <a:xfrm>
              <a:off x="373765" y="303498"/>
              <a:ext cx="216024" cy="216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文本框 48">
            <a:extLst>
              <a:ext uri="{FF2B5EF4-FFF2-40B4-BE49-F238E27FC236}">
                <a16:creationId xmlns:a16="http://schemas.microsoft.com/office/drawing/2014/main" id="{04C5FC01-6039-46B8-B7FB-E33241D05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283" y="119122"/>
            <a:ext cx="24934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6" name="Chart 83">
            <a:extLst>
              <a:ext uri="{FF2B5EF4-FFF2-40B4-BE49-F238E27FC236}">
                <a16:creationId xmlns:a16="http://schemas.microsoft.com/office/drawing/2014/main" id="{39D823C6-C402-4AD4-A31E-95DE87570D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3175671"/>
              </p:ext>
            </p:extLst>
          </p:nvPr>
        </p:nvGraphicFramePr>
        <p:xfrm>
          <a:off x="539552" y="1635646"/>
          <a:ext cx="4410075" cy="230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文本框 48">
            <a:extLst>
              <a:ext uri="{FF2B5EF4-FFF2-40B4-BE49-F238E27FC236}">
                <a16:creationId xmlns:a16="http://schemas.microsoft.com/office/drawing/2014/main" id="{D2DE3A72-0020-4D34-A8B3-CF7DCD337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2910" y="4155926"/>
            <a:ext cx="24934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33">
            <a:extLst>
              <a:ext uri="{FF2B5EF4-FFF2-40B4-BE49-F238E27FC236}">
                <a16:creationId xmlns:a16="http://schemas.microsoft.com/office/drawing/2014/main" id="{00FA8A51-FF34-4975-B03C-6B6743C7BD41}"/>
              </a:ext>
            </a:extLst>
          </p:cNvPr>
          <p:cNvSpPr txBox="1"/>
          <p:nvPr/>
        </p:nvSpPr>
        <p:spPr>
          <a:xfrm>
            <a:off x="5828391" y="1347614"/>
            <a:ext cx="273630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400" dirty="0">
                <a:solidFill>
                  <a:srgbClr val="EDD5A5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9" name="TextBox 33">
            <a:extLst>
              <a:ext uri="{FF2B5EF4-FFF2-40B4-BE49-F238E27FC236}">
                <a16:creationId xmlns:a16="http://schemas.microsoft.com/office/drawing/2014/main" id="{8518B49E-49B7-461E-A8CF-56EAC2668B1E}"/>
              </a:ext>
            </a:extLst>
          </p:cNvPr>
          <p:cNvSpPr txBox="1"/>
          <p:nvPr/>
        </p:nvSpPr>
        <p:spPr>
          <a:xfrm>
            <a:off x="5828391" y="2139702"/>
            <a:ext cx="273630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400" dirty="0">
                <a:solidFill>
                  <a:srgbClr val="EDD5A5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0" name="TextBox 33">
            <a:extLst>
              <a:ext uri="{FF2B5EF4-FFF2-40B4-BE49-F238E27FC236}">
                <a16:creationId xmlns:a16="http://schemas.microsoft.com/office/drawing/2014/main" id="{07557D56-62F3-4571-8C75-87C49D2AF8FC}"/>
              </a:ext>
            </a:extLst>
          </p:cNvPr>
          <p:cNvSpPr txBox="1"/>
          <p:nvPr/>
        </p:nvSpPr>
        <p:spPr>
          <a:xfrm>
            <a:off x="5828391" y="2931790"/>
            <a:ext cx="273630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400" dirty="0">
                <a:solidFill>
                  <a:srgbClr val="EDD5A5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1" name="TextBox 33">
            <a:extLst>
              <a:ext uri="{FF2B5EF4-FFF2-40B4-BE49-F238E27FC236}">
                <a16:creationId xmlns:a16="http://schemas.microsoft.com/office/drawing/2014/main" id="{C853D7D5-25EB-4797-A717-A7DAF1CAFA3E}"/>
              </a:ext>
            </a:extLst>
          </p:cNvPr>
          <p:cNvSpPr txBox="1"/>
          <p:nvPr/>
        </p:nvSpPr>
        <p:spPr>
          <a:xfrm>
            <a:off x="5828391" y="3726840"/>
            <a:ext cx="273630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400" dirty="0">
                <a:solidFill>
                  <a:srgbClr val="EDD5A5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199D90C-44B7-4BC2-9DF6-61879D722E65}"/>
              </a:ext>
            </a:extLst>
          </p:cNvPr>
          <p:cNvGrpSpPr/>
          <p:nvPr/>
        </p:nvGrpSpPr>
        <p:grpSpPr>
          <a:xfrm rot="16200000">
            <a:off x="5453470" y="1544402"/>
            <a:ext cx="211091" cy="105546"/>
            <a:chOff x="2271713" y="6303166"/>
            <a:chExt cx="495297" cy="247650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983D7DE9-74F6-4CFB-8A6E-D206479D7042}"/>
                </a:ext>
              </a:extLst>
            </p:cNvPr>
            <p:cNvGrpSpPr/>
            <p:nvPr/>
          </p:nvGrpSpPr>
          <p:grpSpPr>
            <a:xfrm>
              <a:off x="2271713" y="6303166"/>
              <a:ext cx="495297" cy="247650"/>
              <a:chOff x="2171700" y="5943600"/>
              <a:chExt cx="495297" cy="247650"/>
            </a:xfrm>
          </p:grpSpPr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C30CED8F-D38F-4B32-937B-AF02D78CA266}"/>
                  </a:ext>
                </a:extLst>
              </p:cNvPr>
              <p:cNvCxnSpPr/>
              <p:nvPr/>
            </p:nvCxnSpPr>
            <p:spPr>
              <a:xfrm>
                <a:off x="2171700" y="5943600"/>
                <a:ext cx="247650" cy="247650"/>
              </a:xfrm>
              <a:prstGeom prst="line">
                <a:avLst/>
              </a:prstGeom>
              <a:ln w="12700">
                <a:solidFill>
                  <a:srgbClr val="EDD5A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0039EF85-CFA7-423E-B4D4-1ACEB2A61BBA}"/>
                  </a:ext>
                </a:extLst>
              </p:cNvPr>
              <p:cNvCxnSpPr/>
              <p:nvPr/>
            </p:nvCxnSpPr>
            <p:spPr>
              <a:xfrm flipH="1">
                <a:off x="2419347" y="5943600"/>
                <a:ext cx="247650" cy="247650"/>
              </a:xfrm>
              <a:prstGeom prst="line">
                <a:avLst/>
              </a:prstGeom>
              <a:ln w="12700">
                <a:solidFill>
                  <a:srgbClr val="EDD5A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CA760FAF-9DD1-4A35-A604-95C57093D051}"/>
                </a:ext>
              </a:extLst>
            </p:cNvPr>
            <p:cNvGrpSpPr/>
            <p:nvPr/>
          </p:nvGrpSpPr>
          <p:grpSpPr>
            <a:xfrm>
              <a:off x="2359819" y="6303166"/>
              <a:ext cx="319088" cy="159544"/>
              <a:chOff x="2171700" y="5943600"/>
              <a:chExt cx="495300" cy="247650"/>
            </a:xfrm>
          </p:grpSpPr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61A5CE8F-B05F-40E9-B71E-EE6E2A44F7DC}"/>
                  </a:ext>
                </a:extLst>
              </p:cNvPr>
              <p:cNvCxnSpPr/>
              <p:nvPr/>
            </p:nvCxnSpPr>
            <p:spPr>
              <a:xfrm>
                <a:off x="2171700" y="5943600"/>
                <a:ext cx="247650" cy="247650"/>
              </a:xfrm>
              <a:prstGeom prst="line">
                <a:avLst/>
              </a:prstGeom>
              <a:ln w="12700">
                <a:solidFill>
                  <a:srgbClr val="EDD5A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454D82D2-E00A-469D-A84F-27A312CA816B}"/>
                  </a:ext>
                </a:extLst>
              </p:cNvPr>
              <p:cNvCxnSpPr/>
              <p:nvPr/>
            </p:nvCxnSpPr>
            <p:spPr>
              <a:xfrm flipH="1">
                <a:off x="2419350" y="5943600"/>
                <a:ext cx="247650" cy="247650"/>
              </a:xfrm>
              <a:prstGeom prst="line">
                <a:avLst/>
              </a:prstGeom>
              <a:ln w="12700">
                <a:solidFill>
                  <a:srgbClr val="EDD5A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12B8AB36-402D-4BC6-BB0D-127B254766B3}"/>
              </a:ext>
            </a:extLst>
          </p:cNvPr>
          <p:cNvGrpSpPr/>
          <p:nvPr/>
        </p:nvGrpSpPr>
        <p:grpSpPr>
          <a:xfrm rot="16200000">
            <a:off x="5453467" y="2264483"/>
            <a:ext cx="211094" cy="105548"/>
            <a:chOff x="2271713" y="6303166"/>
            <a:chExt cx="495300" cy="247650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B355A8EB-A6F2-482A-A209-AB739A7D20B9}"/>
                </a:ext>
              </a:extLst>
            </p:cNvPr>
            <p:cNvGrpSpPr/>
            <p:nvPr/>
          </p:nvGrpSpPr>
          <p:grpSpPr>
            <a:xfrm>
              <a:off x="2271713" y="6303166"/>
              <a:ext cx="495300" cy="247650"/>
              <a:chOff x="2171700" y="5943600"/>
              <a:chExt cx="495300" cy="247650"/>
            </a:xfrm>
          </p:grpSpPr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4DFF73AD-F649-4167-AD94-A08EC8AF313F}"/>
                  </a:ext>
                </a:extLst>
              </p:cNvPr>
              <p:cNvCxnSpPr/>
              <p:nvPr/>
            </p:nvCxnSpPr>
            <p:spPr>
              <a:xfrm>
                <a:off x="2171700" y="5943600"/>
                <a:ext cx="247650" cy="247650"/>
              </a:xfrm>
              <a:prstGeom prst="line">
                <a:avLst/>
              </a:prstGeom>
              <a:ln w="12700">
                <a:solidFill>
                  <a:srgbClr val="EDD5A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48536E3F-8354-43D4-A1AC-0CB11D2DA9AD}"/>
                  </a:ext>
                </a:extLst>
              </p:cNvPr>
              <p:cNvCxnSpPr/>
              <p:nvPr/>
            </p:nvCxnSpPr>
            <p:spPr>
              <a:xfrm flipH="1">
                <a:off x="2419350" y="5943600"/>
                <a:ext cx="247650" cy="247650"/>
              </a:xfrm>
              <a:prstGeom prst="line">
                <a:avLst/>
              </a:prstGeom>
              <a:ln w="12700">
                <a:solidFill>
                  <a:srgbClr val="EDD5A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F69AAAF3-4CD9-4288-AEA3-A56B7C06D957}"/>
                </a:ext>
              </a:extLst>
            </p:cNvPr>
            <p:cNvGrpSpPr/>
            <p:nvPr/>
          </p:nvGrpSpPr>
          <p:grpSpPr>
            <a:xfrm>
              <a:off x="2359819" y="6303166"/>
              <a:ext cx="319088" cy="159544"/>
              <a:chOff x="2171700" y="5943600"/>
              <a:chExt cx="495300" cy="247650"/>
            </a:xfrm>
          </p:grpSpPr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DF395B17-D2D0-4CBB-A003-384B1B5D11DE}"/>
                  </a:ext>
                </a:extLst>
              </p:cNvPr>
              <p:cNvCxnSpPr/>
              <p:nvPr/>
            </p:nvCxnSpPr>
            <p:spPr>
              <a:xfrm>
                <a:off x="2171700" y="5943600"/>
                <a:ext cx="247650" cy="247650"/>
              </a:xfrm>
              <a:prstGeom prst="line">
                <a:avLst/>
              </a:prstGeom>
              <a:ln w="12700">
                <a:solidFill>
                  <a:srgbClr val="EDD5A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83ABA091-D9B6-4EAE-9476-5CEFCA58A07F}"/>
                  </a:ext>
                </a:extLst>
              </p:cNvPr>
              <p:cNvCxnSpPr/>
              <p:nvPr/>
            </p:nvCxnSpPr>
            <p:spPr>
              <a:xfrm flipH="1">
                <a:off x="2419350" y="5943600"/>
                <a:ext cx="247650" cy="247650"/>
              </a:xfrm>
              <a:prstGeom prst="line">
                <a:avLst/>
              </a:prstGeom>
              <a:ln w="12700">
                <a:solidFill>
                  <a:srgbClr val="EDD5A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31BB9737-8F0E-4C0F-A65E-97CC3DBD6CD9}"/>
              </a:ext>
            </a:extLst>
          </p:cNvPr>
          <p:cNvGrpSpPr/>
          <p:nvPr/>
        </p:nvGrpSpPr>
        <p:grpSpPr>
          <a:xfrm rot="16200000">
            <a:off x="5421791" y="3056572"/>
            <a:ext cx="211094" cy="105548"/>
            <a:chOff x="2271713" y="6303166"/>
            <a:chExt cx="495300" cy="247650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5CC90FC3-B669-45BE-915D-B4B9E3ED1FE6}"/>
                </a:ext>
              </a:extLst>
            </p:cNvPr>
            <p:cNvGrpSpPr/>
            <p:nvPr/>
          </p:nvGrpSpPr>
          <p:grpSpPr>
            <a:xfrm>
              <a:off x="2271713" y="6303166"/>
              <a:ext cx="495300" cy="247650"/>
              <a:chOff x="2171700" y="5943600"/>
              <a:chExt cx="495300" cy="247650"/>
            </a:xfrm>
          </p:grpSpPr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128B41E2-0C43-461F-807A-80CE9865A9F1}"/>
                  </a:ext>
                </a:extLst>
              </p:cNvPr>
              <p:cNvCxnSpPr/>
              <p:nvPr/>
            </p:nvCxnSpPr>
            <p:spPr>
              <a:xfrm>
                <a:off x="2171700" y="5943600"/>
                <a:ext cx="247650" cy="247650"/>
              </a:xfrm>
              <a:prstGeom prst="line">
                <a:avLst/>
              </a:prstGeom>
              <a:ln w="12700">
                <a:solidFill>
                  <a:srgbClr val="EDD5A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3B30396B-FC6A-4935-B1FB-3B51A45E4D95}"/>
                  </a:ext>
                </a:extLst>
              </p:cNvPr>
              <p:cNvCxnSpPr/>
              <p:nvPr/>
            </p:nvCxnSpPr>
            <p:spPr>
              <a:xfrm flipH="1">
                <a:off x="2419350" y="5943600"/>
                <a:ext cx="247650" cy="247650"/>
              </a:xfrm>
              <a:prstGeom prst="line">
                <a:avLst/>
              </a:prstGeom>
              <a:ln w="12700">
                <a:solidFill>
                  <a:srgbClr val="EDD5A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88532171-32AA-4FF1-BE3D-3E8959610C9E}"/>
                </a:ext>
              </a:extLst>
            </p:cNvPr>
            <p:cNvGrpSpPr/>
            <p:nvPr/>
          </p:nvGrpSpPr>
          <p:grpSpPr>
            <a:xfrm>
              <a:off x="2359819" y="6303166"/>
              <a:ext cx="319088" cy="159544"/>
              <a:chOff x="2171700" y="5943600"/>
              <a:chExt cx="495300" cy="247650"/>
            </a:xfrm>
          </p:grpSpPr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17FADA5D-83EC-4FA6-9FD1-771436248A06}"/>
                  </a:ext>
                </a:extLst>
              </p:cNvPr>
              <p:cNvCxnSpPr/>
              <p:nvPr/>
            </p:nvCxnSpPr>
            <p:spPr>
              <a:xfrm>
                <a:off x="2171700" y="5943600"/>
                <a:ext cx="247650" cy="247650"/>
              </a:xfrm>
              <a:prstGeom prst="line">
                <a:avLst/>
              </a:prstGeom>
              <a:ln w="12700">
                <a:solidFill>
                  <a:srgbClr val="EDD5A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9AD07B5C-74C8-4A66-BE87-7FFDB8E2B545}"/>
                  </a:ext>
                </a:extLst>
              </p:cNvPr>
              <p:cNvCxnSpPr/>
              <p:nvPr/>
            </p:nvCxnSpPr>
            <p:spPr>
              <a:xfrm flipH="1">
                <a:off x="2419350" y="5943600"/>
                <a:ext cx="247650" cy="247650"/>
              </a:xfrm>
              <a:prstGeom prst="line">
                <a:avLst/>
              </a:prstGeom>
              <a:ln w="12700">
                <a:solidFill>
                  <a:srgbClr val="EDD5A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B024C5EE-E8AF-49A5-B01A-52A9358007A7}"/>
              </a:ext>
            </a:extLst>
          </p:cNvPr>
          <p:cNvGrpSpPr/>
          <p:nvPr/>
        </p:nvGrpSpPr>
        <p:grpSpPr>
          <a:xfrm rot="16200000">
            <a:off x="5421213" y="3848660"/>
            <a:ext cx="211094" cy="105548"/>
            <a:chOff x="2271713" y="6303166"/>
            <a:chExt cx="495300" cy="247650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E813A6F9-80C9-4B6A-80EC-D7A960562EEE}"/>
                </a:ext>
              </a:extLst>
            </p:cNvPr>
            <p:cNvGrpSpPr/>
            <p:nvPr/>
          </p:nvGrpSpPr>
          <p:grpSpPr>
            <a:xfrm>
              <a:off x="2271713" y="6303166"/>
              <a:ext cx="495300" cy="247650"/>
              <a:chOff x="2171700" y="5943600"/>
              <a:chExt cx="495300" cy="247650"/>
            </a:xfrm>
          </p:grpSpPr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FF42053D-343B-4476-9B83-203B6F951C1E}"/>
                  </a:ext>
                </a:extLst>
              </p:cNvPr>
              <p:cNvCxnSpPr/>
              <p:nvPr/>
            </p:nvCxnSpPr>
            <p:spPr>
              <a:xfrm>
                <a:off x="2171700" y="5943600"/>
                <a:ext cx="247650" cy="247650"/>
              </a:xfrm>
              <a:prstGeom prst="line">
                <a:avLst/>
              </a:prstGeom>
              <a:ln w="12700">
                <a:solidFill>
                  <a:srgbClr val="EDD5A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FCE1AC44-1EE4-4AC5-B972-EC8188924A71}"/>
                  </a:ext>
                </a:extLst>
              </p:cNvPr>
              <p:cNvCxnSpPr/>
              <p:nvPr/>
            </p:nvCxnSpPr>
            <p:spPr>
              <a:xfrm flipH="1">
                <a:off x="2419350" y="5943600"/>
                <a:ext cx="247650" cy="247650"/>
              </a:xfrm>
              <a:prstGeom prst="line">
                <a:avLst/>
              </a:prstGeom>
              <a:ln w="12700">
                <a:solidFill>
                  <a:srgbClr val="EDD5A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2F327A65-49A0-4AEE-AB04-78254E770279}"/>
                </a:ext>
              </a:extLst>
            </p:cNvPr>
            <p:cNvGrpSpPr/>
            <p:nvPr/>
          </p:nvGrpSpPr>
          <p:grpSpPr>
            <a:xfrm>
              <a:off x="2359819" y="6303166"/>
              <a:ext cx="319088" cy="159544"/>
              <a:chOff x="2171700" y="5943600"/>
              <a:chExt cx="495300" cy="247650"/>
            </a:xfrm>
          </p:grpSpPr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621825C6-9EAF-4010-96CD-5713236139B8}"/>
                  </a:ext>
                </a:extLst>
              </p:cNvPr>
              <p:cNvCxnSpPr/>
              <p:nvPr/>
            </p:nvCxnSpPr>
            <p:spPr>
              <a:xfrm>
                <a:off x="2171700" y="5943600"/>
                <a:ext cx="247650" cy="247650"/>
              </a:xfrm>
              <a:prstGeom prst="line">
                <a:avLst/>
              </a:prstGeom>
              <a:ln w="12700">
                <a:solidFill>
                  <a:srgbClr val="EDD5A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F2683955-EC1D-4941-B6DC-836C1E6E5C24}"/>
                  </a:ext>
                </a:extLst>
              </p:cNvPr>
              <p:cNvCxnSpPr/>
              <p:nvPr/>
            </p:nvCxnSpPr>
            <p:spPr>
              <a:xfrm flipH="1">
                <a:off x="2419350" y="5943600"/>
                <a:ext cx="247650" cy="247650"/>
              </a:xfrm>
              <a:prstGeom prst="line">
                <a:avLst/>
              </a:prstGeom>
              <a:ln w="12700">
                <a:solidFill>
                  <a:srgbClr val="EDD5A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8.33333E-7 -0.13009 " pathEditMode="relative" rAng="0" ptsTypes="AA">
                                      <p:cBhvr>
                                        <p:cTn id="37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6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8.33333E-7 -0.13009 " pathEditMode="relative" rAng="0" ptsTypes="AA">
                                      <p:cBhvr>
                                        <p:cTn id="45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6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8.33333E-7 -0.13009 " pathEditMode="relative" rAng="0" ptsTypes="AA">
                                      <p:cBhvr>
                                        <p:cTn id="53" dur="2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6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8.33333E-7 -0.13009 " pathEditMode="relative" rAng="0" ptsTypes="AA">
                                      <p:cBhvr>
                                        <p:cTn id="61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7487E9D9-1E2D-4FF4-B93F-2F3553F4173A}"/>
              </a:ext>
            </a:extLst>
          </p:cNvPr>
          <p:cNvGrpSpPr/>
          <p:nvPr/>
        </p:nvGrpSpPr>
        <p:grpSpPr>
          <a:xfrm>
            <a:off x="881424" y="1570183"/>
            <a:ext cx="2523904" cy="2669175"/>
            <a:chOff x="1175232" y="2093576"/>
            <a:chExt cx="3365205" cy="3558900"/>
          </a:xfrm>
        </p:grpSpPr>
        <p:sp>
          <p:nvSpPr>
            <p:cNvPr id="16" name="Arc 1">
              <a:extLst>
                <a:ext uri="{FF2B5EF4-FFF2-40B4-BE49-F238E27FC236}">
                  <a16:creationId xmlns:a16="http://schemas.microsoft.com/office/drawing/2014/main" id="{6B825957-6A05-46F4-A07A-9029453ACC5F}"/>
                </a:ext>
              </a:extLst>
            </p:cNvPr>
            <p:cNvSpPr/>
            <p:nvPr/>
          </p:nvSpPr>
          <p:spPr>
            <a:xfrm flipH="1">
              <a:off x="1175232" y="2287271"/>
              <a:ext cx="3365205" cy="3365205"/>
            </a:xfrm>
            <a:prstGeom prst="arc">
              <a:avLst>
                <a:gd name="adj1" fmla="val 16200000"/>
                <a:gd name="adj2" fmla="val 6320568"/>
              </a:avLst>
            </a:prstGeom>
            <a:noFill/>
            <a:ln w="19050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50">
                <a:gradFill>
                  <a:gsLst>
                    <a:gs pos="50000">
                      <a:schemeClr val="accent2"/>
                    </a:gs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7" name="Arc 5">
              <a:extLst>
                <a:ext uri="{FF2B5EF4-FFF2-40B4-BE49-F238E27FC236}">
                  <a16:creationId xmlns:a16="http://schemas.microsoft.com/office/drawing/2014/main" id="{72233622-B04A-4B9A-B807-5CCC35E5FEA7}"/>
                </a:ext>
              </a:extLst>
            </p:cNvPr>
            <p:cNvSpPr/>
            <p:nvPr/>
          </p:nvSpPr>
          <p:spPr>
            <a:xfrm flipH="1">
              <a:off x="1496360" y="2608399"/>
              <a:ext cx="2722949" cy="2722949"/>
            </a:xfrm>
            <a:prstGeom prst="arc">
              <a:avLst>
                <a:gd name="adj1" fmla="val 16200000"/>
                <a:gd name="adj2" fmla="val 4859881"/>
              </a:avLst>
            </a:prstGeom>
            <a:noFill/>
            <a:ln w="19050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50">
                <a:gradFill>
                  <a:gsLst>
                    <a:gs pos="50000">
                      <a:schemeClr val="accent2"/>
                    </a:gs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3" name="Arc 6">
              <a:extLst>
                <a:ext uri="{FF2B5EF4-FFF2-40B4-BE49-F238E27FC236}">
                  <a16:creationId xmlns:a16="http://schemas.microsoft.com/office/drawing/2014/main" id="{64347B53-105C-426C-9425-89D779C7D0E1}"/>
                </a:ext>
              </a:extLst>
            </p:cNvPr>
            <p:cNvSpPr/>
            <p:nvPr/>
          </p:nvSpPr>
          <p:spPr>
            <a:xfrm flipH="1">
              <a:off x="1815418" y="2927457"/>
              <a:ext cx="2084832" cy="2084832"/>
            </a:xfrm>
            <a:prstGeom prst="arc">
              <a:avLst>
                <a:gd name="adj1" fmla="val 16200000"/>
                <a:gd name="adj2" fmla="val 7923084"/>
              </a:avLst>
            </a:prstGeom>
            <a:noFill/>
            <a:ln w="19050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50">
                <a:gradFill>
                  <a:gsLst>
                    <a:gs pos="50000">
                      <a:schemeClr val="accent2"/>
                    </a:gs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5" name="Arc 7">
              <a:extLst>
                <a:ext uri="{FF2B5EF4-FFF2-40B4-BE49-F238E27FC236}">
                  <a16:creationId xmlns:a16="http://schemas.microsoft.com/office/drawing/2014/main" id="{88690E71-E03D-41CC-84D7-5B5C9DFD77D5}"/>
                </a:ext>
              </a:extLst>
            </p:cNvPr>
            <p:cNvSpPr/>
            <p:nvPr/>
          </p:nvSpPr>
          <p:spPr>
            <a:xfrm flipH="1">
              <a:off x="2135458" y="3247497"/>
              <a:ext cx="1444752" cy="1444752"/>
            </a:xfrm>
            <a:prstGeom prst="arc">
              <a:avLst>
                <a:gd name="adj1" fmla="val 16200000"/>
                <a:gd name="adj2" fmla="val 9034491"/>
              </a:avLst>
            </a:prstGeom>
            <a:noFill/>
            <a:ln w="19050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50">
                <a:gradFill>
                  <a:gsLst>
                    <a:gs pos="50000">
                      <a:schemeClr val="accent2"/>
                    </a:gs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6" name="Arc 8">
              <a:extLst>
                <a:ext uri="{FF2B5EF4-FFF2-40B4-BE49-F238E27FC236}">
                  <a16:creationId xmlns:a16="http://schemas.microsoft.com/office/drawing/2014/main" id="{7A4A65BE-E506-40E6-BD2A-FF07DF130CBD}"/>
                </a:ext>
              </a:extLst>
            </p:cNvPr>
            <p:cNvSpPr/>
            <p:nvPr/>
          </p:nvSpPr>
          <p:spPr>
            <a:xfrm>
              <a:off x="1175232" y="2287271"/>
              <a:ext cx="3365205" cy="3365205"/>
            </a:xfrm>
            <a:prstGeom prst="arc">
              <a:avLst>
                <a:gd name="adj1" fmla="val 1518616"/>
                <a:gd name="adj2" fmla="val 6211271"/>
              </a:avLst>
            </a:prstGeom>
            <a:noFill/>
            <a:ln w="190500">
              <a:gradFill>
                <a:gsLst>
                  <a:gs pos="0">
                    <a:schemeClr val="accent1"/>
                  </a:gs>
                  <a:gs pos="100000">
                    <a:srgbClr val="956E1F"/>
                  </a:gs>
                  <a:gs pos="100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50">
                <a:gradFill>
                  <a:gsLst>
                    <a:gs pos="50000">
                      <a:schemeClr val="accent2"/>
                    </a:gs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7" name="Arc 11">
              <a:extLst>
                <a:ext uri="{FF2B5EF4-FFF2-40B4-BE49-F238E27FC236}">
                  <a16:creationId xmlns:a16="http://schemas.microsoft.com/office/drawing/2014/main" id="{1F81FF3F-0FAC-4658-9A7F-2BCFBC66B2E6}"/>
                </a:ext>
              </a:extLst>
            </p:cNvPr>
            <p:cNvSpPr/>
            <p:nvPr/>
          </p:nvSpPr>
          <p:spPr>
            <a:xfrm>
              <a:off x="1496360" y="2608399"/>
              <a:ext cx="2722949" cy="2722949"/>
            </a:xfrm>
            <a:prstGeom prst="arc">
              <a:avLst>
                <a:gd name="adj1" fmla="val 319443"/>
                <a:gd name="adj2" fmla="val 6870139"/>
              </a:avLst>
            </a:prstGeom>
            <a:noFill/>
            <a:ln w="190500">
              <a:gradFill>
                <a:gsLst>
                  <a:gs pos="0">
                    <a:schemeClr val="accent1"/>
                  </a:gs>
                  <a:gs pos="100000">
                    <a:srgbClr val="956E1F"/>
                  </a:gs>
                  <a:gs pos="100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50">
                <a:gradFill>
                  <a:gsLst>
                    <a:gs pos="50000">
                      <a:schemeClr val="accent2"/>
                    </a:gs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8" name="Arc 13">
              <a:extLst>
                <a:ext uri="{FF2B5EF4-FFF2-40B4-BE49-F238E27FC236}">
                  <a16:creationId xmlns:a16="http://schemas.microsoft.com/office/drawing/2014/main" id="{7897C2A3-CD6A-426B-8E2C-1499E55A0481}"/>
                </a:ext>
              </a:extLst>
            </p:cNvPr>
            <p:cNvSpPr/>
            <p:nvPr/>
          </p:nvSpPr>
          <p:spPr>
            <a:xfrm>
              <a:off x="1815418" y="2927457"/>
              <a:ext cx="2084832" cy="2084832"/>
            </a:xfrm>
            <a:prstGeom prst="arc">
              <a:avLst>
                <a:gd name="adj1" fmla="val 21238658"/>
                <a:gd name="adj2" fmla="val 7964625"/>
              </a:avLst>
            </a:prstGeom>
            <a:noFill/>
            <a:ln w="190500">
              <a:gradFill>
                <a:gsLst>
                  <a:gs pos="0">
                    <a:schemeClr val="accent1"/>
                  </a:gs>
                  <a:gs pos="100000">
                    <a:srgbClr val="956E1F"/>
                  </a:gs>
                  <a:gs pos="100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50">
                <a:gradFill>
                  <a:gsLst>
                    <a:gs pos="50000">
                      <a:schemeClr val="accent2"/>
                    </a:gs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9" name="Arc 14">
              <a:extLst>
                <a:ext uri="{FF2B5EF4-FFF2-40B4-BE49-F238E27FC236}">
                  <a16:creationId xmlns:a16="http://schemas.microsoft.com/office/drawing/2014/main" id="{80D92F27-78B3-4EA0-8DD0-597AFE8B13D0}"/>
                </a:ext>
              </a:extLst>
            </p:cNvPr>
            <p:cNvSpPr/>
            <p:nvPr/>
          </p:nvSpPr>
          <p:spPr>
            <a:xfrm>
              <a:off x="2135458" y="3247497"/>
              <a:ext cx="1444752" cy="1444752"/>
            </a:xfrm>
            <a:prstGeom prst="arc">
              <a:avLst>
                <a:gd name="adj1" fmla="val 19805318"/>
                <a:gd name="adj2" fmla="val 9622851"/>
              </a:avLst>
            </a:prstGeom>
            <a:noFill/>
            <a:ln w="190500">
              <a:gradFill>
                <a:gsLst>
                  <a:gs pos="0">
                    <a:schemeClr val="accent1"/>
                  </a:gs>
                  <a:gs pos="100000">
                    <a:srgbClr val="956E1F"/>
                  </a:gs>
                  <a:gs pos="100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50">
                <a:gradFill>
                  <a:gsLst>
                    <a:gs pos="50000">
                      <a:schemeClr val="accent2"/>
                    </a:gs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30" name="TextBox 2">
              <a:extLst>
                <a:ext uri="{FF2B5EF4-FFF2-40B4-BE49-F238E27FC236}">
                  <a16:creationId xmlns:a16="http://schemas.microsoft.com/office/drawing/2014/main" id="{9F2D23C2-6242-4737-BAF2-DA5D60F784D5}"/>
                </a:ext>
              </a:extLst>
            </p:cNvPr>
            <p:cNvSpPr txBox="1"/>
            <p:nvPr/>
          </p:nvSpPr>
          <p:spPr>
            <a:xfrm>
              <a:off x="2896670" y="2093576"/>
              <a:ext cx="898109" cy="375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EDD5A5"/>
                  </a:solidFill>
                  <a:cs typeface="+mn-ea"/>
                  <a:sym typeface="+mn-lt"/>
                </a:rPr>
                <a:t>Add title</a:t>
              </a:r>
              <a:endParaRPr lang="en-US" sz="1100" dirty="0">
                <a:solidFill>
                  <a:srgbClr val="EDD5A5"/>
                </a:solidFill>
                <a:cs typeface="+mn-ea"/>
                <a:sym typeface="+mn-lt"/>
              </a:endParaRPr>
            </a:p>
          </p:txBody>
        </p:sp>
        <p:sp>
          <p:nvSpPr>
            <p:cNvPr id="51" name="TextBox 2">
              <a:extLst>
                <a:ext uri="{FF2B5EF4-FFF2-40B4-BE49-F238E27FC236}">
                  <a16:creationId xmlns:a16="http://schemas.microsoft.com/office/drawing/2014/main" id="{7CAAF877-2339-42E0-A7A3-98D9B56EC0F9}"/>
                </a:ext>
              </a:extLst>
            </p:cNvPr>
            <p:cNvSpPr txBox="1"/>
            <p:nvPr/>
          </p:nvSpPr>
          <p:spPr>
            <a:xfrm>
              <a:off x="2869654" y="2391577"/>
              <a:ext cx="898109" cy="375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EDD5A5"/>
                  </a:solidFill>
                  <a:cs typeface="+mn-ea"/>
                  <a:sym typeface="+mn-lt"/>
                </a:rPr>
                <a:t>Add title</a:t>
              </a:r>
              <a:endParaRPr lang="en-US" sz="1100" dirty="0">
                <a:solidFill>
                  <a:srgbClr val="EDD5A5"/>
                </a:solidFill>
                <a:cs typeface="+mn-ea"/>
                <a:sym typeface="+mn-lt"/>
              </a:endParaRPr>
            </a:p>
          </p:txBody>
        </p:sp>
        <p:sp>
          <p:nvSpPr>
            <p:cNvPr id="52" name="TextBox 2">
              <a:extLst>
                <a:ext uri="{FF2B5EF4-FFF2-40B4-BE49-F238E27FC236}">
                  <a16:creationId xmlns:a16="http://schemas.microsoft.com/office/drawing/2014/main" id="{EAECBCF9-D2F4-4D6E-A06C-3F93132F5987}"/>
                </a:ext>
              </a:extLst>
            </p:cNvPr>
            <p:cNvSpPr txBox="1"/>
            <p:nvPr/>
          </p:nvSpPr>
          <p:spPr>
            <a:xfrm>
              <a:off x="2896670" y="2738711"/>
              <a:ext cx="898109" cy="375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EDD5A5"/>
                  </a:solidFill>
                  <a:cs typeface="+mn-ea"/>
                  <a:sym typeface="+mn-lt"/>
                </a:rPr>
                <a:t>Add title</a:t>
              </a:r>
              <a:endParaRPr lang="en-US" sz="1100" dirty="0">
                <a:solidFill>
                  <a:srgbClr val="EDD5A5"/>
                </a:solidFill>
                <a:cs typeface="+mn-ea"/>
                <a:sym typeface="+mn-lt"/>
              </a:endParaRPr>
            </a:p>
          </p:txBody>
        </p:sp>
        <p:sp>
          <p:nvSpPr>
            <p:cNvPr id="53" name="TextBox 2">
              <a:extLst>
                <a:ext uri="{FF2B5EF4-FFF2-40B4-BE49-F238E27FC236}">
                  <a16:creationId xmlns:a16="http://schemas.microsoft.com/office/drawing/2014/main" id="{D960C78F-CF65-41D7-B541-4B9029C584FA}"/>
                </a:ext>
              </a:extLst>
            </p:cNvPr>
            <p:cNvSpPr txBox="1"/>
            <p:nvPr/>
          </p:nvSpPr>
          <p:spPr>
            <a:xfrm>
              <a:off x="2887174" y="2993088"/>
              <a:ext cx="898109" cy="375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EDD5A5"/>
                  </a:solidFill>
                  <a:cs typeface="+mn-ea"/>
                  <a:sym typeface="+mn-lt"/>
                </a:rPr>
                <a:t>Add title</a:t>
              </a:r>
              <a:endParaRPr lang="en-US" sz="1100" dirty="0">
                <a:solidFill>
                  <a:srgbClr val="EDD5A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4" name="TextBox 24">
            <a:extLst>
              <a:ext uri="{FF2B5EF4-FFF2-40B4-BE49-F238E27FC236}">
                <a16:creationId xmlns:a16="http://schemas.microsoft.com/office/drawing/2014/main" id="{E816094A-2877-4E58-9637-117F57C2FCF0}"/>
              </a:ext>
            </a:extLst>
          </p:cNvPr>
          <p:cNvSpPr txBox="1"/>
          <p:nvPr/>
        </p:nvSpPr>
        <p:spPr>
          <a:xfrm>
            <a:off x="3874608" y="2715115"/>
            <a:ext cx="841408" cy="401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EDD5A5"/>
                </a:solidFill>
                <a:cs typeface="+mn-ea"/>
                <a:sym typeface="+mn-lt"/>
              </a:rPr>
              <a:t>45%</a:t>
            </a:r>
          </a:p>
        </p:txBody>
      </p:sp>
      <p:sp>
        <p:nvSpPr>
          <p:cNvPr id="35" name="Rectangle 25">
            <a:extLst>
              <a:ext uri="{FF2B5EF4-FFF2-40B4-BE49-F238E27FC236}">
                <a16:creationId xmlns:a16="http://schemas.microsoft.com/office/drawing/2014/main" id="{05A9FA91-38F7-4FDC-A38D-0D3E6040EB9F}"/>
              </a:ext>
            </a:extLst>
          </p:cNvPr>
          <p:cNvSpPr/>
          <p:nvPr/>
        </p:nvSpPr>
        <p:spPr>
          <a:xfrm>
            <a:off x="4564234" y="2721540"/>
            <a:ext cx="3824190" cy="29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rgbClr val="EDD5A5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rgbClr val="EDD5A5"/>
              </a:solidFill>
              <a:cs typeface="+mn-ea"/>
              <a:sym typeface="+mn-lt"/>
            </a:endParaRPr>
          </a:p>
        </p:txBody>
      </p:sp>
      <p:sp>
        <p:nvSpPr>
          <p:cNvPr id="36" name="TextBox 26">
            <a:extLst>
              <a:ext uri="{FF2B5EF4-FFF2-40B4-BE49-F238E27FC236}">
                <a16:creationId xmlns:a16="http://schemas.microsoft.com/office/drawing/2014/main" id="{76210832-44C5-4490-B81C-7CEF437AC199}"/>
              </a:ext>
            </a:extLst>
          </p:cNvPr>
          <p:cNvSpPr txBox="1"/>
          <p:nvPr/>
        </p:nvSpPr>
        <p:spPr>
          <a:xfrm>
            <a:off x="3838500" y="3186961"/>
            <a:ext cx="841408" cy="401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EDD5A5"/>
                </a:solidFill>
                <a:cs typeface="+mn-ea"/>
                <a:sym typeface="+mn-lt"/>
              </a:rPr>
              <a:t>60%</a:t>
            </a:r>
          </a:p>
        </p:txBody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C4163124-5C92-44BA-A14E-32E50F65A45E}"/>
              </a:ext>
            </a:extLst>
          </p:cNvPr>
          <p:cNvSpPr/>
          <p:nvPr/>
        </p:nvSpPr>
        <p:spPr>
          <a:xfrm>
            <a:off x="4564234" y="3281190"/>
            <a:ext cx="3824190" cy="298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rgbClr val="EDD5A5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8" name="TextBox 28">
            <a:extLst>
              <a:ext uri="{FF2B5EF4-FFF2-40B4-BE49-F238E27FC236}">
                <a16:creationId xmlns:a16="http://schemas.microsoft.com/office/drawing/2014/main" id="{3A18B360-6153-4A43-9CF8-A5EBE874AC26}"/>
              </a:ext>
            </a:extLst>
          </p:cNvPr>
          <p:cNvSpPr txBox="1"/>
          <p:nvPr/>
        </p:nvSpPr>
        <p:spPr>
          <a:xfrm>
            <a:off x="3851920" y="3685545"/>
            <a:ext cx="841408" cy="401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EDD5A5"/>
                </a:solidFill>
                <a:cs typeface="+mn-ea"/>
                <a:sym typeface="+mn-lt"/>
              </a:rPr>
              <a:t>25%</a:t>
            </a:r>
          </a:p>
        </p:txBody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F5CEB6A3-EB63-4C2A-BA09-A9596546D3D8}"/>
              </a:ext>
            </a:extLst>
          </p:cNvPr>
          <p:cNvSpPr/>
          <p:nvPr/>
        </p:nvSpPr>
        <p:spPr>
          <a:xfrm>
            <a:off x="4564234" y="3718709"/>
            <a:ext cx="3824190" cy="29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rgbClr val="EDD5A5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rgbClr val="EDD5A5"/>
              </a:solidFill>
              <a:cs typeface="+mn-ea"/>
              <a:sym typeface="+mn-lt"/>
            </a:endParaRPr>
          </a:p>
        </p:txBody>
      </p:sp>
      <p:sp>
        <p:nvSpPr>
          <p:cNvPr id="40" name="TextBox 30">
            <a:extLst>
              <a:ext uri="{FF2B5EF4-FFF2-40B4-BE49-F238E27FC236}">
                <a16:creationId xmlns:a16="http://schemas.microsoft.com/office/drawing/2014/main" id="{A9D261DE-7733-41B9-897A-B87E68946243}"/>
              </a:ext>
            </a:extLst>
          </p:cNvPr>
          <p:cNvSpPr txBox="1"/>
          <p:nvPr/>
        </p:nvSpPr>
        <p:spPr>
          <a:xfrm>
            <a:off x="3838500" y="4184130"/>
            <a:ext cx="841408" cy="401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EDD5A5"/>
                </a:solidFill>
                <a:cs typeface="+mn-ea"/>
                <a:sym typeface="+mn-lt"/>
              </a:rPr>
              <a:t>98%</a:t>
            </a:r>
          </a:p>
        </p:txBody>
      </p:sp>
      <p:sp>
        <p:nvSpPr>
          <p:cNvPr id="41" name="Rectangle 31">
            <a:extLst>
              <a:ext uri="{FF2B5EF4-FFF2-40B4-BE49-F238E27FC236}">
                <a16:creationId xmlns:a16="http://schemas.microsoft.com/office/drawing/2014/main" id="{2ABF02BC-2D45-47E1-A1AD-EB584019AAF2}"/>
              </a:ext>
            </a:extLst>
          </p:cNvPr>
          <p:cNvSpPr/>
          <p:nvPr/>
        </p:nvSpPr>
        <p:spPr>
          <a:xfrm>
            <a:off x="4564234" y="4289302"/>
            <a:ext cx="3824190" cy="298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rgbClr val="EDD5A5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2" name="Rectangle 164">
            <a:extLst>
              <a:ext uri="{FF2B5EF4-FFF2-40B4-BE49-F238E27FC236}">
                <a16:creationId xmlns:a16="http://schemas.microsoft.com/office/drawing/2014/main" id="{891B0B7F-0FB6-464D-8FDA-A820A682323C}"/>
              </a:ext>
            </a:extLst>
          </p:cNvPr>
          <p:cNvSpPr/>
          <p:nvPr/>
        </p:nvSpPr>
        <p:spPr>
          <a:xfrm>
            <a:off x="3975421" y="1272135"/>
            <a:ext cx="4287155" cy="96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CDAD6B"/>
                </a:solidFill>
                <a:cs typeface="+mn-ea"/>
                <a:sym typeface="+mn-lt"/>
              </a:rPr>
              <a:t>Add title text</a:t>
            </a:r>
            <a:endParaRPr lang="en-US" sz="2400" dirty="0">
              <a:solidFill>
                <a:srgbClr val="CDAD6B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rgbClr val="EDD5A5"/>
                </a:solidFill>
                <a:cs typeface="+mn-ea"/>
                <a:sym typeface="+mn-lt"/>
              </a:rPr>
              <a:t>Click here to add content, content to match the title. </a:t>
            </a:r>
            <a:r>
              <a:rPr lang="zh-CN" altLang="en-US" sz="1200" dirty="0">
                <a:solidFill>
                  <a:srgbClr val="EDD5A5"/>
                </a:solidFill>
                <a:cs typeface="+mn-ea"/>
                <a:sym typeface="+mn-lt"/>
              </a:rPr>
              <a:t>，</a:t>
            </a:r>
            <a:r>
              <a:rPr lang="en-US" altLang="zh-CN" sz="1200" dirty="0">
                <a:solidFill>
                  <a:srgbClr val="EDD5A5"/>
                </a:solidFill>
                <a:cs typeface="+mn-ea"/>
                <a:sym typeface="+mn-lt"/>
              </a:rPr>
              <a:t>Click here to add content, content to match the title. </a:t>
            </a:r>
            <a:r>
              <a:rPr lang="zh-CN" altLang="en-US" sz="1200" dirty="0">
                <a:solidFill>
                  <a:srgbClr val="EDD5A5"/>
                </a:solidFill>
                <a:cs typeface="+mn-ea"/>
                <a:sym typeface="+mn-lt"/>
              </a:rPr>
              <a:t>，</a:t>
            </a:r>
            <a:endParaRPr lang="en-US" sz="1200" dirty="0">
              <a:solidFill>
                <a:srgbClr val="EDD5A5"/>
              </a:solidFill>
              <a:cs typeface="+mn-ea"/>
              <a:sym typeface="+mn-lt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893B904B-76B9-4B07-87BB-CFEC997C163B}"/>
              </a:ext>
            </a:extLst>
          </p:cNvPr>
          <p:cNvGrpSpPr/>
          <p:nvPr/>
        </p:nvGrpSpPr>
        <p:grpSpPr>
          <a:xfrm>
            <a:off x="229474" y="213488"/>
            <a:ext cx="410277" cy="396044"/>
            <a:chOff x="179512" y="123478"/>
            <a:chExt cx="410277" cy="396044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B4D7B0A8-4477-4708-B2D2-5AB15665E98C}"/>
                </a:ext>
              </a:extLst>
            </p:cNvPr>
            <p:cNvSpPr/>
            <p:nvPr/>
          </p:nvSpPr>
          <p:spPr>
            <a:xfrm>
              <a:off x="179512" y="123478"/>
              <a:ext cx="288032" cy="2880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5845BBDA-BDFB-4D50-BD9A-859E913396DA}"/>
                </a:ext>
              </a:extLst>
            </p:cNvPr>
            <p:cNvSpPr/>
            <p:nvPr/>
          </p:nvSpPr>
          <p:spPr>
            <a:xfrm>
              <a:off x="373765" y="303498"/>
              <a:ext cx="216024" cy="216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0" name="文本框 48">
            <a:extLst>
              <a:ext uri="{FF2B5EF4-FFF2-40B4-BE49-F238E27FC236}">
                <a16:creationId xmlns:a16="http://schemas.microsoft.com/office/drawing/2014/main" id="{AE6F07B8-9D59-45BE-9EE8-787B9A3E6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283" y="119122"/>
            <a:ext cx="24934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7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851920" y="1956111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kern="100" dirty="0">
                <a:gradFill>
                  <a:gsLst>
                    <a:gs pos="0">
                      <a:srgbClr val="EDD5A5"/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5400000" scaled="0"/>
                </a:gradFill>
                <a:cs typeface="+mn-ea"/>
                <a:sym typeface="+mn-lt"/>
              </a:rPr>
              <a:t>Add Title Text</a:t>
            </a:r>
            <a:endParaRPr lang="zh-CN" altLang="zh-CN" sz="4000" kern="100" dirty="0">
              <a:gradFill>
                <a:gsLst>
                  <a:gs pos="0">
                    <a:srgbClr val="EDD5A5"/>
                  </a:gs>
                  <a:gs pos="83000">
                    <a:schemeClr val="accent1">
                      <a:lumMod val="50000"/>
                    </a:schemeClr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54CFC527-DF34-49AF-884B-BC0E8FD2D61B}"/>
              </a:ext>
            </a:extLst>
          </p:cNvPr>
          <p:cNvCxnSpPr>
            <a:cxnSpLocks/>
          </p:cNvCxnSpPr>
          <p:nvPr/>
        </p:nvCxnSpPr>
        <p:spPr>
          <a:xfrm>
            <a:off x="3963615" y="2787774"/>
            <a:ext cx="29846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9C7BB551-9939-4A43-B360-90159FEBF781}"/>
              </a:ext>
            </a:extLst>
          </p:cNvPr>
          <p:cNvSpPr txBox="1"/>
          <p:nvPr/>
        </p:nvSpPr>
        <p:spPr>
          <a:xfrm>
            <a:off x="3939851" y="2892882"/>
            <a:ext cx="1450975" cy="340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42FFF74-474D-4B62-B86E-3CE580800C56}"/>
              </a:ext>
            </a:extLst>
          </p:cNvPr>
          <p:cNvSpPr txBox="1"/>
          <p:nvPr/>
        </p:nvSpPr>
        <p:spPr>
          <a:xfrm>
            <a:off x="5497289" y="2892882"/>
            <a:ext cx="1450975" cy="340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C6DC233-D893-4DD2-8B06-7219DF0D33A3}"/>
              </a:ext>
            </a:extLst>
          </p:cNvPr>
          <p:cNvSpPr/>
          <p:nvPr/>
        </p:nvSpPr>
        <p:spPr>
          <a:xfrm>
            <a:off x="1835696" y="1933240"/>
            <a:ext cx="1296144" cy="1296144"/>
          </a:xfrm>
          <a:prstGeom prst="rect">
            <a:avLst/>
          </a:prstGeom>
          <a:noFill/>
          <a:ln>
            <a:solidFill>
              <a:srgbClr val="EDD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E262E39-098D-44EE-8C6F-DC9D838ECF73}"/>
              </a:ext>
            </a:extLst>
          </p:cNvPr>
          <p:cNvSpPr txBox="1"/>
          <p:nvPr/>
        </p:nvSpPr>
        <p:spPr>
          <a:xfrm>
            <a:off x="1979712" y="1995686"/>
            <a:ext cx="10166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956E1F"/>
                </a:solidFill>
                <a:cs typeface="+mn-ea"/>
                <a:sym typeface="+mn-lt"/>
              </a:rPr>
              <a:t>04</a:t>
            </a:r>
            <a:endParaRPr lang="zh-CN" altLang="en-US" sz="6000" dirty="0">
              <a:solidFill>
                <a:srgbClr val="956E1F"/>
              </a:solidFill>
              <a:cs typeface="+mn-ea"/>
              <a:sym typeface="+mn-lt"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EA738B4C-C8AF-4199-86B3-9764851A28DC}"/>
              </a:ext>
            </a:extLst>
          </p:cNvPr>
          <p:cNvCxnSpPr/>
          <p:nvPr/>
        </p:nvCxnSpPr>
        <p:spPr>
          <a:xfrm flipV="1">
            <a:off x="2571061" y="4045472"/>
            <a:ext cx="648072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A3F931DA-B48D-49CD-A0C1-FB259B0C30F5}"/>
              </a:ext>
            </a:extLst>
          </p:cNvPr>
          <p:cNvCxnSpPr>
            <a:cxnSpLocks/>
          </p:cNvCxnSpPr>
          <p:nvPr/>
        </p:nvCxnSpPr>
        <p:spPr>
          <a:xfrm flipV="1">
            <a:off x="5724128" y="555526"/>
            <a:ext cx="792758" cy="792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001CC06C-094C-4DE0-B294-FCFA9AD20C11}"/>
              </a:ext>
            </a:extLst>
          </p:cNvPr>
          <p:cNvCxnSpPr>
            <a:cxnSpLocks/>
          </p:cNvCxnSpPr>
          <p:nvPr/>
        </p:nvCxnSpPr>
        <p:spPr>
          <a:xfrm flipV="1">
            <a:off x="5292340" y="934797"/>
            <a:ext cx="503796" cy="503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9FBC2F92-9E81-4999-A707-8E85817127E2}"/>
              </a:ext>
            </a:extLst>
          </p:cNvPr>
          <p:cNvCxnSpPr/>
          <p:nvPr/>
        </p:nvCxnSpPr>
        <p:spPr>
          <a:xfrm flipV="1">
            <a:off x="3275856" y="3939902"/>
            <a:ext cx="396044" cy="396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0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4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9" grpId="0"/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3275C9B5-2692-43EA-A05D-3CB6C73EC587}"/>
              </a:ext>
            </a:extLst>
          </p:cNvPr>
          <p:cNvCxnSpPr/>
          <p:nvPr/>
        </p:nvCxnSpPr>
        <p:spPr>
          <a:xfrm flipV="1">
            <a:off x="716436" y="3613424"/>
            <a:ext cx="648072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02EDA69-8397-4AFC-A3C4-FA5961764D7E}"/>
              </a:ext>
            </a:extLst>
          </p:cNvPr>
          <p:cNvCxnSpPr/>
          <p:nvPr/>
        </p:nvCxnSpPr>
        <p:spPr>
          <a:xfrm flipV="1">
            <a:off x="3419872" y="915566"/>
            <a:ext cx="648072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A619825-85FE-4A48-8BBD-C3C5C73A12B9}"/>
              </a:ext>
            </a:extLst>
          </p:cNvPr>
          <p:cNvCxnSpPr/>
          <p:nvPr/>
        </p:nvCxnSpPr>
        <p:spPr>
          <a:xfrm flipV="1">
            <a:off x="2988084" y="1239602"/>
            <a:ext cx="414345" cy="414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16CCA45B-E61E-4B61-93F7-A7AB2694D8B7}"/>
              </a:ext>
            </a:extLst>
          </p:cNvPr>
          <p:cNvCxnSpPr/>
          <p:nvPr/>
        </p:nvCxnSpPr>
        <p:spPr>
          <a:xfrm flipV="1">
            <a:off x="1421231" y="3507854"/>
            <a:ext cx="396044" cy="396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DFB4DEC9-5859-4A06-9F1F-DF29B636AC92}"/>
              </a:ext>
            </a:extLst>
          </p:cNvPr>
          <p:cNvSpPr/>
          <p:nvPr/>
        </p:nvSpPr>
        <p:spPr>
          <a:xfrm>
            <a:off x="1817275" y="915565"/>
            <a:ext cx="846592" cy="2461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1">
            <a:extLst>
              <a:ext uri="{FF2B5EF4-FFF2-40B4-BE49-F238E27FC236}">
                <a16:creationId xmlns:a16="http://schemas.microsoft.com/office/drawing/2014/main" id="{95A33D44-56FB-4BA7-956F-E8D079F06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367" y="991510"/>
            <a:ext cx="738664" cy="230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9pPr>
          </a:lstStyle>
          <a:p>
            <a:pPr algn="dist">
              <a:defRPr/>
            </a:pPr>
            <a:r>
              <a:rPr lang="zh-CN" altLang="en-US" sz="3600" b="1" dirty="0">
                <a:solidFill>
                  <a:srgbClr val="CDAD6B"/>
                </a:solidFill>
              </a:rPr>
              <a:t>CONTENTS</a:t>
            </a:r>
            <a:endParaRPr lang="zh-CN" altLang="en-US" sz="2800" dirty="0">
              <a:solidFill>
                <a:srgbClr val="CDAD6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3F0E102B-4D61-4E36-B3CE-50DBE406C352}"/>
              </a:ext>
            </a:extLst>
          </p:cNvPr>
          <p:cNvGrpSpPr/>
          <p:nvPr/>
        </p:nvGrpSpPr>
        <p:grpSpPr>
          <a:xfrm>
            <a:off x="4572000" y="641181"/>
            <a:ext cx="3249058" cy="670429"/>
            <a:chOff x="4572000" y="857205"/>
            <a:chExt cx="3249058" cy="670429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C4B2FD0D-741C-434F-A4C3-477030FF39FE}"/>
                </a:ext>
              </a:extLst>
            </p:cNvPr>
            <p:cNvSpPr/>
            <p:nvPr/>
          </p:nvSpPr>
          <p:spPr>
            <a:xfrm>
              <a:off x="4572000" y="942943"/>
              <a:ext cx="584691" cy="58469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cs typeface="+mn-ea"/>
                  <a:sym typeface="+mn-lt"/>
                </a:rPr>
                <a:t>01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C05C1EC3-04CD-4072-B340-DBC57E5AE451}"/>
                </a:ext>
              </a:extLst>
            </p:cNvPr>
            <p:cNvSpPr/>
            <p:nvPr/>
          </p:nvSpPr>
          <p:spPr>
            <a:xfrm>
              <a:off x="5319767" y="857205"/>
              <a:ext cx="250129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kern="100" dirty="0">
                  <a:gradFill>
                    <a:gsLst>
                      <a:gs pos="0">
                        <a:srgbClr val="EDD5A5"/>
                      </a:gs>
                      <a:gs pos="83000">
                        <a:schemeClr val="accent1">
                          <a:lumMod val="50000"/>
                        </a:schemeClr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Add Title Text</a:t>
              </a:r>
              <a:endParaRPr lang="zh-CN" altLang="zh-CN" sz="3200" kern="100" dirty="0">
                <a:gradFill>
                  <a:gsLst>
                    <a:gs pos="0">
                      <a:srgbClr val="EDD5A5"/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D0C9C569-CAFB-4947-ABCA-737189376D79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1527634"/>
              <a:ext cx="3096344" cy="0"/>
            </a:xfrm>
            <a:prstGeom prst="straightConnector1">
              <a:avLst/>
            </a:prstGeom>
            <a:ln w="19050">
              <a:solidFill>
                <a:srgbClr val="EDD5A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DB20FD2E-3DEE-4C0E-86D8-F04B0C2CD3E4}"/>
              </a:ext>
            </a:extLst>
          </p:cNvPr>
          <p:cNvGrpSpPr/>
          <p:nvPr/>
        </p:nvGrpSpPr>
        <p:grpSpPr>
          <a:xfrm>
            <a:off x="4572000" y="1633942"/>
            <a:ext cx="3200044" cy="688306"/>
            <a:chOff x="4572000" y="839328"/>
            <a:chExt cx="3200044" cy="688306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E0648144-8D82-487E-A1AA-EA64D0F47301}"/>
                </a:ext>
              </a:extLst>
            </p:cNvPr>
            <p:cNvSpPr/>
            <p:nvPr/>
          </p:nvSpPr>
          <p:spPr>
            <a:xfrm>
              <a:off x="4572000" y="942943"/>
              <a:ext cx="584691" cy="58469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cs typeface="+mn-ea"/>
                  <a:sym typeface="+mn-lt"/>
                </a:rPr>
                <a:t>02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6DEF0A78-3307-4034-9A3B-6DCF00248511}"/>
                </a:ext>
              </a:extLst>
            </p:cNvPr>
            <p:cNvSpPr/>
            <p:nvPr/>
          </p:nvSpPr>
          <p:spPr>
            <a:xfrm>
              <a:off x="5270753" y="839328"/>
              <a:ext cx="250129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kern="100" dirty="0">
                  <a:gradFill>
                    <a:gsLst>
                      <a:gs pos="0">
                        <a:srgbClr val="EDD5A5"/>
                      </a:gs>
                      <a:gs pos="83000">
                        <a:schemeClr val="accent1">
                          <a:lumMod val="50000"/>
                        </a:schemeClr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Add Title Text</a:t>
              </a:r>
              <a:endParaRPr lang="zh-CN" altLang="zh-CN" sz="3200" kern="100" dirty="0">
                <a:gradFill>
                  <a:gsLst>
                    <a:gs pos="0">
                      <a:srgbClr val="EDD5A5"/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D1F974D6-BD75-42D0-95A4-AAB51FC5B755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1527634"/>
              <a:ext cx="3096344" cy="0"/>
            </a:xfrm>
            <a:prstGeom prst="straightConnector1">
              <a:avLst/>
            </a:prstGeom>
            <a:ln w="19050">
              <a:solidFill>
                <a:srgbClr val="EDD5A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19064517-8D21-40B5-AD22-D4CD8EC47F84}"/>
              </a:ext>
            </a:extLst>
          </p:cNvPr>
          <p:cNvGrpSpPr/>
          <p:nvPr/>
        </p:nvGrpSpPr>
        <p:grpSpPr>
          <a:xfrm>
            <a:off x="4572000" y="2688668"/>
            <a:ext cx="3199501" cy="688115"/>
            <a:chOff x="4572000" y="839519"/>
            <a:chExt cx="3199501" cy="688115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F9A3880A-101B-4BC7-BA1E-592BB79D3329}"/>
                </a:ext>
              </a:extLst>
            </p:cNvPr>
            <p:cNvSpPr/>
            <p:nvPr/>
          </p:nvSpPr>
          <p:spPr>
            <a:xfrm>
              <a:off x="4572000" y="942943"/>
              <a:ext cx="584691" cy="58469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cs typeface="+mn-ea"/>
                  <a:sym typeface="+mn-lt"/>
                </a:rPr>
                <a:t>03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EC22B96F-7258-4272-A9C0-9BE4F59FF599}"/>
                </a:ext>
              </a:extLst>
            </p:cNvPr>
            <p:cNvSpPr/>
            <p:nvPr/>
          </p:nvSpPr>
          <p:spPr>
            <a:xfrm>
              <a:off x="5270211" y="839519"/>
              <a:ext cx="25012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kern="100" dirty="0">
                  <a:gradFill>
                    <a:gsLst>
                      <a:gs pos="0">
                        <a:srgbClr val="EDD5A5"/>
                      </a:gs>
                      <a:gs pos="83000">
                        <a:schemeClr val="accent1">
                          <a:lumMod val="50000"/>
                        </a:schemeClr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Add Title Text</a:t>
              </a:r>
              <a:endParaRPr lang="zh-CN" altLang="zh-CN" sz="3200" kern="100" dirty="0">
                <a:gradFill>
                  <a:gsLst>
                    <a:gs pos="0">
                      <a:srgbClr val="EDD5A5"/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cxnSp>
          <p:nvCxnSpPr>
            <p:cNvPr id="38" name="直接箭头连接符 37">
              <a:extLst>
                <a:ext uri="{FF2B5EF4-FFF2-40B4-BE49-F238E27FC236}">
                  <a16:creationId xmlns:a16="http://schemas.microsoft.com/office/drawing/2014/main" id="{476014EA-36CB-492A-AC51-A74EC93E5D5B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1527634"/>
              <a:ext cx="3096344" cy="0"/>
            </a:xfrm>
            <a:prstGeom prst="straightConnector1">
              <a:avLst/>
            </a:prstGeom>
            <a:ln w="19050">
              <a:solidFill>
                <a:srgbClr val="EDD5A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A48830D4-0259-4F5E-AFFE-A4F347A8DB02}"/>
              </a:ext>
            </a:extLst>
          </p:cNvPr>
          <p:cNvGrpSpPr/>
          <p:nvPr/>
        </p:nvGrpSpPr>
        <p:grpSpPr>
          <a:xfrm>
            <a:off x="4592428" y="3740811"/>
            <a:ext cx="3179072" cy="675770"/>
            <a:chOff x="4572000" y="851864"/>
            <a:chExt cx="3179072" cy="675770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737FEA0F-094B-4B88-8CE4-489E1DE44320}"/>
                </a:ext>
              </a:extLst>
            </p:cNvPr>
            <p:cNvSpPr/>
            <p:nvPr/>
          </p:nvSpPr>
          <p:spPr>
            <a:xfrm>
              <a:off x="4572000" y="942943"/>
              <a:ext cx="584691" cy="58469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cs typeface="+mn-ea"/>
                  <a:sym typeface="+mn-lt"/>
                </a:rPr>
                <a:t>04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16174A45-72E4-4EFC-AC20-7DA38AF6468E}"/>
                </a:ext>
              </a:extLst>
            </p:cNvPr>
            <p:cNvSpPr/>
            <p:nvPr/>
          </p:nvSpPr>
          <p:spPr>
            <a:xfrm>
              <a:off x="5299339" y="851864"/>
              <a:ext cx="245173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kern="100" dirty="0">
                  <a:gradFill>
                    <a:gsLst>
                      <a:gs pos="0">
                        <a:srgbClr val="EDD5A5"/>
                      </a:gs>
                      <a:gs pos="83000">
                        <a:schemeClr val="accent1">
                          <a:lumMod val="50000"/>
                        </a:schemeClr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Add Title Text</a:t>
              </a:r>
              <a:endParaRPr lang="zh-CN" altLang="zh-CN" sz="3200" kern="100" dirty="0">
                <a:gradFill>
                  <a:gsLst>
                    <a:gs pos="0">
                      <a:srgbClr val="EDD5A5"/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cxnSp>
          <p:nvCxnSpPr>
            <p:cNvPr id="42" name="直接箭头连接符 41">
              <a:extLst>
                <a:ext uri="{FF2B5EF4-FFF2-40B4-BE49-F238E27FC236}">
                  <a16:creationId xmlns:a16="http://schemas.microsoft.com/office/drawing/2014/main" id="{031CC240-1BCF-4B09-8EC9-DE7660EE14C6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1527634"/>
              <a:ext cx="3096344" cy="0"/>
            </a:xfrm>
            <a:prstGeom prst="straightConnector1">
              <a:avLst/>
            </a:prstGeom>
            <a:ln w="19050">
              <a:solidFill>
                <a:srgbClr val="EDD5A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3185842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>
            <a:extLst>
              <a:ext uri="{FF2B5EF4-FFF2-40B4-BE49-F238E27FC236}">
                <a16:creationId xmlns:a16="http://schemas.microsoft.com/office/drawing/2014/main" id="{8E30383B-BF97-4123-89D8-B8C4B08B2A1B}"/>
              </a:ext>
            </a:extLst>
          </p:cNvPr>
          <p:cNvGrpSpPr/>
          <p:nvPr/>
        </p:nvGrpSpPr>
        <p:grpSpPr>
          <a:xfrm>
            <a:off x="229474" y="213488"/>
            <a:ext cx="410277" cy="396044"/>
            <a:chOff x="179512" y="123478"/>
            <a:chExt cx="410277" cy="396044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BBBC5386-4537-43E9-9AE7-D4B850D423B9}"/>
                </a:ext>
              </a:extLst>
            </p:cNvPr>
            <p:cNvSpPr/>
            <p:nvPr/>
          </p:nvSpPr>
          <p:spPr>
            <a:xfrm>
              <a:off x="179512" y="123478"/>
              <a:ext cx="288032" cy="2880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1D294738-1BE3-4970-B259-5F263DC72877}"/>
                </a:ext>
              </a:extLst>
            </p:cNvPr>
            <p:cNvSpPr/>
            <p:nvPr/>
          </p:nvSpPr>
          <p:spPr>
            <a:xfrm>
              <a:off x="373765" y="303498"/>
              <a:ext cx="216024" cy="216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3" name="文本框 48">
            <a:extLst>
              <a:ext uri="{FF2B5EF4-FFF2-40B4-BE49-F238E27FC236}">
                <a16:creationId xmlns:a16="http://schemas.microsoft.com/office/drawing/2014/main" id="{302697D6-B0BE-4893-B199-B7EC82454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283" y="119122"/>
            <a:ext cx="24934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AAB6A599-D17C-4D2C-9498-0A3044429710}"/>
              </a:ext>
            </a:extLst>
          </p:cNvPr>
          <p:cNvSpPr/>
          <p:nvPr/>
        </p:nvSpPr>
        <p:spPr>
          <a:xfrm>
            <a:off x="890465" y="1722046"/>
            <a:ext cx="2226786" cy="2226786"/>
          </a:xfrm>
          <a:prstGeom prst="ellipse">
            <a:avLst/>
          </a:prstGeom>
          <a:gradFill flip="none" rotWithShape="1">
            <a:gsLst>
              <a:gs pos="3000">
                <a:srgbClr val="EDD5A5"/>
              </a:gs>
              <a:gs pos="99242">
                <a:srgbClr val="956E1F"/>
              </a:gs>
              <a:gs pos="57000">
                <a:srgbClr val="CDAD6B"/>
              </a:gs>
            </a:gsLst>
            <a:path path="circle">
              <a:fillToRect l="100000" b="100000"/>
            </a:path>
            <a:tileRect t="-100000" r="-100000"/>
          </a:gradFill>
          <a:ln w="50800">
            <a:noFill/>
          </a:ln>
          <a:effectLst>
            <a:outerShdw blurRad="203200" dist="88900" dir="81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rtlCol="0" anchor="ctr">
            <a:noAutofit/>
          </a:bodyPr>
          <a:lstStyle/>
          <a:p>
            <a:pPr algn="ctr"/>
            <a:endParaRPr lang="zh-CN" altLang="en-US" sz="7000" b="1" spc="30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7" name="弧形 6">
            <a:extLst>
              <a:ext uri="{FF2B5EF4-FFF2-40B4-BE49-F238E27FC236}">
                <a16:creationId xmlns:a16="http://schemas.microsoft.com/office/drawing/2014/main" id="{96D77448-5C12-4E5E-B54E-46085582700C}"/>
              </a:ext>
            </a:extLst>
          </p:cNvPr>
          <p:cNvSpPr/>
          <p:nvPr/>
        </p:nvSpPr>
        <p:spPr>
          <a:xfrm>
            <a:off x="648066" y="1479648"/>
            <a:ext cx="2711584" cy="2711584"/>
          </a:xfrm>
          <a:prstGeom prst="arc">
            <a:avLst>
              <a:gd name="adj1" fmla="val 19586620"/>
              <a:gd name="adj2" fmla="val 2375803"/>
            </a:avLst>
          </a:prstGeom>
          <a:ln w="19050">
            <a:solidFill>
              <a:srgbClr val="CDAD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41800AF7-498C-4F17-A289-E531BC0E8698}"/>
              </a:ext>
            </a:extLst>
          </p:cNvPr>
          <p:cNvCxnSpPr/>
          <p:nvPr/>
        </p:nvCxnSpPr>
        <p:spPr>
          <a:xfrm flipV="1">
            <a:off x="3286347" y="1817255"/>
            <a:ext cx="1218811" cy="592660"/>
          </a:xfrm>
          <a:prstGeom prst="line">
            <a:avLst/>
          </a:prstGeom>
          <a:ln w="19050">
            <a:solidFill>
              <a:srgbClr val="CDAD6B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9A44592C-0AE4-43C9-AC15-BCFAD4F3E63D}"/>
              </a:ext>
            </a:extLst>
          </p:cNvPr>
          <p:cNvCxnSpPr/>
          <p:nvPr/>
        </p:nvCxnSpPr>
        <p:spPr>
          <a:xfrm>
            <a:off x="3359650" y="2849962"/>
            <a:ext cx="1145507" cy="0"/>
          </a:xfrm>
          <a:prstGeom prst="line">
            <a:avLst/>
          </a:prstGeom>
          <a:ln w="19050">
            <a:solidFill>
              <a:srgbClr val="CDAD6B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>
            <a:extLst>
              <a:ext uri="{FF2B5EF4-FFF2-40B4-BE49-F238E27FC236}">
                <a16:creationId xmlns:a16="http://schemas.microsoft.com/office/drawing/2014/main" id="{E37C69C9-1D71-4C38-886D-A4ED138DD4B2}"/>
              </a:ext>
            </a:extLst>
          </p:cNvPr>
          <p:cNvSpPr/>
          <p:nvPr/>
        </p:nvSpPr>
        <p:spPr>
          <a:xfrm>
            <a:off x="4609103" y="2549025"/>
            <a:ext cx="600264" cy="600264"/>
          </a:xfrm>
          <a:prstGeom prst="ellipse">
            <a:avLst/>
          </a:prstGeom>
          <a:gradFill flip="none" rotWithShape="1">
            <a:gsLst>
              <a:gs pos="3000">
                <a:srgbClr val="EDD5A5"/>
              </a:gs>
              <a:gs pos="99242">
                <a:srgbClr val="956E1F"/>
              </a:gs>
              <a:gs pos="57000">
                <a:srgbClr val="CDAD6B"/>
              </a:gs>
            </a:gsLst>
            <a:path path="circle">
              <a:fillToRect l="100000" b="100000"/>
            </a:path>
            <a:tileRect t="-100000" r="-100000"/>
          </a:gradFill>
          <a:ln w="50800">
            <a:noFill/>
          </a:ln>
          <a:effectLst>
            <a:outerShdw blurRad="203200" dist="88900" dir="81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72000" rIns="72000" bIns="36000" rtlCol="0" anchor="ctr">
            <a:noAutofit/>
          </a:bodyPr>
          <a:lstStyle/>
          <a:p>
            <a:pPr algn="ctr"/>
            <a:r>
              <a:rPr lang="en-US" altLang="zh-CN" sz="2800" b="1" spc="300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2</a:t>
            </a:r>
            <a:endParaRPr lang="zh-CN" altLang="en-US" sz="2800" b="1" spc="300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2CE34F-3E98-46B1-B674-A1AB0887B165}"/>
              </a:ext>
            </a:extLst>
          </p:cNvPr>
          <p:cNvSpPr txBox="1"/>
          <p:nvPr/>
        </p:nvSpPr>
        <p:spPr>
          <a:xfrm>
            <a:off x="5504517" y="1347614"/>
            <a:ext cx="268145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just"/>
            <a:r>
              <a:rPr lang="en-US" altLang="zh-CN" dirty="0">
                <a:solidFill>
                  <a:srgbClr val="EDD5A5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83F873FE-2324-439C-A136-712D1FB9BEB8}"/>
              </a:ext>
            </a:extLst>
          </p:cNvPr>
          <p:cNvSpPr/>
          <p:nvPr/>
        </p:nvSpPr>
        <p:spPr>
          <a:xfrm>
            <a:off x="4609103" y="1364635"/>
            <a:ext cx="600264" cy="600264"/>
          </a:xfrm>
          <a:prstGeom prst="ellipse">
            <a:avLst/>
          </a:prstGeom>
          <a:gradFill flip="none" rotWithShape="1">
            <a:gsLst>
              <a:gs pos="3000">
                <a:srgbClr val="EDD5A5"/>
              </a:gs>
              <a:gs pos="99242">
                <a:srgbClr val="956E1F"/>
              </a:gs>
              <a:gs pos="57000">
                <a:srgbClr val="CDAD6B"/>
              </a:gs>
            </a:gsLst>
            <a:path path="circle">
              <a:fillToRect l="100000" b="100000"/>
            </a:path>
            <a:tileRect t="-100000" r="-100000"/>
          </a:gradFill>
          <a:ln w="50800">
            <a:noFill/>
          </a:ln>
          <a:effectLst>
            <a:outerShdw blurRad="203200" dist="88900" dir="81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72000" rIns="72000" bIns="36000" rtlCol="0" anchor="ctr">
            <a:noAutofit/>
          </a:bodyPr>
          <a:lstStyle/>
          <a:p>
            <a:pPr algn="ctr"/>
            <a:r>
              <a:rPr lang="en-US" altLang="zh-CN" sz="2800" b="1" spc="300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1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3D2BFEEB-DB22-46FC-AF39-E71DAD12C0D3}"/>
              </a:ext>
            </a:extLst>
          </p:cNvPr>
          <p:cNvSpPr/>
          <p:nvPr/>
        </p:nvSpPr>
        <p:spPr>
          <a:xfrm>
            <a:off x="4609103" y="3733415"/>
            <a:ext cx="600264" cy="600264"/>
          </a:xfrm>
          <a:prstGeom prst="ellipse">
            <a:avLst/>
          </a:prstGeom>
          <a:gradFill flip="none" rotWithShape="1">
            <a:gsLst>
              <a:gs pos="3000">
                <a:srgbClr val="EDD5A5"/>
              </a:gs>
              <a:gs pos="99242">
                <a:srgbClr val="956E1F"/>
              </a:gs>
              <a:gs pos="57000">
                <a:srgbClr val="CDAD6B"/>
              </a:gs>
            </a:gsLst>
            <a:path path="circle">
              <a:fillToRect l="100000" b="100000"/>
            </a:path>
            <a:tileRect t="-100000" r="-100000"/>
          </a:gradFill>
          <a:ln w="50800">
            <a:noFill/>
          </a:ln>
          <a:effectLst>
            <a:outerShdw blurRad="203200" dist="88900" dir="81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72000" rIns="72000" bIns="36000" rtlCol="0" anchor="ctr">
            <a:noAutofit/>
          </a:bodyPr>
          <a:lstStyle/>
          <a:p>
            <a:pPr algn="ctr"/>
            <a:r>
              <a:rPr lang="en-US" altLang="zh-CN" sz="2800" b="1" spc="300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3</a:t>
            </a:r>
            <a:endParaRPr lang="zh-CN" altLang="en-US" sz="2800" b="1" spc="300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D61DEC06-D5AB-4E72-8837-859EEB83C1F5}"/>
              </a:ext>
            </a:extLst>
          </p:cNvPr>
          <p:cNvSpPr txBox="1"/>
          <p:nvPr/>
        </p:nvSpPr>
        <p:spPr>
          <a:xfrm>
            <a:off x="5504517" y="2532206"/>
            <a:ext cx="268145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just"/>
            <a:r>
              <a:rPr lang="en-US" altLang="zh-CN" dirty="0">
                <a:solidFill>
                  <a:srgbClr val="EDD5A5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617B57B9-559D-40FB-8B8E-48AA9A3610D6}"/>
              </a:ext>
            </a:extLst>
          </p:cNvPr>
          <p:cNvSpPr txBox="1"/>
          <p:nvPr/>
        </p:nvSpPr>
        <p:spPr>
          <a:xfrm>
            <a:off x="5504517" y="3716797"/>
            <a:ext cx="268145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just"/>
            <a:r>
              <a:rPr lang="en-US" altLang="zh-CN" dirty="0">
                <a:solidFill>
                  <a:srgbClr val="EDD5A5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DA048440-DB30-4F04-830B-73F9001D30CF}"/>
              </a:ext>
            </a:extLst>
          </p:cNvPr>
          <p:cNvCxnSpPr/>
          <p:nvPr/>
        </p:nvCxnSpPr>
        <p:spPr>
          <a:xfrm>
            <a:off x="3251583" y="3358942"/>
            <a:ext cx="1253574" cy="613685"/>
          </a:xfrm>
          <a:prstGeom prst="line">
            <a:avLst/>
          </a:prstGeom>
          <a:ln w="19050">
            <a:solidFill>
              <a:srgbClr val="CDAD6B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4">
            <a:extLst>
              <a:ext uri="{FF2B5EF4-FFF2-40B4-BE49-F238E27FC236}">
                <a16:creationId xmlns:a16="http://schemas.microsoft.com/office/drawing/2014/main" id="{02162DA4-3F80-42E8-A6DF-005C31C5C935}"/>
              </a:ext>
            </a:extLst>
          </p:cNvPr>
          <p:cNvSpPr txBox="1"/>
          <p:nvPr/>
        </p:nvSpPr>
        <p:spPr>
          <a:xfrm>
            <a:off x="1235425" y="2316762"/>
            <a:ext cx="162634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Target data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extBox 34">
            <a:extLst>
              <a:ext uri="{FF2B5EF4-FFF2-40B4-BE49-F238E27FC236}">
                <a16:creationId xmlns:a16="http://schemas.microsoft.com/office/drawing/2014/main" id="{DD1A8B06-2671-44C6-9A2E-173486098E3A}"/>
              </a:ext>
            </a:extLst>
          </p:cNvPr>
          <p:cNvSpPr txBox="1"/>
          <p:nvPr/>
        </p:nvSpPr>
        <p:spPr>
          <a:xfrm>
            <a:off x="1187624" y="2788935"/>
            <a:ext cx="169116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280.00.00</a:t>
            </a:r>
            <a:endParaRPr lang="zh-CN" altLang="en-US" sz="3200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6" grpId="0" animBg="1"/>
      <p:bldP spid="7" grpId="0" animBg="1"/>
      <p:bldP spid="10" grpId="0" animBg="1"/>
      <p:bldP spid="11" grpId="0"/>
      <p:bldP spid="12" grpId="0" animBg="1"/>
      <p:bldP spid="13" grpId="0" animBg="1"/>
      <p:bldP spid="14" grpId="0"/>
      <p:bldP spid="15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>
            <a:extLst>
              <a:ext uri="{FF2B5EF4-FFF2-40B4-BE49-F238E27FC236}">
                <a16:creationId xmlns:a16="http://schemas.microsoft.com/office/drawing/2014/main" id="{F227092D-FC99-4BFA-ADAD-616DA3F247FA}"/>
              </a:ext>
            </a:extLst>
          </p:cNvPr>
          <p:cNvGrpSpPr/>
          <p:nvPr/>
        </p:nvGrpSpPr>
        <p:grpSpPr>
          <a:xfrm>
            <a:off x="229474" y="213488"/>
            <a:ext cx="410277" cy="396044"/>
            <a:chOff x="179512" y="123478"/>
            <a:chExt cx="410277" cy="396044"/>
          </a:xfrm>
        </p:grpSpPr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2A610B8B-B683-4129-8E84-A63EA62BB70C}"/>
                </a:ext>
              </a:extLst>
            </p:cNvPr>
            <p:cNvSpPr/>
            <p:nvPr/>
          </p:nvSpPr>
          <p:spPr>
            <a:xfrm>
              <a:off x="179512" y="123478"/>
              <a:ext cx="288032" cy="2880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20F55035-23D2-4016-8B5B-968C2113FAF7}"/>
                </a:ext>
              </a:extLst>
            </p:cNvPr>
            <p:cNvSpPr/>
            <p:nvPr/>
          </p:nvSpPr>
          <p:spPr>
            <a:xfrm>
              <a:off x="373765" y="303498"/>
              <a:ext cx="216024" cy="216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9" name="文本框 48">
            <a:extLst>
              <a:ext uri="{FF2B5EF4-FFF2-40B4-BE49-F238E27FC236}">
                <a16:creationId xmlns:a16="http://schemas.microsoft.com/office/drawing/2014/main" id="{ED15DBB8-56AE-4866-9289-42BCE9D1A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283" y="119122"/>
            <a:ext cx="24934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4351987C-D0E0-42D0-9595-04DE8920B4D5}"/>
              </a:ext>
            </a:extLst>
          </p:cNvPr>
          <p:cNvGrpSpPr/>
          <p:nvPr/>
        </p:nvGrpSpPr>
        <p:grpSpPr bwMode="auto">
          <a:xfrm>
            <a:off x="3500438" y="2749238"/>
            <a:ext cx="1082675" cy="1244600"/>
            <a:chOff x="3501071" y="2892520"/>
            <a:chExt cx="1082385" cy="1244660"/>
          </a:xfrm>
        </p:grpSpPr>
        <p:sp>
          <p:nvSpPr>
            <p:cNvPr id="7" name="MH_Other_2">
              <a:extLst>
                <a:ext uri="{FF2B5EF4-FFF2-40B4-BE49-F238E27FC236}">
                  <a16:creationId xmlns:a16="http://schemas.microsoft.com/office/drawing/2014/main" id="{2E6865EF-16B3-4AD9-8EE4-6680C7B7EEF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501071" y="2892520"/>
              <a:ext cx="1082385" cy="1244660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</a:gradFill>
            <a:ln w="15875">
              <a:noFill/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8" name="MH_Other_3">
              <a:extLst>
                <a:ext uri="{FF2B5EF4-FFF2-40B4-BE49-F238E27FC236}">
                  <a16:creationId xmlns:a16="http://schemas.microsoft.com/office/drawing/2014/main" id="{97DD2050-711B-46CA-8E3B-0E6D2346B808}"/>
                </a:ext>
              </a:extLst>
            </p:cNvPr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3847053" y="3321166"/>
              <a:ext cx="390420" cy="387369"/>
            </a:xfrm>
            <a:custGeom>
              <a:avLst/>
              <a:gdLst>
                <a:gd name="T0" fmla="*/ 2147483646 w 128"/>
                <a:gd name="T1" fmla="*/ 2147483646 h 128"/>
                <a:gd name="T2" fmla="*/ 2147483646 w 128"/>
                <a:gd name="T3" fmla="*/ 2147483646 h 128"/>
                <a:gd name="T4" fmla="*/ 2147483646 w 128"/>
                <a:gd name="T5" fmla="*/ 2147483646 h 128"/>
                <a:gd name="T6" fmla="*/ 2147483646 w 128"/>
                <a:gd name="T7" fmla="*/ 2147483646 h 128"/>
                <a:gd name="T8" fmla="*/ 2147483646 w 128"/>
                <a:gd name="T9" fmla="*/ 2147483646 h 128"/>
                <a:gd name="T10" fmla="*/ 2147483646 w 128"/>
                <a:gd name="T11" fmla="*/ 2147483646 h 128"/>
                <a:gd name="T12" fmla="*/ 2147483646 w 128"/>
                <a:gd name="T13" fmla="*/ 2147483646 h 128"/>
                <a:gd name="T14" fmla="*/ 2147483646 w 128"/>
                <a:gd name="T15" fmla="*/ 2147483646 h 128"/>
                <a:gd name="T16" fmla="*/ 2147483646 w 128"/>
                <a:gd name="T17" fmla="*/ 2147483646 h 128"/>
                <a:gd name="T18" fmla="*/ 2147483646 w 128"/>
                <a:gd name="T19" fmla="*/ 2147483646 h 128"/>
                <a:gd name="T20" fmla="*/ 2147483646 w 128"/>
                <a:gd name="T21" fmla="*/ 2147483646 h 128"/>
                <a:gd name="T22" fmla="*/ 2147483646 w 128"/>
                <a:gd name="T23" fmla="*/ 2147483646 h 128"/>
                <a:gd name="T24" fmla="*/ 2147483646 w 128"/>
                <a:gd name="T25" fmla="*/ 2147483646 h 128"/>
                <a:gd name="T26" fmla="*/ 2147483646 w 128"/>
                <a:gd name="T27" fmla="*/ 0 h 128"/>
                <a:gd name="T28" fmla="*/ 0 w 128"/>
                <a:gd name="T29" fmla="*/ 2147483646 h 128"/>
                <a:gd name="T30" fmla="*/ 2147483646 w 128"/>
                <a:gd name="T31" fmla="*/ 2147483646 h 128"/>
                <a:gd name="T32" fmla="*/ 2147483646 w 128"/>
                <a:gd name="T33" fmla="*/ 2147483646 h 128"/>
                <a:gd name="T34" fmla="*/ 2147483646 w 128"/>
                <a:gd name="T35" fmla="*/ 2147483646 h 128"/>
                <a:gd name="T36" fmla="*/ 2147483646 w 128"/>
                <a:gd name="T37" fmla="*/ 2147483646 h 128"/>
                <a:gd name="T38" fmla="*/ 2147483646 w 128"/>
                <a:gd name="T39" fmla="*/ 2147483646 h 128"/>
                <a:gd name="T40" fmla="*/ 2147483646 w 128"/>
                <a:gd name="T41" fmla="*/ 2147483646 h 128"/>
                <a:gd name="T42" fmla="*/ 2147483646 w 128"/>
                <a:gd name="T43" fmla="*/ 2147483646 h 128"/>
                <a:gd name="T44" fmla="*/ 2147483646 w 128"/>
                <a:gd name="T45" fmla="*/ 2147483646 h 128"/>
                <a:gd name="T46" fmla="*/ 2147483646 w 128"/>
                <a:gd name="T47" fmla="*/ 2147483646 h 128"/>
                <a:gd name="T48" fmla="*/ 2147483646 w 128"/>
                <a:gd name="T49" fmla="*/ 2147483646 h 128"/>
                <a:gd name="T50" fmla="*/ 2147483646 w 128"/>
                <a:gd name="T51" fmla="*/ 2147483646 h 128"/>
                <a:gd name="T52" fmla="*/ 2147483646 w 128"/>
                <a:gd name="T53" fmla="*/ 2147483646 h 128"/>
                <a:gd name="T54" fmla="*/ 2147483646 w 128"/>
                <a:gd name="T55" fmla="*/ 2147483646 h 128"/>
                <a:gd name="T56" fmla="*/ 2147483646 w 128"/>
                <a:gd name="T57" fmla="*/ 2147483646 h 128"/>
                <a:gd name="T58" fmla="*/ 2147483646 w 128"/>
                <a:gd name="T59" fmla="*/ 2147483646 h 128"/>
                <a:gd name="T60" fmla="*/ 2147483646 w 128"/>
                <a:gd name="T61" fmla="*/ 2147483646 h 128"/>
                <a:gd name="T62" fmla="*/ 2147483646 w 128"/>
                <a:gd name="T63" fmla="*/ 2147483646 h 128"/>
                <a:gd name="T64" fmla="*/ 2147483646 w 128"/>
                <a:gd name="T65" fmla="*/ 2147483646 h 128"/>
                <a:gd name="T66" fmla="*/ 2147483646 w 128"/>
                <a:gd name="T67" fmla="*/ 2147483646 h 128"/>
                <a:gd name="T68" fmla="*/ 2147483646 w 128"/>
                <a:gd name="T69" fmla="*/ 2147483646 h 128"/>
                <a:gd name="T70" fmla="*/ 2147483646 w 128"/>
                <a:gd name="T71" fmla="*/ 2147483646 h 128"/>
                <a:gd name="T72" fmla="*/ 2147483646 w 128"/>
                <a:gd name="T73" fmla="*/ 2147483646 h 128"/>
                <a:gd name="T74" fmla="*/ 2147483646 w 128"/>
                <a:gd name="T75" fmla="*/ 2147483646 h 128"/>
                <a:gd name="T76" fmla="*/ 2147483646 w 128"/>
                <a:gd name="T77" fmla="*/ 2147483646 h 128"/>
                <a:gd name="T78" fmla="*/ 2147483646 w 128"/>
                <a:gd name="T79" fmla="*/ 2147483646 h 128"/>
                <a:gd name="T80" fmla="*/ 2147483646 w 128"/>
                <a:gd name="T81" fmla="*/ 2147483646 h 128"/>
                <a:gd name="T82" fmla="*/ 2147483646 w 128"/>
                <a:gd name="T83" fmla="*/ 2147483646 h 128"/>
                <a:gd name="T84" fmla="*/ 2147483646 w 128"/>
                <a:gd name="T85" fmla="*/ 2147483646 h 128"/>
                <a:gd name="T86" fmla="*/ 2147483646 w 128"/>
                <a:gd name="T87" fmla="*/ 2147483646 h 128"/>
                <a:gd name="T88" fmla="*/ 2147483646 w 128"/>
                <a:gd name="T89" fmla="*/ 2147483646 h 128"/>
                <a:gd name="T90" fmla="*/ 2147483646 w 128"/>
                <a:gd name="T91" fmla="*/ 2147483646 h 128"/>
                <a:gd name="T92" fmla="*/ 2147483646 w 128"/>
                <a:gd name="T93" fmla="*/ 2147483646 h 128"/>
                <a:gd name="T94" fmla="*/ 2147483646 w 128"/>
                <a:gd name="T95" fmla="*/ 2147483646 h 128"/>
                <a:gd name="T96" fmla="*/ 2147483646 w 128"/>
                <a:gd name="T97" fmla="*/ 2147483646 h 128"/>
                <a:gd name="T98" fmla="*/ 2147483646 w 128"/>
                <a:gd name="T99" fmla="*/ 2147483646 h 128"/>
                <a:gd name="T100" fmla="*/ 2147483646 w 128"/>
                <a:gd name="T101" fmla="*/ 2147483646 h 128"/>
                <a:gd name="T102" fmla="*/ 2147483646 w 128"/>
                <a:gd name="T103" fmla="*/ 2147483646 h 128"/>
                <a:gd name="T104" fmla="*/ 2147483646 w 128"/>
                <a:gd name="T105" fmla="*/ 2147483646 h 128"/>
                <a:gd name="T106" fmla="*/ 2147483646 w 128"/>
                <a:gd name="T107" fmla="*/ 2147483646 h 12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8" h="128">
                  <a:moveTo>
                    <a:pt x="54" y="52"/>
                  </a:moveTo>
                  <a:cubicBezTo>
                    <a:pt x="57" y="52"/>
                    <a:pt x="60" y="49"/>
                    <a:pt x="60" y="46"/>
                  </a:cubicBezTo>
                  <a:cubicBezTo>
                    <a:pt x="60" y="43"/>
                    <a:pt x="57" y="40"/>
                    <a:pt x="54" y="40"/>
                  </a:cubicBezTo>
                  <a:cubicBezTo>
                    <a:pt x="51" y="40"/>
                    <a:pt x="48" y="43"/>
                    <a:pt x="48" y="46"/>
                  </a:cubicBezTo>
                  <a:cubicBezTo>
                    <a:pt x="48" y="49"/>
                    <a:pt x="51" y="52"/>
                    <a:pt x="54" y="52"/>
                  </a:cubicBezTo>
                  <a:close/>
                  <a:moveTo>
                    <a:pt x="78" y="52"/>
                  </a:moveTo>
                  <a:cubicBezTo>
                    <a:pt x="81" y="52"/>
                    <a:pt x="84" y="49"/>
                    <a:pt x="84" y="46"/>
                  </a:cubicBezTo>
                  <a:cubicBezTo>
                    <a:pt x="84" y="43"/>
                    <a:pt x="81" y="40"/>
                    <a:pt x="78" y="40"/>
                  </a:cubicBezTo>
                  <a:cubicBezTo>
                    <a:pt x="75" y="40"/>
                    <a:pt x="72" y="43"/>
                    <a:pt x="72" y="46"/>
                  </a:cubicBezTo>
                  <a:cubicBezTo>
                    <a:pt x="72" y="49"/>
                    <a:pt x="75" y="52"/>
                    <a:pt x="78" y="52"/>
                  </a:cubicBezTo>
                  <a:close/>
                  <a:moveTo>
                    <a:pt x="42" y="90"/>
                  </a:moveTo>
                  <a:cubicBezTo>
                    <a:pt x="46" y="91"/>
                    <a:pt x="49" y="91"/>
                    <a:pt x="52" y="91"/>
                  </a:cubicBezTo>
                  <a:cubicBezTo>
                    <a:pt x="81" y="91"/>
                    <a:pt x="104" y="71"/>
                    <a:pt x="104" y="45"/>
                  </a:cubicBezTo>
                  <a:cubicBezTo>
                    <a:pt x="104" y="20"/>
                    <a:pt x="81" y="0"/>
                    <a:pt x="52" y="0"/>
                  </a:cubicBezTo>
                  <a:cubicBezTo>
                    <a:pt x="23" y="0"/>
                    <a:pt x="0" y="20"/>
                    <a:pt x="0" y="45"/>
                  </a:cubicBezTo>
                  <a:cubicBezTo>
                    <a:pt x="0" y="60"/>
                    <a:pt x="8" y="73"/>
                    <a:pt x="20" y="81"/>
                  </a:cubicBezTo>
                  <a:cubicBezTo>
                    <a:pt x="20" y="104"/>
                    <a:pt x="20" y="104"/>
                    <a:pt x="20" y="104"/>
                  </a:cubicBezTo>
                  <a:lnTo>
                    <a:pt x="42" y="90"/>
                  </a:lnTo>
                  <a:close/>
                  <a:moveTo>
                    <a:pt x="8" y="46"/>
                  </a:moveTo>
                  <a:cubicBezTo>
                    <a:pt x="8" y="25"/>
                    <a:pt x="28" y="8"/>
                    <a:pt x="52" y="8"/>
                  </a:cubicBezTo>
                  <a:cubicBezTo>
                    <a:pt x="76" y="8"/>
                    <a:pt x="96" y="25"/>
                    <a:pt x="96" y="46"/>
                  </a:cubicBezTo>
                  <a:cubicBezTo>
                    <a:pt x="96" y="67"/>
                    <a:pt x="76" y="84"/>
                    <a:pt x="52" y="84"/>
                  </a:cubicBezTo>
                  <a:cubicBezTo>
                    <a:pt x="48" y="84"/>
                    <a:pt x="45" y="84"/>
                    <a:pt x="42" y="83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16" y="71"/>
                    <a:pt x="8" y="59"/>
                    <a:pt x="8" y="46"/>
                  </a:cubicBezTo>
                  <a:close/>
                  <a:moveTo>
                    <a:pt x="36" y="46"/>
                  </a:moveTo>
                  <a:cubicBezTo>
                    <a:pt x="36" y="43"/>
                    <a:pt x="33" y="40"/>
                    <a:pt x="30" y="40"/>
                  </a:cubicBezTo>
                  <a:cubicBezTo>
                    <a:pt x="27" y="40"/>
                    <a:pt x="24" y="43"/>
                    <a:pt x="24" y="46"/>
                  </a:cubicBezTo>
                  <a:cubicBezTo>
                    <a:pt x="24" y="49"/>
                    <a:pt x="27" y="52"/>
                    <a:pt x="30" y="52"/>
                  </a:cubicBezTo>
                  <a:cubicBezTo>
                    <a:pt x="33" y="52"/>
                    <a:pt x="36" y="49"/>
                    <a:pt x="36" y="46"/>
                  </a:cubicBezTo>
                  <a:close/>
                  <a:moveTo>
                    <a:pt x="112" y="37"/>
                  </a:moveTo>
                  <a:cubicBezTo>
                    <a:pt x="112" y="38"/>
                    <a:pt x="112" y="39"/>
                    <a:pt x="112" y="40"/>
                  </a:cubicBezTo>
                  <a:cubicBezTo>
                    <a:pt x="112" y="43"/>
                    <a:pt x="112" y="45"/>
                    <a:pt x="111" y="47"/>
                  </a:cubicBezTo>
                  <a:cubicBezTo>
                    <a:pt x="117" y="54"/>
                    <a:pt x="120" y="62"/>
                    <a:pt x="120" y="70"/>
                  </a:cubicBezTo>
                  <a:cubicBezTo>
                    <a:pt x="120" y="83"/>
                    <a:pt x="112" y="95"/>
                    <a:pt x="100" y="102"/>
                  </a:cubicBezTo>
                  <a:cubicBezTo>
                    <a:pt x="100" y="110"/>
                    <a:pt x="100" y="110"/>
                    <a:pt x="100" y="110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3" y="108"/>
                    <a:pt x="80" y="108"/>
                    <a:pt x="76" y="108"/>
                  </a:cubicBezTo>
                  <a:cubicBezTo>
                    <a:pt x="66" y="108"/>
                    <a:pt x="56" y="105"/>
                    <a:pt x="49" y="100"/>
                  </a:cubicBezTo>
                  <a:cubicBezTo>
                    <a:pt x="46" y="100"/>
                    <a:pt x="44" y="100"/>
                    <a:pt x="42" y="100"/>
                  </a:cubicBezTo>
                  <a:cubicBezTo>
                    <a:pt x="40" y="100"/>
                    <a:pt x="39" y="100"/>
                    <a:pt x="37" y="100"/>
                  </a:cubicBezTo>
                  <a:cubicBezTo>
                    <a:pt x="47" y="109"/>
                    <a:pt x="61" y="115"/>
                    <a:pt x="76" y="115"/>
                  </a:cubicBezTo>
                  <a:cubicBezTo>
                    <a:pt x="79" y="115"/>
                    <a:pt x="82" y="115"/>
                    <a:pt x="86" y="114"/>
                  </a:cubicBezTo>
                  <a:cubicBezTo>
                    <a:pt x="108" y="128"/>
                    <a:pt x="108" y="128"/>
                    <a:pt x="108" y="128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20" y="97"/>
                    <a:pt x="128" y="84"/>
                    <a:pt x="128" y="69"/>
                  </a:cubicBezTo>
                  <a:cubicBezTo>
                    <a:pt x="128" y="57"/>
                    <a:pt x="122" y="45"/>
                    <a:pt x="112" y="37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7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0BF6C20F-C102-47C0-96A7-1627A5C971CB}"/>
              </a:ext>
            </a:extLst>
          </p:cNvPr>
          <p:cNvGrpSpPr/>
          <p:nvPr/>
        </p:nvGrpSpPr>
        <p:grpSpPr bwMode="auto">
          <a:xfrm>
            <a:off x="5254625" y="1691963"/>
            <a:ext cx="1082675" cy="1244600"/>
            <a:chOff x="5254302" y="1835228"/>
            <a:chExt cx="1082385" cy="1244660"/>
          </a:xfrm>
        </p:grpSpPr>
        <p:sp>
          <p:nvSpPr>
            <p:cNvPr id="10" name="MH_Other_1">
              <a:extLst>
                <a:ext uri="{FF2B5EF4-FFF2-40B4-BE49-F238E27FC236}">
                  <a16:creationId xmlns:a16="http://schemas.microsoft.com/office/drawing/2014/main" id="{8AF11AAF-BD80-4A55-933B-706163EA6E0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254302" y="1835228"/>
              <a:ext cx="1082385" cy="1244660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</a:gradFill>
            <a:ln w="15875">
              <a:noFill/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1" name="MH_Other_4">
              <a:extLst>
                <a:ext uri="{FF2B5EF4-FFF2-40B4-BE49-F238E27FC236}">
                  <a16:creationId xmlns:a16="http://schemas.microsoft.com/office/drawing/2014/main" id="{A717B7A4-195E-4166-84EB-C0D4930650CA}"/>
                </a:ext>
              </a:extLst>
            </p:cNvPr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5600284" y="2281338"/>
              <a:ext cx="388834" cy="388956"/>
            </a:xfrm>
            <a:custGeom>
              <a:avLst/>
              <a:gdLst>
                <a:gd name="T0" fmla="*/ 2147483646 w 128"/>
                <a:gd name="T1" fmla="*/ 0 h 128"/>
                <a:gd name="T2" fmla="*/ 2147483646 w 128"/>
                <a:gd name="T3" fmla="*/ 2147483646 h 128"/>
                <a:gd name="T4" fmla="*/ 2147483646 w 128"/>
                <a:gd name="T5" fmla="*/ 2147483646 h 128"/>
                <a:gd name="T6" fmla="*/ 2147483646 w 128"/>
                <a:gd name="T7" fmla="*/ 0 h 128"/>
                <a:gd name="T8" fmla="*/ 0 w 128"/>
                <a:gd name="T9" fmla="*/ 2147483646 h 128"/>
                <a:gd name="T10" fmla="*/ 0 w 128"/>
                <a:gd name="T11" fmla="*/ 2147483646 h 128"/>
                <a:gd name="T12" fmla="*/ 2147483646 w 128"/>
                <a:gd name="T13" fmla="*/ 2147483646 h 128"/>
                <a:gd name="T14" fmla="*/ 2147483646 w 128"/>
                <a:gd name="T15" fmla="*/ 2147483646 h 128"/>
                <a:gd name="T16" fmla="*/ 2147483646 w 128"/>
                <a:gd name="T17" fmla="*/ 2147483646 h 128"/>
                <a:gd name="T18" fmla="*/ 2147483646 w 128"/>
                <a:gd name="T19" fmla="*/ 2147483646 h 128"/>
                <a:gd name="T20" fmla="*/ 2147483646 w 128"/>
                <a:gd name="T21" fmla="*/ 2147483646 h 128"/>
                <a:gd name="T22" fmla="*/ 2147483646 w 128"/>
                <a:gd name="T23" fmla="*/ 2147483646 h 128"/>
                <a:gd name="T24" fmla="*/ 2147483646 w 128"/>
                <a:gd name="T25" fmla="*/ 0 h 128"/>
                <a:gd name="T26" fmla="*/ 2147483646 w 128"/>
                <a:gd name="T27" fmla="*/ 2147483646 h 128"/>
                <a:gd name="T28" fmla="*/ 2147483646 w 128"/>
                <a:gd name="T29" fmla="*/ 2147483646 h 128"/>
                <a:gd name="T30" fmla="*/ 2147483646 w 128"/>
                <a:gd name="T31" fmla="*/ 2147483646 h 128"/>
                <a:gd name="T32" fmla="*/ 2147483646 w 128"/>
                <a:gd name="T33" fmla="*/ 2147483646 h 128"/>
                <a:gd name="T34" fmla="*/ 2147483646 w 128"/>
                <a:gd name="T35" fmla="*/ 2147483646 h 128"/>
                <a:gd name="T36" fmla="*/ 2147483646 w 128"/>
                <a:gd name="T37" fmla="*/ 2147483646 h 128"/>
                <a:gd name="T38" fmla="*/ 2147483646 w 128"/>
                <a:gd name="T39" fmla="*/ 2147483646 h 128"/>
                <a:gd name="T40" fmla="*/ 2147483646 w 128"/>
                <a:gd name="T41" fmla="*/ 2147483646 h 128"/>
                <a:gd name="T42" fmla="*/ 2147483646 w 128"/>
                <a:gd name="T43" fmla="*/ 2147483646 h 128"/>
                <a:gd name="T44" fmla="*/ 2147483646 w 128"/>
                <a:gd name="T45" fmla="*/ 2147483646 h 128"/>
                <a:gd name="T46" fmla="*/ 2147483646 w 128"/>
                <a:gd name="T47" fmla="*/ 2147483646 h 128"/>
                <a:gd name="T48" fmla="*/ 2147483646 w 128"/>
                <a:gd name="T49" fmla="*/ 2147483646 h 128"/>
                <a:gd name="T50" fmla="*/ 2147483646 w 128"/>
                <a:gd name="T51" fmla="*/ 2147483646 h 128"/>
                <a:gd name="T52" fmla="*/ 2147483646 w 128"/>
                <a:gd name="T53" fmla="*/ 2147483646 h 1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28" h="128">
                  <a:moveTo>
                    <a:pt x="112" y="0"/>
                  </a:moveTo>
                  <a:cubicBezTo>
                    <a:pt x="112" y="0"/>
                    <a:pt x="89" y="6"/>
                    <a:pt x="68" y="12"/>
                  </a:cubicBezTo>
                  <a:cubicBezTo>
                    <a:pt x="65" y="12"/>
                    <a:pt x="63" y="12"/>
                    <a:pt x="60" y="12"/>
                  </a:cubicBezTo>
                  <a:cubicBezTo>
                    <a:pt x="40" y="7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9"/>
                    <a:pt x="8" y="113"/>
                    <a:pt x="16" y="116"/>
                  </a:cubicBezTo>
                  <a:cubicBezTo>
                    <a:pt x="16" y="116"/>
                    <a:pt x="38" y="122"/>
                    <a:pt x="60" y="128"/>
                  </a:cubicBezTo>
                  <a:cubicBezTo>
                    <a:pt x="63" y="128"/>
                    <a:pt x="65" y="128"/>
                    <a:pt x="68" y="128"/>
                  </a:cubicBezTo>
                  <a:cubicBezTo>
                    <a:pt x="90" y="122"/>
                    <a:pt x="112" y="116"/>
                    <a:pt x="112" y="116"/>
                  </a:cubicBezTo>
                  <a:cubicBezTo>
                    <a:pt x="120" y="114"/>
                    <a:pt x="128" y="109"/>
                    <a:pt x="128" y="100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  <a:close/>
                  <a:moveTo>
                    <a:pt x="60" y="120"/>
                  </a:moveTo>
                  <a:cubicBezTo>
                    <a:pt x="38" y="114"/>
                    <a:pt x="16" y="108"/>
                    <a:pt x="16" y="108"/>
                  </a:cubicBezTo>
                  <a:cubicBezTo>
                    <a:pt x="11" y="107"/>
                    <a:pt x="8" y="104"/>
                    <a:pt x="8" y="10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60" y="20"/>
                    <a:pt x="60" y="20"/>
                    <a:pt x="60" y="20"/>
                  </a:cubicBezTo>
                  <a:lnTo>
                    <a:pt x="60" y="120"/>
                  </a:lnTo>
                  <a:close/>
                  <a:moveTo>
                    <a:pt x="120" y="100"/>
                  </a:moveTo>
                  <a:cubicBezTo>
                    <a:pt x="120" y="104"/>
                    <a:pt x="116" y="107"/>
                    <a:pt x="112" y="108"/>
                  </a:cubicBezTo>
                  <a:cubicBezTo>
                    <a:pt x="112" y="108"/>
                    <a:pt x="90" y="114"/>
                    <a:pt x="68" y="1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6" y="8"/>
                    <a:pt x="120" y="12"/>
                    <a:pt x="120" y="16"/>
                  </a:cubicBezTo>
                  <a:lnTo>
                    <a:pt x="120" y="10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75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F61C5F8-0978-4C3D-A069-ADCF3009D50F}"/>
              </a:ext>
            </a:extLst>
          </p:cNvPr>
          <p:cNvGrpSpPr/>
          <p:nvPr/>
        </p:nvGrpSpPr>
        <p:grpSpPr bwMode="auto">
          <a:xfrm>
            <a:off x="2914650" y="1691963"/>
            <a:ext cx="1081088" cy="1244600"/>
            <a:chOff x="2913873" y="1835228"/>
            <a:chExt cx="1082387" cy="1244660"/>
          </a:xfrm>
        </p:grpSpPr>
        <p:sp>
          <p:nvSpPr>
            <p:cNvPr id="13" name="MH_Other_6">
              <a:extLst>
                <a:ext uri="{FF2B5EF4-FFF2-40B4-BE49-F238E27FC236}">
                  <a16:creationId xmlns:a16="http://schemas.microsoft.com/office/drawing/2014/main" id="{2924566A-AD19-4BDB-8E37-E988E284CD57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913873" y="1835228"/>
              <a:ext cx="1082387" cy="1244660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</a:gradFill>
            <a:ln w="15875">
              <a:noFill/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4" name="MH_Other_7">
              <a:extLst>
                <a:ext uri="{FF2B5EF4-FFF2-40B4-BE49-F238E27FC236}">
                  <a16:creationId xmlns:a16="http://schemas.microsoft.com/office/drawing/2014/main" id="{F601DBDD-45EF-4F43-A5F2-B9BE35F368A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298510" y="2276574"/>
              <a:ext cx="313114" cy="374668"/>
            </a:xfrm>
            <a:custGeom>
              <a:avLst/>
              <a:gdLst/>
              <a:ahLst/>
              <a:cxnLst/>
              <a:rect l="l" t="t" r="r" b="b"/>
              <a:pathLst>
                <a:path w="1674290" h="2018114">
                  <a:moveTo>
                    <a:pt x="307141" y="691642"/>
                  </a:moveTo>
                  <a:lnTo>
                    <a:pt x="1378912" y="691642"/>
                  </a:lnTo>
                  <a:lnTo>
                    <a:pt x="1369387" y="1458335"/>
                  </a:lnTo>
                  <a:cubicBezTo>
                    <a:pt x="1369387" y="1541769"/>
                    <a:pt x="1301750" y="1609406"/>
                    <a:pt x="1218316" y="1609406"/>
                  </a:cubicBezTo>
                  <a:lnTo>
                    <a:pt x="1158892" y="1609406"/>
                  </a:lnTo>
                  <a:lnTo>
                    <a:pt x="1158892" y="1898352"/>
                  </a:lnTo>
                  <a:cubicBezTo>
                    <a:pt x="1158892" y="1964495"/>
                    <a:pt x="1105273" y="2018114"/>
                    <a:pt x="1039130" y="2018114"/>
                  </a:cubicBezTo>
                  <a:cubicBezTo>
                    <a:pt x="972987" y="2018114"/>
                    <a:pt x="919368" y="1964495"/>
                    <a:pt x="919368" y="1898352"/>
                  </a:cubicBezTo>
                  <a:lnTo>
                    <a:pt x="919368" y="1609406"/>
                  </a:lnTo>
                  <a:lnTo>
                    <a:pt x="765901" y="1609406"/>
                  </a:lnTo>
                  <a:lnTo>
                    <a:pt x="765901" y="1898351"/>
                  </a:lnTo>
                  <a:cubicBezTo>
                    <a:pt x="765901" y="1964494"/>
                    <a:pt x="712282" y="2018113"/>
                    <a:pt x="646139" y="2018113"/>
                  </a:cubicBezTo>
                  <a:cubicBezTo>
                    <a:pt x="579996" y="2018113"/>
                    <a:pt x="526377" y="1964494"/>
                    <a:pt x="526377" y="1898351"/>
                  </a:cubicBezTo>
                  <a:lnTo>
                    <a:pt x="526377" y="1609406"/>
                  </a:lnTo>
                  <a:lnTo>
                    <a:pt x="458213" y="1609406"/>
                  </a:lnTo>
                  <a:cubicBezTo>
                    <a:pt x="374779" y="1609406"/>
                    <a:pt x="307141" y="1541769"/>
                    <a:pt x="307141" y="1458335"/>
                  </a:cubicBezTo>
                  <a:lnTo>
                    <a:pt x="307141" y="1156202"/>
                  </a:lnTo>
                  <a:lnTo>
                    <a:pt x="307141" y="854070"/>
                  </a:lnTo>
                  <a:close/>
                  <a:moveTo>
                    <a:pt x="1554528" y="683951"/>
                  </a:moveTo>
                  <a:cubicBezTo>
                    <a:pt x="1620671" y="683951"/>
                    <a:pt x="1674290" y="737570"/>
                    <a:pt x="1674290" y="803713"/>
                  </a:cubicBezTo>
                  <a:lnTo>
                    <a:pt x="1674290" y="1299148"/>
                  </a:lnTo>
                  <a:cubicBezTo>
                    <a:pt x="1674290" y="1365291"/>
                    <a:pt x="1620671" y="1418910"/>
                    <a:pt x="1554528" y="1418910"/>
                  </a:cubicBezTo>
                  <a:cubicBezTo>
                    <a:pt x="1488385" y="1418910"/>
                    <a:pt x="1434766" y="1365291"/>
                    <a:pt x="1434766" y="1299148"/>
                  </a:cubicBezTo>
                  <a:lnTo>
                    <a:pt x="1434766" y="803713"/>
                  </a:lnTo>
                  <a:cubicBezTo>
                    <a:pt x="1434766" y="737570"/>
                    <a:pt x="1488385" y="683951"/>
                    <a:pt x="1554528" y="683951"/>
                  </a:cubicBezTo>
                  <a:close/>
                  <a:moveTo>
                    <a:pt x="119762" y="683950"/>
                  </a:moveTo>
                  <a:cubicBezTo>
                    <a:pt x="185905" y="683950"/>
                    <a:pt x="239524" y="737569"/>
                    <a:pt x="239524" y="803712"/>
                  </a:cubicBezTo>
                  <a:lnTo>
                    <a:pt x="239524" y="1299147"/>
                  </a:lnTo>
                  <a:cubicBezTo>
                    <a:pt x="239524" y="1365290"/>
                    <a:pt x="185905" y="1418909"/>
                    <a:pt x="119762" y="1418909"/>
                  </a:cubicBezTo>
                  <a:cubicBezTo>
                    <a:pt x="53619" y="1418909"/>
                    <a:pt x="0" y="1365290"/>
                    <a:pt x="0" y="1299147"/>
                  </a:cubicBezTo>
                  <a:lnTo>
                    <a:pt x="0" y="803712"/>
                  </a:lnTo>
                  <a:cubicBezTo>
                    <a:pt x="0" y="737569"/>
                    <a:pt x="53619" y="683950"/>
                    <a:pt x="119762" y="683950"/>
                  </a:cubicBezTo>
                  <a:close/>
                  <a:moveTo>
                    <a:pt x="1058285" y="381191"/>
                  </a:moveTo>
                  <a:cubicBezTo>
                    <a:pt x="1028091" y="381191"/>
                    <a:pt x="1003614" y="405668"/>
                    <a:pt x="1003614" y="435862"/>
                  </a:cubicBezTo>
                  <a:cubicBezTo>
                    <a:pt x="1003614" y="466056"/>
                    <a:pt x="1028091" y="490533"/>
                    <a:pt x="1058285" y="490533"/>
                  </a:cubicBezTo>
                  <a:cubicBezTo>
                    <a:pt x="1088479" y="490533"/>
                    <a:pt x="1112956" y="466056"/>
                    <a:pt x="1112956" y="435862"/>
                  </a:cubicBezTo>
                  <a:cubicBezTo>
                    <a:pt x="1112956" y="405668"/>
                    <a:pt x="1088479" y="381191"/>
                    <a:pt x="1058285" y="381191"/>
                  </a:cubicBezTo>
                  <a:close/>
                  <a:moveTo>
                    <a:pt x="620445" y="381191"/>
                  </a:moveTo>
                  <a:cubicBezTo>
                    <a:pt x="590251" y="381191"/>
                    <a:pt x="565774" y="405668"/>
                    <a:pt x="565774" y="435862"/>
                  </a:cubicBezTo>
                  <a:cubicBezTo>
                    <a:pt x="565774" y="466056"/>
                    <a:pt x="590251" y="490533"/>
                    <a:pt x="620445" y="490533"/>
                  </a:cubicBezTo>
                  <a:cubicBezTo>
                    <a:pt x="650639" y="490533"/>
                    <a:pt x="675116" y="466056"/>
                    <a:pt x="675116" y="435862"/>
                  </a:cubicBezTo>
                  <a:cubicBezTo>
                    <a:pt x="675116" y="405668"/>
                    <a:pt x="650639" y="381191"/>
                    <a:pt x="620445" y="381191"/>
                  </a:cubicBezTo>
                  <a:close/>
                  <a:moveTo>
                    <a:pt x="508384" y="1373"/>
                  </a:moveTo>
                  <a:cubicBezTo>
                    <a:pt x="515956" y="3701"/>
                    <a:pt x="522639" y="8917"/>
                    <a:pt x="526639" y="16470"/>
                  </a:cubicBezTo>
                  <a:lnTo>
                    <a:pt x="615978" y="185144"/>
                  </a:lnTo>
                  <a:cubicBezTo>
                    <a:pt x="687009" y="148129"/>
                    <a:pt x="767930" y="128483"/>
                    <a:pt x="853439" y="128483"/>
                  </a:cubicBezTo>
                  <a:cubicBezTo>
                    <a:pt x="932860" y="128483"/>
                    <a:pt x="1008322" y="145431"/>
                    <a:pt x="1075718" y="177325"/>
                  </a:cubicBezTo>
                  <a:lnTo>
                    <a:pt x="1150798" y="40824"/>
                  </a:lnTo>
                  <a:cubicBezTo>
                    <a:pt x="1154917" y="33335"/>
                    <a:pt x="1161682" y="28224"/>
                    <a:pt x="1169289" y="26016"/>
                  </a:cubicBezTo>
                  <a:cubicBezTo>
                    <a:pt x="1176896" y="23808"/>
                    <a:pt x="1185346" y="24501"/>
                    <a:pt x="1192835" y="28621"/>
                  </a:cubicBezTo>
                  <a:cubicBezTo>
                    <a:pt x="1207813" y="36859"/>
                    <a:pt x="1213277" y="55680"/>
                    <a:pt x="1205038" y="70658"/>
                  </a:cubicBezTo>
                  <a:lnTo>
                    <a:pt x="1130773" y="205677"/>
                  </a:lnTo>
                  <a:cubicBezTo>
                    <a:pt x="1280708" y="293097"/>
                    <a:pt x="1383706" y="450928"/>
                    <a:pt x="1395615" y="633899"/>
                  </a:cubicBezTo>
                  <a:lnTo>
                    <a:pt x="311263" y="633899"/>
                  </a:lnTo>
                  <a:cubicBezTo>
                    <a:pt x="322782" y="456918"/>
                    <a:pt x="419524" y="303459"/>
                    <a:pt x="560939" y="213488"/>
                  </a:cubicBezTo>
                  <a:lnTo>
                    <a:pt x="471935" y="45445"/>
                  </a:lnTo>
                  <a:cubicBezTo>
                    <a:pt x="463934" y="30339"/>
                    <a:pt x="469694" y="11606"/>
                    <a:pt x="484800" y="3605"/>
                  </a:cubicBezTo>
                  <a:cubicBezTo>
                    <a:pt x="492353" y="-395"/>
                    <a:pt x="500812" y="-955"/>
                    <a:pt x="508384" y="1373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3C4A591-D1C4-43A0-8EAD-865BC442494D}"/>
              </a:ext>
            </a:extLst>
          </p:cNvPr>
          <p:cNvGrpSpPr/>
          <p:nvPr/>
        </p:nvGrpSpPr>
        <p:grpSpPr bwMode="auto">
          <a:xfrm>
            <a:off x="4665663" y="2742888"/>
            <a:ext cx="1084262" cy="1244600"/>
            <a:chOff x="4665431" y="2885827"/>
            <a:chExt cx="1084059" cy="1244660"/>
          </a:xfrm>
        </p:grpSpPr>
        <p:sp>
          <p:nvSpPr>
            <p:cNvPr id="16" name="MH_Other_5">
              <a:extLst>
                <a:ext uri="{FF2B5EF4-FFF2-40B4-BE49-F238E27FC236}">
                  <a16:creationId xmlns:a16="http://schemas.microsoft.com/office/drawing/2014/main" id="{86332346-8497-492C-BDC9-424F3BD64BE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665431" y="2885827"/>
              <a:ext cx="1084059" cy="1244660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</a:gradFill>
            <a:ln w="15875">
              <a:noFill/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7" name="MH_Other_8">
              <a:extLst>
                <a:ext uri="{FF2B5EF4-FFF2-40B4-BE49-F238E27FC236}">
                  <a16:creationId xmlns:a16="http://schemas.microsoft.com/office/drawing/2014/main" id="{341C67A6-EF30-4227-B66B-AECE258AA04A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 bwMode="auto">
            <a:xfrm>
              <a:off x="5019377" y="3314473"/>
              <a:ext cx="376168" cy="387369"/>
            </a:xfrm>
            <a:custGeom>
              <a:avLst/>
              <a:gdLst>
                <a:gd name="T0" fmla="*/ 2147483646 w 90"/>
                <a:gd name="T1" fmla="*/ 2147483646 h 93"/>
                <a:gd name="T2" fmla="*/ 2147483646 w 90"/>
                <a:gd name="T3" fmla="*/ 2147483646 h 93"/>
                <a:gd name="T4" fmla="*/ 2147483646 w 90"/>
                <a:gd name="T5" fmla="*/ 2147483646 h 93"/>
                <a:gd name="T6" fmla="*/ 2147483646 w 90"/>
                <a:gd name="T7" fmla="*/ 2147483646 h 93"/>
                <a:gd name="T8" fmla="*/ 2147483646 w 90"/>
                <a:gd name="T9" fmla="*/ 2147483646 h 93"/>
                <a:gd name="T10" fmla="*/ 0 w 90"/>
                <a:gd name="T11" fmla="*/ 2147483646 h 93"/>
                <a:gd name="T12" fmla="*/ 0 w 90"/>
                <a:gd name="T13" fmla="*/ 2147483646 h 93"/>
                <a:gd name="T14" fmla="*/ 2147483646 w 90"/>
                <a:gd name="T15" fmla="*/ 2147483646 h 93"/>
                <a:gd name="T16" fmla="*/ 2147483646 w 90"/>
                <a:gd name="T17" fmla="*/ 2147483646 h 93"/>
                <a:gd name="T18" fmla="*/ 2147483646 w 90"/>
                <a:gd name="T19" fmla="*/ 2147483646 h 93"/>
                <a:gd name="T20" fmla="*/ 2147483646 w 90"/>
                <a:gd name="T21" fmla="*/ 2147483646 h 93"/>
                <a:gd name="T22" fmla="*/ 2147483646 w 90"/>
                <a:gd name="T23" fmla="*/ 2147483646 h 93"/>
                <a:gd name="T24" fmla="*/ 2147483646 w 90"/>
                <a:gd name="T25" fmla="*/ 2147483646 h 93"/>
                <a:gd name="T26" fmla="*/ 2147483646 w 90"/>
                <a:gd name="T27" fmla="*/ 2147483646 h 93"/>
                <a:gd name="T28" fmla="*/ 2147483646 w 90"/>
                <a:gd name="T29" fmla="*/ 2147483646 h 93"/>
                <a:gd name="T30" fmla="*/ 2147483646 w 90"/>
                <a:gd name="T31" fmla="*/ 2147483646 h 93"/>
                <a:gd name="T32" fmla="*/ 2147483646 w 90"/>
                <a:gd name="T33" fmla="*/ 2147483646 h 93"/>
                <a:gd name="T34" fmla="*/ 2147483646 w 90"/>
                <a:gd name="T35" fmla="*/ 2147483646 h 93"/>
                <a:gd name="T36" fmla="*/ 2147483646 w 90"/>
                <a:gd name="T37" fmla="*/ 2147483646 h 93"/>
                <a:gd name="T38" fmla="*/ 2147483646 w 90"/>
                <a:gd name="T39" fmla="*/ 2147483646 h 93"/>
                <a:gd name="T40" fmla="*/ 2147483646 w 90"/>
                <a:gd name="T41" fmla="*/ 2147483646 h 93"/>
                <a:gd name="T42" fmla="*/ 2147483646 w 90"/>
                <a:gd name="T43" fmla="*/ 2147483646 h 93"/>
                <a:gd name="T44" fmla="*/ 2147483646 w 90"/>
                <a:gd name="T45" fmla="*/ 2147483646 h 93"/>
                <a:gd name="T46" fmla="*/ 2147483646 w 90"/>
                <a:gd name="T47" fmla="*/ 2147483646 h 93"/>
                <a:gd name="T48" fmla="*/ 2147483646 w 90"/>
                <a:gd name="T49" fmla="*/ 2147483646 h 93"/>
                <a:gd name="T50" fmla="*/ 2147483646 w 90"/>
                <a:gd name="T51" fmla="*/ 2147483646 h 93"/>
                <a:gd name="T52" fmla="*/ 2147483646 w 90"/>
                <a:gd name="T53" fmla="*/ 2147483646 h 93"/>
                <a:gd name="T54" fmla="*/ 2147483646 w 90"/>
                <a:gd name="T55" fmla="*/ 2147483646 h 93"/>
                <a:gd name="T56" fmla="*/ 2147483646 w 90"/>
                <a:gd name="T57" fmla="*/ 2147483646 h 93"/>
                <a:gd name="T58" fmla="*/ 2147483646 w 90"/>
                <a:gd name="T59" fmla="*/ 2147483646 h 93"/>
                <a:gd name="T60" fmla="*/ 2147483646 w 90"/>
                <a:gd name="T61" fmla="*/ 2147483646 h 93"/>
                <a:gd name="T62" fmla="*/ 2147483646 w 90"/>
                <a:gd name="T63" fmla="*/ 2147483646 h 93"/>
                <a:gd name="T64" fmla="*/ 2147483646 w 90"/>
                <a:gd name="T65" fmla="*/ 2147483646 h 93"/>
                <a:gd name="T66" fmla="*/ 2147483646 w 90"/>
                <a:gd name="T67" fmla="*/ 2147483646 h 93"/>
                <a:gd name="T68" fmla="*/ 2147483646 w 90"/>
                <a:gd name="T69" fmla="*/ 2147483646 h 93"/>
                <a:gd name="T70" fmla="*/ 2147483646 w 90"/>
                <a:gd name="T71" fmla="*/ 2147483646 h 93"/>
                <a:gd name="T72" fmla="*/ 2147483646 w 90"/>
                <a:gd name="T73" fmla="*/ 2147483646 h 93"/>
                <a:gd name="T74" fmla="*/ 2147483646 w 90"/>
                <a:gd name="T75" fmla="*/ 2147483646 h 93"/>
                <a:gd name="T76" fmla="*/ 2147483646 w 90"/>
                <a:gd name="T77" fmla="*/ 2147483646 h 93"/>
                <a:gd name="T78" fmla="*/ 2147483646 w 90"/>
                <a:gd name="T79" fmla="*/ 2147483646 h 93"/>
                <a:gd name="T80" fmla="*/ 2147483646 w 90"/>
                <a:gd name="T81" fmla="*/ 2147483646 h 93"/>
                <a:gd name="T82" fmla="*/ 2147483646 w 90"/>
                <a:gd name="T83" fmla="*/ 2147483646 h 93"/>
                <a:gd name="T84" fmla="*/ 2147483646 w 90"/>
                <a:gd name="T85" fmla="*/ 2147483646 h 93"/>
                <a:gd name="T86" fmla="*/ 2147483646 w 90"/>
                <a:gd name="T87" fmla="*/ 2147483646 h 93"/>
                <a:gd name="T88" fmla="*/ 2147483646 w 90"/>
                <a:gd name="T89" fmla="*/ 2147483646 h 93"/>
                <a:gd name="T90" fmla="*/ 2147483646 w 90"/>
                <a:gd name="T91" fmla="*/ 2147483646 h 93"/>
                <a:gd name="T92" fmla="*/ 2147483646 w 90"/>
                <a:gd name="T93" fmla="*/ 2147483646 h 93"/>
                <a:gd name="T94" fmla="*/ 2147483646 w 90"/>
                <a:gd name="T95" fmla="*/ 2147483646 h 93"/>
                <a:gd name="T96" fmla="*/ 2147483646 w 90"/>
                <a:gd name="T97" fmla="*/ 2147483646 h 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90" h="93">
                  <a:moveTo>
                    <a:pt x="86" y="38"/>
                  </a:moveTo>
                  <a:cubicBezTo>
                    <a:pt x="88" y="40"/>
                    <a:pt x="90" y="43"/>
                    <a:pt x="90" y="46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8"/>
                    <a:pt x="86" y="93"/>
                    <a:pt x="81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4" y="93"/>
                    <a:pt x="0" y="88"/>
                    <a:pt x="0" y="8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1" y="41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3" y="39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3" y="0"/>
                    <a:pt x="46" y="0"/>
                    <a:pt x="50" y="3"/>
                  </a:cubicBezTo>
                  <a:cubicBezTo>
                    <a:pt x="86" y="38"/>
                    <a:pt x="86" y="38"/>
                    <a:pt x="86" y="38"/>
                  </a:cubicBezTo>
                  <a:close/>
                  <a:moveTo>
                    <a:pt x="15" y="30"/>
                  </a:moveTo>
                  <a:cubicBezTo>
                    <a:pt x="15" y="52"/>
                    <a:pt x="15" y="52"/>
                    <a:pt x="15" y="52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25" y="35"/>
                  </a:moveTo>
                  <a:cubicBezTo>
                    <a:pt x="25" y="39"/>
                    <a:pt x="25" y="39"/>
                    <a:pt x="25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25" y="35"/>
                    <a:pt x="25" y="35"/>
                    <a:pt x="25" y="35"/>
                  </a:cubicBezTo>
                  <a:close/>
                  <a:moveTo>
                    <a:pt x="25" y="51"/>
                  </a:moveTo>
                  <a:cubicBezTo>
                    <a:pt x="25" y="55"/>
                    <a:pt x="25" y="55"/>
                    <a:pt x="25" y="55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25" y="51"/>
                    <a:pt x="25" y="51"/>
                    <a:pt x="25" y="51"/>
                  </a:cubicBezTo>
                  <a:close/>
                  <a:moveTo>
                    <a:pt x="25" y="43"/>
                  </a:moveTo>
                  <a:cubicBezTo>
                    <a:pt x="25" y="47"/>
                    <a:pt x="25" y="47"/>
                    <a:pt x="25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25" y="43"/>
                    <a:pt x="25" y="43"/>
                    <a:pt x="25" y="43"/>
                  </a:cubicBezTo>
                  <a:close/>
                  <a:moveTo>
                    <a:pt x="10" y="87"/>
                  </a:move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8"/>
                    <a:pt x="28" y="67"/>
                  </a:cubicBezTo>
                  <a:cubicBezTo>
                    <a:pt x="27" y="66"/>
                    <a:pt x="26" y="66"/>
                    <a:pt x="25" y="67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6" y="85"/>
                    <a:pt x="6" y="86"/>
                    <a:pt x="7" y="87"/>
                  </a:cubicBezTo>
                  <a:cubicBezTo>
                    <a:pt x="8" y="87"/>
                    <a:pt x="9" y="87"/>
                    <a:pt x="10" y="87"/>
                  </a:cubicBezTo>
                  <a:close/>
                  <a:moveTo>
                    <a:pt x="84" y="84"/>
                  </a:moveTo>
                  <a:cubicBezTo>
                    <a:pt x="66" y="67"/>
                    <a:pt x="66" y="67"/>
                    <a:pt x="66" y="67"/>
                  </a:cubicBezTo>
                  <a:cubicBezTo>
                    <a:pt x="65" y="66"/>
                    <a:pt x="64" y="66"/>
                    <a:pt x="63" y="67"/>
                  </a:cubicBezTo>
                  <a:cubicBezTo>
                    <a:pt x="62" y="68"/>
                    <a:pt x="62" y="69"/>
                    <a:pt x="63" y="69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2" y="87"/>
                    <a:pt x="83" y="87"/>
                    <a:pt x="84" y="87"/>
                  </a:cubicBezTo>
                  <a:cubicBezTo>
                    <a:pt x="85" y="86"/>
                    <a:pt x="85" y="85"/>
                    <a:pt x="84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4BAFB9E-7AA7-492C-8A22-25FBF98BAA29}"/>
              </a:ext>
            </a:extLst>
          </p:cNvPr>
          <p:cNvGrpSpPr/>
          <p:nvPr/>
        </p:nvGrpSpPr>
        <p:grpSpPr bwMode="auto">
          <a:xfrm>
            <a:off x="4031565" y="1691963"/>
            <a:ext cx="1138928" cy="1244600"/>
            <a:chOff x="4031517" y="1835228"/>
            <a:chExt cx="1138500" cy="1244660"/>
          </a:xfrm>
        </p:grpSpPr>
        <p:sp>
          <p:nvSpPr>
            <p:cNvPr id="19" name="MH_Title_1">
              <a:extLst>
                <a:ext uri="{FF2B5EF4-FFF2-40B4-BE49-F238E27FC236}">
                  <a16:creationId xmlns:a16="http://schemas.microsoft.com/office/drawing/2014/main" id="{DF5E83CC-B816-415B-B251-BC9939CC7FA9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087748" y="1835228"/>
              <a:ext cx="1082269" cy="1244660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</a:gra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F0C8D18-26F6-4EBA-9FBF-CAC264BF9AE0}"/>
                </a:ext>
              </a:extLst>
            </p:cNvPr>
            <p:cNvSpPr txBox="1"/>
            <p:nvPr/>
          </p:nvSpPr>
          <p:spPr>
            <a:xfrm>
              <a:off x="4031517" y="2083843"/>
              <a:ext cx="1127497" cy="6463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421D4A0B-46EE-4ECA-ACF5-74A0FEAE8F1B}"/>
              </a:ext>
            </a:extLst>
          </p:cNvPr>
          <p:cNvGrpSpPr/>
          <p:nvPr/>
        </p:nvGrpSpPr>
        <p:grpSpPr bwMode="auto">
          <a:xfrm>
            <a:off x="5988050" y="3100065"/>
            <a:ext cx="2451100" cy="1065418"/>
            <a:chOff x="606055" y="618799"/>
            <a:chExt cx="2486249" cy="849021"/>
          </a:xfrm>
        </p:grpSpPr>
        <p:sp>
          <p:nvSpPr>
            <p:cNvPr id="22" name="TextBox 50">
              <a:extLst>
                <a:ext uri="{FF2B5EF4-FFF2-40B4-BE49-F238E27FC236}">
                  <a16:creationId xmlns:a16="http://schemas.microsoft.com/office/drawing/2014/main" id="{A6141B23-DC1F-4EF2-AEB1-C892A90803AC}"/>
                </a:ext>
              </a:extLst>
            </p:cNvPr>
            <p:cNvSpPr txBox="1"/>
            <p:nvPr/>
          </p:nvSpPr>
          <p:spPr>
            <a:xfrm>
              <a:off x="606055" y="618799"/>
              <a:ext cx="2486249" cy="3698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3" name="TextBox 51">
              <a:extLst>
                <a:ext uri="{FF2B5EF4-FFF2-40B4-BE49-F238E27FC236}">
                  <a16:creationId xmlns:a16="http://schemas.microsoft.com/office/drawing/2014/main" id="{855C20B0-42A5-4DDA-9B06-B6F7E42E7A05}"/>
                </a:ext>
              </a:extLst>
            </p:cNvPr>
            <p:cNvSpPr txBox="1"/>
            <p:nvPr/>
          </p:nvSpPr>
          <p:spPr>
            <a:xfrm>
              <a:off x="606055" y="975555"/>
              <a:ext cx="2344546" cy="4922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4" name="Group 49">
            <a:extLst>
              <a:ext uri="{FF2B5EF4-FFF2-40B4-BE49-F238E27FC236}">
                <a16:creationId xmlns:a16="http://schemas.microsoft.com/office/drawing/2014/main" id="{76EA9E5A-EBFD-493A-950A-F9E1CADE4232}"/>
              </a:ext>
            </a:extLst>
          </p:cNvPr>
          <p:cNvGrpSpPr/>
          <p:nvPr/>
        </p:nvGrpSpPr>
        <p:grpSpPr bwMode="auto">
          <a:xfrm>
            <a:off x="833438" y="3049595"/>
            <a:ext cx="2336916" cy="1053977"/>
            <a:chOff x="606055" y="627825"/>
            <a:chExt cx="2370433" cy="841315"/>
          </a:xfrm>
        </p:grpSpPr>
        <p:sp>
          <p:nvSpPr>
            <p:cNvPr id="25" name="TextBox 50">
              <a:extLst>
                <a:ext uri="{FF2B5EF4-FFF2-40B4-BE49-F238E27FC236}">
                  <a16:creationId xmlns:a16="http://schemas.microsoft.com/office/drawing/2014/main" id="{14D555FF-22CE-4248-A775-4DF459ED9500}"/>
                </a:ext>
              </a:extLst>
            </p:cNvPr>
            <p:cNvSpPr txBox="1"/>
            <p:nvPr/>
          </p:nvSpPr>
          <p:spPr>
            <a:xfrm>
              <a:off x="631937" y="627825"/>
              <a:ext cx="2344551" cy="3705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en-US" altLang="zh-CN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6" name="TextBox 51">
              <a:extLst>
                <a:ext uri="{FF2B5EF4-FFF2-40B4-BE49-F238E27FC236}">
                  <a16:creationId xmlns:a16="http://schemas.microsoft.com/office/drawing/2014/main" id="{FC208964-72A6-4BB7-AB80-8A7942C5DE4A}"/>
                </a:ext>
              </a:extLst>
            </p:cNvPr>
            <p:cNvSpPr txBox="1"/>
            <p:nvPr/>
          </p:nvSpPr>
          <p:spPr>
            <a:xfrm>
              <a:off x="606055" y="976048"/>
              <a:ext cx="2344551" cy="4930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algn="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 sz="110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字魂58号-创中黑" panose="00000500000000000000" pitchFamily="2" charset="-122"/>
                  <a:ea typeface="字魂58号-创中黑" panose="00000500000000000000" pitchFamily="2" charset="-122"/>
                </a:defRPr>
              </a:lvl1pPr>
            </a:lstStyle>
            <a:p>
              <a:r>
                <a:rPr lang="en-US" altLang="zh-CN" sz="1200" dirty="0"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7" name="Group 49">
            <a:extLst>
              <a:ext uri="{FF2B5EF4-FFF2-40B4-BE49-F238E27FC236}">
                <a16:creationId xmlns:a16="http://schemas.microsoft.com/office/drawing/2014/main" id="{49D5E39D-0303-4C92-A07F-9657F036799C}"/>
              </a:ext>
            </a:extLst>
          </p:cNvPr>
          <p:cNvGrpSpPr/>
          <p:nvPr/>
        </p:nvGrpSpPr>
        <p:grpSpPr bwMode="auto">
          <a:xfrm>
            <a:off x="333375" y="1708483"/>
            <a:ext cx="2311400" cy="1090163"/>
            <a:chOff x="606055" y="599542"/>
            <a:chExt cx="2344551" cy="868261"/>
          </a:xfrm>
        </p:grpSpPr>
        <p:sp>
          <p:nvSpPr>
            <p:cNvPr id="28" name="TextBox 50">
              <a:extLst>
                <a:ext uri="{FF2B5EF4-FFF2-40B4-BE49-F238E27FC236}">
                  <a16:creationId xmlns:a16="http://schemas.microsoft.com/office/drawing/2014/main" id="{FA045740-BBC5-483C-995A-768A3B8A1481}"/>
                </a:ext>
              </a:extLst>
            </p:cNvPr>
            <p:cNvSpPr txBox="1"/>
            <p:nvPr/>
          </p:nvSpPr>
          <p:spPr>
            <a:xfrm>
              <a:off x="606055" y="599542"/>
              <a:ext cx="2344551" cy="3696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en-US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9" name="TextBox 51">
              <a:extLst>
                <a:ext uri="{FF2B5EF4-FFF2-40B4-BE49-F238E27FC236}">
                  <a16:creationId xmlns:a16="http://schemas.microsoft.com/office/drawing/2014/main" id="{DAF5DBE1-1578-4AEF-8846-BD67C226D71E}"/>
                </a:ext>
              </a:extLst>
            </p:cNvPr>
            <p:cNvSpPr txBox="1"/>
            <p:nvPr/>
          </p:nvSpPr>
          <p:spPr>
            <a:xfrm>
              <a:off x="606055" y="975809"/>
              <a:ext cx="2344551" cy="4919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  <a:endParaRPr lang="en-US" altLang="zh-CN" sz="1200" b="1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30" name="Group 49">
            <a:extLst>
              <a:ext uri="{FF2B5EF4-FFF2-40B4-BE49-F238E27FC236}">
                <a16:creationId xmlns:a16="http://schemas.microsoft.com/office/drawing/2014/main" id="{857464B4-EEFB-4BCA-950F-E4D001E0F8B7}"/>
              </a:ext>
            </a:extLst>
          </p:cNvPr>
          <p:cNvGrpSpPr/>
          <p:nvPr/>
        </p:nvGrpSpPr>
        <p:grpSpPr bwMode="auto">
          <a:xfrm>
            <a:off x="6556375" y="1657016"/>
            <a:ext cx="2451100" cy="1125754"/>
            <a:chOff x="606055" y="570531"/>
            <a:chExt cx="2486249" cy="898610"/>
          </a:xfrm>
        </p:grpSpPr>
        <p:sp>
          <p:nvSpPr>
            <p:cNvPr id="31" name="TextBox 50">
              <a:extLst>
                <a:ext uri="{FF2B5EF4-FFF2-40B4-BE49-F238E27FC236}">
                  <a16:creationId xmlns:a16="http://schemas.microsoft.com/office/drawing/2014/main" id="{B6A9FE92-BB94-49CC-A995-4651FA2DD262}"/>
                </a:ext>
              </a:extLst>
            </p:cNvPr>
            <p:cNvSpPr txBox="1"/>
            <p:nvPr/>
          </p:nvSpPr>
          <p:spPr>
            <a:xfrm>
              <a:off x="606055" y="570531"/>
              <a:ext cx="2486249" cy="3705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2" name="TextBox 51">
              <a:extLst>
                <a:ext uri="{FF2B5EF4-FFF2-40B4-BE49-F238E27FC236}">
                  <a16:creationId xmlns:a16="http://schemas.microsoft.com/office/drawing/2014/main" id="{493E962E-4422-4637-A0AD-71BCBF753861}"/>
                </a:ext>
              </a:extLst>
            </p:cNvPr>
            <p:cNvSpPr txBox="1"/>
            <p:nvPr/>
          </p:nvSpPr>
          <p:spPr>
            <a:xfrm>
              <a:off x="606055" y="976048"/>
              <a:ext cx="2344546" cy="4930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200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A3546B4B-400E-4484-8777-702BA3D7BB46}"/>
              </a:ext>
            </a:extLst>
          </p:cNvPr>
          <p:cNvGrpSpPr/>
          <p:nvPr/>
        </p:nvGrpSpPr>
        <p:grpSpPr>
          <a:xfrm>
            <a:off x="229474" y="213488"/>
            <a:ext cx="410277" cy="396044"/>
            <a:chOff x="179512" y="123478"/>
            <a:chExt cx="410277" cy="396044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17811BF1-9024-44FE-B36E-3A9B09F696A6}"/>
                </a:ext>
              </a:extLst>
            </p:cNvPr>
            <p:cNvSpPr/>
            <p:nvPr/>
          </p:nvSpPr>
          <p:spPr>
            <a:xfrm>
              <a:off x="179512" y="123478"/>
              <a:ext cx="288032" cy="2880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C8B2A60B-B72F-4BD6-9693-D776D155B288}"/>
                </a:ext>
              </a:extLst>
            </p:cNvPr>
            <p:cNvSpPr/>
            <p:nvPr/>
          </p:nvSpPr>
          <p:spPr>
            <a:xfrm>
              <a:off x="373765" y="303498"/>
              <a:ext cx="216024" cy="216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2" name="文本框 48">
            <a:extLst>
              <a:ext uri="{FF2B5EF4-FFF2-40B4-BE49-F238E27FC236}">
                <a16:creationId xmlns:a16="http://schemas.microsoft.com/office/drawing/2014/main" id="{50750374-0895-4315-8B11-008607618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283" y="119122"/>
            <a:ext cx="24934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" name="Group 49">
            <a:extLst>
              <a:ext uri="{FF2B5EF4-FFF2-40B4-BE49-F238E27FC236}">
                <a16:creationId xmlns:a16="http://schemas.microsoft.com/office/drawing/2014/main" id="{29AFE2C0-841F-4940-982C-8263BA9BAE6E}"/>
              </a:ext>
            </a:extLst>
          </p:cNvPr>
          <p:cNvGrpSpPr/>
          <p:nvPr/>
        </p:nvGrpSpPr>
        <p:grpSpPr bwMode="auto">
          <a:xfrm>
            <a:off x="824283" y="3003798"/>
            <a:ext cx="2304256" cy="1065418"/>
            <a:chOff x="606055" y="618799"/>
            <a:chExt cx="2344546" cy="849021"/>
          </a:xfrm>
        </p:grpSpPr>
        <p:sp>
          <p:nvSpPr>
            <p:cNvPr id="7" name="TextBox 50">
              <a:extLst>
                <a:ext uri="{FF2B5EF4-FFF2-40B4-BE49-F238E27FC236}">
                  <a16:creationId xmlns:a16="http://schemas.microsoft.com/office/drawing/2014/main" id="{B23738A1-6B55-438B-BB68-48B94350BD42}"/>
                </a:ext>
              </a:extLst>
            </p:cNvPr>
            <p:cNvSpPr txBox="1"/>
            <p:nvPr/>
          </p:nvSpPr>
          <p:spPr>
            <a:xfrm>
              <a:off x="606055" y="618799"/>
              <a:ext cx="2045137" cy="4686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2400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8" name="TextBox 51">
              <a:extLst>
                <a:ext uri="{FF2B5EF4-FFF2-40B4-BE49-F238E27FC236}">
                  <a16:creationId xmlns:a16="http://schemas.microsoft.com/office/drawing/2014/main" id="{AC072E63-2724-4BD1-9DFE-B91A4E37C1C2}"/>
                </a:ext>
              </a:extLst>
            </p:cNvPr>
            <p:cNvSpPr txBox="1"/>
            <p:nvPr/>
          </p:nvSpPr>
          <p:spPr>
            <a:xfrm>
              <a:off x="606055" y="975555"/>
              <a:ext cx="2344546" cy="4922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9" name="Group 49">
            <a:extLst>
              <a:ext uri="{FF2B5EF4-FFF2-40B4-BE49-F238E27FC236}">
                <a16:creationId xmlns:a16="http://schemas.microsoft.com/office/drawing/2014/main" id="{72EE90EF-98D6-4578-81BE-BA44D125DB8B}"/>
              </a:ext>
            </a:extLst>
          </p:cNvPr>
          <p:cNvGrpSpPr/>
          <p:nvPr/>
        </p:nvGrpSpPr>
        <p:grpSpPr bwMode="auto">
          <a:xfrm>
            <a:off x="3563888" y="3003798"/>
            <a:ext cx="2304256" cy="1065418"/>
            <a:chOff x="606055" y="618799"/>
            <a:chExt cx="2344546" cy="849021"/>
          </a:xfrm>
        </p:grpSpPr>
        <p:sp>
          <p:nvSpPr>
            <p:cNvPr id="10" name="TextBox 50">
              <a:extLst>
                <a:ext uri="{FF2B5EF4-FFF2-40B4-BE49-F238E27FC236}">
                  <a16:creationId xmlns:a16="http://schemas.microsoft.com/office/drawing/2014/main" id="{ACC4D0F9-9B5D-4128-95EF-060B07CA3B90}"/>
                </a:ext>
              </a:extLst>
            </p:cNvPr>
            <p:cNvSpPr txBox="1"/>
            <p:nvPr/>
          </p:nvSpPr>
          <p:spPr>
            <a:xfrm>
              <a:off x="612396" y="618799"/>
              <a:ext cx="2045137" cy="4686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2400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1" name="TextBox 51">
              <a:extLst>
                <a:ext uri="{FF2B5EF4-FFF2-40B4-BE49-F238E27FC236}">
                  <a16:creationId xmlns:a16="http://schemas.microsoft.com/office/drawing/2014/main" id="{1ED4D832-232F-431C-9DE9-8EAE03D501C0}"/>
                </a:ext>
              </a:extLst>
            </p:cNvPr>
            <p:cNvSpPr txBox="1"/>
            <p:nvPr/>
          </p:nvSpPr>
          <p:spPr>
            <a:xfrm>
              <a:off x="606055" y="975555"/>
              <a:ext cx="2344546" cy="4922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2" name="Group 49">
            <a:extLst>
              <a:ext uri="{FF2B5EF4-FFF2-40B4-BE49-F238E27FC236}">
                <a16:creationId xmlns:a16="http://schemas.microsoft.com/office/drawing/2014/main" id="{87205742-AAE6-487C-B634-53961BFA0FB6}"/>
              </a:ext>
            </a:extLst>
          </p:cNvPr>
          <p:cNvGrpSpPr/>
          <p:nvPr/>
        </p:nvGrpSpPr>
        <p:grpSpPr bwMode="auto">
          <a:xfrm>
            <a:off x="6156176" y="3003798"/>
            <a:ext cx="2304256" cy="1065418"/>
            <a:chOff x="606055" y="618799"/>
            <a:chExt cx="2344546" cy="849021"/>
          </a:xfrm>
        </p:grpSpPr>
        <p:sp>
          <p:nvSpPr>
            <p:cNvPr id="13" name="TextBox 50">
              <a:extLst>
                <a:ext uri="{FF2B5EF4-FFF2-40B4-BE49-F238E27FC236}">
                  <a16:creationId xmlns:a16="http://schemas.microsoft.com/office/drawing/2014/main" id="{0A999BD0-7B01-4673-8374-A2E5C078DACA}"/>
                </a:ext>
              </a:extLst>
            </p:cNvPr>
            <p:cNvSpPr txBox="1"/>
            <p:nvPr/>
          </p:nvSpPr>
          <p:spPr>
            <a:xfrm>
              <a:off x="606055" y="618799"/>
              <a:ext cx="2045137" cy="4686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2400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id="{165049BE-1CF8-4632-BF4F-0A2649858E30}"/>
                </a:ext>
              </a:extLst>
            </p:cNvPr>
            <p:cNvSpPr txBox="1"/>
            <p:nvPr/>
          </p:nvSpPr>
          <p:spPr>
            <a:xfrm>
              <a:off x="606055" y="975555"/>
              <a:ext cx="2344546" cy="4922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38FF7493-E2C1-4D15-A5FB-B9279789C7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027"/>
          <a:stretch/>
        </p:blipFill>
        <p:spPr>
          <a:xfrm>
            <a:off x="824284" y="1242448"/>
            <a:ext cx="2163542" cy="17613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1B258E8-FD3B-4A08-9E9D-2C370C9A88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2008" b="22378"/>
          <a:stretch/>
        </p:blipFill>
        <p:spPr>
          <a:xfrm>
            <a:off x="3488578" y="1231534"/>
            <a:ext cx="2163542" cy="176134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3BD0AB1-09CC-419E-BFA6-37DA68570B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8519" b="14510"/>
          <a:stretch/>
        </p:blipFill>
        <p:spPr>
          <a:xfrm>
            <a:off x="6315957" y="1203598"/>
            <a:ext cx="2102357" cy="17613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C4EF4229-340D-416A-8419-C67304F6B33F}"/>
              </a:ext>
            </a:extLst>
          </p:cNvPr>
          <p:cNvGrpSpPr/>
          <p:nvPr/>
        </p:nvGrpSpPr>
        <p:grpSpPr>
          <a:xfrm>
            <a:off x="229474" y="213488"/>
            <a:ext cx="410277" cy="396044"/>
            <a:chOff x="179512" y="123478"/>
            <a:chExt cx="410277" cy="396044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D8CAEFF1-7E49-4F8E-8E76-8B0873EBBAF3}"/>
                </a:ext>
              </a:extLst>
            </p:cNvPr>
            <p:cNvSpPr/>
            <p:nvPr/>
          </p:nvSpPr>
          <p:spPr>
            <a:xfrm>
              <a:off x="179512" y="123478"/>
              <a:ext cx="288032" cy="2880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E7976547-A8EF-43C7-84F3-35FFFB220274}"/>
                </a:ext>
              </a:extLst>
            </p:cNvPr>
            <p:cNvSpPr/>
            <p:nvPr/>
          </p:nvSpPr>
          <p:spPr>
            <a:xfrm>
              <a:off x="373765" y="303498"/>
              <a:ext cx="216024" cy="216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8" name="文本框 48">
            <a:extLst>
              <a:ext uri="{FF2B5EF4-FFF2-40B4-BE49-F238E27FC236}">
                <a16:creationId xmlns:a16="http://schemas.microsoft.com/office/drawing/2014/main" id="{2481D8F9-4EAA-454E-A1C3-717AB1AC4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283" y="119122"/>
            <a:ext cx="24934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圆角矩形 10">
            <a:extLst>
              <a:ext uri="{FF2B5EF4-FFF2-40B4-BE49-F238E27FC236}">
                <a16:creationId xmlns:a16="http://schemas.microsoft.com/office/drawing/2014/main" id="{307BD3C8-4C74-4EEA-9A83-56AD3920C27C}"/>
              </a:ext>
            </a:extLst>
          </p:cNvPr>
          <p:cNvSpPr/>
          <p:nvPr/>
        </p:nvSpPr>
        <p:spPr>
          <a:xfrm flipH="1">
            <a:off x="971600" y="3512956"/>
            <a:ext cx="7090825" cy="982761"/>
          </a:xfrm>
          <a:prstGeom prst="roundRect">
            <a:avLst/>
          </a:prstGeom>
          <a:noFill/>
          <a:ln w="38100">
            <a:solidFill>
              <a:srgbClr val="CDAD6B"/>
            </a:soli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" name="五边形 11">
            <a:extLst>
              <a:ext uri="{FF2B5EF4-FFF2-40B4-BE49-F238E27FC236}">
                <a16:creationId xmlns:a16="http://schemas.microsoft.com/office/drawing/2014/main" id="{AB426A58-C2EE-4DDE-A69E-3922F4B57989}"/>
              </a:ext>
            </a:extLst>
          </p:cNvPr>
          <p:cNvSpPr/>
          <p:nvPr/>
        </p:nvSpPr>
        <p:spPr>
          <a:xfrm>
            <a:off x="7373250" y="3735645"/>
            <a:ext cx="1024580" cy="537383"/>
          </a:xfrm>
          <a:prstGeom prst="homePlate">
            <a:avLst>
              <a:gd name="adj" fmla="val 31490"/>
            </a:avLst>
          </a:prstGeom>
          <a:solidFill>
            <a:srgbClr val="CDAD6B"/>
          </a:solidFill>
          <a:ln w="38100">
            <a:solidFill>
              <a:srgbClr val="CDAD6B"/>
            </a:solidFill>
          </a:ln>
          <a:effectLst>
            <a:outerShdw blurRad="203200" dist="88900" dir="81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03</a:t>
            </a:r>
            <a:endParaRPr lang="zh-CN" altLang="en-US" sz="4000" dirty="0">
              <a:solidFill>
                <a:schemeClr val="bg1"/>
              </a:solidFill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4D195EA3-7483-4F72-8F9D-245C5014EF63}"/>
              </a:ext>
            </a:extLst>
          </p:cNvPr>
          <p:cNvSpPr/>
          <p:nvPr/>
        </p:nvSpPr>
        <p:spPr>
          <a:xfrm>
            <a:off x="1411754" y="3728183"/>
            <a:ext cx="552305" cy="552305"/>
          </a:xfrm>
          <a:prstGeom prst="ellipse">
            <a:avLst/>
          </a:prstGeom>
          <a:solidFill>
            <a:srgbClr val="CDAD6B"/>
          </a:solidFill>
          <a:ln w="50800">
            <a:solidFill>
              <a:srgbClr val="CDAD6B"/>
            </a:solidFill>
          </a:ln>
          <a:effectLst>
            <a:outerShdw blurRad="203200" dist="88900" dir="81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rtlCol="0" anchor="ctr">
            <a:noAutofit/>
          </a:bodyPr>
          <a:lstStyle/>
          <a:p>
            <a:pPr algn="ctr"/>
            <a:endParaRPr lang="zh-CN" altLang="en-US" sz="7000" b="1" spc="3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FBDAE7C-49AE-4256-B67F-B250B6B88296}"/>
              </a:ext>
            </a:extLst>
          </p:cNvPr>
          <p:cNvGrpSpPr/>
          <p:nvPr/>
        </p:nvGrpSpPr>
        <p:grpSpPr>
          <a:xfrm>
            <a:off x="971600" y="2394280"/>
            <a:ext cx="7426230" cy="982761"/>
            <a:chOff x="943429" y="3296507"/>
            <a:chExt cx="10309654" cy="1364343"/>
          </a:xfrm>
        </p:grpSpPr>
        <p:sp>
          <p:nvSpPr>
            <p:cNvPr id="20" name="圆角矩形 6">
              <a:extLst>
                <a:ext uri="{FF2B5EF4-FFF2-40B4-BE49-F238E27FC236}">
                  <a16:creationId xmlns:a16="http://schemas.microsoft.com/office/drawing/2014/main" id="{5B37532F-1D81-4988-A7CA-254997102477}"/>
                </a:ext>
              </a:extLst>
            </p:cNvPr>
            <p:cNvSpPr/>
            <p:nvPr/>
          </p:nvSpPr>
          <p:spPr>
            <a:xfrm flipH="1">
              <a:off x="943429" y="3296507"/>
              <a:ext cx="9844020" cy="1364343"/>
            </a:xfrm>
            <a:prstGeom prst="roundRect">
              <a:avLst/>
            </a:prstGeom>
            <a:noFill/>
            <a:ln w="38100">
              <a:solidFill>
                <a:srgbClr val="CDAD6B"/>
              </a:soli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五边形 7">
              <a:extLst>
                <a:ext uri="{FF2B5EF4-FFF2-40B4-BE49-F238E27FC236}">
                  <a16:creationId xmlns:a16="http://schemas.microsoft.com/office/drawing/2014/main" id="{21104F9D-5669-4AE2-AE51-466B233B80F2}"/>
                </a:ext>
              </a:extLst>
            </p:cNvPr>
            <p:cNvSpPr/>
            <p:nvPr/>
          </p:nvSpPr>
          <p:spPr>
            <a:xfrm>
              <a:off x="9830683" y="3605660"/>
              <a:ext cx="1422400" cy="746036"/>
            </a:xfrm>
            <a:prstGeom prst="homePlate">
              <a:avLst>
                <a:gd name="adj" fmla="val 31490"/>
              </a:avLst>
            </a:prstGeom>
            <a:solidFill>
              <a:srgbClr val="CDAD6B"/>
            </a:solidFill>
            <a:ln w="38100">
              <a:solidFill>
                <a:srgbClr val="CDAD6B"/>
              </a:solidFill>
            </a:ln>
            <a:effectLst>
              <a:outerShdw blurRad="203200" dist="88900" dir="8100000" sx="102000" sy="102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effectLst>
                    <a:innerShdw blurRad="63500" dist="38100" dir="189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rPr>
                <a:t>02</a:t>
              </a:r>
              <a:endParaRPr lang="zh-CN" altLang="en-US" sz="4000" dirty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BCFC1E01-D8AC-4681-8A4C-C070C24B4F6C}"/>
                </a:ext>
              </a:extLst>
            </p:cNvPr>
            <p:cNvSpPr/>
            <p:nvPr/>
          </p:nvSpPr>
          <p:spPr>
            <a:xfrm>
              <a:off x="1554484" y="3595302"/>
              <a:ext cx="766752" cy="766752"/>
            </a:xfrm>
            <a:prstGeom prst="ellipse">
              <a:avLst/>
            </a:prstGeom>
            <a:solidFill>
              <a:srgbClr val="CDAD6B"/>
            </a:solidFill>
            <a:ln w="50800">
              <a:solidFill>
                <a:srgbClr val="CDAD6B"/>
              </a:solidFill>
            </a:ln>
            <a:effectLst>
              <a:outerShdw blurRad="203200" dist="88900" dir="8100000" sx="102000" sy="102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80000" rtlCol="0" anchor="ctr">
              <a:noAutofit/>
            </a:bodyPr>
            <a:lstStyle/>
            <a:p>
              <a:pPr algn="ctr"/>
              <a:endParaRPr lang="zh-CN" altLang="en-US" sz="7000" b="1" spc="3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4" name="圆角矩形 2">
            <a:extLst>
              <a:ext uri="{FF2B5EF4-FFF2-40B4-BE49-F238E27FC236}">
                <a16:creationId xmlns:a16="http://schemas.microsoft.com/office/drawing/2014/main" id="{1C6CFA6E-C5B6-4E89-8F94-D2FA90CEF24A}"/>
              </a:ext>
            </a:extLst>
          </p:cNvPr>
          <p:cNvSpPr/>
          <p:nvPr/>
        </p:nvSpPr>
        <p:spPr>
          <a:xfrm flipH="1">
            <a:off x="971600" y="1275606"/>
            <a:ext cx="7090825" cy="982761"/>
          </a:xfrm>
          <a:prstGeom prst="roundRect">
            <a:avLst/>
          </a:prstGeom>
          <a:noFill/>
          <a:ln w="38100">
            <a:solidFill>
              <a:srgbClr val="CDAD6B"/>
            </a:soli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5" name="五边形 3">
            <a:extLst>
              <a:ext uri="{FF2B5EF4-FFF2-40B4-BE49-F238E27FC236}">
                <a16:creationId xmlns:a16="http://schemas.microsoft.com/office/drawing/2014/main" id="{44739CEB-C39E-44F2-9479-D8BCC5B3827E}"/>
              </a:ext>
            </a:extLst>
          </p:cNvPr>
          <p:cNvSpPr/>
          <p:nvPr/>
        </p:nvSpPr>
        <p:spPr>
          <a:xfrm>
            <a:off x="7373250" y="1498295"/>
            <a:ext cx="1024580" cy="537383"/>
          </a:xfrm>
          <a:prstGeom prst="homePlate">
            <a:avLst>
              <a:gd name="adj" fmla="val 31490"/>
            </a:avLst>
          </a:prstGeom>
          <a:solidFill>
            <a:srgbClr val="CDAD6B"/>
          </a:solidFill>
          <a:ln w="38100">
            <a:solidFill>
              <a:srgbClr val="CDAD6B"/>
            </a:solidFill>
          </a:ln>
          <a:effectLst>
            <a:outerShdw blurRad="203200" dist="88900" dir="81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01</a:t>
            </a:r>
            <a:endParaRPr lang="zh-CN" altLang="en-US" sz="4000" dirty="0">
              <a:solidFill>
                <a:schemeClr val="bg1"/>
              </a:solidFill>
              <a:effectLst>
                <a:innerShdw blurRad="63500" dist="38100" dir="189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E190DFDF-B3B2-418F-98A6-E059EDA5A2EA}"/>
              </a:ext>
            </a:extLst>
          </p:cNvPr>
          <p:cNvSpPr/>
          <p:nvPr/>
        </p:nvSpPr>
        <p:spPr>
          <a:xfrm>
            <a:off x="1411754" y="1490833"/>
            <a:ext cx="552305" cy="552305"/>
          </a:xfrm>
          <a:prstGeom prst="ellipse">
            <a:avLst/>
          </a:prstGeom>
          <a:solidFill>
            <a:srgbClr val="CDAD6B"/>
          </a:solidFill>
          <a:ln w="50800">
            <a:solidFill>
              <a:srgbClr val="CDAD6B"/>
            </a:solidFill>
          </a:ln>
          <a:effectLst>
            <a:outerShdw blurRad="203200" dist="88900" dir="81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rtlCol="0" anchor="ctr">
            <a:noAutofit/>
          </a:bodyPr>
          <a:lstStyle/>
          <a:p>
            <a:pPr algn="ctr"/>
            <a:endParaRPr lang="zh-CN" altLang="en-US" sz="7000" b="1" spc="30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58" name="TextBox 51">
            <a:extLst>
              <a:ext uri="{FF2B5EF4-FFF2-40B4-BE49-F238E27FC236}">
                <a16:creationId xmlns:a16="http://schemas.microsoft.com/office/drawing/2014/main" id="{DD2CF0F6-5BCB-4E31-87BA-E93A7423A503}"/>
              </a:ext>
            </a:extLst>
          </p:cNvPr>
          <p:cNvSpPr txBox="1"/>
          <p:nvPr/>
        </p:nvSpPr>
        <p:spPr bwMode="auto">
          <a:xfrm>
            <a:off x="2194349" y="1482919"/>
            <a:ext cx="49699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10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字魂58号-创中黑" panose="00000500000000000000" pitchFamily="2" charset="-122"/>
                <a:ea typeface="字魂58号-创中黑" panose="00000500000000000000" pitchFamily="2" charset="-122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59" name="TextBox 51">
            <a:extLst>
              <a:ext uri="{FF2B5EF4-FFF2-40B4-BE49-F238E27FC236}">
                <a16:creationId xmlns:a16="http://schemas.microsoft.com/office/drawing/2014/main" id="{7B8C8EE5-5F24-43EC-B880-39E172B9F4E0}"/>
              </a:ext>
            </a:extLst>
          </p:cNvPr>
          <p:cNvSpPr txBox="1"/>
          <p:nvPr/>
        </p:nvSpPr>
        <p:spPr bwMode="auto">
          <a:xfrm>
            <a:off x="2221044" y="2567836"/>
            <a:ext cx="49699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10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字魂58号-创中黑" panose="00000500000000000000" pitchFamily="2" charset="-122"/>
                <a:ea typeface="字魂58号-创中黑" panose="00000500000000000000" pitchFamily="2" charset="-122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60" name="TextBox 51">
            <a:extLst>
              <a:ext uri="{FF2B5EF4-FFF2-40B4-BE49-F238E27FC236}">
                <a16:creationId xmlns:a16="http://schemas.microsoft.com/office/drawing/2014/main" id="{26F3896F-40AF-48C3-87BB-8442EA93F327}"/>
              </a:ext>
            </a:extLst>
          </p:cNvPr>
          <p:cNvSpPr txBox="1"/>
          <p:nvPr/>
        </p:nvSpPr>
        <p:spPr bwMode="auto">
          <a:xfrm>
            <a:off x="2221044" y="3711947"/>
            <a:ext cx="49699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10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字魂58号-创中黑" panose="00000500000000000000" pitchFamily="2" charset="-122"/>
                <a:ea typeface="字魂58号-创中黑" panose="00000500000000000000" pitchFamily="2" charset="-122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61" name="MH_Other_3">
            <a:extLst>
              <a:ext uri="{FF2B5EF4-FFF2-40B4-BE49-F238E27FC236}">
                <a16:creationId xmlns:a16="http://schemas.microsoft.com/office/drawing/2014/main" id="{8F829FBB-89D4-4754-992F-038D772AE32E}"/>
              </a:ext>
            </a:extLst>
          </p:cNvPr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1547102" y="1635646"/>
            <a:ext cx="281608" cy="279320"/>
          </a:xfrm>
          <a:custGeom>
            <a:avLst/>
            <a:gdLst>
              <a:gd name="T0" fmla="*/ 2147483646 w 128"/>
              <a:gd name="T1" fmla="*/ 2147483646 h 128"/>
              <a:gd name="T2" fmla="*/ 2147483646 w 128"/>
              <a:gd name="T3" fmla="*/ 2147483646 h 128"/>
              <a:gd name="T4" fmla="*/ 2147483646 w 128"/>
              <a:gd name="T5" fmla="*/ 2147483646 h 128"/>
              <a:gd name="T6" fmla="*/ 2147483646 w 128"/>
              <a:gd name="T7" fmla="*/ 2147483646 h 128"/>
              <a:gd name="T8" fmla="*/ 2147483646 w 128"/>
              <a:gd name="T9" fmla="*/ 2147483646 h 128"/>
              <a:gd name="T10" fmla="*/ 2147483646 w 128"/>
              <a:gd name="T11" fmla="*/ 2147483646 h 128"/>
              <a:gd name="T12" fmla="*/ 2147483646 w 128"/>
              <a:gd name="T13" fmla="*/ 2147483646 h 128"/>
              <a:gd name="T14" fmla="*/ 2147483646 w 128"/>
              <a:gd name="T15" fmla="*/ 2147483646 h 128"/>
              <a:gd name="T16" fmla="*/ 2147483646 w 128"/>
              <a:gd name="T17" fmla="*/ 2147483646 h 128"/>
              <a:gd name="T18" fmla="*/ 2147483646 w 128"/>
              <a:gd name="T19" fmla="*/ 2147483646 h 128"/>
              <a:gd name="T20" fmla="*/ 2147483646 w 128"/>
              <a:gd name="T21" fmla="*/ 2147483646 h 128"/>
              <a:gd name="T22" fmla="*/ 2147483646 w 128"/>
              <a:gd name="T23" fmla="*/ 2147483646 h 128"/>
              <a:gd name="T24" fmla="*/ 2147483646 w 128"/>
              <a:gd name="T25" fmla="*/ 2147483646 h 128"/>
              <a:gd name="T26" fmla="*/ 2147483646 w 128"/>
              <a:gd name="T27" fmla="*/ 0 h 128"/>
              <a:gd name="T28" fmla="*/ 0 w 128"/>
              <a:gd name="T29" fmla="*/ 2147483646 h 128"/>
              <a:gd name="T30" fmla="*/ 2147483646 w 128"/>
              <a:gd name="T31" fmla="*/ 2147483646 h 128"/>
              <a:gd name="T32" fmla="*/ 2147483646 w 128"/>
              <a:gd name="T33" fmla="*/ 2147483646 h 128"/>
              <a:gd name="T34" fmla="*/ 2147483646 w 128"/>
              <a:gd name="T35" fmla="*/ 2147483646 h 128"/>
              <a:gd name="T36" fmla="*/ 2147483646 w 128"/>
              <a:gd name="T37" fmla="*/ 2147483646 h 128"/>
              <a:gd name="T38" fmla="*/ 2147483646 w 128"/>
              <a:gd name="T39" fmla="*/ 2147483646 h 128"/>
              <a:gd name="T40" fmla="*/ 2147483646 w 128"/>
              <a:gd name="T41" fmla="*/ 2147483646 h 128"/>
              <a:gd name="T42" fmla="*/ 2147483646 w 128"/>
              <a:gd name="T43" fmla="*/ 2147483646 h 128"/>
              <a:gd name="T44" fmla="*/ 2147483646 w 128"/>
              <a:gd name="T45" fmla="*/ 2147483646 h 128"/>
              <a:gd name="T46" fmla="*/ 2147483646 w 128"/>
              <a:gd name="T47" fmla="*/ 2147483646 h 128"/>
              <a:gd name="T48" fmla="*/ 2147483646 w 128"/>
              <a:gd name="T49" fmla="*/ 2147483646 h 128"/>
              <a:gd name="T50" fmla="*/ 2147483646 w 128"/>
              <a:gd name="T51" fmla="*/ 2147483646 h 128"/>
              <a:gd name="T52" fmla="*/ 2147483646 w 128"/>
              <a:gd name="T53" fmla="*/ 2147483646 h 128"/>
              <a:gd name="T54" fmla="*/ 2147483646 w 128"/>
              <a:gd name="T55" fmla="*/ 2147483646 h 128"/>
              <a:gd name="T56" fmla="*/ 2147483646 w 128"/>
              <a:gd name="T57" fmla="*/ 2147483646 h 128"/>
              <a:gd name="T58" fmla="*/ 2147483646 w 128"/>
              <a:gd name="T59" fmla="*/ 2147483646 h 128"/>
              <a:gd name="T60" fmla="*/ 2147483646 w 128"/>
              <a:gd name="T61" fmla="*/ 2147483646 h 128"/>
              <a:gd name="T62" fmla="*/ 2147483646 w 128"/>
              <a:gd name="T63" fmla="*/ 2147483646 h 128"/>
              <a:gd name="T64" fmla="*/ 2147483646 w 128"/>
              <a:gd name="T65" fmla="*/ 2147483646 h 128"/>
              <a:gd name="T66" fmla="*/ 2147483646 w 128"/>
              <a:gd name="T67" fmla="*/ 2147483646 h 128"/>
              <a:gd name="T68" fmla="*/ 2147483646 w 128"/>
              <a:gd name="T69" fmla="*/ 2147483646 h 128"/>
              <a:gd name="T70" fmla="*/ 2147483646 w 128"/>
              <a:gd name="T71" fmla="*/ 2147483646 h 128"/>
              <a:gd name="T72" fmla="*/ 2147483646 w 128"/>
              <a:gd name="T73" fmla="*/ 2147483646 h 128"/>
              <a:gd name="T74" fmla="*/ 2147483646 w 128"/>
              <a:gd name="T75" fmla="*/ 2147483646 h 128"/>
              <a:gd name="T76" fmla="*/ 2147483646 w 128"/>
              <a:gd name="T77" fmla="*/ 2147483646 h 128"/>
              <a:gd name="T78" fmla="*/ 2147483646 w 128"/>
              <a:gd name="T79" fmla="*/ 2147483646 h 128"/>
              <a:gd name="T80" fmla="*/ 2147483646 w 128"/>
              <a:gd name="T81" fmla="*/ 2147483646 h 128"/>
              <a:gd name="T82" fmla="*/ 2147483646 w 128"/>
              <a:gd name="T83" fmla="*/ 2147483646 h 128"/>
              <a:gd name="T84" fmla="*/ 2147483646 w 128"/>
              <a:gd name="T85" fmla="*/ 2147483646 h 128"/>
              <a:gd name="T86" fmla="*/ 2147483646 w 128"/>
              <a:gd name="T87" fmla="*/ 2147483646 h 128"/>
              <a:gd name="T88" fmla="*/ 2147483646 w 128"/>
              <a:gd name="T89" fmla="*/ 2147483646 h 128"/>
              <a:gd name="T90" fmla="*/ 2147483646 w 128"/>
              <a:gd name="T91" fmla="*/ 2147483646 h 128"/>
              <a:gd name="T92" fmla="*/ 2147483646 w 128"/>
              <a:gd name="T93" fmla="*/ 2147483646 h 128"/>
              <a:gd name="T94" fmla="*/ 2147483646 w 128"/>
              <a:gd name="T95" fmla="*/ 2147483646 h 128"/>
              <a:gd name="T96" fmla="*/ 2147483646 w 128"/>
              <a:gd name="T97" fmla="*/ 2147483646 h 128"/>
              <a:gd name="T98" fmla="*/ 2147483646 w 128"/>
              <a:gd name="T99" fmla="*/ 2147483646 h 128"/>
              <a:gd name="T100" fmla="*/ 2147483646 w 128"/>
              <a:gd name="T101" fmla="*/ 2147483646 h 128"/>
              <a:gd name="T102" fmla="*/ 2147483646 w 128"/>
              <a:gd name="T103" fmla="*/ 2147483646 h 128"/>
              <a:gd name="T104" fmla="*/ 2147483646 w 128"/>
              <a:gd name="T105" fmla="*/ 2147483646 h 128"/>
              <a:gd name="T106" fmla="*/ 2147483646 w 128"/>
              <a:gd name="T107" fmla="*/ 2147483646 h 12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28" h="128">
                <a:moveTo>
                  <a:pt x="54" y="52"/>
                </a:moveTo>
                <a:cubicBezTo>
                  <a:pt x="57" y="52"/>
                  <a:pt x="60" y="49"/>
                  <a:pt x="60" y="46"/>
                </a:cubicBezTo>
                <a:cubicBezTo>
                  <a:pt x="60" y="43"/>
                  <a:pt x="57" y="40"/>
                  <a:pt x="54" y="40"/>
                </a:cubicBezTo>
                <a:cubicBezTo>
                  <a:pt x="51" y="40"/>
                  <a:pt x="48" y="43"/>
                  <a:pt x="48" y="46"/>
                </a:cubicBezTo>
                <a:cubicBezTo>
                  <a:pt x="48" y="49"/>
                  <a:pt x="51" y="52"/>
                  <a:pt x="54" y="52"/>
                </a:cubicBezTo>
                <a:close/>
                <a:moveTo>
                  <a:pt x="78" y="52"/>
                </a:moveTo>
                <a:cubicBezTo>
                  <a:pt x="81" y="52"/>
                  <a:pt x="84" y="49"/>
                  <a:pt x="84" y="46"/>
                </a:cubicBezTo>
                <a:cubicBezTo>
                  <a:pt x="84" y="43"/>
                  <a:pt x="81" y="40"/>
                  <a:pt x="78" y="40"/>
                </a:cubicBezTo>
                <a:cubicBezTo>
                  <a:pt x="75" y="40"/>
                  <a:pt x="72" y="43"/>
                  <a:pt x="72" y="46"/>
                </a:cubicBezTo>
                <a:cubicBezTo>
                  <a:pt x="72" y="49"/>
                  <a:pt x="75" y="52"/>
                  <a:pt x="78" y="52"/>
                </a:cubicBezTo>
                <a:close/>
                <a:moveTo>
                  <a:pt x="42" y="90"/>
                </a:moveTo>
                <a:cubicBezTo>
                  <a:pt x="46" y="91"/>
                  <a:pt x="49" y="91"/>
                  <a:pt x="52" y="91"/>
                </a:cubicBezTo>
                <a:cubicBezTo>
                  <a:pt x="81" y="91"/>
                  <a:pt x="104" y="71"/>
                  <a:pt x="104" y="45"/>
                </a:cubicBezTo>
                <a:cubicBezTo>
                  <a:pt x="104" y="20"/>
                  <a:pt x="81" y="0"/>
                  <a:pt x="52" y="0"/>
                </a:cubicBezTo>
                <a:cubicBezTo>
                  <a:pt x="23" y="0"/>
                  <a:pt x="0" y="20"/>
                  <a:pt x="0" y="45"/>
                </a:cubicBezTo>
                <a:cubicBezTo>
                  <a:pt x="0" y="60"/>
                  <a:pt x="8" y="73"/>
                  <a:pt x="20" y="81"/>
                </a:cubicBezTo>
                <a:cubicBezTo>
                  <a:pt x="20" y="104"/>
                  <a:pt x="20" y="104"/>
                  <a:pt x="20" y="104"/>
                </a:cubicBezTo>
                <a:lnTo>
                  <a:pt x="42" y="90"/>
                </a:lnTo>
                <a:close/>
                <a:moveTo>
                  <a:pt x="8" y="46"/>
                </a:moveTo>
                <a:cubicBezTo>
                  <a:pt x="8" y="25"/>
                  <a:pt x="28" y="8"/>
                  <a:pt x="52" y="8"/>
                </a:cubicBezTo>
                <a:cubicBezTo>
                  <a:pt x="76" y="8"/>
                  <a:pt x="96" y="25"/>
                  <a:pt x="96" y="46"/>
                </a:cubicBezTo>
                <a:cubicBezTo>
                  <a:pt x="96" y="67"/>
                  <a:pt x="76" y="84"/>
                  <a:pt x="52" y="84"/>
                </a:cubicBezTo>
                <a:cubicBezTo>
                  <a:pt x="48" y="84"/>
                  <a:pt x="45" y="84"/>
                  <a:pt x="42" y="83"/>
                </a:cubicBezTo>
                <a:cubicBezTo>
                  <a:pt x="34" y="88"/>
                  <a:pt x="34" y="88"/>
                  <a:pt x="34" y="88"/>
                </a:cubicBezTo>
                <a:cubicBezTo>
                  <a:pt x="34" y="88"/>
                  <a:pt x="34" y="88"/>
                  <a:pt x="34" y="88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86"/>
                  <a:pt x="28" y="86"/>
                  <a:pt x="28" y="86"/>
                </a:cubicBezTo>
                <a:cubicBezTo>
                  <a:pt x="28" y="78"/>
                  <a:pt x="28" y="78"/>
                  <a:pt x="28" y="78"/>
                </a:cubicBezTo>
                <a:cubicBezTo>
                  <a:pt x="16" y="71"/>
                  <a:pt x="8" y="59"/>
                  <a:pt x="8" y="46"/>
                </a:cubicBezTo>
                <a:close/>
                <a:moveTo>
                  <a:pt x="36" y="46"/>
                </a:moveTo>
                <a:cubicBezTo>
                  <a:pt x="36" y="43"/>
                  <a:pt x="33" y="40"/>
                  <a:pt x="30" y="40"/>
                </a:cubicBezTo>
                <a:cubicBezTo>
                  <a:pt x="27" y="40"/>
                  <a:pt x="24" y="43"/>
                  <a:pt x="24" y="46"/>
                </a:cubicBezTo>
                <a:cubicBezTo>
                  <a:pt x="24" y="49"/>
                  <a:pt x="27" y="52"/>
                  <a:pt x="30" y="52"/>
                </a:cubicBezTo>
                <a:cubicBezTo>
                  <a:pt x="33" y="52"/>
                  <a:pt x="36" y="49"/>
                  <a:pt x="36" y="46"/>
                </a:cubicBezTo>
                <a:close/>
                <a:moveTo>
                  <a:pt x="112" y="37"/>
                </a:moveTo>
                <a:cubicBezTo>
                  <a:pt x="112" y="38"/>
                  <a:pt x="112" y="39"/>
                  <a:pt x="112" y="40"/>
                </a:cubicBezTo>
                <a:cubicBezTo>
                  <a:pt x="112" y="43"/>
                  <a:pt x="112" y="45"/>
                  <a:pt x="111" y="47"/>
                </a:cubicBezTo>
                <a:cubicBezTo>
                  <a:pt x="117" y="54"/>
                  <a:pt x="120" y="62"/>
                  <a:pt x="120" y="70"/>
                </a:cubicBezTo>
                <a:cubicBezTo>
                  <a:pt x="120" y="83"/>
                  <a:pt x="112" y="95"/>
                  <a:pt x="100" y="102"/>
                </a:cubicBezTo>
                <a:cubicBezTo>
                  <a:pt x="100" y="110"/>
                  <a:pt x="100" y="110"/>
                  <a:pt x="100" y="110"/>
                </a:cubicBezTo>
                <a:cubicBezTo>
                  <a:pt x="100" y="116"/>
                  <a:pt x="100" y="116"/>
                  <a:pt x="100" y="116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3" y="108"/>
                  <a:pt x="80" y="108"/>
                  <a:pt x="76" y="108"/>
                </a:cubicBezTo>
                <a:cubicBezTo>
                  <a:pt x="66" y="108"/>
                  <a:pt x="56" y="105"/>
                  <a:pt x="49" y="100"/>
                </a:cubicBezTo>
                <a:cubicBezTo>
                  <a:pt x="46" y="100"/>
                  <a:pt x="44" y="100"/>
                  <a:pt x="42" y="100"/>
                </a:cubicBezTo>
                <a:cubicBezTo>
                  <a:pt x="40" y="100"/>
                  <a:pt x="39" y="100"/>
                  <a:pt x="37" y="100"/>
                </a:cubicBezTo>
                <a:cubicBezTo>
                  <a:pt x="47" y="109"/>
                  <a:pt x="61" y="115"/>
                  <a:pt x="76" y="115"/>
                </a:cubicBezTo>
                <a:cubicBezTo>
                  <a:pt x="79" y="115"/>
                  <a:pt x="82" y="115"/>
                  <a:pt x="86" y="114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08" y="105"/>
                  <a:pt x="108" y="105"/>
                  <a:pt x="108" y="105"/>
                </a:cubicBezTo>
                <a:cubicBezTo>
                  <a:pt x="120" y="97"/>
                  <a:pt x="128" y="84"/>
                  <a:pt x="128" y="69"/>
                </a:cubicBezTo>
                <a:cubicBezTo>
                  <a:pt x="128" y="57"/>
                  <a:pt x="122" y="45"/>
                  <a:pt x="112" y="37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975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63" name="MH_Other_8">
            <a:extLst>
              <a:ext uri="{FF2B5EF4-FFF2-40B4-BE49-F238E27FC236}">
                <a16:creationId xmlns:a16="http://schemas.microsoft.com/office/drawing/2014/main" id="{8D7310E2-F180-47AF-9AEF-F6BE1594FA9F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1547664" y="2712898"/>
            <a:ext cx="282555" cy="290900"/>
          </a:xfrm>
          <a:custGeom>
            <a:avLst/>
            <a:gdLst>
              <a:gd name="T0" fmla="*/ 2147483646 w 90"/>
              <a:gd name="T1" fmla="*/ 2147483646 h 93"/>
              <a:gd name="T2" fmla="*/ 2147483646 w 90"/>
              <a:gd name="T3" fmla="*/ 2147483646 h 93"/>
              <a:gd name="T4" fmla="*/ 2147483646 w 90"/>
              <a:gd name="T5" fmla="*/ 2147483646 h 93"/>
              <a:gd name="T6" fmla="*/ 2147483646 w 90"/>
              <a:gd name="T7" fmla="*/ 2147483646 h 93"/>
              <a:gd name="T8" fmla="*/ 2147483646 w 90"/>
              <a:gd name="T9" fmla="*/ 2147483646 h 93"/>
              <a:gd name="T10" fmla="*/ 0 w 90"/>
              <a:gd name="T11" fmla="*/ 2147483646 h 93"/>
              <a:gd name="T12" fmla="*/ 0 w 90"/>
              <a:gd name="T13" fmla="*/ 2147483646 h 93"/>
              <a:gd name="T14" fmla="*/ 2147483646 w 90"/>
              <a:gd name="T15" fmla="*/ 2147483646 h 93"/>
              <a:gd name="T16" fmla="*/ 2147483646 w 90"/>
              <a:gd name="T17" fmla="*/ 2147483646 h 93"/>
              <a:gd name="T18" fmla="*/ 2147483646 w 90"/>
              <a:gd name="T19" fmla="*/ 2147483646 h 93"/>
              <a:gd name="T20" fmla="*/ 2147483646 w 90"/>
              <a:gd name="T21" fmla="*/ 2147483646 h 93"/>
              <a:gd name="T22" fmla="*/ 2147483646 w 90"/>
              <a:gd name="T23" fmla="*/ 2147483646 h 93"/>
              <a:gd name="T24" fmla="*/ 2147483646 w 90"/>
              <a:gd name="T25" fmla="*/ 2147483646 h 93"/>
              <a:gd name="T26" fmla="*/ 2147483646 w 90"/>
              <a:gd name="T27" fmla="*/ 2147483646 h 93"/>
              <a:gd name="T28" fmla="*/ 2147483646 w 90"/>
              <a:gd name="T29" fmla="*/ 2147483646 h 93"/>
              <a:gd name="T30" fmla="*/ 2147483646 w 90"/>
              <a:gd name="T31" fmla="*/ 2147483646 h 93"/>
              <a:gd name="T32" fmla="*/ 2147483646 w 90"/>
              <a:gd name="T33" fmla="*/ 2147483646 h 93"/>
              <a:gd name="T34" fmla="*/ 2147483646 w 90"/>
              <a:gd name="T35" fmla="*/ 2147483646 h 93"/>
              <a:gd name="T36" fmla="*/ 2147483646 w 90"/>
              <a:gd name="T37" fmla="*/ 2147483646 h 93"/>
              <a:gd name="T38" fmla="*/ 2147483646 w 90"/>
              <a:gd name="T39" fmla="*/ 2147483646 h 93"/>
              <a:gd name="T40" fmla="*/ 2147483646 w 90"/>
              <a:gd name="T41" fmla="*/ 2147483646 h 93"/>
              <a:gd name="T42" fmla="*/ 2147483646 w 90"/>
              <a:gd name="T43" fmla="*/ 2147483646 h 93"/>
              <a:gd name="T44" fmla="*/ 2147483646 w 90"/>
              <a:gd name="T45" fmla="*/ 2147483646 h 93"/>
              <a:gd name="T46" fmla="*/ 2147483646 w 90"/>
              <a:gd name="T47" fmla="*/ 2147483646 h 93"/>
              <a:gd name="T48" fmla="*/ 2147483646 w 90"/>
              <a:gd name="T49" fmla="*/ 2147483646 h 93"/>
              <a:gd name="T50" fmla="*/ 2147483646 w 90"/>
              <a:gd name="T51" fmla="*/ 2147483646 h 93"/>
              <a:gd name="T52" fmla="*/ 2147483646 w 90"/>
              <a:gd name="T53" fmla="*/ 2147483646 h 93"/>
              <a:gd name="T54" fmla="*/ 2147483646 w 90"/>
              <a:gd name="T55" fmla="*/ 2147483646 h 93"/>
              <a:gd name="T56" fmla="*/ 2147483646 w 90"/>
              <a:gd name="T57" fmla="*/ 2147483646 h 93"/>
              <a:gd name="T58" fmla="*/ 2147483646 w 90"/>
              <a:gd name="T59" fmla="*/ 2147483646 h 93"/>
              <a:gd name="T60" fmla="*/ 2147483646 w 90"/>
              <a:gd name="T61" fmla="*/ 2147483646 h 93"/>
              <a:gd name="T62" fmla="*/ 2147483646 w 90"/>
              <a:gd name="T63" fmla="*/ 2147483646 h 93"/>
              <a:gd name="T64" fmla="*/ 2147483646 w 90"/>
              <a:gd name="T65" fmla="*/ 2147483646 h 93"/>
              <a:gd name="T66" fmla="*/ 2147483646 w 90"/>
              <a:gd name="T67" fmla="*/ 2147483646 h 93"/>
              <a:gd name="T68" fmla="*/ 2147483646 w 90"/>
              <a:gd name="T69" fmla="*/ 2147483646 h 93"/>
              <a:gd name="T70" fmla="*/ 2147483646 w 90"/>
              <a:gd name="T71" fmla="*/ 2147483646 h 93"/>
              <a:gd name="T72" fmla="*/ 2147483646 w 90"/>
              <a:gd name="T73" fmla="*/ 2147483646 h 93"/>
              <a:gd name="T74" fmla="*/ 2147483646 w 90"/>
              <a:gd name="T75" fmla="*/ 2147483646 h 93"/>
              <a:gd name="T76" fmla="*/ 2147483646 w 90"/>
              <a:gd name="T77" fmla="*/ 2147483646 h 93"/>
              <a:gd name="T78" fmla="*/ 2147483646 w 90"/>
              <a:gd name="T79" fmla="*/ 2147483646 h 93"/>
              <a:gd name="T80" fmla="*/ 2147483646 w 90"/>
              <a:gd name="T81" fmla="*/ 2147483646 h 93"/>
              <a:gd name="T82" fmla="*/ 2147483646 w 90"/>
              <a:gd name="T83" fmla="*/ 2147483646 h 93"/>
              <a:gd name="T84" fmla="*/ 2147483646 w 90"/>
              <a:gd name="T85" fmla="*/ 2147483646 h 93"/>
              <a:gd name="T86" fmla="*/ 2147483646 w 90"/>
              <a:gd name="T87" fmla="*/ 2147483646 h 93"/>
              <a:gd name="T88" fmla="*/ 2147483646 w 90"/>
              <a:gd name="T89" fmla="*/ 2147483646 h 93"/>
              <a:gd name="T90" fmla="*/ 2147483646 w 90"/>
              <a:gd name="T91" fmla="*/ 2147483646 h 93"/>
              <a:gd name="T92" fmla="*/ 2147483646 w 90"/>
              <a:gd name="T93" fmla="*/ 2147483646 h 93"/>
              <a:gd name="T94" fmla="*/ 2147483646 w 90"/>
              <a:gd name="T95" fmla="*/ 2147483646 h 93"/>
              <a:gd name="T96" fmla="*/ 2147483646 w 90"/>
              <a:gd name="T97" fmla="*/ 2147483646 h 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90" h="93">
                <a:moveTo>
                  <a:pt x="86" y="38"/>
                </a:moveTo>
                <a:cubicBezTo>
                  <a:pt x="88" y="40"/>
                  <a:pt x="90" y="43"/>
                  <a:pt x="90" y="46"/>
                </a:cubicBezTo>
                <a:cubicBezTo>
                  <a:pt x="90" y="83"/>
                  <a:pt x="90" y="83"/>
                  <a:pt x="90" y="83"/>
                </a:cubicBezTo>
                <a:cubicBezTo>
                  <a:pt x="90" y="88"/>
                  <a:pt x="86" y="93"/>
                  <a:pt x="81" y="93"/>
                </a:cubicBezTo>
                <a:cubicBezTo>
                  <a:pt x="9" y="93"/>
                  <a:pt x="9" y="93"/>
                  <a:pt x="9" y="93"/>
                </a:cubicBezTo>
                <a:cubicBezTo>
                  <a:pt x="4" y="93"/>
                  <a:pt x="0" y="88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39"/>
                  <a:pt x="2" y="39"/>
                  <a:pt x="3" y="39"/>
                </a:cubicBezTo>
                <a:cubicBezTo>
                  <a:pt x="39" y="3"/>
                  <a:pt x="39" y="3"/>
                  <a:pt x="39" y="3"/>
                </a:cubicBezTo>
                <a:cubicBezTo>
                  <a:pt x="43" y="0"/>
                  <a:pt x="46" y="0"/>
                  <a:pt x="50" y="3"/>
                </a:cubicBezTo>
                <a:cubicBezTo>
                  <a:pt x="86" y="38"/>
                  <a:pt x="86" y="38"/>
                  <a:pt x="86" y="38"/>
                </a:cubicBezTo>
                <a:close/>
                <a:moveTo>
                  <a:pt x="15" y="30"/>
                </a:moveTo>
                <a:cubicBezTo>
                  <a:pt x="15" y="52"/>
                  <a:pt x="15" y="52"/>
                  <a:pt x="15" y="52"/>
                </a:cubicBezTo>
                <a:cubicBezTo>
                  <a:pt x="45" y="75"/>
                  <a:pt x="45" y="75"/>
                  <a:pt x="45" y="75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30"/>
                  <a:pt x="72" y="30"/>
                  <a:pt x="72" y="30"/>
                </a:cubicBezTo>
                <a:cubicBezTo>
                  <a:pt x="15" y="30"/>
                  <a:pt x="15" y="30"/>
                  <a:pt x="15" y="30"/>
                </a:cubicBezTo>
                <a:close/>
                <a:moveTo>
                  <a:pt x="25" y="35"/>
                </a:moveTo>
                <a:cubicBezTo>
                  <a:pt x="25" y="39"/>
                  <a:pt x="25" y="39"/>
                  <a:pt x="25" y="39"/>
                </a:cubicBezTo>
                <a:cubicBezTo>
                  <a:pt x="63" y="39"/>
                  <a:pt x="63" y="39"/>
                  <a:pt x="63" y="39"/>
                </a:cubicBezTo>
                <a:cubicBezTo>
                  <a:pt x="63" y="35"/>
                  <a:pt x="63" y="35"/>
                  <a:pt x="63" y="35"/>
                </a:cubicBezTo>
                <a:cubicBezTo>
                  <a:pt x="25" y="35"/>
                  <a:pt x="25" y="35"/>
                  <a:pt x="25" y="35"/>
                </a:cubicBezTo>
                <a:close/>
                <a:moveTo>
                  <a:pt x="25" y="51"/>
                </a:moveTo>
                <a:cubicBezTo>
                  <a:pt x="25" y="55"/>
                  <a:pt x="25" y="55"/>
                  <a:pt x="25" y="55"/>
                </a:cubicBezTo>
                <a:cubicBezTo>
                  <a:pt x="63" y="55"/>
                  <a:pt x="63" y="55"/>
                  <a:pt x="63" y="55"/>
                </a:cubicBezTo>
                <a:cubicBezTo>
                  <a:pt x="63" y="51"/>
                  <a:pt x="63" y="51"/>
                  <a:pt x="63" y="51"/>
                </a:cubicBezTo>
                <a:cubicBezTo>
                  <a:pt x="25" y="51"/>
                  <a:pt x="25" y="51"/>
                  <a:pt x="25" y="51"/>
                </a:cubicBezTo>
                <a:close/>
                <a:moveTo>
                  <a:pt x="25" y="43"/>
                </a:moveTo>
                <a:cubicBezTo>
                  <a:pt x="25" y="47"/>
                  <a:pt x="25" y="47"/>
                  <a:pt x="25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3"/>
                  <a:pt x="63" y="43"/>
                  <a:pt x="63" y="43"/>
                </a:cubicBezTo>
                <a:cubicBezTo>
                  <a:pt x="25" y="43"/>
                  <a:pt x="25" y="43"/>
                  <a:pt x="25" y="43"/>
                </a:cubicBezTo>
                <a:close/>
                <a:moveTo>
                  <a:pt x="10" y="87"/>
                </a:moveTo>
                <a:cubicBezTo>
                  <a:pt x="28" y="69"/>
                  <a:pt x="28" y="69"/>
                  <a:pt x="28" y="69"/>
                </a:cubicBezTo>
                <a:cubicBezTo>
                  <a:pt x="28" y="69"/>
                  <a:pt x="28" y="68"/>
                  <a:pt x="28" y="67"/>
                </a:cubicBezTo>
                <a:cubicBezTo>
                  <a:pt x="27" y="66"/>
                  <a:pt x="26" y="66"/>
                  <a:pt x="25" y="67"/>
                </a:cubicBezTo>
                <a:cubicBezTo>
                  <a:pt x="7" y="84"/>
                  <a:pt x="7" y="84"/>
                  <a:pt x="7" y="84"/>
                </a:cubicBezTo>
                <a:cubicBezTo>
                  <a:pt x="6" y="85"/>
                  <a:pt x="6" y="86"/>
                  <a:pt x="7" y="87"/>
                </a:cubicBezTo>
                <a:cubicBezTo>
                  <a:pt x="8" y="87"/>
                  <a:pt x="9" y="87"/>
                  <a:pt x="10" y="87"/>
                </a:cubicBezTo>
                <a:close/>
                <a:moveTo>
                  <a:pt x="84" y="84"/>
                </a:moveTo>
                <a:cubicBezTo>
                  <a:pt x="66" y="67"/>
                  <a:pt x="66" y="67"/>
                  <a:pt x="66" y="67"/>
                </a:cubicBezTo>
                <a:cubicBezTo>
                  <a:pt x="65" y="66"/>
                  <a:pt x="64" y="66"/>
                  <a:pt x="63" y="67"/>
                </a:cubicBezTo>
                <a:cubicBezTo>
                  <a:pt x="62" y="68"/>
                  <a:pt x="62" y="69"/>
                  <a:pt x="63" y="69"/>
                </a:cubicBezTo>
                <a:cubicBezTo>
                  <a:pt x="81" y="87"/>
                  <a:pt x="81" y="87"/>
                  <a:pt x="81" y="87"/>
                </a:cubicBezTo>
                <a:cubicBezTo>
                  <a:pt x="82" y="87"/>
                  <a:pt x="83" y="87"/>
                  <a:pt x="84" y="87"/>
                </a:cubicBezTo>
                <a:cubicBezTo>
                  <a:pt x="85" y="86"/>
                  <a:pt x="85" y="85"/>
                  <a:pt x="84" y="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grpSp>
        <p:nvGrpSpPr>
          <p:cNvPr id="64" name="Group 78">
            <a:extLst>
              <a:ext uri="{FF2B5EF4-FFF2-40B4-BE49-F238E27FC236}">
                <a16:creationId xmlns:a16="http://schemas.microsoft.com/office/drawing/2014/main" id="{7F3665DD-1837-4CA7-9BE1-DBA44574D0EF}"/>
              </a:ext>
            </a:extLst>
          </p:cNvPr>
          <p:cNvGrpSpPr/>
          <p:nvPr/>
        </p:nvGrpSpPr>
        <p:grpSpPr bwMode="auto">
          <a:xfrm>
            <a:off x="1557949" y="3795886"/>
            <a:ext cx="270761" cy="361444"/>
            <a:chOff x="1868971" y="2767277"/>
            <a:chExt cx="274694" cy="366676"/>
          </a:xfrm>
          <a:solidFill>
            <a:schemeClr val="bg1"/>
          </a:solidFill>
        </p:grpSpPr>
        <p:sp>
          <p:nvSpPr>
            <p:cNvPr id="65" name="AutoShape 115">
              <a:extLst>
                <a:ext uri="{FF2B5EF4-FFF2-40B4-BE49-F238E27FC236}">
                  <a16:creationId xmlns:a16="http://schemas.microsoft.com/office/drawing/2014/main" id="{15FCA790-EFCF-411F-A880-8FA02215A6A9}"/>
                </a:ext>
              </a:extLst>
            </p:cNvPr>
            <p:cNvSpPr/>
            <p:nvPr/>
          </p:nvSpPr>
          <p:spPr bwMode="auto">
            <a:xfrm>
              <a:off x="1868971" y="2767277"/>
              <a:ext cx="274694" cy="3666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6" name="AutoShape 116">
              <a:extLst>
                <a:ext uri="{FF2B5EF4-FFF2-40B4-BE49-F238E27FC236}">
                  <a16:creationId xmlns:a16="http://schemas.microsoft.com/office/drawing/2014/main" id="{9DA74928-4E8D-4067-9AF2-E74F72478C8D}"/>
                </a:ext>
              </a:extLst>
            </p:cNvPr>
            <p:cNvSpPr/>
            <p:nvPr/>
          </p:nvSpPr>
          <p:spPr bwMode="auto">
            <a:xfrm>
              <a:off x="1983479" y="2985030"/>
              <a:ext cx="45678" cy="6883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7" grpId="0" animBg="1"/>
      <p:bldP spid="8" grpId="0" animBg="1"/>
      <p:bldP spid="10" grpId="0" animBg="1"/>
      <p:bldP spid="34" grpId="0" animBg="1"/>
      <p:bldP spid="35" grpId="0" animBg="1"/>
      <p:bldP spid="39" grpId="0" animBg="1"/>
      <p:bldP spid="58" grpId="0"/>
      <p:bldP spid="59" grpId="0"/>
      <p:bldP spid="60" grpId="0"/>
      <p:bldP spid="61" grpId="0" animBg="1"/>
      <p:bldP spid="6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C5F27A1-D8CE-4169-850E-2FB93F0509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96" y="1469645"/>
            <a:ext cx="4348732" cy="304632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 bwMode="auto">
          <a:xfrm>
            <a:off x="4269160" y="2029221"/>
            <a:ext cx="4354512" cy="1125536"/>
            <a:chOff x="3875568" y="2208594"/>
            <a:chExt cx="4354033" cy="1124393"/>
          </a:xfrm>
        </p:grpSpPr>
        <p:sp>
          <p:nvSpPr>
            <p:cNvPr id="10" name="Rectangle 22"/>
            <p:cNvSpPr/>
            <p:nvPr/>
          </p:nvSpPr>
          <p:spPr>
            <a:xfrm>
              <a:off x="3875568" y="2208594"/>
              <a:ext cx="4354033" cy="1124393"/>
            </a:xfrm>
            <a:prstGeom prst="rect">
              <a:avLst/>
            </a:prstGeom>
            <a:solidFill>
              <a:schemeClr val="tx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grpSp>
          <p:nvGrpSpPr>
            <p:cNvPr id="22539" name="Group 25"/>
            <p:cNvGrpSpPr/>
            <p:nvPr/>
          </p:nvGrpSpPr>
          <p:grpSpPr bwMode="auto">
            <a:xfrm>
              <a:off x="4791070" y="2271156"/>
              <a:ext cx="3333309" cy="999711"/>
              <a:chOff x="6344712" y="2500077"/>
              <a:chExt cx="4444411" cy="1332954"/>
            </a:xfrm>
          </p:grpSpPr>
          <p:sp>
            <p:nvSpPr>
              <p:cNvPr id="12" name="TextBox 23"/>
              <p:cNvSpPr txBox="1"/>
              <p:nvPr/>
            </p:nvSpPr>
            <p:spPr>
              <a:xfrm>
                <a:off x="6344712" y="2500077"/>
                <a:ext cx="2893293" cy="61493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Lao UI" panose="020B0502040204020203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Lao UI" panose="020B0502040204020203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Lao UI" panose="020B0502040204020203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Lao UI" panose="020B0502040204020203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Lao UI" panose="020B0502040204020203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o UI" panose="020B0502040204020203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o UI" panose="020B0502040204020203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o UI" panose="020B0502040204020203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o UI" panose="020B0502040204020203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en-US" altLang="zh-CN" sz="2400" b="1" dirty="0">
                    <a:gradFill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lin ang="5400000" scaled="1"/>
                    </a:gra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r>
                  <a:rPr lang="zh-CN" altLang="en-US" sz="2400" b="1" dirty="0">
                    <a:gradFill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lin ang="5400000" scaled="1"/>
                    </a:gradFill>
                    <a:latin typeface="+mn-lt"/>
                    <a:ea typeface="+mn-ea"/>
                    <a:cs typeface="+mn-ea"/>
                    <a:sym typeface="+mn-lt"/>
                  </a:rPr>
                  <a:t>：</a:t>
                </a:r>
                <a:endParaRPr lang="en-US" sz="2000" b="1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" name="TextBox 24"/>
              <p:cNvSpPr txBox="1"/>
              <p:nvPr/>
            </p:nvSpPr>
            <p:spPr>
              <a:xfrm>
                <a:off x="6344712" y="3010219"/>
                <a:ext cx="4444411" cy="8228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200" dirty="0">
                    <a:gradFill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  <p:sp>
        <p:nvSpPr>
          <p:cNvPr id="14" name="TextBox 26"/>
          <p:cNvSpPr txBox="1"/>
          <p:nvPr/>
        </p:nvSpPr>
        <p:spPr>
          <a:xfrm>
            <a:off x="5218039" y="3377009"/>
            <a:ext cx="3405633" cy="704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D6203974-02E6-4FD4-A9B0-BD3B0FC2EFCA}"/>
              </a:ext>
            </a:extLst>
          </p:cNvPr>
          <p:cNvGrpSpPr/>
          <p:nvPr/>
        </p:nvGrpSpPr>
        <p:grpSpPr>
          <a:xfrm>
            <a:off x="229474" y="213488"/>
            <a:ext cx="410277" cy="396044"/>
            <a:chOff x="179512" y="123478"/>
            <a:chExt cx="410277" cy="396044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97C06E10-1041-4F4C-8BD7-92C02F6286C6}"/>
                </a:ext>
              </a:extLst>
            </p:cNvPr>
            <p:cNvSpPr/>
            <p:nvPr/>
          </p:nvSpPr>
          <p:spPr>
            <a:xfrm>
              <a:off x="179512" y="123478"/>
              <a:ext cx="288032" cy="2880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164ADCE-8BB1-446D-A197-2ABDC166C9EF}"/>
                </a:ext>
              </a:extLst>
            </p:cNvPr>
            <p:cNvSpPr/>
            <p:nvPr/>
          </p:nvSpPr>
          <p:spPr>
            <a:xfrm>
              <a:off x="373765" y="303498"/>
              <a:ext cx="216024" cy="216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文本框 48">
            <a:extLst>
              <a:ext uri="{FF2B5EF4-FFF2-40B4-BE49-F238E27FC236}">
                <a16:creationId xmlns:a16="http://schemas.microsoft.com/office/drawing/2014/main" id="{09E84C9E-01E0-4DD9-BB75-213B20D4D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283" y="119122"/>
            <a:ext cx="24934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2BB3440-B021-4AA3-B578-954AB8878EE0}"/>
              </a:ext>
            </a:extLst>
          </p:cNvPr>
          <p:cNvSpPr/>
          <p:nvPr/>
        </p:nvSpPr>
        <p:spPr>
          <a:xfrm>
            <a:off x="719572" y="1093042"/>
            <a:ext cx="7704856" cy="21602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96B3DC5-0328-49E1-9612-43D519E021EE}"/>
              </a:ext>
            </a:extLst>
          </p:cNvPr>
          <p:cNvSpPr/>
          <p:nvPr/>
        </p:nvSpPr>
        <p:spPr>
          <a:xfrm>
            <a:off x="899592" y="1237058"/>
            <a:ext cx="7344816" cy="1872208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4F91264-0EF0-4FD8-9711-1EDC72D1F943}"/>
              </a:ext>
            </a:extLst>
          </p:cNvPr>
          <p:cNvSpPr txBox="1"/>
          <p:nvPr/>
        </p:nvSpPr>
        <p:spPr>
          <a:xfrm>
            <a:off x="872006" y="1464949"/>
            <a:ext cx="7344816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500" b="1" kern="1400" spc="2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THANK YOU</a:t>
            </a:r>
            <a:endParaRPr lang="zh-CN" altLang="en-US" sz="7500" b="1" kern="1400" spc="200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BD9EEE26-690F-4C24-A2AE-F6F916437601}"/>
              </a:ext>
            </a:extLst>
          </p:cNvPr>
          <p:cNvCxnSpPr/>
          <p:nvPr/>
        </p:nvCxnSpPr>
        <p:spPr>
          <a:xfrm flipV="1">
            <a:off x="1927940" y="4047386"/>
            <a:ext cx="648072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8501E66A-15F7-4859-9AF7-9EE7323A40C3}"/>
              </a:ext>
            </a:extLst>
          </p:cNvPr>
          <p:cNvCxnSpPr/>
          <p:nvPr/>
        </p:nvCxnSpPr>
        <p:spPr>
          <a:xfrm flipV="1">
            <a:off x="6148483" y="267494"/>
            <a:ext cx="648072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13AF0A61-8492-4787-B98A-994C53D6E503}"/>
              </a:ext>
            </a:extLst>
          </p:cNvPr>
          <p:cNvCxnSpPr/>
          <p:nvPr/>
        </p:nvCxnSpPr>
        <p:spPr>
          <a:xfrm flipV="1">
            <a:off x="5716695" y="591530"/>
            <a:ext cx="414345" cy="414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A57D2A2C-445B-4E89-8E44-A46B33E59ABE}"/>
              </a:ext>
            </a:extLst>
          </p:cNvPr>
          <p:cNvCxnSpPr/>
          <p:nvPr/>
        </p:nvCxnSpPr>
        <p:spPr>
          <a:xfrm flipV="1">
            <a:off x="2627784" y="3975378"/>
            <a:ext cx="396044" cy="396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4C35F118-3BE3-718E-17DD-754612AFC4B7}"/>
              </a:ext>
            </a:extLst>
          </p:cNvPr>
          <p:cNvSpPr txBox="1"/>
          <p:nvPr/>
        </p:nvSpPr>
        <p:spPr>
          <a:xfrm>
            <a:off x="2228120" y="3496445"/>
            <a:ext cx="4687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Department </a:t>
            </a:r>
            <a:r>
              <a:rPr lang="zh-CN" altLang="en-US" sz="14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：</a:t>
            </a:r>
            <a:r>
              <a:rPr lang="en-US" altLang="zh-CN" sz="14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****</a:t>
            </a:r>
            <a:r>
              <a:rPr lang="zh-CN" altLang="en-US" sz="14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    </a:t>
            </a:r>
            <a:r>
              <a:rPr lang="en-US" altLang="zh-CN" sz="14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Report </a:t>
            </a:r>
            <a:r>
              <a:rPr lang="zh-CN" altLang="en-US" sz="14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：</a:t>
            </a:r>
            <a:r>
              <a:rPr lang="en-US" altLang="zh-CN" sz="14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freeppt7.com   Time </a:t>
            </a:r>
            <a:r>
              <a:rPr lang="zh-CN" altLang="en-US" sz="14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：</a:t>
            </a:r>
            <a:r>
              <a:rPr lang="en-US" altLang="zh-CN" sz="14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20XX</a:t>
            </a:r>
            <a:endParaRPr lang="zh-CN" altLang="en-US" sz="1400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B343F3A0-EAAF-E955-99EB-4B30BC8E8238}"/>
              </a:ext>
            </a:extLst>
          </p:cNvPr>
          <p:cNvSpPr/>
          <p:nvPr/>
        </p:nvSpPr>
        <p:spPr>
          <a:xfrm>
            <a:off x="7222089" y="319225"/>
            <a:ext cx="1202339" cy="301291"/>
          </a:xfrm>
          <a:prstGeom prst="roundRect">
            <a:avLst>
              <a:gd name="adj" fmla="val 50000"/>
            </a:avLst>
          </a:prstGeom>
          <a:solidFill>
            <a:srgbClr val="956E1F">
              <a:alpha val="0"/>
            </a:srgbClr>
          </a:solidFill>
          <a:ln w="15875">
            <a:solidFill>
              <a:srgbClr val="CDA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spc="300" dirty="0">
                <a:solidFill>
                  <a:srgbClr val="CDAD6B"/>
                </a:solidFill>
              </a:rPr>
              <a:t>LOGO</a:t>
            </a:r>
            <a:endParaRPr lang="ko-KR" altLang="en-US" sz="2700" spc="300" dirty="0">
              <a:solidFill>
                <a:srgbClr val="CDAD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85540"/>
      </p:ext>
    </p:extLst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25"/>
                            </p:stCondLst>
                            <p:childTnLst>
                              <p:par>
                                <p:cTn id="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671900" y="2027335"/>
            <a:ext cx="3636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kern="100" dirty="0">
                <a:gradFill>
                  <a:gsLst>
                    <a:gs pos="0">
                      <a:srgbClr val="EDD5A5"/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5400000" scaled="0"/>
                </a:gradFill>
                <a:cs typeface="+mn-ea"/>
                <a:sym typeface="+mn-lt"/>
              </a:rPr>
              <a:t>Add Title Text</a:t>
            </a:r>
            <a:endParaRPr lang="zh-CN" altLang="zh-CN" sz="4000" kern="100" dirty="0">
              <a:gradFill>
                <a:gsLst>
                  <a:gs pos="0">
                    <a:srgbClr val="EDD5A5"/>
                  </a:gs>
                  <a:gs pos="83000">
                    <a:schemeClr val="accent1">
                      <a:lumMod val="50000"/>
                    </a:schemeClr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54CFC527-DF34-49AF-884B-BC0E8FD2D61B}"/>
              </a:ext>
            </a:extLst>
          </p:cNvPr>
          <p:cNvCxnSpPr>
            <a:cxnSpLocks/>
          </p:cNvCxnSpPr>
          <p:nvPr/>
        </p:nvCxnSpPr>
        <p:spPr>
          <a:xfrm>
            <a:off x="3963615" y="2787774"/>
            <a:ext cx="29846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9C7BB551-9939-4A43-B360-90159FEBF781}"/>
              </a:ext>
            </a:extLst>
          </p:cNvPr>
          <p:cNvSpPr txBox="1"/>
          <p:nvPr/>
        </p:nvSpPr>
        <p:spPr>
          <a:xfrm>
            <a:off x="3939851" y="2892882"/>
            <a:ext cx="1450975" cy="340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42FFF74-474D-4B62-B86E-3CE580800C56}"/>
              </a:ext>
            </a:extLst>
          </p:cNvPr>
          <p:cNvSpPr txBox="1"/>
          <p:nvPr/>
        </p:nvSpPr>
        <p:spPr>
          <a:xfrm>
            <a:off x="5497289" y="2892882"/>
            <a:ext cx="1450975" cy="340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C6DC233-D893-4DD2-8B06-7219DF0D33A3}"/>
              </a:ext>
            </a:extLst>
          </p:cNvPr>
          <p:cNvSpPr/>
          <p:nvPr/>
        </p:nvSpPr>
        <p:spPr>
          <a:xfrm>
            <a:off x="1835696" y="1933240"/>
            <a:ext cx="1296144" cy="1296144"/>
          </a:xfrm>
          <a:prstGeom prst="rect">
            <a:avLst/>
          </a:prstGeom>
          <a:noFill/>
          <a:ln>
            <a:solidFill>
              <a:srgbClr val="EDD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E262E39-098D-44EE-8C6F-DC9D838ECF73}"/>
              </a:ext>
            </a:extLst>
          </p:cNvPr>
          <p:cNvSpPr txBox="1"/>
          <p:nvPr/>
        </p:nvSpPr>
        <p:spPr>
          <a:xfrm>
            <a:off x="2039575" y="1995686"/>
            <a:ext cx="8611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956E1F"/>
                </a:solidFill>
                <a:cs typeface="+mn-ea"/>
                <a:sym typeface="+mn-lt"/>
              </a:rPr>
              <a:t>01</a:t>
            </a:r>
            <a:endParaRPr lang="zh-CN" altLang="en-US" sz="6000" dirty="0">
              <a:solidFill>
                <a:srgbClr val="956E1F"/>
              </a:solidFill>
              <a:cs typeface="+mn-ea"/>
              <a:sym typeface="+mn-lt"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EA738B4C-C8AF-4199-86B3-9764851A28DC}"/>
              </a:ext>
            </a:extLst>
          </p:cNvPr>
          <p:cNvCxnSpPr/>
          <p:nvPr/>
        </p:nvCxnSpPr>
        <p:spPr>
          <a:xfrm flipV="1">
            <a:off x="2571061" y="4045472"/>
            <a:ext cx="648072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A3F931DA-B48D-49CD-A0C1-FB259B0C30F5}"/>
              </a:ext>
            </a:extLst>
          </p:cNvPr>
          <p:cNvCxnSpPr>
            <a:cxnSpLocks/>
          </p:cNvCxnSpPr>
          <p:nvPr/>
        </p:nvCxnSpPr>
        <p:spPr>
          <a:xfrm flipV="1">
            <a:off x="5724128" y="555526"/>
            <a:ext cx="792758" cy="792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001CC06C-094C-4DE0-B294-FCFA9AD20C11}"/>
              </a:ext>
            </a:extLst>
          </p:cNvPr>
          <p:cNvCxnSpPr>
            <a:cxnSpLocks/>
          </p:cNvCxnSpPr>
          <p:nvPr/>
        </p:nvCxnSpPr>
        <p:spPr>
          <a:xfrm flipV="1">
            <a:off x="5292340" y="934797"/>
            <a:ext cx="503796" cy="503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9FBC2F92-9E81-4999-A707-8E85817127E2}"/>
              </a:ext>
            </a:extLst>
          </p:cNvPr>
          <p:cNvCxnSpPr/>
          <p:nvPr/>
        </p:nvCxnSpPr>
        <p:spPr>
          <a:xfrm flipV="1">
            <a:off x="3275856" y="3939902"/>
            <a:ext cx="396044" cy="396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0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4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9" grpId="0"/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824AC1E7-25DF-4EBA-A727-98BC0D68E1DF}"/>
              </a:ext>
            </a:extLst>
          </p:cNvPr>
          <p:cNvGrpSpPr/>
          <p:nvPr/>
        </p:nvGrpSpPr>
        <p:grpSpPr>
          <a:xfrm>
            <a:off x="229474" y="213488"/>
            <a:ext cx="410277" cy="396044"/>
            <a:chOff x="179512" y="123478"/>
            <a:chExt cx="410277" cy="396044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5DC8A646-8B9D-4657-8237-5C6DCAA0D41A}"/>
                </a:ext>
              </a:extLst>
            </p:cNvPr>
            <p:cNvSpPr/>
            <p:nvPr/>
          </p:nvSpPr>
          <p:spPr>
            <a:xfrm>
              <a:off x="179512" y="123478"/>
              <a:ext cx="288032" cy="2880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7CCA2F8E-3FAD-4BAC-8F5C-CEFDB229F2D3}"/>
                </a:ext>
              </a:extLst>
            </p:cNvPr>
            <p:cNvSpPr/>
            <p:nvPr/>
          </p:nvSpPr>
          <p:spPr>
            <a:xfrm>
              <a:off x="373765" y="303498"/>
              <a:ext cx="216024" cy="216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" name="文本框 48">
            <a:extLst>
              <a:ext uri="{FF2B5EF4-FFF2-40B4-BE49-F238E27FC236}">
                <a16:creationId xmlns:a16="http://schemas.microsoft.com/office/drawing/2014/main" id="{791488CB-7800-46D0-85D0-E45831E5C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283" y="119122"/>
            <a:ext cx="24934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任意多边形 39">
            <a:extLst>
              <a:ext uri="{FF2B5EF4-FFF2-40B4-BE49-F238E27FC236}">
                <a16:creationId xmlns:a16="http://schemas.microsoft.com/office/drawing/2014/main" id="{3A2AF077-7682-4DDC-B4AD-F7CBFFDE63FF}"/>
              </a:ext>
            </a:extLst>
          </p:cNvPr>
          <p:cNvSpPr/>
          <p:nvPr/>
        </p:nvSpPr>
        <p:spPr>
          <a:xfrm>
            <a:off x="1673165" y="1926262"/>
            <a:ext cx="360206" cy="416520"/>
          </a:xfrm>
          <a:custGeom>
            <a:avLst/>
            <a:gdLst>
              <a:gd name="connsiteX0" fmla="*/ 263951 w 527902"/>
              <a:gd name="connsiteY0" fmla="*/ 0 h 610433"/>
              <a:gd name="connsiteX1" fmla="*/ 527902 w 527902"/>
              <a:gd name="connsiteY1" fmla="*/ 263951 h 610433"/>
              <a:gd name="connsiteX2" fmla="*/ 317146 w 527902"/>
              <a:gd name="connsiteY2" fmla="*/ 522540 h 610433"/>
              <a:gd name="connsiteX3" fmla="*/ 314791 w 527902"/>
              <a:gd name="connsiteY3" fmla="*/ 522777 h 610433"/>
              <a:gd name="connsiteX4" fmla="*/ 263950 w 527902"/>
              <a:gd name="connsiteY4" fmla="*/ 610433 h 610433"/>
              <a:gd name="connsiteX5" fmla="*/ 213109 w 527902"/>
              <a:gd name="connsiteY5" fmla="*/ 522777 h 610433"/>
              <a:gd name="connsiteX6" fmla="*/ 210756 w 527902"/>
              <a:gd name="connsiteY6" fmla="*/ 522540 h 610433"/>
              <a:gd name="connsiteX7" fmla="*/ 0 w 527902"/>
              <a:gd name="connsiteY7" fmla="*/ 263951 h 610433"/>
              <a:gd name="connsiteX8" fmla="*/ 263951 w 527902"/>
              <a:gd name="connsiteY8" fmla="*/ 0 h 61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7902" h="610433">
                <a:moveTo>
                  <a:pt x="263951" y="0"/>
                </a:moveTo>
                <a:cubicBezTo>
                  <a:pt x="409727" y="0"/>
                  <a:pt x="527902" y="118175"/>
                  <a:pt x="527902" y="263951"/>
                </a:cubicBezTo>
                <a:cubicBezTo>
                  <a:pt x="527902" y="391505"/>
                  <a:pt x="437424" y="497927"/>
                  <a:pt x="317146" y="522540"/>
                </a:cubicBezTo>
                <a:lnTo>
                  <a:pt x="314791" y="522777"/>
                </a:lnTo>
                <a:lnTo>
                  <a:pt x="263950" y="610433"/>
                </a:lnTo>
                <a:lnTo>
                  <a:pt x="213109" y="522777"/>
                </a:lnTo>
                <a:lnTo>
                  <a:pt x="210756" y="522540"/>
                </a:lnTo>
                <a:cubicBezTo>
                  <a:pt x="90478" y="497927"/>
                  <a:pt x="0" y="391505"/>
                  <a:pt x="0" y="263951"/>
                </a:cubicBezTo>
                <a:cubicBezTo>
                  <a:pt x="0" y="118175"/>
                  <a:pt x="118175" y="0"/>
                  <a:pt x="263951" y="0"/>
                </a:cubicBezTo>
                <a:close/>
              </a:path>
            </a:pathLst>
          </a:custGeom>
          <a:gradFill flip="none" rotWithShape="1">
            <a:gsLst>
              <a:gs pos="0">
                <a:srgbClr val="EDD5A5">
                  <a:shade val="30000"/>
                  <a:satMod val="115000"/>
                </a:srgbClr>
              </a:gs>
              <a:gs pos="50000">
                <a:srgbClr val="EDD5A5">
                  <a:shade val="67500"/>
                  <a:satMod val="115000"/>
                </a:srgbClr>
              </a:gs>
              <a:gs pos="100000">
                <a:srgbClr val="EDD5A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50800">
            <a:noFill/>
          </a:ln>
          <a:effectLst>
            <a:outerShdw blurRad="203200" dist="88900" dir="81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rtlCol="0" anchor="ctr">
            <a:noAutofit/>
          </a:bodyPr>
          <a:lstStyle/>
          <a:p>
            <a:pPr algn="ctr"/>
            <a:endParaRPr lang="zh-CN" altLang="en-US" sz="7000" b="1" spc="300">
              <a:solidFill>
                <a:srgbClr val="EDD5A5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7" name="任意多边形 42">
            <a:extLst>
              <a:ext uri="{FF2B5EF4-FFF2-40B4-BE49-F238E27FC236}">
                <a16:creationId xmlns:a16="http://schemas.microsoft.com/office/drawing/2014/main" id="{2A91849E-5F5E-437C-942F-213A91861394}"/>
              </a:ext>
            </a:extLst>
          </p:cNvPr>
          <p:cNvSpPr/>
          <p:nvPr/>
        </p:nvSpPr>
        <p:spPr>
          <a:xfrm>
            <a:off x="3485653" y="1926262"/>
            <a:ext cx="360206" cy="416520"/>
          </a:xfrm>
          <a:custGeom>
            <a:avLst/>
            <a:gdLst>
              <a:gd name="connsiteX0" fmla="*/ 263951 w 527902"/>
              <a:gd name="connsiteY0" fmla="*/ 0 h 610433"/>
              <a:gd name="connsiteX1" fmla="*/ 527902 w 527902"/>
              <a:gd name="connsiteY1" fmla="*/ 263951 h 610433"/>
              <a:gd name="connsiteX2" fmla="*/ 317147 w 527902"/>
              <a:gd name="connsiteY2" fmla="*/ 522540 h 610433"/>
              <a:gd name="connsiteX3" fmla="*/ 314791 w 527902"/>
              <a:gd name="connsiteY3" fmla="*/ 522777 h 610433"/>
              <a:gd name="connsiteX4" fmla="*/ 263950 w 527902"/>
              <a:gd name="connsiteY4" fmla="*/ 610433 h 610433"/>
              <a:gd name="connsiteX5" fmla="*/ 213110 w 527902"/>
              <a:gd name="connsiteY5" fmla="*/ 522777 h 610433"/>
              <a:gd name="connsiteX6" fmla="*/ 210756 w 527902"/>
              <a:gd name="connsiteY6" fmla="*/ 522540 h 610433"/>
              <a:gd name="connsiteX7" fmla="*/ 0 w 527902"/>
              <a:gd name="connsiteY7" fmla="*/ 263951 h 610433"/>
              <a:gd name="connsiteX8" fmla="*/ 263951 w 527902"/>
              <a:gd name="connsiteY8" fmla="*/ 0 h 61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7902" h="610433">
                <a:moveTo>
                  <a:pt x="263951" y="0"/>
                </a:moveTo>
                <a:cubicBezTo>
                  <a:pt x="409727" y="0"/>
                  <a:pt x="527902" y="118175"/>
                  <a:pt x="527902" y="263951"/>
                </a:cubicBezTo>
                <a:cubicBezTo>
                  <a:pt x="527902" y="391505"/>
                  <a:pt x="437425" y="497927"/>
                  <a:pt x="317147" y="522540"/>
                </a:cubicBezTo>
                <a:lnTo>
                  <a:pt x="314791" y="522777"/>
                </a:lnTo>
                <a:lnTo>
                  <a:pt x="263950" y="610433"/>
                </a:lnTo>
                <a:lnTo>
                  <a:pt x="213110" y="522777"/>
                </a:lnTo>
                <a:lnTo>
                  <a:pt x="210756" y="522540"/>
                </a:lnTo>
                <a:cubicBezTo>
                  <a:pt x="90478" y="497927"/>
                  <a:pt x="0" y="391505"/>
                  <a:pt x="0" y="263951"/>
                </a:cubicBezTo>
                <a:cubicBezTo>
                  <a:pt x="0" y="118175"/>
                  <a:pt x="118175" y="0"/>
                  <a:pt x="263951" y="0"/>
                </a:cubicBezTo>
                <a:close/>
              </a:path>
            </a:pathLst>
          </a:custGeom>
          <a:gradFill flip="none" rotWithShape="1">
            <a:gsLst>
              <a:gs pos="0">
                <a:srgbClr val="EDD5A5">
                  <a:shade val="30000"/>
                  <a:satMod val="115000"/>
                </a:srgbClr>
              </a:gs>
              <a:gs pos="50000">
                <a:srgbClr val="EDD5A5">
                  <a:shade val="67500"/>
                  <a:satMod val="115000"/>
                </a:srgbClr>
              </a:gs>
              <a:gs pos="100000">
                <a:srgbClr val="EDD5A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50800">
            <a:noFill/>
          </a:ln>
          <a:effectLst>
            <a:outerShdw blurRad="203200" dist="88900" dir="81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rtlCol="0" anchor="ctr">
            <a:noAutofit/>
          </a:bodyPr>
          <a:lstStyle/>
          <a:p>
            <a:pPr algn="ctr"/>
            <a:endParaRPr lang="zh-CN" altLang="en-US" sz="7000" b="1" spc="300">
              <a:solidFill>
                <a:srgbClr val="EDD5A5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11" name="任意多边形 45">
            <a:extLst>
              <a:ext uri="{FF2B5EF4-FFF2-40B4-BE49-F238E27FC236}">
                <a16:creationId xmlns:a16="http://schemas.microsoft.com/office/drawing/2014/main" id="{5F5BF80F-55D1-44EC-86C6-477546FE1D87}"/>
              </a:ext>
            </a:extLst>
          </p:cNvPr>
          <p:cNvSpPr/>
          <p:nvPr/>
        </p:nvSpPr>
        <p:spPr>
          <a:xfrm>
            <a:off x="5298140" y="1926262"/>
            <a:ext cx="360206" cy="416520"/>
          </a:xfrm>
          <a:custGeom>
            <a:avLst/>
            <a:gdLst>
              <a:gd name="connsiteX0" fmla="*/ 263951 w 527902"/>
              <a:gd name="connsiteY0" fmla="*/ 0 h 610433"/>
              <a:gd name="connsiteX1" fmla="*/ 527902 w 527902"/>
              <a:gd name="connsiteY1" fmla="*/ 263951 h 610433"/>
              <a:gd name="connsiteX2" fmla="*/ 317147 w 527902"/>
              <a:gd name="connsiteY2" fmla="*/ 522540 h 610433"/>
              <a:gd name="connsiteX3" fmla="*/ 310540 w 527902"/>
              <a:gd name="connsiteY3" fmla="*/ 523206 h 610433"/>
              <a:gd name="connsiteX4" fmla="*/ 259948 w 527902"/>
              <a:gd name="connsiteY4" fmla="*/ 610433 h 610433"/>
              <a:gd name="connsiteX5" fmla="*/ 208578 w 527902"/>
              <a:gd name="connsiteY5" fmla="*/ 521863 h 610433"/>
              <a:gd name="connsiteX6" fmla="*/ 161210 w 527902"/>
              <a:gd name="connsiteY6" fmla="*/ 507160 h 610433"/>
              <a:gd name="connsiteX7" fmla="*/ 0 w 527902"/>
              <a:gd name="connsiteY7" fmla="*/ 263951 h 610433"/>
              <a:gd name="connsiteX8" fmla="*/ 263951 w 527902"/>
              <a:gd name="connsiteY8" fmla="*/ 0 h 61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7902" h="610433">
                <a:moveTo>
                  <a:pt x="263951" y="0"/>
                </a:moveTo>
                <a:cubicBezTo>
                  <a:pt x="409727" y="0"/>
                  <a:pt x="527902" y="118175"/>
                  <a:pt x="527902" y="263951"/>
                </a:cubicBezTo>
                <a:cubicBezTo>
                  <a:pt x="527902" y="391505"/>
                  <a:pt x="437425" y="497927"/>
                  <a:pt x="317147" y="522540"/>
                </a:cubicBezTo>
                <a:lnTo>
                  <a:pt x="310540" y="523206"/>
                </a:lnTo>
                <a:lnTo>
                  <a:pt x="259948" y="610433"/>
                </a:lnTo>
                <a:lnTo>
                  <a:pt x="208578" y="521863"/>
                </a:lnTo>
                <a:lnTo>
                  <a:pt x="161210" y="507160"/>
                </a:lnTo>
                <a:cubicBezTo>
                  <a:pt x="66474" y="467090"/>
                  <a:pt x="0" y="373283"/>
                  <a:pt x="0" y="263951"/>
                </a:cubicBezTo>
                <a:cubicBezTo>
                  <a:pt x="0" y="118175"/>
                  <a:pt x="118175" y="0"/>
                  <a:pt x="263951" y="0"/>
                </a:cubicBezTo>
                <a:close/>
              </a:path>
            </a:pathLst>
          </a:custGeom>
          <a:gradFill flip="none" rotWithShape="1">
            <a:gsLst>
              <a:gs pos="0">
                <a:srgbClr val="EDD5A5">
                  <a:shade val="30000"/>
                  <a:satMod val="115000"/>
                </a:srgbClr>
              </a:gs>
              <a:gs pos="50000">
                <a:srgbClr val="EDD5A5">
                  <a:shade val="67500"/>
                  <a:satMod val="115000"/>
                </a:srgbClr>
              </a:gs>
              <a:gs pos="100000">
                <a:srgbClr val="EDD5A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50800">
            <a:noFill/>
          </a:ln>
          <a:effectLst>
            <a:outerShdw blurRad="203200" dist="88900" dir="81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rtlCol="0" anchor="ctr">
            <a:noAutofit/>
          </a:bodyPr>
          <a:lstStyle/>
          <a:p>
            <a:pPr algn="ctr"/>
            <a:endParaRPr lang="zh-CN" altLang="en-US" sz="7000" b="1" spc="300">
              <a:solidFill>
                <a:srgbClr val="EDD5A5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12" name="任意多边形 46">
            <a:extLst>
              <a:ext uri="{FF2B5EF4-FFF2-40B4-BE49-F238E27FC236}">
                <a16:creationId xmlns:a16="http://schemas.microsoft.com/office/drawing/2014/main" id="{08558249-E641-45FA-BB44-A6BC3976C3AE}"/>
              </a:ext>
            </a:extLst>
          </p:cNvPr>
          <p:cNvSpPr/>
          <p:nvPr/>
        </p:nvSpPr>
        <p:spPr>
          <a:xfrm>
            <a:off x="7110629" y="1926262"/>
            <a:ext cx="360206" cy="416520"/>
          </a:xfrm>
          <a:custGeom>
            <a:avLst/>
            <a:gdLst>
              <a:gd name="connsiteX0" fmla="*/ 263951 w 527902"/>
              <a:gd name="connsiteY0" fmla="*/ 0 h 610433"/>
              <a:gd name="connsiteX1" fmla="*/ 527902 w 527902"/>
              <a:gd name="connsiteY1" fmla="*/ 263951 h 610433"/>
              <a:gd name="connsiteX2" fmla="*/ 317146 w 527902"/>
              <a:gd name="connsiteY2" fmla="*/ 522540 h 610433"/>
              <a:gd name="connsiteX3" fmla="*/ 310539 w 527902"/>
              <a:gd name="connsiteY3" fmla="*/ 523206 h 610433"/>
              <a:gd name="connsiteX4" fmla="*/ 259947 w 527902"/>
              <a:gd name="connsiteY4" fmla="*/ 610433 h 610433"/>
              <a:gd name="connsiteX5" fmla="*/ 208576 w 527902"/>
              <a:gd name="connsiteY5" fmla="*/ 521863 h 610433"/>
              <a:gd name="connsiteX6" fmla="*/ 161209 w 527902"/>
              <a:gd name="connsiteY6" fmla="*/ 507160 h 610433"/>
              <a:gd name="connsiteX7" fmla="*/ 0 w 527902"/>
              <a:gd name="connsiteY7" fmla="*/ 263951 h 610433"/>
              <a:gd name="connsiteX8" fmla="*/ 263951 w 527902"/>
              <a:gd name="connsiteY8" fmla="*/ 0 h 61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7902" h="610433">
                <a:moveTo>
                  <a:pt x="263951" y="0"/>
                </a:moveTo>
                <a:cubicBezTo>
                  <a:pt x="409727" y="0"/>
                  <a:pt x="527902" y="118175"/>
                  <a:pt x="527902" y="263951"/>
                </a:cubicBezTo>
                <a:cubicBezTo>
                  <a:pt x="527902" y="391505"/>
                  <a:pt x="437424" y="497927"/>
                  <a:pt x="317146" y="522540"/>
                </a:cubicBezTo>
                <a:lnTo>
                  <a:pt x="310539" y="523206"/>
                </a:lnTo>
                <a:lnTo>
                  <a:pt x="259947" y="610433"/>
                </a:lnTo>
                <a:lnTo>
                  <a:pt x="208576" y="521863"/>
                </a:lnTo>
                <a:lnTo>
                  <a:pt x="161209" y="507160"/>
                </a:lnTo>
                <a:cubicBezTo>
                  <a:pt x="66473" y="467090"/>
                  <a:pt x="0" y="373283"/>
                  <a:pt x="0" y="263951"/>
                </a:cubicBezTo>
                <a:cubicBezTo>
                  <a:pt x="0" y="118175"/>
                  <a:pt x="118175" y="0"/>
                  <a:pt x="263951" y="0"/>
                </a:cubicBezTo>
                <a:close/>
              </a:path>
            </a:pathLst>
          </a:custGeom>
          <a:gradFill flip="none" rotWithShape="1">
            <a:gsLst>
              <a:gs pos="0">
                <a:srgbClr val="EDD5A5">
                  <a:shade val="30000"/>
                  <a:satMod val="115000"/>
                </a:srgbClr>
              </a:gs>
              <a:gs pos="50000">
                <a:srgbClr val="EDD5A5">
                  <a:shade val="67500"/>
                  <a:satMod val="115000"/>
                </a:srgbClr>
              </a:gs>
              <a:gs pos="100000">
                <a:srgbClr val="EDD5A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50800">
            <a:noFill/>
          </a:ln>
          <a:effectLst>
            <a:outerShdw blurRad="203200" dist="88900" dir="81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rtlCol="0" anchor="ctr">
            <a:noAutofit/>
          </a:bodyPr>
          <a:lstStyle/>
          <a:p>
            <a:pPr algn="ctr"/>
            <a:endParaRPr lang="zh-CN" altLang="en-US" sz="7000" b="1" spc="300">
              <a:solidFill>
                <a:srgbClr val="EDD5A5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14" name="TextBox 34">
            <a:extLst>
              <a:ext uri="{FF2B5EF4-FFF2-40B4-BE49-F238E27FC236}">
                <a16:creationId xmlns:a16="http://schemas.microsoft.com/office/drawing/2014/main" id="{C9ECC805-D260-4CCC-AC35-4601A5C28272}"/>
              </a:ext>
            </a:extLst>
          </p:cNvPr>
          <p:cNvSpPr txBox="1"/>
          <p:nvPr/>
        </p:nvSpPr>
        <p:spPr>
          <a:xfrm>
            <a:off x="1536675" y="1419622"/>
            <a:ext cx="63318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EDD5A5"/>
                </a:solidFill>
                <a:cs typeface="+mn-ea"/>
                <a:sym typeface="+mn-lt"/>
              </a:rPr>
              <a:t>Time</a:t>
            </a:r>
            <a:endParaRPr lang="zh-CN" altLang="en-US" sz="2400" b="1" dirty="0">
              <a:solidFill>
                <a:srgbClr val="EDD5A5"/>
              </a:solidFill>
              <a:cs typeface="+mn-ea"/>
              <a:sym typeface="+mn-lt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5C82D804-F82F-49D4-B774-75FE1946A082}"/>
              </a:ext>
            </a:extLst>
          </p:cNvPr>
          <p:cNvSpPr txBox="1"/>
          <p:nvPr/>
        </p:nvSpPr>
        <p:spPr>
          <a:xfrm>
            <a:off x="1128472" y="3490012"/>
            <a:ext cx="143552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just"/>
            <a:r>
              <a:rPr lang="en-US" altLang="zh-CN" sz="1200" dirty="0">
                <a:solidFill>
                  <a:srgbClr val="EDD5A5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6" name="TextBox 34">
            <a:extLst>
              <a:ext uri="{FF2B5EF4-FFF2-40B4-BE49-F238E27FC236}">
                <a16:creationId xmlns:a16="http://schemas.microsoft.com/office/drawing/2014/main" id="{E324BB83-2343-4865-A5D3-BA349DC009BC}"/>
              </a:ext>
            </a:extLst>
          </p:cNvPr>
          <p:cNvSpPr txBox="1"/>
          <p:nvPr/>
        </p:nvSpPr>
        <p:spPr>
          <a:xfrm>
            <a:off x="3254696" y="1419622"/>
            <a:ext cx="63318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algn="ctr">
              <a:defRPr sz="2800" b="1">
                <a:gradFill>
                  <a:gsLst>
                    <a:gs pos="90000">
                      <a:schemeClr val="accent2"/>
                    </a:gs>
                    <a:gs pos="50000">
                      <a:schemeClr val="accent2">
                        <a:lumMod val="60000"/>
                        <a:lumOff val="40000"/>
                      </a:schemeClr>
                    </a:gs>
                    <a:gs pos="10000">
                      <a:schemeClr val="accent2">
                        <a:lumMod val="75000"/>
                      </a:schemeClr>
                    </a:gs>
                  </a:gsLst>
                  <a:path path="circle">
                    <a:fillToRect l="100000" t="100000"/>
                  </a:path>
                </a:gra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2400" dirty="0">
                <a:solidFill>
                  <a:srgbClr val="EDD5A5"/>
                </a:solidFill>
                <a:latin typeface="+mn-lt"/>
                <a:ea typeface="+mn-ea"/>
                <a:cs typeface="+mn-ea"/>
                <a:sym typeface="+mn-lt"/>
              </a:rPr>
              <a:t>Time</a:t>
            </a:r>
            <a:endParaRPr lang="zh-CN" altLang="en-US" sz="2400" dirty="0">
              <a:solidFill>
                <a:srgbClr val="EDD5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34">
            <a:extLst>
              <a:ext uri="{FF2B5EF4-FFF2-40B4-BE49-F238E27FC236}">
                <a16:creationId xmlns:a16="http://schemas.microsoft.com/office/drawing/2014/main" id="{7AA407C9-B921-44BA-BA19-18DAFA17E593}"/>
              </a:ext>
            </a:extLst>
          </p:cNvPr>
          <p:cNvSpPr txBox="1"/>
          <p:nvPr/>
        </p:nvSpPr>
        <p:spPr>
          <a:xfrm>
            <a:off x="5126308" y="1419622"/>
            <a:ext cx="63318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algn="ctr">
              <a:defRPr sz="2800" b="1">
                <a:gradFill>
                  <a:gsLst>
                    <a:gs pos="90000">
                      <a:schemeClr val="accent2"/>
                    </a:gs>
                    <a:gs pos="50000">
                      <a:schemeClr val="accent2">
                        <a:lumMod val="60000"/>
                        <a:lumOff val="40000"/>
                      </a:schemeClr>
                    </a:gs>
                    <a:gs pos="10000">
                      <a:schemeClr val="accent2">
                        <a:lumMod val="75000"/>
                      </a:schemeClr>
                    </a:gs>
                  </a:gsLst>
                  <a:path path="circle">
                    <a:fillToRect l="100000" t="100000"/>
                  </a:path>
                </a:gra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2400" dirty="0">
                <a:solidFill>
                  <a:srgbClr val="EDD5A5"/>
                </a:solidFill>
                <a:latin typeface="+mn-lt"/>
                <a:ea typeface="+mn-ea"/>
                <a:cs typeface="+mn-ea"/>
                <a:sym typeface="+mn-lt"/>
              </a:rPr>
              <a:t>Time</a:t>
            </a:r>
            <a:endParaRPr lang="zh-CN" altLang="en-US" sz="2400" dirty="0">
              <a:solidFill>
                <a:srgbClr val="EDD5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34">
            <a:extLst>
              <a:ext uri="{FF2B5EF4-FFF2-40B4-BE49-F238E27FC236}">
                <a16:creationId xmlns:a16="http://schemas.microsoft.com/office/drawing/2014/main" id="{50104B4E-3D41-4046-8383-B4E22DAE91F6}"/>
              </a:ext>
            </a:extLst>
          </p:cNvPr>
          <p:cNvSpPr txBox="1"/>
          <p:nvPr/>
        </p:nvSpPr>
        <p:spPr>
          <a:xfrm>
            <a:off x="6974139" y="1419622"/>
            <a:ext cx="63318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algn="ctr">
              <a:defRPr sz="2800" b="1">
                <a:gradFill>
                  <a:gsLst>
                    <a:gs pos="90000">
                      <a:schemeClr val="accent2"/>
                    </a:gs>
                    <a:gs pos="50000">
                      <a:schemeClr val="accent2">
                        <a:lumMod val="60000"/>
                        <a:lumOff val="40000"/>
                      </a:schemeClr>
                    </a:gs>
                    <a:gs pos="10000">
                      <a:schemeClr val="accent2">
                        <a:lumMod val="75000"/>
                      </a:schemeClr>
                    </a:gs>
                  </a:gsLst>
                  <a:path path="circle">
                    <a:fillToRect l="100000" t="100000"/>
                  </a:path>
                </a:gra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2400" dirty="0">
                <a:solidFill>
                  <a:srgbClr val="EDD5A5"/>
                </a:solidFill>
                <a:latin typeface="+mn-lt"/>
                <a:ea typeface="+mn-ea"/>
                <a:cs typeface="+mn-ea"/>
                <a:sym typeface="+mn-lt"/>
              </a:rPr>
              <a:t>Time</a:t>
            </a:r>
            <a:endParaRPr lang="zh-CN" altLang="en-US" sz="2400" dirty="0">
              <a:solidFill>
                <a:srgbClr val="EDD5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34">
            <a:extLst>
              <a:ext uri="{FF2B5EF4-FFF2-40B4-BE49-F238E27FC236}">
                <a16:creationId xmlns:a16="http://schemas.microsoft.com/office/drawing/2014/main" id="{16F0E84E-668A-4DBA-8764-386717B33088}"/>
              </a:ext>
            </a:extLst>
          </p:cNvPr>
          <p:cNvSpPr txBox="1"/>
          <p:nvPr/>
        </p:nvSpPr>
        <p:spPr>
          <a:xfrm>
            <a:off x="1107903" y="2459627"/>
            <a:ext cx="1490729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2200" dirty="0">
                <a:solidFill>
                  <a:srgbClr val="EDD5A5"/>
                </a:solidFill>
                <a:cs typeface="+mn-ea"/>
                <a:sym typeface="+mn-lt"/>
              </a:rPr>
              <a:t>Add title text</a:t>
            </a:r>
            <a:endParaRPr lang="zh-CN" altLang="en-US" sz="2200" dirty="0">
              <a:solidFill>
                <a:srgbClr val="EDD5A5"/>
              </a:solidFill>
              <a:cs typeface="+mn-ea"/>
              <a:sym typeface="+mn-lt"/>
            </a:endParaRPr>
          </a:p>
        </p:txBody>
      </p:sp>
      <p:sp>
        <p:nvSpPr>
          <p:cNvPr id="20" name="TextBox 34">
            <a:extLst>
              <a:ext uri="{FF2B5EF4-FFF2-40B4-BE49-F238E27FC236}">
                <a16:creationId xmlns:a16="http://schemas.microsoft.com/office/drawing/2014/main" id="{D4155177-807A-4945-9268-65617B70B59B}"/>
              </a:ext>
            </a:extLst>
          </p:cNvPr>
          <p:cNvSpPr txBox="1"/>
          <p:nvPr/>
        </p:nvSpPr>
        <p:spPr>
          <a:xfrm>
            <a:off x="2927424" y="2480262"/>
            <a:ext cx="1490729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algn="r">
              <a:defRPr sz="2200">
                <a:gradFill>
                  <a:gsLst>
                    <a:gs pos="90000">
                      <a:schemeClr val="accent2"/>
                    </a:gs>
                    <a:gs pos="50000">
                      <a:schemeClr val="accent2">
                        <a:lumMod val="60000"/>
                        <a:lumOff val="40000"/>
                      </a:schemeClr>
                    </a:gs>
                    <a:gs pos="10000">
                      <a:schemeClr val="accent2">
                        <a:lumMod val="75000"/>
                      </a:schemeClr>
                    </a:gs>
                  </a:gsLst>
                  <a:path path="circle">
                    <a:fillToRect l="100000" t="100000"/>
                  </a:path>
                </a:gra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en-US" altLang="zh-CN" dirty="0">
                <a:solidFill>
                  <a:srgbClr val="EDD5A5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EDD5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34">
            <a:extLst>
              <a:ext uri="{FF2B5EF4-FFF2-40B4-BE49-F238E27FC236}">
                <a16:creationId xmlns:a16="http://schemas.microsoft.com/office/drawing/2014/main" id="{F073FA2B-9858-451E-922A-3C07FFB8357D}"/>
              </a:ext>
            </a:extLst>
          </p:cNvPr>
          <p:cNvSpPr txBox="1"/>
          <p:nvPr/>
        </p:nvSpPr>
        <p:spPr>
          <a:xfrm>
            <a:off x="4729934" y="2472389"/>
            <a:ext cx="1490729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algn="r">
              <a:defRPr sz="2200">
                <a:gradFill>
                  <a:gsLst>
                    <a:gs pos="90000">
                      <a:schemeClr val="accent2"/>
                    </a:gs>
                    <a:gs pos="50000">
                      <a:schemeClr val="accent2">
                        <a:lumMod val="60000"/>
                        <a:lumOff val="40000"/>
                      </a:schemeClr>
                    </a:gs>
                    <a:gs pos="10000">
                      <a:schemeClr val="accent2">
                        <a:lumMod val="75000"/>
                      </a:schemeClr>
                    </a:gs>
                  </a:gsLst>
                  <a:path path="circle">
                    <a:fillToRect l="100000" t="100000"/>
                  </a:path>
                </a:gra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en-US" altLang="zh-CN" dirty="0">
                <a:solidFill>
                  <a:srgbClr val="EDD5A5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EDD5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34">
            <a:extLst>
              <a:ext uri="{FF2B5EF4-FFF2-40B4-BE49-F238E27FC236}">
                <a16:creationId xmlns:a16="http://schemas.microsoft.com/office/drawing/2014/main" id="{E6AD743F-47AE-4DFB-B6FD-DCBEB6D0309C}"/>
              </a:ext>
            </a:extLst>
          </p:cNvPr>
          <p:cNvSpPr txBox="1"/>
          <p:nvPr/>
        </p:nvSpPr>
        <p:spPr>
          <a:xfrm>
            <a:off x="6559436" y="2472389"/>
            <a:ext cx="1490729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algn="r">
              <a:defRPr sz="2200">
                <a:gradFill>
                  <a:gsLst>
                    <a:gs pos="90000">
                      <a:schemeClr val="accent2"/>
                    </a:gs>
                    <a:gs pos="50000">
                      <a:schemeClr val="accent2">
                        <a:lumMod val="60000"/>
                        <a:lumOff val="40000"/>
                      </a:schemeClr>
                    </a:gs>
                    <a:gs pos="10000">
                      <a:schemeClr val="accent2">
                        <a:lumMod val="75000"/>
                      </a:schemeClr>
                    </a:gs>
                  </a:gsLst>
                  <a:path path="circle">
                    <a:fillToRect l="100000" t="100000"/>
                  </a:path>
                </a:gra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en-US" altLang="zh-CN" dirty="0">
                <a:solidFill>
                  <a:srgbClr val="EDD5A5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EDD5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圆角矩形 16">
            <a:extLst>
              <a:ext uri="{FF2B5EF4-FFF2-40B4-BE49-F238E27FC236}">
                <a16:creationId xmlns:a16="http://schemas.microsoft.com/office/drawing/2014/main" id="{3AA0E7BC-E9CD-4227-AD0C-3806A2848EB4}"/>
              </a:ext>
            </a:extLst>
          </p:cNvPr>
          <p:cNvSpPr/>
          <p:nvPr/>
        </p:nvSpPr>
        <p:spPr>
          <a:xfrm>
            <a:off x="977013" y="3280095"/>
            <a:ext cx="1752511" cy="1091855"/>
          </a:xfrm>
          <a:prstGeom prst="roundRect">
            <a:avLst>
              <a:gd name="adj" fmla="val 9230"/>
            </a:avLst>
          </a:prstGeom>
          <a:noFill/>
          <a:ln w="19050">
            <a:solidFill>
              <a:srgbClr val="CDA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DD5A5"/>
              </a:solidFill>
              <a:cs typeface="+mn-ea"/>
              <a:sym typeface="+mn-lt"/>
            </a:endParaRPr>
          </a:p>
        </p:txBody>
      </p:sp>
      <p:sp>
        <p:nvSpPr>
          <p:cNvPr id="24" name="圆角矩形 17">
            <a:extLst>
              <a:ext uri="{FF2B5EF4-FFF2-40B4-BE49-F238E27FC236}">
                <a16:creationId xmlns:a16="http://schemas.microsoft.com/office/drawing/2014/main" id="{6928688F-76DA-4173-94DA-C7A4C821FD8B}"/>
              </a:ext>
            </a:extLst>
          </p:cNvPr>
          <p:cNvSpPr/>
          <p:nvPr/>
        </p:nvSpPr>
        <p:spPr>
          <a:xfrm>
            <a:off x="2789500" y="3280095"/>
            <a:ext cx="1752511" cy="1091855"/>
          </a:xfrm>
          <a:prstGeom prst="roundRect">
            <a:avLst>
              <a:gd name="adj" fmla="val 9230"/>
            </a:avLst>
          </a:prstGeom>
          <a:noFill/>
          <a:ln w="19050">
            <a:solidFill>
              <a:srgbClr val="CDA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DD5A5"/>
              </a:solidFill>
              <a:cs typeface="+mn-ea"/>
              <a:sym typeface="+mn-lt"/>
            </a:endParaRPr>
          </a:p>
        </p:txBody>
      </p:sp>
      <p:sp>
        <p:nvSpPr>
          <p:cNvPr id="25" name="圆角矩形 18">
            <a:extLst>
              <a:ext uri="{FF2B5EF4-FFF2-40B4-BE49-F238E27FC236}">
                <a16:creationId xmlns:a16="http://schemas.microsoft.com/office/drawing/2014/main" id="{0524DB6A-6632-4D43-8B32-D6FE98C334F3}"/>
              </a:ext>
            </a:extLst>
          </p:cNvPr>
          <p:cNvSpPr/>
          <p:nvPr/>
        </p:nvSpPr>
        <p:spPr>
          <a:xfrm>
            <a:off x="4601988" y="3280095"/>
            <a:ext cx="1752511" cy="1091855"/>
          </a:xfrm>
          <a:prstGeom prst="roundRect">
            <a:avLst>
              <a:gd name="adj" fmla="val 9230"/>
            </a:avLst>
          </a:prstGeom>
          <a:noFill/>
          <a:ln w="19050">
            <a:solidFill>
              <a:srgbClr val="CDA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DD5A5"/>
              </a:solidFill>
              <a:cs typeface="+mn-ea"/>
              <a:sym typeface="+mn-lt"/>
            </a:endParaRPr>
          </a:p>
        </p:txBody>
      </p:sp>
      <p:sp>
        <p:nvSpPr>
          <p:cNvPr id="26" name="圆角矩形 19">
            <a:extLst>
              <a:ext uri="{FF2B5EF4-FFF2-40B4-BE49-F238E27FC236}">
                <a16:creationId xmlns:a16="http://schemas.microsoft.com/office/drawing/2014/main" id="{6EB33F6B-2E1D-4776-9A96-868C402E43A2}"/>
              </a:ext>
            </a:extLst>
          </p:cNvPr>
          <p:cNvSpPr/>
          <p:nvPr/>
        </p:nvSpPr>
        <p:spPr>
          <a:xfrm>
            <a:off x="6414476" y="3280095"/>
            <a:ext cx="1752511" cy="1091855"/>
          </a:xfrm>
          <a:prstGeom prst="roundRect">
            <a:avLst>
              <a:gd name="adj" fmla="val 9230"/>
            </a:avLst>
          </a:prstGeom>
          <a:noFill/>
          <a:ln w="19050">
            <a:solidFill>
              <a:srgbClr val="CDA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DD5A5"/>
              </a:solidFill>
              <a:cs typeface="+mn-ea"/>
              <a:sym typeface="+mn-lt"/>
            </a:endParaRPr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C6E2AA2C-454F-43F1-96F5-76076B5E8921}"/>
              </a:ext>
            </a:extLst>
          </p:cNvPr>
          <p:cNvSpPr txBox="1"/>
          <p:nvPr/>
        </p:nvSpPr>
        <p:spPr>
          <a:xfrm>
            <a:off x="2947993" y="3490012"/>
            <a:ext cx="143552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1200">
                <a:solidFill>
                  <a:srgbClr val="EDD5A5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3FCF6BA8-21D1-40C4-87C2-DF8A956A9A6B}"/>
              </a:ext>
            </a:extLst>
          </p:cNvPr>
          <p:cNvSpPr txBox="1"/>
          <p:nvPr/>
        </p:nvSpPr>
        <p:spPr>
          <a:xfrm>
            <a:off x="4790042" y="3490012"/>
            <a:ext cx="143552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1200">
                <a:solidFill>
                  <a:srgbClr val="EDD5A5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9" name="TextBox 10">
            <a:extLst>
              <a:ext uri="{FF2B5EF4-FFF2-40B4-BE49-F238E27FC236}">
                <a16:creationId xmlns:a16="http://schemas.microsoft.com/office/drawing/2014/main" id="{E10A0AA1-E43C-4DD0-9A5A-72C2DCB3BFE7}"/>
              </a:ext>
            </a:extLst>
          </p:cNvPr>
          <p:cNvSpPr txBox="1"/>
          <p:nvPr/>
        </p:nvSpPr>
        <p:spPr>
          <a:xfrm>
            <a:off x="6596750" y="3490012"/>
            <a:ext cx="143552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1200">
                <a:solidFill>
                  <a:srgbClr val="EDD5A5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D360AB0C-2524-4485-997C-2ECA19A35C94}"/>
              </a:ext>
            </a:extLst>
          </p:cNvPr>
          <p:cNvCxnSpPr/>
          <p:nvPr/>
        </p:nvCxnSpPr>
        <p:spPr>
          <a:xfrm>
            <a:off x="1853268" y="2913457"/>
            <a:ext cx="0" cy="366638"/>
          </a:xfrm>
          <a:prstGeom prst="line">
            <a:avLst/>
          </a:prstGeom>
          <a:ln w="12700">
            <a:solidFill>
              <a:srgbClr val="EDD5A5"/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8384DB06-7A2A-4C3B-AAAF-64337AAAF2D2}"/>
              </a:ext>
            </a:extLst>
          </p:cNvPr>
          <p:cNvCxnSpPr/>
          <p:nvPr/>
        </p:nvCxnSpPr>
        <p:spPr>
          <a:xfrm>
            <a:off x="3665756" y="2913457"/>
            <a:ext cx="0" cy="366638"/>
          </a:xfrm>
          <a:prstGeom prst="line">
            <a:avLst/>
          </a:prstGeom>
          <a:ln w="12700">
            <a:solidFill>
              <a:srgbClr val="EDD5A5"/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C2E46602-5D74-4A56-9B47-504DFFE1A05A}"/>
              </a:ext>
            </a:extLst>
          </p:cNvPr>
          <p:cNvCxnSpPr/>
          <p:nvPr/>
        </p:nvCxnSpPr>
        <p:spPr>
          <a:xfrm>
            <a:off x="5478243" y="2913457"/>
            <a:ext cx="0" cy="366638"/>
          </a:xfrm>
          <a:prstGeom prst="line">
            <a:avLst/>
          </a:prstGeom>
          <a:ln w="12700">
            <a:solidFill>
              <a:srgbClr val="EDD5A5"/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17C247A2-A6FA-4F3F-83C3-41DDC0E3F718}"/>
              </a:ext>
            </a:extLst>
          </p:cNvPr>
          <p:cNvCxnSpPr/>
          <p:nvPr/>
        </p:nvCxnSpPr>
        <p:spPr>
          <a:xfrm>
            <a:off x="7290732" y="2913457"/>
            <a:ext cx="0" cy="366638"/>
          </a:xfrm>
          <a:prstGeom prst="line">
            <a:avLst/>
          </a:prstGeom>
          <a:ln w="12700">
            <a:solidFill>
              <a:srgbClr val="EDD5A5"/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6F1D256C-6BF2-45CD-9B4A-DC4143A1DC2B}"/>
              </a:ext>
            </a:extLst>
          </p:cNvPr>
          <p:cNvCxnSpPr/>
          <p:nvPr/>
        </p:nvCxnSpPr>
        <p:spPr>
          <a:xfrm>
            <a:off x="2098277" y="2106364"/>
            <a:ext cx="1316692" cy="0"/>
          </a:xfrm>
          <a:prstGeom prst="straightConnector1">
            <a:avLst/>
          </a:prstGeom>
          <a:ln w="19050">
            <a:solidFill>
              <a:srgbClr val="CDAD6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2D899612-28E0-484B-BC77-8CAF2249047E}"/>
              </a:ext>
            </a:extLst>
          </p:cNvPr>
          <p:cNvCxnSpPr/>
          <p:nvPr/>
        </p:nvCxnSpPr>
        <p:spPr>
          <a:xfrm>
            <a:off x="3922235" y="2106364"/>
            <a:ext cx="1316692" cy="0"/>
          </a:xfrm>
          <a:prstGeom prst="straightConnector1">
            <a:avLst/>
          </a:prstGeom>
          <a:ln w="19050">
            <a:solidFill>
              <a:srgbClr val="CDAD6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B3E4488B-93DD-4833-BB70-FB5FAB2DF0B5}"/>
              </a:ext>
            </a:extLst>
          </p:cNvPr>
          <p:cNvCxnSpPr/>
          <p:nvPr/>
        </p:nvCxnSpPr>
        <p:spPr>
          <a:xfrm>
            <a:off x="5723973" y="2106364"/>
            <a:ext cx="1316692" cy="0"/>
          </a:xfrm>
          <a:prstGeom prst="straightConnector1">
            <a:avLst/>
          </a:prstGeom>
          <a:ln w="19050">
            <a:solidFill>
              <a:srgbClr val="CDAD6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 animBg="1"/>
      <p:bldP spid="7" grpId="0" animBg="1"/>
      <p:bldP spid="11" grpId="0" animBg="1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77D4796-F51A-400E-86C7-94B2AF614AE7}"/>
              </a:ext>
            </a:extLst>
          </p:cNvPr>
          <p:cNvGrpSpPr/>
          <p:nvPr/>
        </p:nvGrpSpPr>
        <p:grpSpPr>
          <a:xfrm>
            <a:off x="229474" y="213488"/>
            <a:ext cx="410277" cy="396044"/>
            <a:chOff x="179512" y="123478"/>
            <a:chExt cx="410277" cy="39604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A868B33F-4734-49D3-8A0E-3519AA11EB41}"/>
                </a:ext>
              </a:extLst>
            </p:cNvPr>
            <p:cNvSpPr/>
            <p:nvPr/>
          </p:nvSpPr>
          <p:spPr>
            <a:xfrm>
              <a:off x="179512" y="123478"/>
              <a:ext cx="288032" cy="2880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4249F284-F76E-49A9-9E8E-28FB6941F8B1}"/>
                </a:ext>
              </a:extLst>
            </p:cNvPr>
            <p:cNvSpPr/>
            <p:nvPr/>
          </p:nvSpPr>
          <p:spPr>
            <a:xfrm>
              <a:off x="373765" y="303498"/>
              <a:ext cx="216024" cy="216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文本框 48">
            <a:extLst>
              <a:ext uri="{FF2B5EF4-FFF2-40B4-BE49-F238E27FC236}">
                <a16:creationId xmlns:a16="http://schemas.microsoft.com/office/drawing/2014/main" id="{76BC5A5D-CE9F-490E-ADE7-E0F5BBD5D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283" y="119122"/>
            <a:ext cx="24934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9A60F3C-EF69-4C09-A10B-6C66C96000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2" y="1491630"/>
            <a:ext cx="3471920" cy="2808312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B6BD05B7-8161-4A81-B0F4-C63BFAFC4A47}"/>
              </a:ext>
            </a:extLst>
          </p:cNvPr>
          <p:cNvGrpSpPr/>
          <p:nvPr/>
        </p:nvGrpSpPr>
        <p:grpSpPr>
          <a:xfrm>
            <a:off x="976685" y="1635646"/>
            <a:ext cx="3667323" cy="932912"/>
            <a:chOff x="4960509" y="1264202"/>
            <a:chExt cx="3667323" cy="932912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A1E46D57-74DD-4E0F-86E8-FE399C2F713C}"/>
                </a:ext>
              </a:extLst>
            </p:cNvPr>
            <p:cNvSpPr/>
            <p:nvPr/>
          </p:nvSpPr>
          <p:spPr>
            <a:xfrm>
              <a:off x="4960509" y="1466833"/>
              <a:ext cx="589278" cy="589278"/>
            </a:xfrm>
            <a:prstGeom prst="ellipse">
              <a:avLst/>
            </a:prstGeom>
            <a:gradFill>
              <a:gsLst>
                <a:gs pos="100000">
                  <a:srgbClr val="CDAD6B"/>
                </a:gs>
                <a:gs pos="29000">
                  <a:schemeClr val="accent1"/>
                </a:gs>
                <a:gs pos="100000">
                  <a:schemeClr val="accent3"/>
                </a:gs>
              </a:gsLst>
              <a:lin ang="5400000" scaled="1"/>
            </a:gra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400" dirty="0">
                <a:gradFill>
                  <a:gsLst>
                    <a:gs pos="50000">
                      <a:schemeClr val="accent2"/>
                    </a:gs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F5054DB9-525A-4180-A34F-2ADC086001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0341" y="1652267"/>
              <a:ext cx="289613" cy="227488"/>
            </a:xfrm>
            <a:custGeom>
              <a:avLst/>
              <a:gdLst>
                <a:gd name="T0" fmla="*/ 282 w 766"/>
                <a:gd name="T1" fmla="*/ 304 h 600"/>
                <a:gd name="T2" fmla="*/ 391 w 766"/>
                <a:gd name="T3" fmla="*/ 248 h 600"/>
                <a:gd name="T4" fmla="*/ 596 w 766"/>
                <a:gd name="T5" fmla="*/ 213 h 600"/>
                <a:gd name="T6" fmla="*/ 652 w 766"/>
                <a:gd name="T7" fmla="*/ 129 h 600"/>
                <a:gd name="T8" fmla="*/ 570 w 766"/>
                <a:gd name="T9" fmla="*/ 186 h 600"/>
                <a:gd name="T10" fmla="*/ 391 w 766"/>
                <a:gd name="T11" fmla="*/ 195 h 600"/>
                <a:gd name="T12" fmla="*/ 766 w 766"/>
                <a:gd name="T13" fmla="*/ 80 h 600"/>
                <a:gd name="T14" fmla="*/ 465 w 766"/>
                <a:gd name="T15" fmla="*/ 32 h 600"/>
                <a:gd name="T16" fmla="*/ 437 w 766"/>
                <a:gd name="T17" fmla="*/ 0 h 600"/>
                <a:gd name="T18" fmla="*/ 154 w 766"/>
                <a:gd name="T19" fmla="*/ 32 h 600"/>
                <a:gd name="T20" fmla="*/ 175 w 766"/>
                <a:gd name="T21" fmla="*/ 80 h 600"/>
                <a:gd name="T22" fmla="*/ 216 w 766"/>
                <a:gd name="T23" fmla="*/ 135 h 600"/>
                <a:gd name="T24" fmla="*/ 706 w 766"/>
                <a:gd name="T25" fmla="*/ 80 h 600"/>
                <a:gd name="T26" fmla="*/ 355 w 766"/>
                <a:gd name="T27" fmla="*/ 394 h 600"/>
                <a:gd name="T28" fmla="*/ 706 w 766"/>
                <a:gd name="T29" fmla="*/ 410 h 600"/>
                <a:gd name="T30" fmla="*/ 361 w 766"/>
                <a:gd name="T31" fmla="*/ 427 h 600"/>
                <a:gd name="T32" fmla="*/ 362 w 766"/>
                <a:gd name="T33" fmla="*/ 478 h 600"/>
                <a:gd name="T34" fmla="*/ 437 w 766"/>
                <a:gd name="T35" fmla="*/ 595 h 600"/>
                <a:gd name="T36" fmla="*/ 465 w 766"/>
                <a:gd name="T37" fmla="*/ 478 h 600"/>
                <a:gd name="T38" fmla="*/ 603 w 766"/>
                <a:gd name="T39" fmla="*/ 592 h 600"/>
                <a:gd name="T40" fmla="*/ 591 w 766"/>
                <a:gd name="T41" fmla="*/ 478 h 600"/>
                <a:gd name="T42" fmla="*/ 766 w 766"/>
                <a:gd name="T43" fmla="*/ 427 h 600"/>
                <a:gd name="T44" fmla="*/ 747 w 766"/>
                <a:gd name="T45" fmla="*/ 80 h 600"/>
                <a:gd name="T46" fmla="*/ 161 w 766"/>
                <a:gd name="T47" fmla="*/ 310 h 600"/>
                <a:gd name="T48" fmla="*/ 235 w 766"/>
                <a:gd name="T49" fmla="*/ 236 h 600"/>
                <a:gd name="T50" fmla="*/ 86 w 766"/>
                <a:gd name="T51" fmla="*/ 236 h 600"/>
                <a:gd name="T52" fmla="*/ 208 w 766"/>
                <a:gd name="T53" fmla="*/ 325 h 600"/>
                <a:gd name="T54" fmla="*/ 181 w 766"/>
                <a:gd name="T55" fmla="*/ 325 h 600"/>
                <a:gd name="T56" fmla="*/ 188 w 766"/>
                <a:gd name="T57" fmla="*/ 339 h 600"/>
                <a:gd name="T58" fmla="*/ 196 w 766"/>
                <a:gd name="T59" fmla="*/ 510 h 600"/>
                <a:gd name="T60" fmla="*/ 129 w 766"/>
                <a:gd name="T61" fmla="*/ 510 h 600"/>
                <a:gd name="T62" fmla="*/ 137 w 766"/>
                <a:gd name="T63" fmla="*/ 339 h 600"/>
                <a:gd name="T64" fmla="*/ 145 w 766"/>
                <a:gd name="T65" fmla="*/ 325 h 600"/>
                <a:gd name="T66" fmla="*/ 0 w 766"/>
                <a:gd name="T67" fmla="*/ 438 h 600"/>
                <a:gd name="T68" fmla="*/ 66 w 766"/>
                <a:gd name="T69" fmla="*/ 600 h 600"/>
                <a:gd name="T70" fmla="*/ 89 w 766"/>
                <a:gd name="T71" fmla="*/ 432 h 600"/>
                <a:gd name="T72" fmla="*/ 230 w 766"/>
                <a:gd name="T73" fmla="*/ 600 h 600"/>
                <a:gd name="T74" fmla="*/ 253 w 766"/>
                <a:gd name="T75" fmla="*/ 432 h 600"/>
                <a:gd name="T76" fmla="*/ 321 w 766"/>
                <a:gd name="T77" fmla="*/ 600 h 600"/>
                <a:gd name="T78" fmla="*/ 208 w 766"/>
                <a:gd name="T79" fmla="*/ 325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66" h="600">
                  <a:moveTo>
                    <a:pt x="391" y="195"/>
                  </a:moveTo>
                  <a:lnTo>
                    <a:pt x="282" y="304"/>
                  </a:lnTo>
                  <a:cubicBezTo>
                    <a:pt x="293" y="310"/>
                    <a:pt x="303" y="317"/>
                    <a:pt x="312" y="326"/>
                  </a:cubicBezTo>
                  <a:lnTo>
                    <a:pt x="391" y="248"/>
                  </a:lnTo>
                  <a:lnTo>
                    <a:pt x="476" y="333"/>
                  </a:lnTo>
                  <a:lnTo>
                    <a:pt x="596" y="213"/>
                  </a:lnTo>
                  <a:lnTo>
                    <a:pt x="614" y="259"/>
                  </a:lnTo>
                  <a:lnTo>
                    <a:pt x="652" y="129"/>
                  </a:lnTo>
                  <a:lnTo>
                    <a:pt x="522" y="167"/>
                  </a:lnTo>
                  <a:lnTo>
                    <a:pt x="570" y="186"/>
                  </a:lnTo>
                  <a:lnTo>
                    <a:pt x="476" y="280"/>
                  </a:lnTo>
                  <a:lnTo>
                    <a:pt x="391" y="195"/>
                  </a:lnTo>
                  <a:close/>
                  <a:moveTo>
                    <a:pt x="766" y="80"/>
                  </a:moveTo>
                  <a:lnTo>
                    <a:pt x="766" y="80"/>
                  </a:lnTo>
                  <a:lnTo>
                    <a:pt x="766" y="32"/>
                  </a:lnTo>
                  <a:lnTo>
                    <a:pt x="465" y="32"/>
                  </a:lnTo>
                  <a:lnTo>
                    <a:pt x="465" y="0"/>
                  </a:lnTo>
                  <a:lnTo>
                    <a:pt x="437" y="0"/>
                  </a:lnTo>
                  <a:lnTo>
                    <a:pt x="437" y="32"/>
                  </a:lnTo>
                  <a:lnTo>
                    <a:pt x="154" y="32"/>
                  </a:lnTo>
                  <a:lnTo>
                    <a:pt x="154" y="80"/>
                  </a:lnTo>
                  <a:lnTo>
                    <a:pt x="175" y="80"/>
                  </a:lnTo>
                  <a:lnTo>
                    <a:pt x="175" y="122"/>
                  </a:lnTo>
                  <a:cubicBezTo>
                    <a:pt x="190" y="124"/>
                    <a:pt x="203" y="128"/>
                    <a:pt x="216" y="135"/>
                  </a:cubicBezTo>
                  <a:lnTo>
                    <a:pt x="216" y="80"/>
                  </a:lnTo>
                  <a:lnTo>
                    <a:pt x="706" y="80"/>
                  </a:lnTo>
                  <a:lnTo>
                    <a:pt x="706" y="394"/>
                  </a:lnTo>
                  <a:lnTo>
                    <a:pt x="355" y="394"/>
                  </a:lnTo>
                  <a:cubicBezTo>
                    <a:pt x="356" y="399"/>
                    <a:pt x="358" y="404"/>
                    <a:pt x="359" y="410"/>
                  </a:cubicBezTo>
                  <a:lnTo>
                    <a:pt x="706" y="410"/>
                  </a:lnTo>
                  <a:lnTo>
                    <a:pt x="706" y="427"/>
                  </a:lnTo>
                  <a:lnTo>
                    <a:pt x="361" y="427"/>
                  </a:lnTo>
                  <a:cubicBezTo>
                    <a:pt x="361" y="430"/>
                    <a:pt x="362" y="434"/>
                    <a:pt x="362" y="438"/>
                  </a:cubicBezTo>
                  <a:lnTo>
                    <a:pt x="362" y="478"/>
                  </a:lnTo>
                  <a:lnTo>
                    <a:pt x="437" y="478"/>
                  </a:lnTo>
                  <a:lnTo>
                    <a:pt x="437" y="595"/>
                  </a:lnTo>
                  <a:lnTo>
                    <a:pt x="465" y="595"/>
                  </a:lnTo>
                  <a:lnTo>
                    <a:pt x="465" y="478"/>
                  </a:lnTo>
                  <a:lnTo>
                    <a:pt x="560" y="478"/>
                  </a:lnTo>
                  <a:lnTo>
                    <a:pt x="603" y="592"/>
                  </a:lnTo>
                  <a:lnTo>
                    <a:pt x="631" y="585"/>
                  </a:lnTo>
                  <a:lnTo>
                    <a:pt x="591" y="478"/>
                  </a:lnTo>
                  <a:lnTo>
                    <a:pt x="766" y="478"/>
                  </a:lnTo>
                  <a:lnTo>
                    <a:pt x="766" y="427"/>
                  </a:lnTo>
                  <a:lnTo>
                    <a:pt x="747" y="427"/>
                  </a:lnTo>
                  <a:lnTo>
                    <a:pt x="747" y="80"/>
                  </a:lnTo>
                  <a:lnTo>
                    <a:pt x="766" y="80"/>
                  </a:lnTo>
                  <a:close/>
                  <a:moveTo>
                    <a:pt x="161" y="310"/>
                  </a:moveTo>
                  <a:lnTo>
                    <a:pt x="161" y="310"/>
                  </a:lnTo>
                  <a:cubicBezTo>
                    <a:pt x="202" y="310"/>
                    <a:pt x="235" y="277"/>
                    <a:pt x="235" y="236"/>
                  </a:cubicBezTo>
                  <a:cubicBezTo>
                    <a:pt x="235" y="194"/>
                    <a:pt x="202" y="161"/>
                    <a:pt x="161" y="161"/>
                  </a:cubicBezTo>
                  <a:cubicBezTo>
                    <a:pt x="119" y="161"/>
                    <a:pt x="86" y="194"/>
                    <a:pt x="86" y="236"/>
                  </a:cubicBezTo>
                  <a:cubicBezTo>
                    <a:pt x="86" y="277"/>
                    <a:pt x="119" y="310"/>
                    <a:pt x="161" y="310"/>
                  </a:cubicBezTo>
                  <a:close/>
                  <a:moveTo>
                    <a:pt x="208" y="325"/>
                  </a:moveTo>
                  <a:lnTo>
                    <a:pt x="208" y="325"/>
                  </a:lnTo>
                  <a:lnTo>
                    <a:pt x="181" y="325"/>
                  </a:lnTo>
                  <a:lnTo>
                    <a:pt x="185" y="328"/>
                  </a:lnTo>
                  <a:cubicBezTo>
                    <a:pt x="188" y="331"/>
                    <a:pt x="190" y="336"/>
                    <a:pt x="188" y="339"/>
                  </a:cubicBezTo>
                  <a:lnTo>
                    <a:pt x="178" y="365"/>
                  </a:lnTo>
                  <a:lnTo>
                    <a:pt x="196" y="510"/>
                  </a:lnTo>
                  <a:lnTo>
                    <a:pt x="163" y="540"/>
                  </a:lnTo>
                  <a:lnTo>
                    <a:pt x="129" y="510"/>
                  </a:lnTo>
                  <a:lnTo>
                    <a:pt x="147" y="365"/>
                  </a:lnTo>
                  <a:lnTo>
                    <a:pt x="137" y="339"/>
                  </a:lnTo>
                  <a:cubicBezTo>
                    <a:pt x="135" y="336"/>
                    <a:pt x="137" y="331"/>
                    <a:pt x="140" y="328"/>
                  </a:cubicBezTo>
                  <a:lnTo>
                    <a:pt x="145" y="325"/>
                  </a:lnTo>
                  <a:lnTo>
                    <a:pt x="112" y="325"/>
                  </a:lnTo>
                  <a:cubicBezTo>
                    <a:pt x="50" y="325"/>
                    <a:pt x="0" y="376"/>
                    <a:pt x="0" y="438"/>
                  </a:cubicBezTo>
                  <a:lnTo>
                    <a:pt x="0" y="600"/>
                  </a:lnTo>
                  <a:lnTo>
                    <a:pt x="66" y="600"/>
                  </a:lnTo>
                  <a:lnTo>
                    <a:pt x="66" y="432"/>
                  </a:lnTo>
                  <a:lnTo>
                    <a:pt x="89" y="432"/>
                  </a:lnTo>
                  <a:lnTo>
                    <a:pt x="89" y="600"/>
                  </a:lnTo>
                  <a:lnTo>
                    <a:pt x="230" y="600"/>
                  </a:lnTo>
                  <a:lnTo>
                    <a:pt x="230" y="432"/>
                  </a:lnTo>
                  <a:lnTo>
                    <a:pt x="253" y="432"/>
                  </a:lnTo>
                  <a:lnTo>
                    <a:pt x="253" y="600"/>
                  </a:lnTo>
                  <a:lnTo>
                    <a:pt x="321" y="600"/>
                  </a:lnTo>
                  <a:lnTo>
                    <a:pt x="321" y="438"/>
                  </a:lnTo>
                  <a:cubicBezTo>
                    <a:pt x="321" y="376"/>
                    <a:pt x="271" y="325"/>
                    <a:pt x="208" y="3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dirty="0">
                <a:gradFill>
                  <a:gsLst>
                    <a:gs pos="50000">
                      <a:schemeClr val="accent2"/>
                    </a:gs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0CE089F7-6753-4A5F-A8A4-F4D037806DC2}"/>
                </a:ext>
              </a:extLst>
            </p:cNvPr>
            <p:cNvGrpSpPr/>
            <p:nvPr/>
          </p:nvGrpSpPr>
          <p:grpSpPr>
            <a:xfrm>
              <a:off x="5570302" y="1264202"/>
              <a:ext cx="3057530" cy="932912"/>
              <a:chOff x="615259" y="1286140"/>
              <a:chExt cx="4076707" cy="1243879"/>
            </a:xfrm>
          </p:grpSpPr>
          <p:sp>
            <p:nvSpPr>
              <p:cNvPr id="12" name="TextBox 145">
                <a:extLst>
                  <a:ext uri="{FF2B5EF4-FFF2-40B4-BE49-F238E27FC236}">
                    <a16:creationId xmlns:a16="http://schemas.microsoft.com/office/drawing/2014/main" id="{B2C98E0D-626E-41DE-9FF7-03BA941A6438}"/>
                  </a:ext>
                </a:extLst>
              </p:cNvPr>
              <p:cNvSpPr txBox="1"/>
              <p:nvPr/>
            </p:nvSpPr>
            <p:spPr>
              <a:xfrm>
                <a:off x="657222" y="1800268"/>
                <a:ext cx="4034744" cy="729751"/>
              </a:xfrm>
              <a:prstGeom prst="rect">
                <a:avLst/>
              </a:prstGeom>
              <a:noFill/>
            </p:spPr>
            <p:txBody>
              <a:bodyPr wrap="square" lIns="121908" tIns="60953" rIns="121908" bIns="60953" rtlCol="0">
                <a:sp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200" dirty="0">
                    <a:solidFill>
                      <a:srgbClr val="EDD5A5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13" name="TextBox 148">
                <a:extLst>
                  <a:ext uri="{FF2B5EF4-FFF2-40B4-BE49-F238E27FC236}">
                    <a16:creationId xmlns:a16="http://schemas.microsoft.com/office/drawing/2014/main" id="{2F161C4F-FDE5-48B2-8D86-28AEDA9969E3}"/>
                  </a:ext>
                </a:extLst>
              </p:cNvPr>
              <p:cNvSpPr txBox="1"/>
              <p:nvPr/>
            </p:nvSpPr>
            <p:spPr>
              <a:xfrm>
                <a:off x="615259" y="1286140"/>
                <a:ext cx="2947448" cy="550234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400" dirty="0">
                    <a:solidFill>
                      <a:srgbClr val="EDD5A5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rgbClr val="EDD5A5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B5ECB76-27AA-46FC-9849-F0CFA8ABC232}"/>
              </a:ext>
            </a:extLst>
          </p:cNvPr>
          <p:cNvGrpSpPr/>
          <p:nvPr/>
        </p:nvGrpSpPr>
        <p:grpSpPr>
          <a:xfrm>
            <a:off x="971600" y="3151006"/>
            <a:ext cx="3738600" cy="932912"/>
            <a:chOff x="4960509" y="1264202"/>
            <a:chExt cx="3738600" cy="932912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9A5C5C10-AFB6-4C7F-8669-E39CF4D60DAE}"/>
                </a:ext>
              </a:extLst>
            </p:cNvPr>
            <p:cNvSpPr/>
            <p:nvPr/>
          </p:nvSpPr>
          <p:spPr>
            <a:xfrm>
              <a:off x="4960509" y="1466833"/>
              <a:ext cx="589278" cy="589278"/>
            </a:xfrm>
            <a:prstGeom prst="ellipse">
              <a:avLst/>
            </a:prstGeom>
            <a:gradFill>
              <a:gsLst>
                <a:gs pos="100000">
                  <a:srgbClr val="CDAD6B"/>
                </a:gs>
                <a:gs pos="29000">
                  <a:schemeClr val="accent1"/>
                </a:gs>
                <a:gs pos="100000">
                  <a:schemeClr val="accent3"/>
                </a:gs>
              </a:gsLst>
              <a:lin ang="5400000" scaled="1"/>
            </a:gra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400" dirty="0">
                <a:gradFill>
                  <a:gsLst>
                    <a:gs pos="50000">
                      <a:schemeClr val="accent2"/>
                    </a:gs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EB364BF5-648C-4B1F-803A-CE5F1916BA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0341" y="1652267"/>
              <a:ext cx="289613" cy="227488"/>
            </a:xfrm>
            <a:custGeom>
              <a:avLst/>
              <a:gdLst>
                <a:gd name="T0" fmla="*/ 282 w 766"/>
                <a:gd name="T1" fmla="*/ 304 h 600"/>
                <a:gd name="T2" fmla="*/ 391 w 766"/>
                <a:gd name="T3" fmla="*/ 248 h 600"/>
                <a:gd name="T4" fmla="*/ 596 w 766"/>
                <a:gd name="T5" fmla="*/ 213 h 600"/>
                <a:gd name="T6" fmla="*/ 652 w 766"/>
                <a:gd name="T7" fmla="*/ 129 h 600"/>
                <a:gd name="T8" fmla="*/ 570 w 766"/>
                <a:gd name="T9" fmla="*/ 186 h 600"/>
                <a:gd name="T10" fmla="*/ 391 w 766"/>
                <a:gd name="T11" fmla="*/ 195 h 600"/>
                <a:gd name="T12" fmla="*/ 766 w 766"/>
                <a:gd name="T13" fmla="*/ 80 h 600"/>
                <a:gd name="T14" fmla="*/ 465 w 766"/>
                <a:gd name="T15" fmla="*/ 32 h 600"/>
                <a:gd name="T16" fmla="*/ 437 w 766"/>
                <a:gd name="T17" fmla="*/ 0 h 600"/>
                <a:gd name="T18" fmla="*/ 154 w 766"/>
                <a:gd name="T19" fmla="*/ 32 h 600"/>
                <a:gd name="T20" fmla="*/ 175 w 766"/>
                <a:gd name="T21" fmla="*/ 80 h 600"/>
                <a:gd name="T22" fmla="*/ 216 w 766"/>
                <a:gd name="T23" fmla="*/ 135 h 600"/>
                <a:gd name="T24" fmla="*/ 706 w 766"/>
                <a:gd name="T25" fmla="*/ 80 h 600"/>
                <a:gd name="T26" fmla="*/ 355 w 766"/>
                <a:gd name="T27" fmla="*/ 394 h 600"/>
                <a:gd name="T28" fmla="*/ 706 w 766"/>
                <a:gd name="T29" fmla="*/ 410 h 600"/>
                <a:gd name="T30" fmla="*/ 361 w 766"/>
                <a:gd name="T31" fmla="*/ 427 h 600"/>
                <a:gd name="T32" fmla="*/ 362 w 766"/>
                <a:gd name="T33" fmla="*/ 478 h 600"/>
                <a:gd name="T34" fmla="*/ 437 w 766"/>
                <a:gd name="T35" fmla="*/ 595 h 600"/>
                <a:gd name="T36" fmla="*/ 465 w 766"/>
                <a:gd name="T37" fmla="*/ 478 h 600"/>
                <a:gd name="T38" fmla="*/ 603 w 766"/>
                <a:gd name="T39" fmla="*/ 592 h 600"/>
                <a:gd name="T40" fmla="*/ 591 w 766"/>
                <a:gd name="T41" fmla="*/ 478 h 600"/>
                <a:gd name="T42" fmla="*/ 766 w 766"/>
                <a:gd name="T43" fmla="*/ 427 h 600"/>
                <a:gd name="T44" fmla="*/ 747 w 766"/>
                <a:gd name="T45" fmla="*/ 80 h 600"/>
                <a:gd name="T46" fmla="*/ 161 w 766"/>
                <a:gd name="T47" fmla="*/ 310 h 600"/>
                <a:gd name="T48" fmla="*/ 235 w 766"/>
                <a:gd name="T49" fmla="*/ 236 h 600"/>
                <a:gd name="T50" fmla="*/ 86 w 766"/>
                <a:gd name="T51" fmla="*/ 236 h 600"/>
                <a:gd name="T52" fmla="*/ 208 w 766"/>
                <a:gd name="T53" fmla="*/ 325 h 600"/>
                <a:gd name="T54" fmla="*/ 181 w 766"/>
                <a:gd name="T55" fmla="*/ 325 h 600"/>
                <a:gd name="T56" fmla="*/ 188 w 766"/>
                <a:gd name="T57" fmla="*/ 339 h 600"/>
                <a:gd name="T58" fmla="*/ 196 w 766"/>
                <a:gd name="T59" fmla="*/ 510 h 600"/>
                <a:gd name="T60" fmla="*/ 129 w 766"/>
                <a:gd name="T61" fmla="*/ 510 h 600"/>
                <a:gd name="T62" fmla="*/ 137 w 766"/>
                <a:gd name="T63" fmla="*/ 339 h 600"/>
                <a:gd name="T64" fmla="*/ 145 w 766"/>
                <a:gd name="T65" fmla="*/ 325 h 600"/>
                <a:gd name="T66" fmla="*/ 0 w 766"/>
                <a:gd name="T67" fmla="*/ 438 h 600"/>
                <a:gd name="T68" fmla="*/ 66 w 766"/>
                <a:gd name="T69" fmla="*/ 600 h 600"/>
                <a:gd name="T70" fmla="*/ 89 w 766"/>
                <a:gd name="T71" fmla="*/ 432 h 600"/>
                <a:gd name="T72" fmla="*/ 230 w 766"/>
                <a:gd name="T73" fmla="*/ 600 h 600"/>
                <a:gd name="T74" fmla="*/ 253 w 766"/>
                <a:gd name="T75" fmla="*/ 432 h 600"/>
                <a:gd name="T76" fmla="*/ 321 w 766"/>
                <a:gd name="T77" fmla="*/ 600 h 600"/>
                <a:gd name="T78" fmla="*/ 208 w 766"/>
                <a:gd name="T79" fmla="*/ 325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66" h="600">
                  <a:moveTo>
                    <a:pt x="391" y="195"/>
                  </a:moveTo>
                  <a:lnTo>
                    <a:pt x="282" y="304"/>
                  </a:lnTo>
                  <a:cubicBezTo>
                    <a:pt x="293" y="310"/>
                    <a:pt x="303" y="317"/>
                    <a:pt x="312" y="326"/>
                  </a:cubicBezTo>
                  <a:lnTo>
                    <a:pt x="391" y="248"/>
                  </a:lnTo>
                  <a:lnTo>
                    <a:pt x="476" y="333"/>
                  </a:lnTo>
                  <a:lnTo>
                    <a:pt x="596" y="213"/>
                  </a:lnTo>
                  <a:lnTo>
                    <a:pt x="614" y="259"/>
                  </a:lnTo>
                  <a:lnTo>
                    <a:pt x="652" y="129"/>
                  </a:lnTo>
                  <a:lnTo>
                    <a:pt x="522" y="167"/>
                  </a:lnTo>
                  <a:lnTo>
                    <a:pt x="570" y="186"/>
                  </a:lnTo>
                  <a:lnTo>
                    <a:pt x="476" y="280"/>
                  </a:lnTo>
                  <a:lnTo>
                    <a:pt x="391" y="195"/>
                  </a:lnTo>
                  <a:close/>
                  <a:moveTo>
                    <a:pt x="766" y="80"/>
                  </a:moveTo>
                  <a:lnTo>
                    <a:pt x="766" y="80"/>
                  </a:lnTo>
                  <a:lnTo>
                    <a:pt x="766" y="32"/>
                  </a:lnTo>
                  <a:lnTo>
                    <a:pt x="465" y="32"/>
                  </a:lnTo>
                  <a:lnTo>
                    <a:pt x="465" y="0"/>
                  </a:lnTo>
                  <a:lnTo>
                    <a:pt x="437" y="0"/>
                  </a:lnTo>
                  <a:lnTo>
                    <a:pt x="437" y="32"/>
                  </a:lnTo>
                  <a:lnTo>
                    <a:pt x="154" y="32"/>
                  </a:lnTo>
                  <a:lnTo>
                    <a:pt x="154" y="80"/>
                  </a:lnTo>
                  <a:lnTo>
                    <a:pt x="175" y="80"/>
                  </a:lnTo>
                  <a:lnTo>
                    <a:pt x="175" y="122"/>
                  </a:lnTo>
                  <a:cubicBezTo>
                    <a:pt x="190" y="124"/>
                    <a:pt x="203" y="128"/>
                    <a:pt x="216" y="135"/>
                  </a:cubicBezTo>
                  <a:lnTo>
                    <a:pt x="216" y="80"/>
                  </a:lnTo>
                  <a:lnTo>
                    <a:pt x="706" y="80"/>
                  </a:lnTo>
                  <a:lnTo>
                    <a:pt x="706" y="394"/>
                  </a:lnTo>
                  <a:lnTo>
                    <a:pt x="355" y="394"/>
                  </a:lnTo>
                  <a:cubicBezTo>
                    <a:pt x="356" y="399"/>
                    <a:pt x="358" y="404"/>
                    <a:pt x="359" y="410"/>
                  </a:cubicBezTo>
                  <a:lnTo>
                    <a:pt x="706" y="410"/>
                  </a:lnTo>
                  <a:lnTo>
                    <a:pt x="706" y="427"/>
                  </a:lnTo>
                  <a:lnTo>
                    <a:pt x="361" y="427"/>
                  </a:lnTo>
                  <a:cubicBezTo>
                    <a:pt x="361" y="430"/>
                    <a:pt x="362" y="434"/>
                    <a:pt x="362" y="438"/>
                  </a:cubicBezTo>
                  <a:lnTo>
                    <a:pt x="362" y="478"/>
                  </a:lnTo>
                  <a:lnTo>
                    <a:pt x="437" y="478"/>
                  </a:lnTo>
                  <a:lnTo>
                    <a:pt x="437" y="595"/>
                  </a:lnTo>
                  <a:lnTo>
                    <a:pt x="465" y="595"/>
                  </a:lnTo>
                  <a:lnTo>
                    <a:pt x="465" y="478"/>
                  </a:lnTo>
                  <a:lnTo>
                    <a:pt x="560" y="478"/>
                  </a:lnTo>
                  <a:lnTo>
                    <a:pt x="603" y="592"/>
                  </a:lnTo>
                  <a:lnTo>
                    <a:pt x="631" y="585"/>
                  </a:lnTo>
                  <a:lnTo>
                    <a:pt x="591" y="478"/>
                  </a:lnTo>
                  <a:lnTo>
                    <a:pt x="766" y="478"/>
                  </a:lnTo>
                  <a:lnTo>
                    <a:pt x="766" y="427"/>
                  </a:lnTo>
                  <a:lnTo>
                    <a:pt x="747" y="427"/>
                  </a:lnTo>
                  <a:lnTo>
                    <a:pt x="747" y="80"/>
                  </a:lnTo>
                  <a:lnTo>
                    <a:pt x="766" y="80"/>
                  </a:lnTo>
                  <a:close/>
                  <a:moveTo>
                    <a:pt x="161" y="310"/>
                  </a:moveTo>
                  <a:lnTo>
                    <a:pt x="161" y="310"/>
                  </a:lnTo>
                  <a:cubicBezTo>
                    <a:pt x="202" y="310"/>
                    <a:pt x="235" y="277"/>
                    <a:pt x="235" y="236"/>
                  </a:cubicBezTo>
                  <a:cubicBezTo>
                    <a:pt x="235" y="194"/>
                    <a:pt x="202" y="161"/>
                    <a:pt x="161" y="161"/>
                  </a:cubicBezTo>
                  <a:cubicBezTo>
                    <a:pt x="119" y="161"/>
                    <a:pt x="86" y="194"/>
                    <a:pt x="86" y="236"/>
                  </a:cubicBezTo>
                  <a:cubicBezTo>
                    <a:pt x="86" y="277"/>
                    <a:pt x="119" y="310"/>
                    <a:pt x="161" y="310"/>
                  </a:cubicBezTo>
                  <a:close/>
                  <a:moveTo>
                    <a:pt x="208" y="325"/>
                  </a:moveTo>
                  <a:lnTo>
                    <a:pt x="208" y="325"/>
                  </a:lnTo>
                  <a:lnTo>
                    <a:pt x="181" y="325"/>
                  </a:lnTo>
                  <a:lnTo>
                    <a:pt x="185" y="328"/>
                  </a:lnTo>
                  <a:cubicBezTo>
                    <a:pt x="188" y="331"/>
                    <a:pt x="190" y="336"/>
                    <a:pt x="188" y="339"/>
                  </a:cubicBezTo>
                  <a:lnTo>
                    <a:pt x="178" y="365"/>
                  </a:lnTo>
                  <a:lnTo>
                    <a:pt x="196" y="510"/>
                  </a:lnTo>
                  <a:lnTo>
                    <a:pt x="163" y="540"/>
                  </a:lnTo>
                  <a:lnTo>
                    <a:pt x="129" y="510"/>
                  </a:lnTo>
                  <a:lnTo>
                    <a:pt x="147" y="365"/>
                  </a:lnTo>
                  <a:lnTo>
                    <a:pt x="137" y="339"/>
                  </a:lnTo>
                  <a:cubicBezTo>
                    <a:pt x="135" y="336"/>
                    <a:pt x="137" y="331"/>
                    <a:pt x="140" y="328"/>
                  </a:cubicBezTo>
                  <a:lnTo>
                    <a:pt x="145" y="325"/>
                  </a:lnTo>
                  <a:lnTo>
                    <a:pt x="112" y="325"/>
                  </a:lnTo>
                  <a:cubicBezTo>
                    <a:pt x="50" y="325"/>
                    <a:pt x="0" y="376"/>
                    <a:pt x="0" y="438"/>
                  </a:cubicBezTo>
                  <a:lnTo>
                    <a:pt x="0" y="600"/>
                  </a:lnTo>
                  <a:lnTo>
                    <a:pt x="66" y="600"/>
                  </a:lnTo>
                  <a:lnTo>
                    <a:pt x="66" y="432"/>
                  </a:lnTo>
                  <a:lnTo>
                    <a:pt x="89" y="432"/>
                  </a:lnTo>
                  <a:lnTo>
                    <a:pt x="89" y="600"/>
                  </a:lnTo>
                  <a:lnTo>
                    <a:pt x="230" y="600"/>
                  </a:lnTo>
                  <a:lnTo>
                    <a:pt x="230" y="432"/>
                  </a:lnTo>
                  <a:lnTo>
                    <a:pt x="253" y="432"/>
                  </a:lnTo>
                  <a:lnTo>
                    <a:pt x="253" y="600"/>
                  </a:lnTo>
                  <a:lnTo>
                    <a:pt x="321" y="600"/>
                  </a:lnTo>
                  <a:lnTo>
                    <a:pt x="321" y="438"/>
                  </a:lnTo>
                  <a:cubicBezTo>
                    <a:pt x="321" y="376"/>
                    <a:pt x="271" y="325"/>
                    <a:pt x="208" y="3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dirty="0">
                <a:gradFill>
                  <a:gsLst>
                    <a:gs pos="50000">
                      <a:schemeClr val="accent2"/>
                    </a:gs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01F67168-2103-4FCA-BD12-6E3490654784}"/>
                </a:ext>
              </a:extLst>
            </p:cNvPr>
            <p:cNvGrpSpPr/>
            <p:nvPr/>
          </p:nvGrpSpPr>
          <p:grpSpPr>
            <a:xfrm>
              <a:off x="5570302" y="1264202"/>
              <a:ext cx="3128807" cy="932912"/>
              <a:chOff x="615259" y="1286140"/>
              <a:chExt cx="4171742" cy="1243879"/>
            </a:xfrm>
          </p:grpSpPr>
          <p:sp>
            <p:nvSpPr>
              <p:cNvPr id="18" name="TextBox 145">
                <a:extLst>
                  <a:ext uri="{FF2B5EF4-FFF2-40B4-BE49-F238E27FC236}">
                    <a16:creationId xmlns:a16="http://schemas.microsoft.com/office/drawing/2014/main" id="{2076832C-A24C-498D-9378-B721093E2D01}"/>
                  </a:ext>
                </a:extLst>
              </p:cNvPr>
              <p:cNvSpPr txBox="1"/>
              <p:nvPr/>
            </p:nvSpPr>
            <p:spPr>
              <a:xfrm>
                <a:off x="657222" y="1800268"/>
                <a:ext cx="4129779" cy="729751"/>
              </a:xfrm>
              <a:prstGeom prst="rect">
                <a:avLst/>
              </a:prstGeom>
              <a:noFill/>
            </p:spPr>
            <p:txBody>
              <a:bodyPr wrap="square" lIns="121908" tIns="60953" rIns="121908" bIns="60953" rtlCol="0">
                <a:sp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200" dirty="0">
                    <a:solidFill>
                      <a:srgbClr val="EDD5A5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19" name="TextBox 148">
                <a:extLst>
                  <a:ext uri="{FF2B5EF4-FFF2-40B4-BE49-F238E27FC236}">
                    <a16:creationId xmlns:a16="http://schemas.microsoft.com/office/drawing/2014/main" id="{A2387EFE-4D1E-4FEE-8741-67A6E29B3C2D}"/>
                  </a:ext>
                </a:extLst>
              </p:cNvPr>
              <p:cNvSpPr txBox="1"/>
              <p:nvPr/>
            </p:nvSpPr>
            <p:spPr>
              <a:xfrm>
                <a:off x="615259" y="1286140"/>
                <a:ext cx="2947448" cy="550234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400" dirty="0">
                    <a:solidFill>
                      <a:srgbClr val="EDD5A5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rgbClr val="EDD5A5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 bwMode="auto">
          <a:xfrm>
            <a:off x="1084088" y="1203598"/>
            <a:ext cx="2162175" cy="1560512"/>
            <a:chOff x="918241" y="1494189"/>
            <a:chExt cx="2161688" cy="1559981"/>
          </a:xfrm>
        </p:grpSpPr>
        <p:sp>
          <p:nvSpPr>
            <p:cNvPr id="27" name="MH_SubTitle_1"/>
            <p:cNvSpPr/>
            <p:nvPr>
              <p:custDataLst>
                <p:tags r:id="rId14"/>
              </p:custDataLst>
            </p:nvPr>
          </p:nvSpPr>
          <p:spPr>
            <a:xfrm>
              <a:off x="918241" y="1494189"/>
              <a:ext cx="2161688" cy="1559981"/>
            </a:xfrm>
            <a:custGeom>
              <a:avLst/>
              <a:gdLst>
                <a:gd name="connsiteX0" fmla="*/ 1154681 w 2309360"/>
                <a:gd name="connsiteY0" fmla="*/ 0 h 1666434"/>
                <a:gd name="connsiteX1" fmla="*/ 1530338 w 2309360"/>
                <a:gd name="connsiteY1" fmla="*/ 360555 h 1666434"/>
                <a:gd name="connsiteX2" fmla="*/ 2309360 w 2309360"/>
                <a:gd name="connsiteY2" fmla="*/ 360555 h 1666434"/>
                <a:gd name="connsiteX3" fmla="*/ 2309360 w 2309360"/>
                <a:gd name="connsiteY3" fmla="*/ 1666434 h 1666434"/>
                <a:gd name="connsiteX4" fmla="*/ 0 w 2309360"/>
                <a:gd name="connsiteY4" fmla="*/ 1666434 h 1666434"/>
                <a:gd name="connsiteX5" fmla="*/ 0 w 2309360"/>
                <a:gd name="connsiteY5" fmla="*/ 360555 h 1666434"/>
                <a:gd name="connsiteX6" fmla="*/ 779023 w 2309360"/>
                <a:gd name="connsiteY6" fmla="*/ 360555 h 166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9360" h="1666434">
                  <a:moveTo>
                    <a:pt x="1154681" y="0"/>
                  </a:moveTo>
                  <a:lnTo>
                    <a:pt x="1530338" y="360555"/>
                  </a:lnTo>
                  <a:lnTo>
                    <a:pt x="2309360" y="360555"/>
                  </a:lnTo>
                  <a:lnTo>
                    <a:pt x="2309360" y="1666434"/>
                  </a:lnTo>
                  <a:lnTo>
                    <a:pt x="0" y="1666434"/>
                  </a:lnTo>
                  <a:lnTo>
                    <a:pt x="0" y="360555"/>
                  </a:lnTo>
                  <a:lnTo>
                    <a:pt x="779023" y="360555"/>
                  </a:lnTo>
                  <a:close/>
                </a:path>
              </a:pathLst>
            </a:custGeom>
            <a:noFill/>
            <a:ln w="1905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9000" rIns="0" bIns="0" anchor="ctr">
              <a:normAutofit/>
            </a:bodyPr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8" name="MH_Other_2"/>
            <p:cNvSpPr/>
            <p:nvPr>
              <p:custDataLst>
                <p:tags r:id="rId15"/>
              </p:custDataLst>
            </p:nvPr>
          </p:nvSpPr>
          <p:spPr>
            <a:xfrm>
              <a:off x="1656263" y="1568776"/>
              <a:ext cx="682471" cy="668111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32" name="MH_Other_3"/>
            <p:cNvSpPr/>
            <p:nvPr>
              <p:custDataLst>
                <p:tags r:id="rId16"/>
              </p:custDataLst>
            </p:nvPr>
          </p:nvSpPr>
          <p:spPr>
            <a:xfrm>
              <a:off x="1838784" y="1740167"/>
              <a:ext cx="309493" cy="288827"/>
            </a:xfrm>
            <a:custGeom>
              <a:avLst/>
              <a:gdLst/>
              <a:ahLst/>
              <a:cxnLst/>
              <a:rect l="l" t="t" r="r" b="b"/>
              <a:pathLst>
                <a:path w="969654" h="90353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33" name="Text Box 10"/>
            <p:cNvSpPr txBox="1">
              <a:spLocks noChangeArrowheads="1"/>
            </p:cNvSpPr>
            <p:nvPr/>
          </p:nvSpPr>
          <p:spPr bwMode="auto">
            <a:xfrm>
              <a:off x="979345" y="2296259"/>
              <a:ext cx="2028368" cy="5708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rgbClr val="EDD5A5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34" name="组合 33"/>
          <p:cNvGrpSpPr/>
          <p:nvPr/>
        </p:nvGrpSpPr>
        <p:grpSpPr bwMode="auto">
          <a:xfrm>
            <a:off x="3439938" y="1203598"/>
            <a:ext cx="2160588" cy="1560512"/>
            <a:chOff x="3273070" y="1494189"/>
            <a:chExt cx="2161689" cy="1559981"/>
          </a:xfrm>
        </p:grpSpPr>
        <p:sp>
          <p:nvSpPr>
            <p:cNvPr id="38" name="MH_SubTitle_2"/>
            <p:cNvSpPr/>
            <p:nvPr>
              <p:custDataLst>
                <p:tags r:id="rId11"/>
              </p:custDataLst>
            </p:nvPr>
          </p:nvSpPr>
          <p:spPr>
            <a:xfrm>
              <a:off x="3273070" y="1494189"/>
              <a:ext cx="2161689" cy="1559981"/>
            </a:xfrm>
            <a:custGeom>
              <a:avLst/>
              <a:gdLst>
                <a:gd name="connsiteX0" fmla="*/ 1154681 w 2309360"/>
                <a:gd name="connsiteY0" fmla="*/ 0 h 1666434"/>
                <a:gd name="connsiteX1" fmla="*/ 1530338 w 2309360"/>
                <a:gd name="connsiteY1" fmla="*/ 360555 h 1666434"/>
                <a:gd name="connsiteX2" fmla="*/ 2309360 w 2309360"/>
                <a:gd name="connsiteY2" fmla="*/ 360555 h 1666434"/>
                <a:gd name="connsiteX3" fmla="*/ 2309360 w 2309360"/>
                <a:gd name="connsiteY3" fmla="*/ 1666434 h 1666434"/>
                <a:gd name="connsiteX4" fmla="*/ 0 w 2309360"/>
                <a:gd name="connsiteY4" fmla="*/ 1666434 h 1666434"/>
                <a:gd name="connsiteX5" fmla="*/ 0 w 2309360"/>
                <a:gd name="connsiteY5" fmla="*/ 360555 h 1666434"/>
                <a:gd name="connsiteX6" fmla="*/ 779023 w 2309360"/>
                <a:gd name="connsiteY6" fmla="*/ 360555 h 166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9360" h="1666434">
                  <a:moveTo>
                    <a:pt x="1154681" y="0"/>
                  </a:moveTo>
                  <a:lnTo>
                    <a:pt x="1530338" y="360555"/>
                  </a:lnTo>
                  <a:lnTo>
                    <a:pt x="2309360" y="360555"/>
                  </a:lnTo>
                  <a:lnTo>
                    <a:pt x="2309360" y="1666434"/>
                  </a:lnTo>
                  <a:lnTo>
                    <a:pt x="0" y="1666434"/>
                  </a:lnTo>
                  <a:lnTo>
                    <a:pt x="0" y="360555"/>
                  </a:lnTo>
                  <a:lnTo>
                    <a:pt x="779023" y="360555"/>
                  </a:lnTo>
                  <a:close/>
                </a:path>
              </a:pathLst>
            </a:custGeom>
            <a:noFill/>
            <a:ln w="1905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9000" rIns="0" bIns="0" anchor="ctr">
              <a:normAutofit/>
            </a:bodyPr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39" name="MH_Other_11"/>
            <p:cNvSpPr/>
            <p:nvPr>
              <p:custDataLst>
                <p:tags r:id="rId12"/>
              </p:custDataLst>
            </p:nvPr>
          </p:nvSpPr>
          <p:spPr>
            <a:xfrm>
              <a:off x="4011634" y="1568776"/>
              <a:ext cx="682973" cy="668111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40" name="MH_Other_12"/>
            <p:cNvSpPr/>
            <p:nvPr>
              <p:custDataLst>
                <p:tags r:id="rId13"/>
              </p:custDataLst>
            </p:nvPr>
          </p:nvSpPr>
          <p:spPr>
            <a:xfrm>
              <a:off x="4203819" y="1776668"/>
              <a:ext cx="298602" cy="236457"/>
            </a:xfrm>
            <a:custGeom>
              <a:avLst/>
              <a:gdLst/>
              <a:ahLst/>
              <a:cxnLst/>
              <a:rect l="l" t="t" r="r" b="b"/>
              <a:pathLst>
                <a:path w="936104" h="739561">
                  <a:moveTo>
                    <a:pt x="282640" y="667561"/>
                  </a:moveTo>
                  <a:lnTo>
                    <a:pt x="653465" y="667561"/>
                  </a:lnTo>
                  <a:lnTo>
                    <a:pt x="684077" y="739561"/>
                  </a:lnTo>
                  <a:lnTo>
                    <a:pt x="252028" y="739561"/>
                  </a:lnTo>
                  <a:close/>
                  <a:moveTo>
                    <a:pt x="54052" y="52175"/>
                  </a:moveTo>
                  <a:lnTo>
                    <a:pt x="54052" y="520175"/>
                  </a:lnTo>
                  <a:lnTo>
                    <a:pt x="882052" y="520175"/>
                  </a:lnTo>
                  <a:lnTo>
                    <a:pt x="882052" y="52175"/>
                  </a:lnTo>
                  <a:close/>
                  <a:moveTo>
                    <a:pt x="0" y="0"/>
                  </a:moveTo>
                  <a:lnTo>
                    <a:pt x="936104" y="0"/>
                  </a:lnTo>
                  <a:lnTo>
                    <a:pt x="936104" y="648000"/>
                  </a:lnTo>
                  <a:lnTo>
                    <a:pt x="0" y="648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43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41" name="Text Box 10"/>
            <p:cNvSpPr txBox="1">
              <a:spLocks noChangeArrowheads="1"/>
            </p:cNvSpPr>
            <p:nvPr/>
          </p:nvSpPr>
          <p:spPr bwMode="auto">
            <a:xfrm>
              <a:off x="3331838" y="2311473"/>
              <a:ext cx="2029859" cy="5708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>
              <a:defPPr>
                <a:defRPr lang="zh-CN"/>
              </a:defPPr>
              <a:lvl1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 sz="120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r>
                <a:rPr lang="en-US" altLang="zh-CN" dirty="0">
                  <a:solidFill>
                    <a:srgbClr val="EDD5A5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42" name="组合 41"/>
          <p:cNvGrpSpPr/>
          <p:nvPr/>
        </p:nvGrpSpPr>
        <p:grpSpPr bwMode="auto">
          <a:xfrm>
            <a:off x="5795788" y="1203598"/>
            <a:ext cx="2160588" cy="1560512"/>
            <a:chOff x="5629385" y="1494189"/>
            <a:chExt cx="2160203" cy="1559981"/>
          </a:xfrm>
        </p:grpSpPr>
        <p:sp>
          <p:nvSpPr>
            <p:cNvPr id="43" name="MH_SubTitle_3"/>
            <p:cNvSpPr/>
            <p:nvPr>
              <p:custDataLst>
                <p:tags r:id="rId8"/>
              </p:custDataLst>
            </p:nvPr>
          </p:nvSpPr>
          <p:spPr>
            <a:xfrm>
              <a:off x="5629385" y="1494189"/>
              <a:ext cx="2160203" cy="1559981"/>
            </a:xfrm>
            <a:custGeom>
              <a:avLst/>
              <a:gdLst>
                <a:gd name="connsiteX0" fmla="*/ 1154681 w 2309360"/>
                <a:gd name="connsiteY0" fmla="*/ 0 h 1666434"/>
                <a:gd name="connsiteX1" fmla="*/ 1530338 w 2309360"/>
                <a:gd name="connsiteY1" fmla="*/ 360555 h 1666434"/>
                <a:gd name="connsiteX2" fmla="*/ 2309360 w 2309360"/>
                <a:gd name="connsiteY2" fmla="*/ 360555 h 1666434"/>
                <a:gd name="connsiteX3" fmla="*/ 2309360 w 2309360"/>
                <a:gd name="connsiteY3" fmla="*/ 1666434 h 1666434"/>
                <a:gd name="connsiteX4" fmla="*/ 0 w 2309360"/>
                <a:gd name="connsiteY4" fmla="*/ 1666434 h 1666434"/>
                <a:gd name="connsiteX5" fmla="*/ 0 w 2309360"/>
                <a:gd name="connsiteY5" fmla="*/ 360555 h 1666434"/>
                <a:gd name="connsiteX6" fmla="*/ 779023 w 2309360"/>
                <a:gd name="connsiteY6" fmla="*/ 360555 h 166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9360" h="1666434">
                  <a:moveTo>
                    <a:pt x="1154681" y="0"/>
                  </a:moveTo>
                  <a:lnTo>
                    <a:pt x="1530338" y="360555"/>
                  </a:lnTo>
                  <a:lnTo>
                    <a:pt x="2309360" y="360555"/>
                  </a:lnTo>
                  <a:lnTo>
                    <a:pt x="2309360" y="1666434"/>
                  </a:lnTo>
                  <a:lnTo>
                    <a:pt x="0" y="1666434"/>
                  </a:lnTo>
                  <a:lnTo>
                    <a:pt x="0" y="360555"/>
                  </a:lnTo>
                  <a:lnTo>
                    <a:pt x="779023" y="360555"/>
                  </a:lnTo>
                  <a:close/>
                </a:path>
              </a:pathLst>
            </a:custGeom>
            <a:noFill/>
            <a:ln w="1905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9000" rIns="0" bIns="0" anchor="ctr">
              <a:normAutofit/>
            </a:bodyPr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44" name="MH_Other_14"/>
            <p:cNvSpPr/>
            <p:nvPr>
              <p:custDataLst>
                <p:tags r:id="rId9"/>
              </p:custDataLst>
            </p:nvPr>
          </p:nvSpPr>
          <p:spPr>
            <a:xfrm>
              <a:off x="6367441" y="1568776"/>
              <a:ext cx="682503" cy="668111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45" name="MH_Other_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572192" y="1751276"/>
              <a:ext cx="276176" cy="272957"/>
            </a:xfrm>
            <a:custGeom>
              <a:avLst/>
              <a:gdLst/>
              <a:ahLst/>
              <a:cxnLst/>
              <a:rect l="0" t="0" r="r" b="b"/>
              <a:pathLst>
                <a:path w="1622425" h="1601788">
                  <a:moveTo>
                    <a:pt x="1477962" y="927100"/>
                  </a:moveTo>
                  <a:lnTo>
                    <a:pt x="1622425" y="927100"/>
                  </a:lnTo>
                  <a:lnTo>
                    <a:pt x="1622425" y="1293813"/>
                  </a:lnTo>
                  <a:lnTo>
                    <a:pt x="1477962" y="1293813"/>
                  </a:lnTo>
                  <a:lnTo>
                    <a:pt x="1477962" y="927100"/>
                  </a:lnTo>
                  <a:close/>
                  <a:moveTo>
                    <a:pt x="1477962" y="463550"/>
                  </a:moveTo>
                  <a:lnTo>
                    <a:pt x="1622425" y="463550"/>
                  </a:lnTo>
                  <a:lnTo>
                    <a:pt x="1622425" y="830263"/>
                  </a:lnTo>
                  <a:lnTo>
                    <a:pt x="1477962" y="830263"/>
                  </a:lnTo>
                  <a:lnTo>
                    <a:pt x="1477962" y="463550"/>
                  </a:lnTo>
                  <a:close/>
                  <a:moveTo>
                    <a:pt x="871932" y="418865"/>
                  </a:moveTo>
                  <a:lnTo>
                    <a:pt x="866214" y="419183"/>
                  </a:lnTo>
                  <a:lnTo>
                    <a:pt x="859861" y="419183"/>
                  </a:lnTo>
                  <a:lnTo>
                    <a:pt x="848426" y="420453"/>
                  </a:lnTo>
                  <a:lnTo>
                    <a:pt x="837309" y="422359"/>
                  </a:lnTo>
                  <a:lnTo>
                    <a:pt x="826509" y="424582"/>
                  </a:lnTo>
                  <a:lnTo>
                    <a:pt x="815709" y="427440"/>
                  </a:lnTo>
                  <a:lnTo>
                    <a:pt x="805862" y="430298"/>
                  </a:lnTo>
                  <a:lnTo>
                    <a:pt x="796650" y="433473"/>
                  </a:lnTo>
                  <a:lnTo>
                    <a:pt x="787439" y="436649"/>
                  </a:lnTo>
                  <a:lnTo>
                    <a:pt x="771874" y="443000"/>
                  </a:lnTo>
                  <a:lnTo>
                    <a:pt x="766792" y="444906"/>
                  </a:lnTo>
                  <a:lnTo>
                    <a:pt x="762027" y="446811"/>
                  </a:lnTo>
                  <a:lnTo>
                    <a:pt x="757262" y="449034"/>
                  </a:lnTo>
                  <a:lnTo>
                    <a:pt x="752498" y="451257"/>
                  </a:lnTo>
                  <a:lnTo>
                    <a:pt x="748051" y="454115"/>
                  </a:lnTo>
                  <a:lnTo>
                    <a:pt x="743921" y="456655"/>
                  </a:lnTo>
                  <a:lnTo>
                    <a:pt x="739792" y="459831"/>
                  </a:lnTo>
                  <a:lnTo>
                    <a:pt x="735345" y="463324"/>
                  </a:lnTo>
                  <a:lnTo>
                    <a:pt x="731533" y="466817"/>
                  </a:lnTo>
                  <a:lnTo>
                    <a:pt x="728039" y="470628"/>
                  </a:lnTo>
                  <a:lnTo>
                    <a:pt x="724545" y="474757"/>
                  </a:lnTo>
                  <a:lnTo>
                    <a:pt x="721051" y="479202"/>
                  </a:lnTo>
                  <a:lnTo>
                    <a:pt x="718192" y="483966"/>
                  </a:lnTo>
                  <a:lnTo>
                    <a:pt x="715333" y="488729"/>
                  </a:lnTo>
                  <a:lnTo>
                    <a:pt x="712792" y="493810"/>
                  </a:lnTo>
                  <a:lnTo>
                    <a:pt x="710251" y="499526"/>
                  </a:lnTo>
                  <a:lnTo>
                    <a:pt x="708028" y="504925"/>
                  </a:lnTo>
                  <a:lnTo>
                    <a:pt x="706122" y="510959"/>
                  </a:lnTo>
                  <a:lnTo>
                    <a:pt x="704216" y="517310"/>
                  </a:lnTo>
                  <a:lnTo>
                    <a:pt x="702628" y="523979"/>
                  </a:lnTo>
                  <a:lnTo>
                    <a:pt x="701357" y="530648"/>
                  </a:lnTo>
                  <a:lnTo>
                    <a:pt x="700404" y="537952"/>
                  </a:lnTo>
                  <a:lnTo>
                    <a:pt x="699769" y="545256"/>
                  </a:lnTo>
                  <a:lnTo>
                    <a:pt x="699451" y="553512"/>
                  </a:lnTo>
                  <a:lnTo>
                    <a:pt x="699451" y="561451"/>
                  </a:lnTo>
                  <a:lnTo>
                    <a:pt x="699451" y="570025"/>
                  </a:lnTo>
                  <a:lnTo>
                    <a:pt x="700087" y="578600"/>
                  </a:lnTo>
                  <a:lnTo>
                    <a:pt x="700722" y="587809"/>
                  </a:lnTo>
                  <a:lnTo>
                    <a:pt x="701992" y="597018"/>
                  </a:lnTo>
                  <a:lnTo>
                    <a:pt x="703263" y="607180"/>
                  </a:lnTo>
                  <a:lnTo>
                    <a:pt x="705169" y="617025"/>
                  </a:lnTo>
                  <a:lnTo>
                    <a:pt x="707392" y="627504"/>
                  </a:lnTo>
                  <a:lnTo>
                    <a:pt x="708028" y="630998"/>
                  </a:lnTo>
                  <a:lnTo>
                    <a:pt x="708028" y="634173"/>
                  </a:lnTo>
                  <a:lnTo>
                    <a:pt x="707710" y="637666"/>
                  </a:lnTo>
                  <a:lnTo>
                    <a:pt x="707392" y="640524"/>
                  </a:lnTo>
                  <a:lnTo>
                    <a:pt x="706757" y="643065"/>
                  </a:lnTo>
                  <a:lnTo>
                    <a:pt x="705804" y="645605"/>
                  </a:lnTo>
                  <a:lnTo>
                    <a:pt x="703263" y="650051"/>
                  </a:lnTo>
                  <a:lnTo>
                    <a:pt x="701039" y="654815"/>
                  </a:lnTo>
                  <a:lnTo>
                    <a:pt x="699134" y="658626"/>
                  </a:lnTo>
                  <a:lnTo>
                    <a:pt x="698498" y="660531"/>
                  </a:lnTo>
                  <a:lnTo>
                    <a:pt x="697863" y="662436"/>
                  </a:lnTo>
                  <a:lnTo>
                    <a:pt x="697545" y="664342"/>
                  </a:lnTo>
                  <a:lnTo>
                    <a:pt x="697545" y="666247"/>
                  </a:lnTo>
                  <a:lnTo>
                    <a:pt x="699134" y="688794"/>
                  </a:lnTo>
                  <a:lnTo>
                    <a:pt x="700404" y="702132"/>
                  </a:lnTo>
                  <a:lnTo>
                    <a:pt x="701039" y="709436"/>
                  </a:lnTo>
                  <a:lnTo>
                    <a:pt x="702310" y="716104"/>
                  </a:lnTo>
                  <a:lnTo>
                    <a:pt x="703581" y="723408"/>
                  </a:lnTo>
                  <a:lnTo>
                    <a:pt x="705487" y="729760"/>
                  </a:lnTo>
                  <a:lnTo>
                    <a:pt x="707075" y="736111"/>
                  </a:lnTo>
                  <a:lnTo>
                    <a:pt x="709298" y="742145"/>
                  </a:lnTo>
                  <a:lnTo>
                    <a:pt x="711839" y="747226"/>
                  </a:lnTo>
                  <a:lnTo>
                    <a:pt x="714698" y="751989"/>
                  </a:lnTo>
                  <a:lnTo>
                    <a:pt x="716286" y="753894"/>
                  </a:lnTo>
                  <a:lnTo>
                    <a:pt x="718192" y="755800"/>
                  </a:lnTo>
                  <a:lnTo>
                    <a:pt x="719780" y="757705"/>
                  </a:lnTo>
                  <a:lnTo>
                    <a:pt x="722322" y="759293"/>
                  </a:lnTo>
                  <a:lnTo>
                    <a:pt x="725816" y="760563"/>
                  </a:lnTo>
                  <a:lnTo>
                    <a:pt x="731533" y="762151"/>
                  </a:lnTo>
                  <a:lnTo>
                    <a:pt x="736933" y="763104"/>
                  </a:lnTo>
                  <a:lnTo>
                    <a:pt x="738839" y="763421"/>
                  </a:lnTo>
                  <a:lnTo>
                    <a:pt x="739792" y="763104"/>
                  </a:lnTo>
                  <a:lnTo>
                    <a:pt x="745827" y="831062"/>
                  </a:lnTo>
                  <a:lnTo>
                    <a:pt x="747098" y="833603"/>
                  </a:lnTo>
                  <a:lnTo>
                    <a:pt x="748368" y="835826"/>
                  </a:lnTo>
                  <a:lnTo>
                    <a:pt x="749639" y="838049"/>
                  </a:lnTo>
                  <a:lnTo>
                    <a:pt x="751227" y="839954"/>
                  </a:lnTo>
                  <a:lnTo>
                    <a:pt x="754404" y="843765"/>
                  </a:lnTo>
                  <a:lnTo>
                    <a:pt x="757898" y="847576"/>
                  </a:lnTo>
                  <a:lnTo>
                    <a:pt x="761074" y="851386"/>
                  </a:lnTo>
                  <a:lnTo>
                    <a:pt x="762662" y="853609"/>
                  </a:lnTo>
                  <a:lnTo>
                    <a:pt x="763933" y="855832"/>
                  </a:lnTo>
                  <a:lnTo>
                    <a:pt x="765204" y="858373"/>
                  </a:lnTo>
                  <a:lnTo>
                    <a:pt x="766474" y="861548"/>
                  </a:lnTo>
                  <a:lnTo>
                    <a:pt x="767427" y="865042"/>
                  </a:lnTo>
                  <a:lnTo>
                    <a:pt x="768380" y="868852"/>
                  </a:lnTo>
                  <a:lnTo>
                    <a:pt x="751545" y="872663"/>
                  </a:lnTo>
                  <a:lnTo>
                    <a:pt x="744874" y="887271"/>
                  </a:lnTo>
                  <a:lnTo>
                    <a:pt x="740745" y="895528"/>
                  </a:lnTo>
                  <a:lnTo>
                    <a:pt x="736298" y="904102"/>
                  </a:lnTo>
                  <a:lnTo>
                    <a:pt x="731533" y="912358"/>
                  </a:lnTo>
                  <a:lnTo>
                    <a:pt x="726451" y="919980"/>
                  </a:lnTo>
                  <a:lnTo>
                    <a:pt x="723910" y="923156"/>
                  </a:lnTo>
                  <a:lnTo>
                    <a:pt x="721051" y="926014"/>
                  </a:lnTo>
                  <a:lnTo>
                    <a:pt x="718510" y="928555"/>
                  </a:lnTo>
                  <a:lnTo>
                    <a:pt x="715969" y="930778"/>
                  </a:lnTo>
                  <a:lnTo>
                    <a:pt x="680393" y="940622"/>
                  </a:lnTo>
                  <a:lnTo>
                    <a:pt x="648628" y="953960"/>
                  </a:lnTo>
                  <a:lnTo>
                    <a:pt x="615911" y="967932"/>
                  </a:lnTo>
                  <a:lnTo>
                    <a:pt x="551747" y="995243"/>
                  </a:lnTo>
                  <a:lnTo>
                    <a:pt x="544123" y="998101"/>
                  </a:lnTo>
                  <a:lnTo>
                    <a:pt x="537135" y="1000641"/>
                  </a:lnTo>
                  <a:lnTo>
                    <a:pt x="522524" y="1006040"/>
                  </a:lnTo>
                  <a:lnTo>
                    <a:pt x="507912" y="1011121"/>
                  </a:lnTo>
                  <a:lnTo>
                    <a:pt x="500924" y="1013979"/>
                  </a:lnTo>
                  <a:lnTo>
                    <a:pt x="493936" y="1016837"/>
                  </a:lnTo>
                  <a:lnTo>
                    <a:pt x="487583" y="1020648"/>
                  </a:lnTo>
                  <a:lnTo>
                    <a:pt x="481548" y="1024141"/>
                  </a:lnTo>
                  <a:lnTo>
                    <a:pt x="475512" y="1027952"/>
                  </a:lnTo>
                  <a:lnTo>
                    <a:pt x="470430" y="1032398"/>
                  </a:lnTo>
                  <a:lnTo>
                    <a:pt x="467889" y="1034938"/>
                  </a:lnTo>
                  <a:lnTo>
                    <a:pt x="465665" y="1037796"/>
                  </a:lnTo>
                  <a:lnTo>
                    <a:pt x="463442" y="1040337"/>
                  </a:lnTo>
                  <a:lnTo>
                    <a:pt x="461218" y="1043195"/>
                  </a:lnTo>
                  <a:lnTo>
                    <a:pt x="459313" y="1046370"/>
                  </a:lnTo>
                  <a:lnTo>
                    <a:pt x="457407" y="1049546"/>
                  </a:lnTo>
                  <a:lnTo>
                    <a:pt x="456136" y="1052722"/>
                  </a:lnTo>
                  <a:lnTo>
                    <a:pt x="454548" y="1056850"/>
                  </a:lnTo>
                  <a:lnTo>
                    <a:pt x="454230" y="1082573"/>
                  </a:lnTo>
                  <a:lnTo>
                    <a:pt x="453595" y="1116234"/>
                  </a:lnTo>
                  <a:lnTo>
                    <a:pt x="452960" y="1151484"/>
                  </a:lnTo>
                  <a:lnTo>
                    <a:pt x="452642" y="1167997"/>
                  </a:lnTo>
                  <a:lnTo>
                    <a:pt x="452960" y="1182605"/>
                  </a:lnTo>
                  <a:lnTo>
                    <a:pt x="1276928" y="1182605"/>
                  </a:lnTo>
                  <a:lnTo>
                    <a:pt x="1277245" y="1167997"/>
                  </a:lnTo>
                  <a:lnTo>
                    <a:pt x="1276928" y="1151484"/>
                  </a:lnTo>
                  <a:lnTo>
                    <a:pt x="1276292" y="1116234"/>
                  </a:lnTo>
                  <a:lnTo>
                    <a:pt x="1275339" y="1082573"/>
                  </a:lnTo>
                  <a:lnTo>
                    <a:pt x="1275022" y="1056850"/>
                  </a:lnTo>
                  <a:lnTo>
                    <a:pt x="1273751" y="1052722"/>
                  </a:lnTo>
                  <a:lnTo>
                    <a:pt x="1272163" y="1049546"/>
                  </a:lnTo>
                  <a:lnTo>
                    <a:pt x="1270257" y="1046370"/>
                  </a:lnTo>
                  <a:lnTo>
                    <a:pt x="1268669" y="1043195"/>
                  </a:lnTo>
                  <a:lnTo>
                    <a:pt x="1266445" y="1040337"/>
                  </a:lnTo>
                  <a:lnTo>
                    <a:pt x="1264222" y="1037796"/>
                  </a:lnTo>
                  <a:lnTo>
                    <a:pt x="1261998" y="1034938"/>
                  </a:lnTo>
                  <a:lnTo>
                    <a:pt x="1259775" y="1032398"/>
                  </a:lnTo>
                  <a:lnTo>
                    <a:pt x="1254057" y="1027952"/>
                  </a:lnTo>
                  <a:lnTo>
                    <a:pt x="1248340" y="1024141"/>
                  </a:lnTo>
                  <a:lnTo>
                    <a:pt x="1242304" y="1020648"/>
                  </a:lnTo>
                  <a:lnTo>
                    <a:pt x="1235634" y="1016837"/>
                  </a:lnTo>
                  <a:lnTo>
                    <a:pt x="1228963" y="1013979"/>
                  </a:lnTo>
                  <a:lnTo>
                    <a:pt x="1221658" y="1011121"/>
                  </a:lnTo>
                  <a:lnTo>
                    <a:pt x="1207681" y="1006040"/>
                  </a:lnTo>
                  <a:lnTo>
                    <a:pt x="1192752" y="1000641"/>
                  </a:lnTo>
                  <a:lnTo>
                    <a:pt x="1185446" y="998101"/>
                  </a:lnTo>
                  <a:lnTo>
                    <a:pt x="1178458" y="995243"/>
                  </a:lnTo>
                  <a:lnTo>
                    <a:pt x="1113659" y="967932"/>
                  </a:lnTo>
                  <a:lnTo>
                    <a:pt x="1080941" y="953960"/>
                  </a:lnTo>
                  <a:lnTo>
                    <a:pt x="1049177" y="940622"/>
                  </a:lnTo>
                  <a:lnTo>
                    <a:pt x="1013601" y="930778"/>
                  </a:lnTo>
                  <a:lnTo>
                    <a:pt x="1011060" y="928555"/>
                  </a:lnTo>
                  <a:lnTo>
                    <a:pt x="1008519" y="926014"/>
                  </a:lnTo>
                  <a:lnTo>
                    <a:pt x="1005977" y="923156"/>
                  </a:lnTo>
                  <a:lnTo>
                    <a:pt x="1003436" y="919980"/>
                  </a:lnTo>
                  <a:lnTo>
                    <a:pt x="998036" y="912358"/>
                  </a:lnTo>
                  <a:lnTo>
                    <a:pt x="993589" y="904102"/>
                  </a:lnTo>
                  <a:lnTo>
                    <a:pt x="989142" y="895528"/>
                  </a:lnTo>
                  <a:lnTo>
                    <a:pt x="985013" y="887271"/>
                  </a:lnTo>
                  <a:lnTo>
                    <a:pt x="978025" y="872663"/>
                  </a:lnTo>
                  <a:lnTo>
                    <a:pt x="955790" y="869487"/>
                  </a:lnTo>
                  <a:lnTo>
                    <a:pt x="956107" y="865359"/>
                  </a:lnTo>
                  <a:lnTo>
                    <a:pt x="956743" y="861231"/>
                  </a:lnTo>
                  <a:lnTo>
                    <a:pt x="957696" y="857738"/>
                  </a:lnTo>
                  <a:lnTo>
                    <a:pt x="958649" y="854562"/>
                  </a:lnTo>
                  <a:lnTo>
                    <a:pt x="960237" y="852021"/>
                  </a:lnTo>
                  <a:lnTo>
                    <a:pt x="961507" y="849481"/>
                  </a:lnTo>
                  <a:lnTo>
                    <a:pt x="965319" y="845035"/>
                  </a:lnTo>
                  <a:lnTo>
                    <a:pt x="968813" y="840272"/>
                  </a:lnTo>
                  <a:lnTo>
                    <a:pt x="972307" y="835826"/>
                  </a:lnTo>
                  <a:lnTo>
                    <a:pt x="973895" y="833603"/>
                  </a:lnTo>
                  <a:lnTo>
                    <a:pt x="975484" y="830745"/>
                  </a:lnTo>
                  <a:lnTo>
                    <a:pt x="977072" y="827887"/>
                  </a:lnTo>
                  <a:lnTo>
                    <a:pt x="978025" y="824393"/>
                  </a:lnTo>
                  <a:lnTo>
                    <a:pt x="978978" y="821218"/>
                  </a:lnTo>
                  <a:lnTo>
                    <a:pt x="979613" y="818042"/>
                  </a:lnTo>
                  <a:lnTo>
                    <a:pt x="980566" y="811373"/>
                  </a:lnTo>
                  <a:lnTo>
                    <a:pt x="981201" y="804069"/>
                  </a:lnTo>
                  <a:lnTo>
                    <a:pt x="981837" y="797083"/>
                  </a:lnTo>
                  <a:lnTo>
                    <a:pt x="982154" y="789779"/>
                  </a:lnTo>
                  <a:lnTo>
                    <a:pt x="983107" y="783110"/>
                  </a:lnTo>
                  <a:lnTo>
                    <a:pt x="983742" y="779935"/>
                  </a:lnTo>
                  <a:lnTo>
                    <a:pt x="984695" y="776759"/>
                  </a:lnTo>
                  <a:lnTo>
                    <a:pt x="985966" y="773266"/>
                  </a:lnTo>
                  <a:lnTo>
                    <a:pt x="987236" y="770408"/>
                  </a:lnTo>
                  <a:lnTo>
                    <a:pt x="988507" y="768502"/>
                  </a:lnTo>
                  <a:lnTo>
                    <a:pt x="989778" y="766915"/>
                  </a:lnTo>
                  <a:lnTo>
                    <a:pt x="991366" y="765327"/>
                  </a:lnTo>
                  <a:lnTo>
                    <a:pt x="992636" y="764056"/>
                  </a:lnTo>
                  <a:lnTo>
                    <a:pt x="996131" y="761834"/>
                  </a:lnTo>
                  <a:lnTo>
                    <a:pt x="999942" y="759928"/>
                  </a:lnTo>
                  <a:lnTo>
                    <a:pt x="1003436" y="758023"/>
                  </a:lnTo>
                  <a:lnTo>
                    <a:pt x="1006930" y="755800"/>
                  </a:lnTo>
                  <a:lnTo>
                    <a:pt x="1010107" y="753259"/>
                  </a:lnTo>
                  <a:lnTo>
                    <a:pt x="1011695" y="751989"/>
                  </a:lnTo>
                  <a:lnTo>
                    <a:pt x="1012966" y="750401"/>
                  </a:lnTo>
                  <a:lnTo>
                    <a:pt x="1014871" y="746908"/>
                  </a:lnTo>
                  <a:lnTo>
                    <a:pt x="1017095" y="743097"/>
                  </a:lnTo>
                  <a:lnTo>
                    <a:pt x="1019001" y="738651"/>
                  </a:lnTo>
                  <a:lnTo>
                    <a:pt x="1020589" y="734523"/>
                  </a:lnTo>
                  <a:lnTo>
                    <a:pt x="1023130" y="725631"/>
                  </a:lnTo>
                  <a:lnTo>
                    <a:pt x="1024718" y="717057"/>
                  </a:lnTo>
                  <a:lnTo>
                    <a:pt x="1025989" y="709753"/>
                  </a:lnTo>
                  <a:lnTo>
                    <a:pt x="1026942" y="701814"/>
                  </a:lnTo>
                  <a:lnTo>
                    <a:pt x="1027895" y="693875"/>
                  </a:lnTo>
                  <a:lnTo>
                    <a:pt x="1028213" y="685618"/>
                  </a:lnTo>
                  <a:lnTo>
                    <a:pt x="1027895" y="677362"/>
                  </a:lnTo>
                  <a:lnTo>
                    <a:pt x="1027577" y="673233"/>
                  </a:lnTo>
                  <a:lnTo>
                    <a:pt x="1026942" y="669105"/>
                  </a:lnTo>
                  <a:lnTo>
                    <a:pt x="1025989" y="665294"/>
                  </a:lnTo>
                  <a:lnTo>
                    <a:pt x="1025036" y="661484"/>
                  </a:lnTo>
                  <a:lnTo>
                    <a:pt x="1023766" y="657673"/>
                  </a:lnTo>
                  <a:lnTo>
                    <a:pt x="1022177" y="654180"/>
                  </a:lnTo>
                  <a:lnTo>
                    <a:pt x="1019001" y="647511"/>
                  </a:lnTo>
                  <a:lnTo>
                    <a:pt x="1015824" y="642747"/>
                  </a:lnTo>
                  <a:lnTo>
                    <a:pt x="1014871" y="640207"/>
                  </a:lnTo>
                  <a:lnTo>
                    <a:pt x="1013919" y="637349"/>
                  </a:lnTo>
                  <a:lnTo>
                    <a:pt x="1012966" y="633856"/>
                  </a:lnTo>
                  <a:lnTo>
                    <a:pt x="1012330" y="629410"/>
                  </a:lnTo>
                  <a:lnTo>
                    <a:pt x="1012013" y="626234"/>
                  </a:lnTo>
                  <a:lnTo>
                    <a:pt x="1012013" y="622106"/>
                  </a:lnTo>
                  <a:lnTo>
                    <a:pt x="1012330" y="612261"/>
                  </a:lnTo>
                  <a:lnTo>
                    <a:pt x="1012966" y="601147"/>
                  </a:lnTo>
                  <a:lnTo>
                    <a:pt x="1013919" y="588762"/>
                  </a:lnTo>
                  <a:lnTo>
                    <a:pt x="1016460" y="566215"/>
                  </a:lnTo>
                  <a:lnTo>
                    <a:pt x="1017095" y="557323"/>
                  </a:lnTo>
                  <a:lnTo>
                    <a:pt x="1017413" y="551607"/>
                  </a:lnTo>
                  <a:lnTo>
                    <a:pt x="1017730" y="534141"/>
                  </a:lnTo>
                  <a:lnTo>
                    <a:pt x="1017413" y="527472"/>
                  </a:lnTo>
                  <a:lnTo>
                    <a:pt x="1016777" y="521756"/>
                  </a:lnTo>
                  <a:lnTo>
                    <a:pt x="1015824" y="516040"/>
                  </a:lnTo>
                  <a:lnTo>
                    <a:pt x="1014236" y="509371"/>
                  </a:lnTo>
                  <a:lnTo>
                    <a:pt x="1010424" y="492222"/>
                  </a:lnTo>
                  <a:lnTo>
                    <a:pt x="1008836" y="488412"/>
                  </a:lnTo>
                  <a:lnTo>
                    <a:pt x="1006930" y="483966"/>
                  </a:lnTo>
                  <a:lnTo>
                    <a:pt x="1004707" y="478567"/>
                  </a:lnTo>
                  <a:lnTo>
                    <a:pt x="1001530" y="473169"/>
                  </a:lnTo>
                  <a:lnTo>
                    <a:pt x="997401" y="467770"/>
                  </a:lnTo>
                  <a:lnTo>
                    <a:pt x="995495" y="465547"/>
                  </a:lnTo>
                  <a:lnTo>
                    <a:pt x="993272" y="463324"/>
                  </a:lnTo>
                  <a:lnTo>
                    <a:pt x="991048" y="460784"/>
                  </a:lnTo>
                  <a:lnTo>
                    <a:pt x="988825" y="459196"/>
                  </a:lnTo>
                  <a:lnTo>
                    <a:pt x="962143" y="454750"/>
                  </a:lnTo>
                  <a:lnTo>
                    <a:pt x="945943" y="439825"/>
                  </a:lnTo>
                  <a:lnTo>
                    <a:pt x="939908" y="436331"/>
                  </a:lnTo>
                  <a:lnTo>
                    <a:pt x="933555" y="433156"/>
                  </a:lnTo>
                  <a:lnTo>
                    <a:pt x="927202" y="430298"/>
                  </a:lnTo>
                  <a:lnTo>
                    <a:pt x="921167" y="427757"/>
                  </a:lnTo>
                  <a:lnTo>
                    <a:pt x="915131" y="425534"/>
                  </a:lnTo>
                  <a:lnTo>
                    <a:pt x="908778" y="423629"/>
                  </a:lnTo>
                  <a:lnTo>
                    <a:pt x="902426" y="422041"/>
                  </a:lnTo>
                  <a:lnTo>
                    <a:pt x="896390" y="421088"/>
                  </a:lnTo>
                  <a:lnTo>
                    <a:pt x="890038" y="420136"/>
                  </a:lnTo>
                  <a:lnTo>
                    <a:pt x="884002" y="419501"/>
                  </a:lnTo>
                  <a:lnTo>
                    <a:pt x="878285" y="419183"/>
                  </a:lnTo>
                  <a:lnTo>
                    <a:pt x="871932" y="418865"/>
                  </a:lnTo>
                  <a:close/>
                  <a:moveTo>
                    <a:pt x="1477962" y="0"/>
                  </a:moveTo>
                  <a:lnTo>
                    <a:pt x="1622425" y="0"/>
                  </a:lnTo>
                  <a:lnTo>
                    <a:pt x="1622425" y="366713"/>
                  </a:lnTo>
                  <a:lnTo>
                    <a:pt x="1477962" y="366713"/>
                  </a:lnTo>
                  <a:lnTo>
                    <a:pt x="1477962" y="0"/>
                  </a:lnTo>
                  <a:close/>
                  <a:moveTo>
                    <a:pt x="326855" y="0"/>
                  </a:moveTo>
                  <a:lnTo>
                    <a:pt x="1403350" y="0"/>
                  </a:lnTo>
                  <a:lnTo>
                    <a:pt x="1403350" y="1601788"/>
                  </a:lnTo>
                  <a:lnTo>
                    <a:pt x="326855" y="1601788"/>
                  </a:lnTo>
                  <a:lnTo>
                    <a:pt x="326855" y="0"/>
                  </a:lnTo>
                  <a:close/>
                  <a:moveTo>
                    <a:pt x="90211" y="0"/>
                  </a:moveTo>
                  <a:lnTo>
                    <a:pt x="94975" y="0"/>
                  </a:lnTo>
                  <a:lnTo>
                    <a:pt x="212503" y="0"/>
                  </a:lnTo>
                  <a:lnTo>
                    <a:pt x="212503" y="1601788"/>
                  </a:lnTo>
                  <a:lnTo>
                    <a:pt x="94975" y="1601788"/>
                  </a:lnTo>
                  <a:lnTo>
                    <a:pt x="90211" y="1601788"/>
                  </a:lnTo>
                  <a:lnTo>
                    <a:pt x="85446" y="1601471"/>
                  </a:lnTo>
                  <a:lnTo>
                    <a:pt x="80681" y="1600835"/>
                  </a:lnTo>
                  <a:lnTo>
                    <a:pt x="75917" y="1599883"/>
                  </a:lnTo>
                  <a:lnTo>
                    <a:pt x="71470" y="1598930"/>
                  </a:lnTo>
                  <a:lnTo>
                    <a:pt x="67023" y="1597660"/>
                  </a:lnTo>
                  <a:lnTo>
                    <a:pt x="62258" y="1596072"/>
                  </a:lnTo>
                  <a:lnTo>
                    <a:pt x="58129" y="1594484"/>
                  </a:lnTo>
                  <a:lnTo>
                    <a:pt x="53999" y="1592261"/>
                  </a:lnTo>
                  <a:lnTo>
                    <a:pt x="49870" y="1590356"/>
                  </a:lnTo>
                  <a:lnTo>
                    <a:pt x="45740" y="1587815"/>
                  </a:lnTo>
                  <a:lnTo>
                    <a:pt x="41929" y="1585592"/>
                  </a:lnTo>
                  <a:lnTo>
                    <a:pt x="38117" y="1583052"/>
                  </a:lnTo>
                  <a:lnTo>
                    <a:pt x="34623" y="1580194"/>
                  </a:lnTo>
                  <a:lnTo>
                    <a:pt x="31446" y="1577336"/>
                  </a:lnTo>
                  <a:lnTo>
                    <a:pt x="27635" y="1573843"/>
                  </a:lnTo>
                  <a:lnTo>
                    <a:pt x="24776" y="1570667"/>
                  </a:lnTo>
                  <a:lnTo>
                    <a:pt x="21917" y="1567174"/>
                  </a:lnTo>
                  <a:lnTo>
                    <a:pt x="19058" y="1563681"/>
                  </a:lnTo>
                  <a:lnTo>
                    <a:pt x="16517" y="1559870"/>
                  </a:lnTo>
                  <a:lnTo>
                    <a:pt x="13976" y="1556059"/>
                  </a:lnTo>
                  <a:lnTo>
                    <a:pt x="11435" y="1551931"/>
                  </a:lnTo>
                  <a:lnTo>
                    <a:pt x="9211" y="1548120"/>
                  </a:lnTo>
                  <a:lnTo>
                    <a:pt x="7306" y="1543992"/>
                  </a:lnTo>
                  <a:lnTo>
                    <a:pt x="5717" y="1539228"/>
                  </a:lnTo>
                  <a:lnTo>
                    <a:pt x="4447" y="1535100"/>
                  </a:lnTo>
                  <a:lnTo>
                    <a:pt x="3176" y="1530654"/>
                  </a:lnTo>
                  <a:lnTo>
                    <a:pt x="1906" y="1525891"/>
                  </a:lnTo>
                  <a:lnTo>
                    <a:pt x="1270" y="1521127"/>
                  </a:lnTo>
                  <a:lnTo>
                    <a:pt x="635" y="1516364"/>
                  </a:lnTo>
                  <a:lnTo>
                    <a:pt x="317" y="1511600"/>
                  </a:lnTo>
                  <a:lnTo>
                    <a:pt x="0" y="1506837"/>
                  </a:lnTo>
                  <a:lnTo>
                    <a:pt x="0" y="94951"/>
                  </a:lnTo>
                  <a:lnTo>
                    <a:pt x="317" y="90188"/>
                  </a:lnTo>
                  <a:lnTo>
                    <a:pt x="635" y="85424"/>
                  </a:lnTo>
                  <a:lnTo>
                    <a:pt x="1270" y="80661"/>
                  </a:lnTo>
                  <a:lnTo>
                    <a:pt x="1906" y="75580"/>
                  </a:lnTo>
                  <a:lnTo>
                    <a:pt x="3176" y="71134"/>
                  </a:lnTo>
                  <a:lnTo>
                    <a:pt x="4447" y="66688"/>
                  </a:lnTo>
                  <a:lnTo>
                    <a:pt x="5717" y="62560"/>
                  </a:lnTo>
                  <a:lnTo>
                    <a:pt x="7306" y="57796"/>
                  </a:lnTo>
                  <a:lnTo>
                    <a:pt x="9211" y="53668"/>
                  </a:lnTo>
                  <a:lnTo>
                    <a:pt x="11435" y="49857"/>
                  </a:lnTo>
                  <a:lnTo>
                    <a:pt x="13976" y="45729"/>
                  </a:lnTo>
                  <a:lnTo>
                    <a:pt x="16517" y="41601"/>
                  </a:lnTo>
                  <a:lnTo>
                    <a:pt x="19058" y="38107"/>
                  </a:lnTo>
                  <a:lnTo>
                    <a:pt x="21917" y="34614"/>
                  </a:lnTo>
                  <a:lnTo>
                    <a:pt x="24776" y="31121"/>
                  </a:lnTo>
                  <a:lnTo>
                    <a:pt x="27635" y="27945"/>
                  </a:lnTo>
                  <a:lnTo>
                    <a:pt x="31446" y="24452"/>
                  </a:lnTo>
                  <a:lnTo>
                    <a:pt x="34623" y="21594"/>
                  </a:lnTo>
                  <a:lnTo>
                    <a:pt x="38117" y="18736"/>
                  </a:lnTo>
                  <a:lnTo>
                    <a:pt x="41929" y="16195"/>
                  </a:lnTo>
                  <a:lnTo>
                    <a:pt x="45740" y="13655"/>
                  </a:lnTo>
                  <a:lnTo>
                    <a:pt x="49870" y="11432"/>
                  </a:lnTo>
                  <a:lnTo>
                    <a:pt x="53999" y="9527"/>
                  </a:lnTo>
                  <a:lnTo>
                    <a:pt x="58129" y="7304"/>
                  </a:lnTo>
                  <a:lnTo>
                    <a:pt x="62258" y="5716"/>
                  </a:lnTo>
                  <a:lnTo>
                    <a:pt x="67023" y="4128"/>
                  </a:lnTo>
                  <a:lnTo>
                    <a:pt x="71470" y="2858"/>
                  </a:lnTo>
                  <a:lnTo>
                    <a:pt x="75917" y="1905"/>
                  </a:lnTo>
                  <a:lnTo>
                    <a:pt x="80681" y="952"/>
                  </a:lnTo>
                  <a:lnTo>
                    <a:pt x="85446" y="317"/>
                  </a:lnTo>
                  <a:lnTo>
                    <a:pt x="902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46" name="Text Box 10"/>
            <p:cNvSpPr txBox="1">
              <a:spLocks noChangeArrowheads="1"/>
            </p:cNvSpPr>
            <p:nvPr/>
          </p:nvSpPr>
          <p:spPr bwMode="auto">
            <a:xfrm>
              <a:off x="5698093" y="2326162"/>
              <a:ext cx="2028463" cy="5708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>
              <a:defPPr>
                <a:defRPr lang="zh-CN"/>
              </a:defPPr>
              <a:lvl1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 sz="120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r>
                <a:rPr lang="en-US" altLang="zh-CN" dirty="0">
                  <a:solidFill>
                    <a:srgbClr val="EDD5A5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47" name="组合 46"/>
          <p:cNvGrpSpPr/>
          <p:nvPr/>
        </p:nvGrpSpPr>
        <p:grpSpPr bwMode="auto">
          <a:xfrm>
            <a:off x="2281063" y="3027635"/>
            <a:ext cx="2160588" cy="1558925"/>
            <a:chOff x="2114227" y="3317140"/>
            <a:chExt cx="2160203" cy="1559981"/>
          </a:xfrm>
        </p:grpSpPr>
        <p:sp>
          <p:nvSpPr>
            <p:cNvPr id="48" name="MH_Other_4"/>
            <p:cNvSpPr/>
            <p:nvPr>
              <p:custDataLst>
                <p:tags r:id="rId5"/>
              </p:custDataLst>
            </p:nvPr>
          </p:nvSpPr>
          <p:spPr>
            <a:xfrm flipV="1">
              <a:off x="2852283" y="4133668"/>
              <a:ext cx="682503" cy="670379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49" name="MH_Other_5"/>
            <p:cNvSpPr/>
            <p:nvPr>
              <p:custDataLst>
                <p:tags r:id="rId6"/>
              </p:custDataLst>
            </p:nvPr>
          </p:nvSpPr>
          <p:spPr bwMode="auto">
            <a:xfrm>
              <a:off x="3026877" y="4340183"/>
              <a:ext cx="304746" cy="211281"/>
            </a:xfrm>
            <a:custGeom>
              <a:avLst/>
              <a:gdLst>
                <a:gd name="T0" fmla="*/ 2147483646 w 6190"/>
                <a:gd name="T1" fmla="*/ 2147483646 h 4291"/>
                <a:gd name="T2" fmla="*/ 2147483646 w 6190"/>
                <a:gd name="T3" fmla="*/ 2147483646 h 4291"/>
                <a:gd name="T4" fmla="*/ 2147483646 w 6190"/>
                <a:gd name="T5" fmla="*/ 2147483646 h 4291"/>
                <a:gd name="T6" fmla="*/ 2147483646 w 6190"/>
                <a:gd name="T7" fmla="*/ 2147483646 h 4291"/>
                <a:gd name="T8" fmla="*/ 2147483646 w 6190"/>
                <a:gd name="T9" fmla="*/ 2147483646 h 4291"/>
                <a:gd name="T10" fmla="*/ 2147483646 w 6190"/>
                <a:gd name="T11" fmla="*/ 2147483646 h 4291"/>
                <a:gd name="T12" fmla="*/ 2147483646 w 6190"/>
                <a:gd name="T13" fmla="*/ 2147483646 h 4291"/>
                <a:gd name="T14" fmla="*/ 2147483646 w 6190"/>
                <a:gd name="T15" fmla="*/ 2147483646 h 4291"/>
                <a:gd name="T16" fmla="*/ 2147483646 w 6190"/>
                <a:gd name="T17" fmla="*/ 2147483646 h 4291"/>
                <a:gd name="T18" fmla="*/ 2147483646 w 6190"/>
                <a:gd name="T19" fmla="*/ 2147483646 h 4291"/>
                <a:gd name="T20" fmla="*/ 2147483646 w 6190"/>
                <a:gd name="T21" fmla="*/ 2147483646 h 4291"/>
                <a:gd name="T22" fmla="*/ 2147483646 w 6190"/>
                <a:gd name="T23" fmla="*/ 2147483646 h 4291"/>
                <a:gd name="T24" fmla="*/ 2147483646 w 6190"/>
                <a:gd name="T25" fmla="*/ 2147483646 h 4291"/>
                <a:gd name="T26" fmla="*/ 2147483646 w 6190"/>
                <a:gd name="T27" fmla="*/ 2147483646 h 4291"/>
                <a:gd name="T28" fmla="*/ 2147483646 w 6190"/>
                <a:gd name="T29" fmla="*/ 2147483646 h 4291"/>
                <a:gd name="T30" fmla="*/ 2147483646 w 6190"/>
                <a:gd name="T31" fmla="*/ 2147483646 h 4291"/>
                <a:gd name="T32" fmla="*/ 2147483646 w 6190"/>
                <a:gd name="T33" fmla="*/ 2147483646 h 4291"/>
                <a:gd name="T34" fmla="*/ 2147483646 w 6190"/>
                <a:gd name="T35" fmla="*/ 2147483646 h 4291"/>
                <a:gd name="T36" fmla="*/ 2147483646 w 6190"/>
                <a:gd name="T37" fmla="*/ 2147483646 h 4291"/>
                <a:gd name="T38" fmla="*/ 2147483646 w 6190"/>
                <a:gd name="T39" fmla="*/ 2147483646 h 4291"/>
                <a:gd name="T40" fmla="*/ 2147483646 w 6190"/>
                <a:gd name="T41" fmla="*/ 2147483646 h 4291"/>
                <a:gd name="T42" fmla="*/ 2147483646 w 6190"/>
                <a:gd name="T43" fmla="*/ 2147483646 h 4291"/>
                <a:gd name="T44" fmla="*/ 2147483646 w 6190"/>
                <a:gd name="T45" fmla="*/ 2147483646 h 4291"/>
                <a:gd name="T46" fmla="*/ 2147483646 w 6190"/>
                <a:gd name="T47" fmla="*/ 2147483646 h 4291"/>
                <a:gd name="T48" fmla="*/ 2147483646 w 6190"/>
                <a:gd name="T49" fmla="*/ 2147483646 h 4291"/>
                <a:gd name="T50" fmla="*/ 0 w 6190"/>
                <a:gd name="T51" fmla="*/ 2147483646 h 4291"/>
                <a:gd name="T52" fmla="*/ 0 w 6190"/>
                <a:gd name="T53" fmla="*/ 2147483646 h 4291"/>
                <a:gd name="T54" fmla="*/ 2147483646 w 6190"/>
                <a:gd name="T55" fmla="*/ 2147483646 h 4291"/>
                <a:gd name="T56" fmla="*/ 2147483646 w 6190"/>
                <a:gd name="T57" fmla="*/ 2147483646 h 4291"/>
                <a:gd name="T58" fmla="*/ 2147483646 w 6190"/>
                <a:gd name="T59" fmla="*/ 0 h 4291"/>
                <a:gd name="T60" fmla="*/ 2147483646 w 6190"/>
                <a:gd name="T61" fmla="*/ 2147483646 h 4291"/>
                <a:gd name="T62" fmla="*/ 2147483646 w 6190"/>
                <a:gd name="T63" fmla="*/ 2147483646 h 4291"/>
                <a:gd name="T64" fmla="*/ 2147483646 w 6190"/>
                <a:gd name="T65" fmla="*/ 2147483646 h 4291"/>
                <a:gd name="T66" fmla="*/ 2147483646 w 6190"/>
                <a:gd name="T67" fmla="*/ 2147483646 h 4291"/>
                <a:gd name="T68" fmla="*/ 2147483646 w 6190"/>
                <a:gd name="T69" fmla="*/ 2147483646 h 4291"/>
                <a:gd name="T70" fmla="*/ 2147483646 w 6190"/>
                <a:gd name="T71" fmla="*/ 2147483646 h 4291"/>
                <a:gd name="T72" fmla="*/ 2147483646 w 6190"/>
                <a:gd name="T73" fmla="*/ 2147483646 h 4291"/>
                <a:gd name="T74" fmla="*/ 2147483646 w 6190"/>
                <a:gd name="T75" fmla="*/ 2147483646 h 4291"/>
                <a:gd name="T76" fmla="*/ 2147483646 w 6190"/>
                <a:gd name="T77" fmla="*/ 2147483646 h 4291"/>
                <a:gd name="T78" fmla="*/ 2147483646 w 6190"/>
                <a:gd name="T79" fmla="*/ 2147483646 h 4291"/>
                <a:gd name="T80" fmla="*/ 2147483646 w 6190"/>
                <a:gd name="T81" fmla="*/ 2147483646 h 4291"/>
                <a:gd name="T82" fmla="*/ 2147483646 w 6190"/>
                <a:gd name="T83" fmla="*/ 2147483646 h 4291"/>
                <a:gd name="T84" fmla="*/ 2147483646 w 6190"/>
                <a:gd name="T85" fmla="*/ 2147483646 h 4291"/>
                <a:gd name="T86" fmla="*/ 2147483646 w 6190"/>
                <a:gd name="T87" fmla="*/ 2147483646 h 4291"/>
                <a:gd name="T88" fmla="*/ 2147483646 w 6190"/>
                <a:gd name="T89" fmla="*/ 2147483646 h 4291"/>
                <a:gd name="T90" fmla="*/ 2147483646 w 6190"/>
                <a:gd name="T91" fmla="*/ 2147483646 h 429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190" h="4291">
                  <a:moveTo>
                    <a:pt x="179" y="508"/>
                  </a:moveTo>
                  <a:lnTo>
                    <a:pt x="4027" y="508"/>
                  </a:lnTo>
                  <a:lnTo>
                    <a:pt x="4206" y="508"/>
                  </a:lnTo>
                  <a:lnTo>
                    <a:pt x="4206" y="688"/>
                  </a:lnTo>
                  <a:lnTo>
                    <a:pt x="4206" y="3418"/>
                  </a:lnTo>
                  <a:lnTo>
                    <a:pt x="4206" y="3598"/>
                  </a:lnTo>
                  <a:lnTo>
                    <a:pt x="4027" y="3598"/>
                  </a:lnTo>
                  <a:lnTo>
                    <a:pt x="2568" y="3598"/>
                  </a:lnTo>
                  <a:lnTo>
                    <a:pt x="2568" y="3721"/>
                  </a:lnTo>
                  <a:lnTo>
                    <a:pt x="2634" y="3731"/>
                  </a:lnTo>
                  <a:lnTo>
                    <a:pt x="2698" y="3740"/>
                  </a:lnTo>
                  <a:lnTo>
                    <a:pt x="2764" y="3752"/>
                  </a:lnTo>
                  <a:lnTo>
                    <a:pt x="2829" y="3765"/>
                  </a:lnTo>
                  <a:lnTo>
                    <a:pt x="2895" y="3779"/>
                  </a:lnTo>
                  <a:lnTo>
                    <a:pt x="2961" y="3794"/>
                  </a:lnTo>
                  <a:lnTo>
                    <a:pt x="3026" y="3811"/>
                  </a:lnTo>
                  <a:lnTo>
                    <a:pt x="3092" y="3829"/>
                  </a:lnTo>
                  <a:lnTo>
                    <a:pt x="3157" y="3848"/>
                  </a:lnTo>
                  <a:lnTo>
                    <a:pt x="3223" y="3868"/>
                  </a:lnTo>
                  <a:lnTo>
                    <a:pt x="3288" y="3891"/>
                  </a:lnTo>
                  <a:lnTo>
                    <a:pt x="3354" y="3914"/>
                  </a:lnTo>
                  <a:lnTo>
                    <a:pt x="3419" y="3938"/>
                  </a:lnTo>
                  <a:lnTo>
                    <a:pt x="3485" y="3965"/>
                  </a:lnTo>
                  <a:lnTo>
                    <a:pt x="3550" y="3993"/>
                  </a:lnTo>
                  <a:lnTo>
                    <a:pt x="3616" y="4021"/>
                  </a:lnTo>
                  <a:lnTo>
                    <a:pt x="3616" y="4291"/>
                  </a:lnTo>
                  <a:lnTo>
                    <a:pt x="632" y="4291"/>
                  </a:lnTo>
                  <a:lnTo>
                    <a:pt x="632" y="4021"/>
                  </a:lnTo>
                  <a:lnTo>
                    <a:pt x="696" y="3995"/>
                  </a:lnTo>
                  <a:lnTo>
                    <a:pt x="758" y="3970"/>
                  </a:lnTo>
                  <a:lnTo>
                    <a:pt x="822" y="3946"/>
                  </a:lnTo>
                  <a:lnTo>
                    <a:pt x="885" y="3924"/>
                  </a:lnTo>
                  <a:lnTo>
                    <a:pt x="949" y="3901"/>
                  </a:lnTo>
                  <a:lnTo>
                    <a:pt x="1013" y="3881"/>
                  </a:lnTo>
                  <a:lnTo>
                    <a:pt x="1075" y="3861"/>
                  </a:lnTo>
                  <a:lnTo>
                    <a:pt x="1139" y="3843"/>
                  </a:lnTo>
                  <a:lnTo>
                    <a:pt x="1203" y="3825"/>
                  </a:lnTo>
                  <a:lnTo>
                    <a:pt x="1266" y="3809"/>
                  </a:lnTo>
                  <a:lnTo>
                    <a:pt x="1330" y="3793"/>
                  </a:lnTo>
                  <a:lnTo>
                    <a:pt x="1394" y="3779"/>
                  </a:lnTo>
                  <a:lnTo>
                    <a:pt x="1456" y="3765"/>
                  </a:lnTo>
                  <a:lnTo>
                    <a:pt x="1520" y="3753"/>
                  </a:lnTo>
                  <a:lnTo>
                    <a:pt x="1584" y="3743"/>
                  </a:lnTo>
                  <a:lnTo>
                    <a:pt x="1647" y="3733"/>
                  </a:lnTo>
                  <a:lnTo>
                    <a:pt x="1647" y="3598"/>
                  </a:lnTo>
                  <a:lnTo>
                    <a:pt x="179" y="3598"/>
                  </a:lnTo>
                  <a:lnTo>
                    <a:pt x="0" y="3598"/>
                  </a:lnTo>
                  <a:lnTo>
                    <a:pt x="0" y="3418"/>
                  </a:lnTo>
                  <a:lnTo>
                    <a:pt x="0" y="688"/>
                  </a:lnTo>
                  <a:lnTo>
                    <a:pt x="0" y="508"/>
                  </a:lnTo>
                  <a:lnTo>
                    <a:pt x="179" y="508"/>
                  </a:lnTo>
                  <a:close/>
                  <a:moveTo>
                    <a:pt x="4438" y="4291"/>
                  </a:moveTo>
                  <a:lnTo>
                    <a:pt x="6190" y="4291"/>
                  </a:lnTo>
                  <a:lnTo>
                    <a:pt x="6190" y="0"/>
                  </a:lnTo>
                  <a:lnTo>
                    <a:pt x="4438" y="0"/>
                  </a:lnTo>
                  <a:lnTo>
                    <a:pt x="4438" y="4291"/>
                  </a:lnTo>
                  <a:close/>
                  <a:moveTo>
                    <a:pt x="4659" y="374"/>
                  </a:moveTo>
                  <a:lnTo>
                    <a:pt x="6000" y="374"/>
                  </a:lnTo>
                  <a:lnTo>
                    <a:pt x="6000" y="791"/>
                  </a:lnTo>
                  <a:lnTo>
                    <a:pt x="4659" y="791"/>
                  </a:lnTo>
                  <a:lnTo>
                    <a:pt x="4659" y="374"/>
                  </a:lnTo>
                  <a:close/>
                  <a:moveTo>
                    <a:pt x="4659" y="1025"/>
                  </a:moveTo>
                  <a:lnTo>
                    <a:pt x="6000" y="1025"/>
                  </a:lnTo>
                  <a:lnTo>
                    <a:pt x="6000" y="1444"/>
                  </a:lnTo>
                  <a:lnTo>
                    <a:pt x="4659" y="1444"/>
                  </a:lnTo>
                  <a:lnTo>
                    <a:pt x="4659" y="1025"/>
                  </a:lnTo>
                  <a:close/>
                  <a:moveTo>
                    <a:pt x="4652" y="1798"/>
                  </a:moveTo>
                  <a:lnTo>
                    <a:pt x="5102" y="1798"/>
                  </a:lnTo>
                  <a:lnTo>
                    <a:pt x="5102" y="2121"/>
                  </a:lnTo>
                  <a:lnTo>
                    <a:pt x="4652" y="2121"/>
                  </a:lnTo>
                  <a:lnTo>
                    <a:pt x="4652" y="1798"/>
                  </a:lnTo>
                  <a:close/>
                  <a:moveTo>
                    <a:pt x="4652" y="2317"/>
                  </a:moveTo>
                  <a:lnTo>
                    <a:pt x="5102" y="2317"/>
                  </a:lnTo>
                  <a:lnTo>
                    <a:pt x="5102" y="2640"/>
                  </a:lnTo>
                  <a:lnTo>
                    <a:pt x="4652" y="2640"/>
                  </a:lnTo>
                  <a:lnTo>
                    <a:pt x="4652" y="2317"/>
                  </a:lnTo>
                  <a:close/>
                  <a:moveTo>
                    <a:pt x="3847" y="868"/>
                  </a:moveTo>
                  <a:lnTo>
                    <a:pt x="359" y="868"/>
                  </a:lnTo>
                  <a:lnTo>
                    <a:pt x="359" y="3238"/>
                  </a:lnTo>
                  <a:lnTo>
                    <a:pt x="3847" y="3238"/>
                  </a:lnTo>
                  <a:lnTo>
                    <a:pt x="3847" y="8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50" name="MH_SubTitle_4"/>
            <p:cNvSpPr/>
            <p:nvPr>
              <p:custDataLst>
                <p:tags r:id="rId7"/>
              </p:custDataLst>
            </p:nvPr>
          </p:nvSpPr>
          <p:spPr>
            <a:xfrm>
              <a:off x="2114227" y="3317140"/>
              <a:ext cx="2160203" cy="1559981"/>
            </a:xfrm>
            <a:custGeom>
              <a:avLst/>
              <a:gdLst>
                <a:gd name="connsiteX0" fmla="*/ 0 w 2309360"/>
                <a:gd name="connsiteY0" fmla="*/ 0 h 1666434"/>
                <a:gd name="connsiteX1" fmla="*/ 2309360 w 2309360"/>
                <a:gd name="connsiteY1" fmla="*/ 0 h 1666434"/>
                <a:gd name="connsiteX2" fmla="*/ 2309360 w 2309360"/>
                <a:gd name="connsiteY2" fmla="*/ 1305879 h 1666434"/>
                <a:gd name="connsiteX3" fmla="*/ 1530338 w 2309360"/>
                <a:gd name="connsiteY3" fmla="*/ 1305879 h 1666434"/>
                <a:gd name="connsiteX4" fmla="*/ 1154681 w 2309360"/>
                <a:gd name="connsiteY4" fmla="*/ 1666434 h 1666434"/>
                <a:gd name="connsiteX5" fmla="*/ 779023 w 2309360"/>
                <a:gd name="connsiteY5" fmla="*/ 1305879 h 1666434"/>
                <a:gd name="connsiteX6" fmla="*/ 0 w 2309360"/>
                <a:gd name="connsiteY6" fmla="*/ 1305879 h 166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9360" h="1666434">
                  <a:moveTo>
                    <a:pt x="0" y="0"/>
                  </a:moveTo>
                  <a:lnTo>
                    <a:pt x="2309360" y="0"/>
                  </a:lnTo>
                  <a:lnTo>
                    <a:pt x="2309360" y="1305879"/>
                  </a:lnTo>
                  <a:lnTo>
                    <a:pt x="1530338" y="1305879"/>
                  </a:lnTo>
                  <a:lnTo>
                    <a:pt x="1154681" y="1666434"/>
                  </a:lnTo>
                  <a:lnTo>
                    <a:pt x="779023" y="1305879"/>
                  </a:lnTo>
                  <a:lnTo>
                    <a:pt x="0" y="1305879"/>
                  </a:lnTo>
                  <a:close/>
                </a:path>
              </a:pathLst>
            </a:custGeom>
            <a:noFill/>
            <a:ln w="1905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9000" anchor="ctr">
              <a:normAutofit/>
            </a:bodyPr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51" name="Text Box 10"/>
            <p:cNvSpPr txBox="1">
              <a:spLocks noChangeArrowheads="1"/>
            </p:cNvSpPr>
            <p:nvPr/>
          </p:nvSpPr>
          <p:spPr bwMode="auto">
            <a:xfrm>
              <a:off x="2149146" y="3433107"/>
              <a:ext cx="2028463" cy="57144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>
              <a:defPPr>
                <a:defRPr lang="zh-CN"/>
              </a:defPPr>
              <a:lvl1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 sz="120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r>
                <a:rPr lang="en-US" altLang="zh-CN" dirty="0">
                  <a:solidFill>
                    <a:srgbClr val="EDD5A5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54" name="组合 53"/>
          <p:cNvGrpSpPr/>
          <p:nvPr/>
        </p:nvGrpSpPr>
        <p:grpSpPr bwMode="auto">
          <a:xfrm>
            <a:off x="4635326" y="3027635"/>
            <a:ext cx="2162175" cy="1558925"/>
            <a:chOff x="4469056" y="3317140"/>
            <a:chExt cx="2161688" cy="1559981"/>
          </a:xfrm>
        </p:grpSpPr>
        <p:sp>
          <p:nvSpPr>
            <p:cNvPr id="55" name="MH_Other_6"/>
            <p:cNvSpPr/>
            <p:nvPr>
              <p:custDataLst>
                <p:tags r:id="rId2"/>
              </p:custDataLst>
            </p:nvPr>
          </p:nvSpPr>
          <p:spPr>
            <a:xfrm flipV="1">
              <a:off x="5207077" y="4133668"/>
              <a:ext cx="682471" cy="670379"/>
            </a:xfrm>
            <a:prstGeom prst="diamond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56" name="MH_Other_7"/>
            <p:cNvSpPr/>
            <p:nvPr>
              <p:custDataLst>
                <p:tags r:id="rId3"/>
              </p:custDataLst>
            </p:nvPr>
          </p:nvSpPr>
          <p:spPr bwMode="auto">
            <a:xfrm>
              <a:off x="5389599" y="4305234"/>
              <a:ext cx="296795" cy="258938"/>
            </a:xfrm>
            <a:custGeom>
              <a:avLst/>
              <a:gdLst>
                <a:gd name="T0" fmla="*/ 2147483646 w 6361"/>
                <a:gd name="T1" fmla="*/ 2147483646 h 5554"/>
                <a:gd name="T2" fmla="*/ 2147483646 w 6361"/>
                <a:gd name="T3" fmla="*/ 2147483646 h 5554"/>
                <a:gd name="T4" fmla="*/ 2147483646 w 6361"/>
                <a:gd name="T5" fmla="*/ 2147483646 h 5554"/>
                <a:gd name="T6" fmla="*/ 2147483646 w 6361"/>
                <a:gd name="T7" fmla="*/ 2147483646 h 5554"/>
                <a:gd name="T8" fmla="*/ 2147483646 w 6361"/>
                <a:gd name="T9" fmla="*/ 2147483646 h 5554"/>
                <a:gd name="T10" fmla="*/ 2147483646 w 6361"/>
                <a:gd name="T11" fmla="*/ 2147483646 h 5554"/>
                <a:gd name="T12" fmla="*/ 2147483646 w 6361"/>
                <a:gd name="T13" fmla="*/ 2147483646 h 5554"/>
                <a:gd name="T14" fmla="*/ 2147483646 w 6361"/>
                <a:gd name="T15" fmla="*/ 2147483646 h 5554"/>
                <a:gd name="T16" fmla="*/ 2147483646 w 6361"/>
                <a:gd name="T17" fmla="*/ 2147483646 h 5554"/>
                <a:gd name="T18" fmla="*/ 2147483646 w 6361"/>
                <a:gd name="T19" fmla="*/ 2147483646 h 5554"/>
                <a:gd name="T20" fmla="*/ 2147483646 w 6361"/>
                <a:gd name="T21" fmla="*/ 2147483646 h 5554"/>
                <a:gd name="T22" fmla="*/ 2147483646 w 6361"/>
                <a:gd name="T23" fmla="*/ 2147483646 h 5554"/>
                <a:gd name="T24" fmla="*/ 2147483646 w 6361"/>
                <a:gd name="T25" fmla="*/ 2147483646 h 5554"/>
                <a:gd name="T26" fmla="*/ 2147483646 w 6361"/>
                <a:gd name="T27" fmla="*/ 2147483646 h 5554"/>
                <a:gd name="T28" fmla="*/ 2147483646 w 6361"/>
                <a:gd name="T29" fmla="*/ 2147483646 h 5554"/>
                <a:gd name="T30" fmla="*/ 2147483646 w 6361"/>
                <a:gd name="T31" fmla="*/ 2147483646 h 5554"/>
                <a:gd name="T32" fmla="*/ 2147483646 w 6361"/>
                <a:gd name="T33" fmla="*/ 2147483646 h 5554"/>
                <a:gd name="T34" fmla="*/ 2147483646 w 6361"/>
                <a:gd name="T35" fmla="*/ 2147483646 h 5554"/>
                <a:gd name="T36" fmla="*/ 2147483646 w 6361"/>
                <a:gd name="T37" fmla="*/ 2147483646 h 5554"/>
                <a:gd name="T38" fmla="*/ 2147483646 w 6361"/>
                <a:gd name="T39" fmla="*/ 2147483646 h 5554"/>
                <a:gd name="T40" fmla="*/ 2147483646 w 6361"/>
                <a:gd name="T41" fmla="*/ 2147483646 h 5554"/>
                <a:gd name="T42" fmla="*/ 2147483646 w 6361"/>
                <a:gd name="T43" fmla="*/ 2147483646 h 5554"/>
                <a:gd name="T44" fmla="*/ 2147483646 w 6361"/>
                <a:gd name="T45" fmla="*/ 2147483646 h 5554"/>
                <a:gd name="T46" fmla="*/ 2147483646 w 6361"/>
                <a:gd name="T47" fmla="*/ 2147483646 h 5554"/>
                <a:gd name="T48" fmla="*/ 2147483646 w 6361"/>
                <a:gd name="T49" fmla="*/ 2147483646 h 5554"/>
                <a:gd name="T50" fmla="*/ 2147483646 w 6361"/>
                <a:gd name="T51" fmla="*/ 2147483646 h 5554"/>
                <a:gd name="T52" fmla="*/ 2147483646 w 6361"/>
                <a:gd name="T53" fmla="*/ 2147483646 h 5554"/>
                <a:gd name="T54" fmla="*/ 2147483646 w 6361"/>
                <a:gd name="T55" fmla="*/ 2147483646 h 5554"/>
                <a:gd name="T56" fmla="*/ 2147483646 w 6361"/>
                <a:gd name="T57" fmla="*/ 2147483646 h 5554"/>
                <a:gd name="T58" fmla="*/ 2147483646 w 6361"/>
                <a:gd name="T59" fmla="*/ 2147483646 h 5554"/>
                <a:gd name="T60" fmla="*/ 2147483646 w 6361"/>
                <a:gd name="T61" fmla="*/ 2147483646 h 5554"/>
                <a:gd name="T62" fmla="*/ 2147483646 w 6361"/>
                <a:gd name="T63" fmla="*/ 2147483646 h 5554"/>
                <a:gd name="T64" fmla="*/ 2147483646 w 6361"/>
                <a:gd name="T65" fmla="*/ 2147483646 h 5554"/>
                <a:gd name="T66" fmla="*/ 2147483646 w 6361"/>
                <a:gd name="T67" fmla="*/ 2147483646 h 5554"/>
                <a:gd name="T68" fmla="*/ 2147483646 w 6361"/>
                <a:gd name="T69" fmla="*/ 2147483646 h 5554"/>
                <a:gd name="T70" fmla="*/ 2147483646 w 6361"/>
                <a:gd name="T71" fmla="*/ 2147483646 h 5554"/>
                <a:gd name="T72" fmla="*/ 2147483646 w 6361"/>
                <a:gd name="T73" fmla="*/ 2147483646 h 5554"/>
                <a:gd name="T74" fmla="*/ 2147483646 w 6361"/>
                <a:gd name="T75" fmla="*/ 2147483646 h 5554"/>
                <a:gd name="T76" fmla="*/ 2147483646 w 6361"/>
                <a:gd name="T77" fmla="*/ 2147483646 h 5554"/>
                <a:gd name="T78" fmla="*/ 2147483646 w 6361"/>
                <a:gd name="T79" fmla="*/ 2147483646 h 5554"/>
                <a:gd name="T80" fmla="*/ 2147483646 w 6361"/>
                <a:gd name="T81" fmla="*/ 2147483646 h 5554"/>
                <a:gd name="T82" fmla="*/ 2147483646 w 6361"/>
                <a:gd name="T83" fmla="*/ 2147483646 h 5554"/>
                <a:gd name="T84" fmla="*/ 2147483646 w 6361"/>
                <a:gd name="T85" fmla="*/ 2147483646 h 5554"/>
                <a:gd name="T86" fmla="*/ 2147483646 w 6361"/>
                <a:gd name="T87" fmla="*/ 2147483646 h 5554"/>
                <a:gd name="T88" fmla="*/ 2147483646 w 6361"/>
                <a:gd name="T89" fmla="*/ 2147483646 h 5554"/>
                <a:gd name="T90" fmla="*/ 2147483646 w 6361"/>
                <a:gd name="T91" fmla="*/ 2147483646 h 5554"/>
                <a:gd name="T92" fmla="*/ 2147483646 w 6361"/>
                <a:gd name="T93" fmla="*/ 2147483646 h 5554"/>
                <a:gd name="T94" fmla="*/ 2147483646 w 6361"/>
                <a:gd name="T95" fmla="*/ 2147483646 h 5554"/>
                <a:gd name="T96" fmla="*/ 2147483646 w 6361"/>
                <a:gd name="T97" fmla="*/ 2147483646 h 5554"/>
                <a:gd name="T98" fmla="*/ 2147483646 w 6361"/>
                <a:gd name="T99" fmla="*/ 2147483646 h 5554"/>
                <a:gd name="T100" fmla="*/ 2147483646 w 6361"/>
                <a:gd name="T101" fmla="*/ 2147483646 h 5554"/>
                <a:gd name="T102" fmla="*/ 2147483646 w 6361"/>
                <a:gd name="T103" fmla="*/ 2147483646 h 5554"/>
                <a:gd name="T104" fmla="*/ 2147483646 w 6361"/>
                <a:gd name="T105" fmla="*/ 2147483646 h 5554"/>
                <a:gd name="T106" fmla="*/ 2147483646 w 6361"/>
                <a:gd name="T107" fmla="*/ 2147483646 h 5554"/>
                <a:gd name="T108" fmla="*/ 2147483646 w 6361"/>
                <a:gd name="T109" fmla="*/ 2147483646 h 5554"/>
                <a:gd name="T110" fmla="*/ 2147483646 w 6361"/>
                <a:gd name="T111" fmla="*/ 2147483646 h 5554"/>
                <a:gd name="T112" fmla="*/ 2147483646 w 6361"/>
                <a:gd name="T113" fmla="*/ 2147483646 h 5554"/>
                <a:gd name="T114" fmla="*/ 2147483646 w 6361"/>
                <a:gd name="T115" fmla="*/ 2147483646 h 5554"/>
                <a:gd name="T116" fmla="*/ 2147483646 w 6361"/>
                <a:gd name="T117" fmla="*/ 2147483646 h 5554"/>
                <a:gd name="T118" fmla="*/ 2147483646 w 6361"/>
                <a:gd name="T119" fmla="*/ 2147483646 h 5554"/>
                <a:gd name="T120" fmla="*/ 2147483646 w 6361"/>
                <a:gd name="T121" fmla="*/ 2147483646 h 555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361" h="5554">
                  <a:moveTo>
                    <a:pt x="2311" y="2629"/>
                  </a:moveTo>
                  <a:lnTo>
                    <a:pt x="3634" y="2629"/>
                  </a:lnTo>
                  <a:lnTo>
                    <a:pt x="3584" y="2603"/>
                  </a:lnTo>
                  <a:lnTo>
                    <a:pt x="3535" y="2575"/>
                  </a:lnTo>
                  <a:lnTo>
                    <a:pt x="3487" y="2544"/>
                  </a:lnTo>
                  <a:lnTo>
                    <a:pt x="3441" y="2512"/>
                  </a:lnTo>
                  <a:lnTo>
                    <a:pt x="3396" y="2479"/>
                  </a:lnTo>
                  <a:lnTo>
                    <a:pt x="3352" y="2443"/>
                  </a:lnTo>
                  <a:lnTo>
                    <a:pt x="3311" y="2406"/>
                  </a:lnTo>
                  <a:lnTo>
                    <a:pt x="3270" y="2367"/>
                  </a:lnTo>
                  <a:lnTo>
                    <a:pt x="3247" y="2343"/>
                  </a:lnTo>
                  <a:lnTo>
                    <a:pt x="3224" y="2318"/>
                  </a:lnTo>
                  <a:lnTo>
                    <a:pt x="3202" y="2294"/>
                  </a:lnTo>
                  <a:lnTo>
                    <a:pt x="3181" y="2268"/>
                  </a:lnTo>
                  <a:lnTo>
                    <a:pt x="3160" y="2243"/>
                  </a:lnTo>
                  <a:lnTo>
                    <a:pt x="3139" y="2216"/>
                  </a:lnTo>
                  <a:lnTo>
                    <a:pt x="3120" y="2190"/>
                  </a:lnTo>
                  <a:lnTo>
                    <a:pt x="3101" y="2162"/>
                  </a:lnTo>
                  <a:lnTo>
                    <a:pt x="3083" y="2134"/>
                  </a:lnTo>
                  <a:lnTo>
                    <a:pt x="3065" y="2106"/>
                  </a:lnTo>
                  <a:lnTo>
                    <a:pt x="3048" y="2077"/>
                  </a:lnTo>
                  <a:lnTo>
                    <a:pt x="3032" y="2048"/>
                  </a:lnTo>
                  <a:lnTo>
                    <a:pt x="3016" y="2018"/>
                  </a:lnTo>
                  <a:lnTo>
                    <a:pt x="3001" y="1987"/>
                  </a:lnTo>
                  <a:lnTo>
                    <a:pt x="2986" y="1958"/>
                  </a:lnTo>
                  <a:lnTo>
                    <a:pt x="2973" y="1927"/>
                  </a:lnTo>
                  <a:lnTo>
                    <a:pt x="2961" y="1895"/>
                  </a:lnTo>
                  <a:lnTo>
                    <a:pt x="2948" y="1864"/>
                  </a:lnTo>
                  <a:lnTo>
                    <a:pt x="2937" y="1832"/>
                  </a:lnTo>
                  <a:lnTo>
                    <a:pt x="2926" y="1799"/>
                  </a:lnTo>
                  <a:lnTo>
                    <a:pt x="2917" y="1766"/>
                  </a:lnTo>
                  <a:lnTo>
                    <a:pt x="2907" y="1733"/>
                  </a:lnTo>
                  <a:lnTo>
                    <a:pt x="2900" y="1700"/>
                  </a:lnTo>
                  <a:lnTo>
                    <a:pt x="2892" y="1666"/>
                  </a:lnTo>
                  <a:lnTo>
                    <a:pt x="2886" y="1632"/>
                  </a:lnTo>
                  <a:lnTo>
                    <a:pt x="2880" y="1598"/>
                  </a:lnTo>
                  <a:lnTo>
                    <a:pt x="2875" y="1564"/>
                  </a:lnTo>
                  <a:lnTo>
                    <a:pt x="2871" y="1529"/>
                  </a:lnTo>
                  <a:lnTo>
                    <a:pt x="2868" y="1494"/>
                  </a:lnTo>
                  <a:lnTo>
                    <a:pt x="2866" y="1458"/>
                  </a:lnTo>
                  <a:lnTo>
                    <a:pt x="2865" y="1422"/>
                  </a:lnTo>
                  <a:lnTo>
                    <a:pt x="2864" y="1387"/>
                  </a:lnTo>
                  <a:lnTo>
                    <a:pt x="2865" y="1351"/>
                  </a:lnTo>
                  <a:lnTo>
                    <a:pt x="2866" y="1316"/>
                  </a:lnTo>
                  <a:lnTo>
                    <a:pt x="2868" y="1281"/>
                  </a:lnTo>
                  <a:lnTo>
                    <a:pt x="2871" y="1246"/>
                  </a:lnTo>
                  <a:lnTo>
                    <a:pt x="2875" y="1210"/>
                  </a:lnTo>
                  <a:lnTo>
                    <a:pt x="2880" y="1175"/>
                  </a:lnTo>
                  <a:lnTo>
                    <a:pt x="2886" y="1141"/>
                  </a:lnTo>
                  <a:lnTo>
                    <a:pt x="2892" y="1107"/>
                  </a:lnTo>
                  <a:lnTo>
                    <a:pt x="2900" y="1074"/>
                  </a:lnTo>
                  <a:lnTo>
                    <a:pt x="2907" y="1040"/>
                  </a:lnTo>
                  <a:lnTo>
                    <a:pt x="2917" y="1007"/>
                  </a:lnTo>
                  <a:lnTo>
                    <a:pt x="2926" y="975"/>
                  </a:lnTo>
                  <a:lnTo>
                    <a:pt x="2937" y="942"/>
                  </a:lnTo>
                  <a:lnTo>
                    <a:pt x="2948" y="910"/>
                  </a:lnTo>
                  <a:lnTo>
                    <a:pt x="2961" y="878"/>
                  </a:lnTo>
                  <a:lnTo>
                    <a:pt x="2973" y="848"/>
                  </a:lnTo>
                  <a:lnTo>
                    <a:pt x="2986" y="817"/>
                  </a:lnTo>
                  <a:lnTo>
                    <a:pt x="3001" y="786"/>
                  </a:lnTo>
                  <a:lnTo>
                    <a:pt x="3016" y="756"/>
                  </a:lnTo>
                  <a:lnTo>
                    <a:pt x="3032" y="726"/>
                  </a:lnTo>
                  <a:lnTo>
                    <a:pt x="3048" y="697"/>
                  </a:lnTo>
                  <a:lnTo>
                    <a:pt x="3065" y="668"/>
                  </a:lnTo>
                  <a:lnTo>
                    <a:pt x="3083" y="640"/>
                  </a:lnTo>
                  <a:lnTo>
                    <a:pt x="3101" y="612"/>
                  </a:lnTo>
                  <a:lnTo>
                    <a:pt x="3120" y="585"/>
                  </a:lnTo>
                  <a:lnTo>
                    <a:pt x="3139" y="558"/>
                  </a:lnTo>
                  <a:lnTo>
                    <a:pt x="3160" y="531"/>
                  </a:lnTo>
                  <a:lnTo>
                    <a:pt x="3181" y="505"/>
                  </a:lnTo>
                  <a:lnTo>
                    <a:pt x="3202" y="480"/>
                  </a:lnTo>
                  <a:lnTo>
                    <a:pt x="3224" y="455"/>
                  </a:lnTo>
                  <a:lnTo>
                    <a:pt x="3247" y="430"/>
                  </a:lnTo>
                  <a:lnTo>
                    <a:pt x="3270" y="407"/>
                  </a:lnTo>
                  <a:lnTo>
                    <a:pt x="3294" y="383"/>
                  </a:lnTo>
                  <a:lnTo>
                    <a:pt x="3318" y="361"/>
                  </a:lnTo>
                  <a:lnTo>
                    <a:pt x="3343" y="339"/>
                  </a:lnTo>
                  <a:lnTo>
                    <a:pt x="3368" y="317"/>
                  </a:lnTo>
                  <a:lnTo>
                    <a:pt x="3395" y="296"/>
                  </a:lnTo>
                  <a:lnTo>
                    <a:pt x="3421" y="276"/>
                  </a:lnTo>
                  <a:lnTo>
                    <a:pt x="3448" y="257"/>
                  </a:lnTo>
                  <a:lnTo>
                    <a:pt x="3476" y="238"/>
                  </a:lnTo>
                  <a:lnTo>
                    <a:pt x="3503" y="220"/>
                  </a:lnTo>
                  <a:lnTo>
                    <a:pt x="3531" y="201"/>
                  </a:lnTo>
                  <a:lnTo>
                    <a:pt x="3561" y="184"/>
                  </a:lnTo>
                  <a:lnTo>
                    <a:pt x="3590" y="168"/>
                  </a:lnTo>
                  <a:lnTo>
                    <a:pt x="3619" y="153"/>
                  </a:lnTo>
                  <a:lnTo>
                    <a:pt x="3649" y="138"/>
                  </a:lnTo>
                  <a:lnTo>
                    <a:pt x="3680" y="123"/>
                  </a:lnTo>
                  <a:lnTo>
                    <a:pt x="3711" y="110"/>
                  </a:lnTo>
                  <a:lnTo>
                    <a:pt x="3742" y="97"/>
                  </a:lnTo>
                  <a:lnTo>
                    <a:pt x="3774" y="84"/>
                  </a:lnTo>
                  <a:lnTo>
                    <a:pt x="3806" y="74"/>
                  </a:lnTo>
                  <a:lnTo>
                    <a:pt x="3839" y="63"/>
                  </a:lnTo>
                  <a:lnTo>
                    <a:pt x="3870" y="54"/>
                  </a:lnTo>
                  <a:lnTo>
                    <a:pt x="3903" y="44"/>
                  </a:lnTo>
                  <a:lnTo>
                    <a:pt x="3938" y="36"/>
                  </a:lnTo>
                  <a:lnTo>
                    <a:pt x="3971" y="29"/>
                  </a:lnTo>
                  <a:lnTo>
                    <a:pt x="4005" y="23"/>
                  </a:lnTo>
                  <a:lnTo>
                    <a:pt x="4039" y="16"/>
                  </a:lnTo>
                  <a:lnTo>
                    <a:pt x="4074" y="12"/>
                  </a:lnTo>
                  <a:lnTo>
                    <a:pt x="4109" y="8"/>
                  </a:lnTo>
                  <a:lnTo>
                    <a:pt x="4144" y="5"/>
                  </a:lnTo>
                  <a:lnTo>
                    <a:pt x="4179" y="2"/>
                  </a:lnTo>
                  <a:lnTo>
                    <a:pt x="4214" y="1"/>
                  </a:lnTo>
                  <a:lnTo>
                    <a:pt x="4250" y="0"/>
                  </a:lnTo>
                  <a:lnTo>
                    <a:pt x="4286" y="1"/>
                  </a:lnTo>
                  <a:lnTo>
                    <a:pt x="4322" y="2"/>
                  </a:lnTo>
                  <a:lnTo>
                    <a:pt x="4357" y="5"/>
                  </a:lnTo>
                  <a:lnTo>
                    <a:pt x="4392" y="8"/>
                  </a:lnTo>
                  <a:lnTo>
                    <a:pt x="4427" y="12"/>
                  </a:lnTo>
                  <a:lnTo>
                    <a:pt x="4461" y="16"/>
                  </a:lnTo>
                  <a:lnTo>
                    <a:pt x="4495" y="23"/>
                  </a:lnTo>
                  <a:lnTo>
                    <a:pt x="4529" y="29"/>
                  </a:lnTo>
                  <a:lnTo>
                    <a:pt x="4563" y="36"/>
                  </a:lnTo>
                  <a:lnTo>
                    <a:pt x="4596" y="44"/>
                  </a:lnTo>
                  <a:lnTo>
                    <a:pt x="4629" y="54"/>
                  </a:lnTo>
                  <a:lnTo>
                    <a:pt x="4662" y="63"/>
                  </a:lnTo>
                  <a:lnTo>
                    <a:pt x="4695" y="74"/>
                  </a:lnTo>
                  <a:lnTo>
                    <a:pt x="4727" y="84"/>
                  </a:lnTo>
                  <a:lnTo>
                    <a:pt x="4758" y="97"/>
                  </a:lnTo>
                  <a:lnTo>
                    <a:pt x="4790" y="110"/>
                  </a:lnTo>
                  <a:lnTo>
                    <a:pt x="4821" y="123"/>
                  </a:lnTo>
                  <a:lnTo>
                    <a:pt x="4851" y="138"/>
                  </a:lnTo>
                  <a:lnTo>
                    <a:pt x="4882" y="153"/>
                  </a:lnTo>
                  <a:lnTo>
                    <a:pt x="4911" y="168"/>
                  </a:lnTo>
                  <a:lnTo>
                    <a:pt x="4940" y="184"/>
                  </a:lnTo>
                  <a:lnTo>
                    <a:pt x="4969" y="201"/>
                  </a:lnTo>
                  <a:lnTo>
                    <a:pt x="4998" y="220"/>
                  </a:lnTo>
                  <a:lnTo>
                    <a:pt x="5025" y="238"/>
                  </a:lnTo>
                  <a:lnTo>
                    <a:pt x="5053" y="257"/>
                  </a:lnTo>
                  <a:lnTo>
                    <a:pt x="5079" y="276"/>
                  </a:lnTo>
                  <a:lnTo>
                    <a:pt x="5106" y="296"/>
                  </a:lnTo>
                  <a:lnTo>
                    <a:pt x="5132" y="317"/>
                  </a:lnTo>
                  <a:lnTo>
                    <a:pt x="5157" y="339"/>
                  </a:lnTo>
                  <a:lnTo>
                    <a:pt x="5183" y="361"/>
                  </a:lnTo>
                  <a:lnTo>
                    <a:pt x="5206" y="383"/>
                  </a:lnTo>
                  <a:lnTo>
                    <a:pt x="5231" y="407"/>
                  </a:lnTo>
                  <a:lnTo>
                    <a:pt x="5254" y="430"/>
                  </a:lnTo>
                  <a:lnTo>
                    <a:pt x="5276" y="455"/>
                  </a:lnTo>
                  <a:lnTo>
                    <a:pt x="5299" y="480"/>
                  </a:lnTo>
                  <a:lnTo>
                    <a:pt x="5320" y="505"/>
                  </a:lnTo>
                  <a:lnTo>
                    <a:pt x="5340" y="531"/>
                  </a:lnTo>
                  <a:lnTo>
                    <a:pt x="5360" y="558"/>
                  </a:lnTo>
                  <a:lnTo>
                    <a:pt x="5381" y="585"/>
                  </a:lnTo>
                  <a:lnTo>
                    <a:pt x="5400" y="612"/>
                  </a:lnTo>
                  <a:lnTo>
                    <a:pt x="5418" y="640"/>
                  </a:lnTo>
                  <a:lnTo>
                    <a:pt x="5436" y="668"/>
                  </a:lnTo>
                  <a:lnTo>
                    <a:pt x="5453" y="697"/>
                  </a:lnTo>
                  <a:lnTo>
                    <a:pt x="5469" y="726"/>
                  </a:lnTo>
                  <a:lnTo>
                    <a:pt x="5485" y="756"/>
                  </a:lnTo>
                  <a:lnTo>
                    <a:pt x="5500" y="786"/>
                  </a:lnTo>
                  <a:lnTo>
                    <a:pt x="5514" y="817"/>
                  </a:lnTo>
                  <a:lnTo>
                    <a:pt x="5527" y="848"/>
                  </a:lnTo>
                  <a:lnTo>
                    <a:pt x="5540" y="878"/>
                  </a:lnTo>
                  <a:lnTo>
                    <a:pt x="5552" y="910"/>
                  </a:lnTo>
                  <a:lnTo>
                    <a:pt x="5564" y="942"/>
                  </a:lnTo>
                  <a:lnTo>
                    <a:pt x="5574" y="975"/>
                  </a:lnTo>
                  <a:lnTo>
                    <a:pt x="5584" y="1007"/>
                  </a:lnTo>
                  <a:lnTo>
                    <a:pt x="5592" y="1040"/>
                  </a:lnTo>
                  <a:lnTo>
                    <a:pt x="5601" y="1074"/>
                  </a:lnTo>
                  <a:lnTo>
                    <a:pt x="5608" y="1107"/>
                  </a:lnTo>
                  <a:lnTo>
                    <a:pt x="5615" y="1141"/>
                  </a:lnTo>
                  <a:lnTo>
                    <a:pt x="5620" y="1175"/>
                  </a:lnTo>
                  <a:lnTo>
                    <a:pt x="5625" y="1210"/>
                  </a:lnTo>
                  <a:lnTo>
                    <a:pt x="5629" y="1246"/>
                  </a:lnTo>
                  <a:lnTo>
                    <a:pt x="5632" y="1281"/>
                  </a:lnTo>
                  <a:lnTo>
                    <a:pt x="5635" y="1316"/>
                  </a:lnTo>
                  <a:lnTo>
                    <a:pt x="5636" y="1351"/>
                  </a:lnTo>
                  <a:lnTo>
                    <a:pt x="5636" y="1387"/>
                  </a:lnTo>
                  <a:lnTo>
                    <a:pt x="5636" y="1422"/>
                  </a:lnTo>
                  <a:lnTo>
                    <a:pt x="5635" y="1458"/>
                  </a:lnTo>
                  <a:lnTo>
                    <a:pt x="5632" y="1494"/>
                  </a:lnTo>
                  <a:lnTo>
                    <a:pt x="5629" y="1529"/>
                  </a:lnTo>
                  <a:lnTo>
                    <a:pt x="5625" y="1564"/>
                  </a:lnTo>
                  <a:lnTo>
                    <a:pt x="5620" y="1598"/>
                  </a:lnTo>
                  <a:lnTo>
                    <a:pt x="5615" y="1632"/>
                  </a:lnTo>
                  <a:lnTo>
                    <a:pt x="5608" y="1666"/>
                  </a:lnTo>
                  <a:lnTo>
                    <a:pt x="5601" y="1700"/>
                  </a:lnTo>
                  <a:lnTo>
                    <a:pt x="5592" y="1733"/>
                  </a:lnTo>
                  <a:lnTo>
                    <a:pt x="5584" y="1766"/>
                  </a:lnTo>
                  <a:lnTo>
                    <a:pt x="5574" y="1799"/>
                  </a:lnTo>
                  <a:lnTo>
                    <a:pt x="5564" y="1832"/>
                  </a:lnTo>
                  <a:lnTo>
                    <a:pt x="5552" y="1864"/>
                  </a:lnTo>
                  <a:lnTo>
                    <a:pt x="5540" y="1895"/>
                  </a:lnTo>
                  <a:lnTo>
                    <a:pt x="5527" y="1927"/>
                  </a:lnTo>
                  <a:lnTo>
                    <a:pt x="5514" y="1958"/>
                  </a:lnTo>
                  <a:lnTo>
                    <a:pt x="5500" y="1987"/>
                  </a:lnTo>
                  <a:lnTo>
                    <a:pt x="5485" y="2018"/>
                  </a:lnTo>
                  <a:lnTo>
                    <a:pt x="5469" y="2048"/>
                  </a:lnTo>
                  <a:lnTo>
                    <a:pt x="5453" y="2077"/>
                  </a:lnTo>
                  <a:lnTo>
                    <a:pt x="5436" y="2106"/>
                  </a:lnTo>
                  <a:lnTo>
                    <a:pt x="5418" y="2134"/>
                  </a:lnTo>
                  <a:lnTo>
                    <a:pt x="5400" y="2162"/>
                  </a:lnTo>
                  <a:lnTo>
                    <a:pt x="5381" y="2190"/>
                  </a:lnTo>
                  <a:lnTo>
                    <a:pt x="5360" y="2216"/>
                  </a:lnTo>
                  <a:lnTo>
                    <a:pt x="5340" y="2243"/>
                  </a:lnTo>
                  <a:lnTo>
                    <a:pt x="5320" y="2268"/>
                  </a:lnTo>
                  <a:lnTo>
                    <a:pt x="5299" y="2294"/>
                  </a:lnTo>
                  <a:lnTo>
                    <a:pt x="5276" y="2318"/>
                  </a:lnTo>
                  <a:lnTo>
                    <a:pt x="5254" y="2343"/>
                  </a:lnTo>
                  <a:lnTo>
                    <a:pt x="5231" y="2367"/>
                  </a:lnTo>
                  <a:lnTo>
                    <a:pt x="5190" y="2406"/>
                  </a:lnTo>
                  <a:lnTo>
                    <a:pt x="5148" y="2443"/>
                  </a:lnTo>
                  <a:lnTo>
                    <a:pt x="5104" y="2479"/>
                  </a:lnTo>
                  <a:lnTo>
                    <a:pt x="5059" y="2512"/>
                  </a:lnTo>
                  <a:lnTo>
                    <a:pt x="5013" y="2544"/>
                  </a:lnTo>
                  <a:lnTo>
                    <a:pt x="4966" y="2575"/>
                  </a:lnTo>
                  <a:lnTo>
                    <a:pt x="4917" y="2603"/>
                  </a:lnTo>
                  <a:lnTo>
                    <a:pt x="4867" y="2629"/>
                  </a:lnTo>
                  <a:lnTo>
                    <a:pt x="5114" y="2629"/>
                  </a:lnTo>
                  <a:lnTo>
                    <a:pt x="5697" y="2231"/>
                  </a:lnTo>
                  <a:lnTo>
                    <a:pt x="5629" y="2131"/>
                  </a:lnTo>
                  <a:lnTo>
                    <a:pt x="5853" y="1978"/>
                  </a:lnTo>
                  <a:lnTo>
                    <a:pt x="6361" y="2721"/>
                  </a:lnTo>
                  <a:lnTo>
                    <a:pt x="6135" y="2875"/>
                  </a:lnTo>
                  <a:lnTo>
                    <a:pt x="6057" y="2760"/>
                  </a:lnTo>
                  <a:lnTo>
                    <a:pt x="5505" y="3136"/>
                  </a:lnTo>
                  <a:lnTo>
                    <a:pt x="5505" y="5232"/>
                  </a:lnTo>
                  <a:lnTo>
                    <a:pt x="5505" y="5249"/>
                  </a:lnTo>
                  <a:lnTo>
                    <a:pt x="5504" y="5265"/>
                  </a:lnTo>
                  <a:lnTo>
                    <a:pt x="5502" y="5281"/>
                  </a:lnTo>
                  <a:lnTo>
                    <a:pt x="5499" y="5296"/>
                  </a:lnTo>
                  <a:lnTo>
                    <a:pt x="5496" y="5312"/>
                  </a:lnTo>
                  <a:lnTo>
                    <a:pt x="5491" y="5327"/>
                  </a:lnTo>
                  <a:lnTo>
                    <a:pt x="5486" y="5342"/>
                  </a:lnTo>
                  <a:lnTo>
                    <a:pt x="5481" y="5357"/>
                  </a:lnTo>
                  <a:lnTo>
                    <a:pt x="5473" y="5371"/>
                  </a:lnTo>
                  <a:lnTo>
                    <a:pt x="5467" y="5385"/>
                  </a:lnTo>
                  <a:lnTo>
                    <a:pt x="5458" y="5399"/>
                  </a:lnTo>
                  <a:lnTo>
                    <a:pt x="5451" y="5411"/>
                  </a:lnTo>
                  <a:lnTo>
                    <a:pt x="5441" y="5424"/>
                  </a:lnTo>
                  <a:lnTo>
                    <a:pt x="5432" y="5437"/>
                  </a:lnTo>
                  <a:lnTo>
                    <a:pt x="5421" y="5449"/>
                  </a:lnTo>
                  <a:lnTo>
                    <a:pt x="5410" y="5459"/>
                  </a:lnTo>
                  <a:lnTo>
                    <a:pt x="5400" y="5470"/>
                  </a:lnTo>
                  <a:lnTo>
                    <a:pt x="5388" y="5481"/>
                  </a:lnTo>
                  <a:lnTo>
                    <a:pt x="5375" y="5490"/>
                  </a:lnTo>
                  <a:lnTo>
                    <a:pt x="5364" y="5499"/>
                  </a:lnTo>
                  <a:lnTo>
                    <a:pt x="5350" y="5507"/>
                  </a:lnTo>
                  <a:lnTo>
                    <a:pt x="5337" y="5515"/>
                  </a:lnTo>
                  <a:lnTo>
                    <a:pt x="5322" y="5522"/>
                  </a:lnTo>
                  <a:lnTo>
                    <a:pt x="5308" y="5529"/>
                  </a:lnTo>
                  <a:lnTo>
                    <a:pt x="5293" y="5535"/>
                  </a:lnTo>
                  <a:lnTo>
                    <a:pt x="5278" y="5540"/>
                  </a:lnTo>
                  <a:lnTo>
                    <a:pt x="5264" y="5544"/>
                  </a:lnTo>
                  <a:lnTo>
                    <a:pt x="5248" y="5548"/>
                  </a:lnTo>
                  <a:lnTo>
                    <a:pt x="5232" y="5551"/>
                  </a:lnTo>
                  <a:lnTo>
                    <a:pt x="5216" y="5553"/>
                  </a:lnTo>
                  <a:lnTo>
                    <a:pt x="5200" y="5554"/>
                  </a:lnTo>
                  <a:lnTo>
                    <a:pt x="5183" y="5554"/>
                  </a:lnTo>
                  <a:lnTo>
                    <a:pt x="1592" y="5554"/>
                  </a:lnTo>
                  <a:lnTo>
                    <a:pt x="1575" y="5554"/>
                  </a:lnTo>
                  <a:lnTo>
                    <a:pt x="1559" y="5553"/>
                  </a:lnTo>
                  <a:lnTo>
                    <a:pt x="1543" y="5551"/>
                  </a:lnTo>
                  <a:lnTo>
                    <a:pt x="1527" y="5548"/>
                  </a:lnTo>
                  <a:lnTo>
                    <a:pt x="1511" y="5544"/>
                  </a:lnTo>
                  <a:lnTo>
                    <a:pt x="1496" y="5540"/>
                  </a:lnTo>
                  <a:lnTo>
                    <a:pt x="1481" y="5535"/>
                  </a:lnTo>
                  <a:lnTo>
                    <a:pt x="1466" y="5529"/>
                  </a:lnTo>
                  <a:lnTo>
                    <a:pt x="1451" y="5522"/>
                  </a:lnTo>
                  <a:lnTo>
                    <a:pt x="1438" y="5515"/>
                  </a:lnTo>
                  <a:lnTo>
                    <a:pt x="1425" y="5507"/>
                  </a:lnTo>
                  <a:lnTo>
                    <a:pt x="1411" y="5499"/>
                  </a:lnTo>
                  <a:lnTo>
                    <a:pt x="1398" y="5490"/>
                  </a:lnTo>
                  <a:lnTo>
                    <a:pt x="1387" y="5481"/>
                  </a:lnTo>
                  <a:lnTo>
                    <a:pt x="1375" y="5470"/>
                  </a:lnTo>
                  <a:lnTo>
                    <a:pt x="1363" y="5459"/>
                  </a:lnTo>
                  <a:lnTo>
                    <a:pt x="1352" y="5449"/>
                  </a:lnTo>
                  <a:lnTo>
                    <a:pt x="1343" y="5437"/>
                  </a:lnTo>
                  <a:lnTo>
                    <a:pt x="1333" y="5424"/>
                  </a:lnTo>
                  <a:lnTo>
                    <a:pt x="1324" y="5411"/>
                  </a:lnTo>
                  <a:lnTo>
                    <a:pt x="1315" y="5399"/>
                  </a:lnTo>
                  <a:lnTo>
                    <a:pt x="1308" y="5385"/>
                  </a:lnTo>
                  <a:lnTo>
                    <a:pt x="1300" y="5371"/>
                  </a:lnTo>
                  <a:lnTo>
                    <a:pt x="1294" y="5357"/>
                  </a:lnTo>
                  <a:lnTo>
                    <a:pt x="1289" y="5342"/>
                  </a:lnTo>
                  <a:lnTo>
                    <a:pt x="1283" y="5327"/>
                  </a:lnTo>
                  <a:lnTo>
                    <a:pt x="1279" y="5312"/>
                  </a:lnTo>
                  <a:lnTo>
                    <a:pt x="1276" y="5296"/>
                  </a:lnTo>
                  <a:lnTo>
                    <a:pt x="1273" y="5281"/>
                  </a:lnTo>
                  <a:lnTo>
                    <a:pt x="1271" y="5265"/>
                  </a:lnTo>
                  <a:lnTo>
                    <a:pt x="1269" y="5249"/>
                  </a:lnTo>
                  <a:lnTo>
                    <a:pt x="1268" y="5232"/>
                  </a:lnTo>
                  <a:lnTo>
                    <a:pt x="1268" y="4543"/>
                  </a:lnTo>
                  <a:lnTo>
                    <a:pt x="452" y="4543"/>
                  </a:lnTo>
                  <a:lnTo>
                    <a:pt x="452" y="4694"/>
                  </a:lnTo>
                  <a:lnTo>
                    <a:pt x="0" y="4694"/>
                  </a:lnTo>
                  <a:lnTo>
                    <a:pt x="0" y="3209"/>
                  </a:lnTo>
                  <a:lnTo>
                    <a:pt x="452" y="3209"/>
                  </a:lnTo>
                  <a:lnTo>
                    <a:pt x="452" y="3371"/>
                  </a:lnTo>
                  <a:lnTo>
                    <a:pt x="1268" y="3371"/>
                  </a:lnTo>
                  <a:lnTo>
                    <a:pt x="1268" y="2952"/>
                  </a:lnTo>
                  <a:lnTo>
                    <a:pt x="1269" y="2933"/>
                  </a:lnTo>
                  <a:lnTo>
                    <a:pt x="1272" y="2913"/>
                  </a:lnTo>
                  <a:lnTo>
                    <a:pt x="1274" y="2894"/>
                  </a:lnTo>
                  <a:lnTo>
                    <a:pt x="1278" y="2876"/>
                  </a:lnTo>
                  <a:lnTo>
                    <a:pt x="1283" y="2858"/>
                  </a:lnTo>
                  <a:lnTo>
                    <a:pt x="1289" y="2840"/>
                  </a:lnTo>
                  <a:lnTo>
                    <a:pt x="1296" y="2823"/>
                  </a:lnTo>
                  <a:lnTo>
                    <a:pt x="1304" y="2806"/>
                  </a:lnTo>
                  <a:lnTo>
                    <a:pt x="1312" y="2790"/>
                  </a:lnTo>
                  <a:lnTo>
                    <a:pt x="1322" y="2775"/>
                  </a:lnTo>
                  <a:lnTo>
                    <a:pt x="1332" y="2760"/>
                  </a:lnTo>
                  <a:lnTo>
                    <a:pt x="1344" y="2745"/>
                  </a:lnTo>
                  <a:lnTo>
                    <a:pt x="1356" y="2731"/>
                  </a:lnTo>
                  <a:lnTo>
                    <a:pt x="1368" y="2719"/>
                  </a:lnTo>
                  <a:lnTo>
                    <a:pt x="1382" y="2707"/>
                  </a:lnTo>
                  <a:lnTo>
                    <a:pt x="1396" y="2695"/>
                  </a:lnTo>
                  <a:lnTo>
                    <a:pt x="1350" y="2675"/>
                  </a:lnTo>
                  <a:lnTo>
                    <a:pt x="1306" y="2652"/>
                  </a:lnTo>
                  <a:lnTo>
                    <a:pt x="1262" y="2627"/>
                  </a:lnTo>
                  <a:lnTo>
                    <a:pt x="1219" y="2600"/>
                  </a:lnTo>
                  <a:lnTo>
                    <a:pt x="1179" y="2572"/>
                  </a:lnTo>
                  <a:lnTo>
                    <a:pt x="1140" y="2541"/>
                  </a:lnTo>
                  <a:lnTo>
                    <a:pt x="1102" y="2508"/>
                  </a:lnTo>
                  <a:lnTo>
                    <a:pt x="1066" y="2474"/>
                  </a:lnTo>
                  <a:lnTo>
                    <a:pt x="1032" y="2439"/>
                  </a:lnTo>
                  <a:lnTo>
                    <a:pt x="1000" y="2401"/>
                  </a:lnTo>
                  <a:lnTo>
                    <a:pt x="970" y="2363"/>
                  </a:lnTo>
                  <a:lnTo>
                    <a:pt x="942" y="2323"/>
                  </a:lnTo>
                  <a:lnTo>
                    <a:pt x="915" y="2281"/>
                  </a:lnTo>
                  <a:lnTo>
                    <a:pt x="891" y="2239"/>
                  </a:lnTo>
                  <a:lnTo>
                    <a:pt x="868" y="2195"/>
                  </a:lnTo>
                  <a:lnTo>
                    <a:pt x="847" y="2149"/>
                  </a:lnTo>
                  <a:lnTo>
                    <a:pt x="829" y="2103"/>
                  </a:lnTo>
                  <a:lnTo>
                    <a:pt x="813" y="2056"/>
                  </a:lnTo>
                  <a:lnTo>
                    <a:pt x="799" y="2008"/>
                  </a:lnTo>
                  <a:lnTo>
                    <a:pt x="788" y="1958"/>
                  </a:lnTo>
                  <a:lnTo>
                    <a:pt x="783" y="1933"/>
                  </a:lnTo>
                  <a:lnTo>
                    <a:pt x="779" y="1908"/>
                  </a:lnTo>
                  <a:lnTo>
                    <a:pt x="776" y="1882"/>
                  </a:lnTo>
                  <a:lnTo>
                    <a:pt x="772" y="1857"/>
                  </a:lnTo>
                  <a:lnTo>
                    <a:pt x="770" y="1831"/>
                  </a:lnTo>
                  <a:lnTo>
                    <a:pt x="768" y="1804"/>
                  </a:lnTo>
                  <a:lnTo>
                    <a:pt x="767" y="1779"/>
                  </a:lnTo>
                  <a:lnTo>
                    <a:pt x="767" y="1752"/>
                  </a:lnTo>
                  <a:lnTo>
                    <a:pt x="767" y="1726"/>
                  </a:lnTo>
                  <a:lnTo>
                    <a:pt x="768" y="1699"/>
                  </a:lnTo>
                  <a:lnTo>
                    <a:pt x="770" y="1673"/>
                  </a:lnTo>
                  <a:lnTo>
                    <a:pt x="772" y="1648"/>
                  </a:lnTo>
                  <a:lnTo>
                    <a:pt x="776" y="1622"/>
                  </a:lnTo>
                  <a:lnTo>
                    <a:pt x="779" y="1597"/>
                  </a:lnTo>
                  <a:lnTo>
                    <a:pt x="783" y="1571"/>
                  </a:lnTo>
                  <a:lnTo>
                    <a:pt x="788" y="1546"/>
                  </a:lnTo>
                  <a:lnTo>
                    <a:pt x="799" y="1497"/>
                  </a:lnTo>
                  <a:lnTo>
                    <a:pt x="813" y="1449"/>
                  </a:lnTo>
                  <a:lnTo>
                    <a:pt x="829" y="1401"/>
                  </a:lnTo>
                  <a:lnTo>
                    <a:pt x="847" y="1354"/>
                  </a:lnTo>
                  <a:lnTo>
                    <a:pt x="868" y="1309"/>
                  </a:lnTo>
                  <a:lnTo>
                    <a:pt x="891" y="1266"/>
                  </a:lnTo>
                  <a:lnTo>
                    <a:pt x="915" y="1222"/>
                  </a:lnTo>
                  <a:lnTo>
                    <a:pt x="942" y="1181"/>
                  </a:lnTo>
                  <a:lnTo>
                    <a:pt x="970" y="1141"/>
                  </a:lnTo>
                  <a:lnTo>
                    <a:pt x="1000" y="1103"/>
                  </a:lnTo>
                  <a:lnTo>
                    <a:pt x="1032" y="1066"/>
                  </a:lnTo>
                  <a:lnTo>
                    <a:pt x="1066" y="1030"/>
                  </a:lnTo>
                  <a:lnTo>
                    <a:pt x="1101" y="997"/>
                  </a:lnTo>
                  <a:lnTo>
                    <a:pt x="1139" y="964"/>
                  </a:lnTo>
                  <a:lnTo>
                    <a:pt x="1177" y="934"/>
                  </a:lnTo>
                  <a:lnTo>
                    <a:pt x="1217" y="905"/>
                  </a:lnTo>
                  <a:lnTo>
                    <a:pt x="1259" y="878"/>
                  </a:lnTo>
                  <a:lnTo>
                    <a:pt x="1301" y="854"/>
                  </a:lnTo>
                  <a:lnTo>
                    <a:pt x="1346" y="832"/>
                  </a:lnTo>
                  <a:lnTo>
                    <a:pt x="1391" y="811"/>
                  </a:lnTo>
                  <a:lnTo>
                    <a:pt x="1438" y="793"/>
                  </a:lnTo>
                  <a:lnTo>
                    <a:pt x="1484" y="777"/>
                  </a:lnTo>
                  <a:lnTo>
                    <a:pt x="1533" y="763"/>
                  </a:lnTo>
                  <a:lnTo>
                    <a:pt x="1582" y="752"/>
                  </a:lnTo>
                  <a:lnTo>
                    <a:pt x="1608" y="746"/>
                  </a:lnTo>
                  <a:lnTo>
                    <a:pt x="1632" y="742"/>
                  </a:lnTo>
                  <a:lnTo>
                    <a:pt x="1658" y="739"/>
                  </a:lnTo>
                  <a:lnTo>
                    <a:pt x="1683" y="736"/>
                  </a:lnTo>
                  <a:lnTo>
                    <a:pt x="1710" y="734"/>
                  </a:lnTo>
                  <a:lnTo>
                    <a:pt x="1736" y="733"/>
                  </a:lnTo>
                  <a:lnTo>
                    <a:pt x="1762" y="732"/>
                  </a:lnTo>
                  <a:lnTo>
                    <a:pt x="1788" y="730"/>
                  </a:lnTo>
                  <a:lnTo>
                    <a:pt x="1814" y="732"/>
                  </a:lnTo>
                  <a:lnTo>
                    <a:pt x="1841" y="733"/>
                  </a:lnTo>
                  <a:lnTo>
                    <a:pt x="1867" y="734"/>
                  </a:lnTo>
                  <a:lnTo>
                    <a:pt x="1893" y="736"/>
                  </a:lnTo>
                  <a:lnTo>
                    <a:pt x="1919" y="739"/>
                  </a:lnTo>
                  <a:lnTo>
                    <a:pt x="1944" y="742"/>
                  </a:lnTo>
                  <a:lnTo>
                    <a:pt x="1969" y="746"/>
                  </a:lnTo>
                  <a:lnTo>
                    <a:pt x="1994" y="752"/>
                  </a:lnTo>
                  <a:lnTo>
                    <a:pt x="2043" y="763"/>
                  </a:lnTo>
                  <a:lnTo>
                    <a:pt x="2092" y="777"/>
                  </a:lnTo>
                  <a:lnTo>
                    <a:pt x="2139" y="793"/>
                  </a:lnTo>
                  <a:lnTo>
                    <a:pt x="2186" y="811"/>
                  </a:lnTo>
                  <a:lnTo>
                    <a:pt x="2230" y="832"/>
                  </a:lnTo>
                  <a:lnTo>
                    <a:pt x="2275" y="854"/>
                  </a:lnTo>
                  <a:lnTo>
                    <a:pt x="2318" y="878"/>
                  </a:lnTo>
                  <a:lnTo>
                    <a:pt x="2359" y="905"/>
                  </a:lnTo>
                  <a:lnTo>
                    <a:pt x="2399" y="934"/>
                  </a:lnTo>
                  <a:lnTo>
                    <a:pt x="2438" y="964"/>
                  </a:lnTo>
                  <a:lnTo>
                    <a:pt x="2475" y="997"/>
                  </a:lnTo>
                  <a:lnTo>
                    <a:pt x="2510" y="1030"/>
                  </a:lnTo>
                  <a:lnTo>
                    <a:pt x="2544" y="1066"/>
                  </a:lnTo>
                  <a:lnTo>
                    <a:pt x="2576" y="1103"/>
                  </a:lnTo>
                  <a:lnTo>
                    <a:pt x="2606" y="1141"/>
                  </a:lnTo>
                  <a:lnTo>
                    <a:pt x="2635" y="1181"/>
                  </a:lnTo>
                  <a:lnTo>
                    <a:pt x="2661" y="1222"/>
                  </a:lnTo>
                  <a:lnTo>
                    <a:pt x="2686" y="1266"/>
                  </a:lnTo>
                  <a:lnTo>
                    <a:pt x="2708" y="1309"/>
                  </a:lnTo>
                  <a:lnTo>
                    <a:pt x="2729" y="1354"/>
                  </a:lnTo>
                  <a:lnTo>
                    <a:pt x="2748" y="1401"/>
                  </a:lnTo>
                  <a:lnTo>
                    <a:pt x="2764" y="1449"/>
                  </a:lnTo>
                  <a:lnTo>
                    <a:pt x="2778" y="1497"/>
                  </a:lnTo>
                  <a:lnTo>
                    <a:pt x="2788" y="1546"/>
                  </a:lnTo>
                  <a:lnTo>
                    <a:pt x="2793" y="1571"/>
                  </a:lnTo>
                  <a:lnTo>
                    <a:pt x="2798" y="1597"/>
                  </a:lnTo>
                  <a:lnTo>
                    <a:pt x="2801" y="1622"/>
                  </a:lnTo>
                  <a:lnTo>
                    <a:pt x="2804" y="1648"/>
                  </a:lnTo>
                  <a:lnTo>
                    <a:pt x="2806" y="1673"/>
                  </a:lnTo>
                  <a:lnTo>
                    <a:pt x="2808" y="1699"/>
                  </a:lnTo>
                  <a:lnTo>
                    <a:pt x="2809" y="1726"/>
                  </a:lnTo>
                  <a:lnTo>
                    <a:pt x="2809" y="1752"/>
                  </a:lnTo>
                  <a:lnTo>
                    <a:pt x="2809" y="1779"/>
                  </a:lnTo>
                  <a:lnTo>
                    <a:pt x="2808" y="1804"/>
                  </a:lnTo>
                  <a:lnTo>
                    <a:pt x="2806" y="1831"/>
                  </a:lnTo>
                  <a:lnTo>
                    <a:pt x="2804" y="1857"/>
                  </a:lnTo>
                  <a:lnTo>
                    <a:pt x="2801" y="1882"/>
                  </a:lnTo>
                  <a:lnTo>
                    <a:pt x="2798" y="1908"/>
                  </a:lnTo>
                  <a:lnTo>
                    <a:pt x="2793" y="1933"/>
                  </a:lnTo>
                  <a:lnTo>
                    <a:pt x="2788" y="1958"/>
                  </a:lnTo>
                  <a:lnTo>
                    <a:pt x="2778" y="2008"/>
                  </a:lnTo>
                  <a:lnTo>
                    <a:pt x="2764" y="2056"/>
                  </a:lnTo>
                  <a:lnTo>
                    <a:pt x="2748" y="2103"/>
                  </a:lnTo>
                  <a:lnTo>
                    <a:pt x="2729" y="2149"/>
                  </a:lnTo>
                  <a:lnTo>
                    <a:pt x="2708" y="2195"/>
                  </a:lnTo>
                  <a:lnTo>
                    <a:pt x="2686" y="2239"/>
                  </a:lnTo>
                  <a:lnTo>
                    <a:pt x="2661" y="2281"/>
                  </a:lnTo>
                  <a:lnTo>
                    <a:pt x="2635" y="2323"/>
                  </a:lnTo>
                  <a:lnTo>
                    <a:pt x="2606" y="2363"/>
                  </a:lnTo>
                  <a:lnTo>
                    <a:pt x="2576" y="2401"/>
                  </a:lnTo>
                  <a:lnTo>
                    <a:pt x="2544" y="2439"/>
                  </a:lnTo>
                  <a:lnTo>
                    <a:pt x="2510" y="2474"/>
                  </a:lnTo>
                  <a:lnTo>
                    <a:pt x="2488" y="2496"/>
                  </a:lnTo>
                  <a:lnTo>
                    <a:pt x="2465" y="2517"/>
                  </a:lnTo>
                  <a:lnTo>
                    <a:pt x="2440" y="2538"/>
                  </a:lnTo>
                  <a:lnTo>
                    <a:pt x="2416" y="2558"/>
                  </a:lnTo>
                  <a:lnTo>
                    <a:pt x="2390" y="2577"/>
                  </a:lnTo>
                  <a:lnTo>
                    <a:pt x="2365" y="2595"/>
                  </a:lnTo>
                  <a:lnTo>
                    <a:pt x="2338" y="2612"/>
                  </a:lnTo>
                  <a:lnTo>
                    <a:pt x="2311" y="2629"/>
                  </a:lnTo>
                  <a:close/>
                  <a:moveTo>
                    <a:pt x="4969" y="2053"/>
                  </a:moveTo>
                  <a:lnTo>
                    <a:pt x="4437" y="1746"/>
                  </a:lnTo>
                  <a:lnTo>
                    <a:pt x="4437" y="2349"/>
                  </a:lnTo>
                  <a:lnTo>
                    <a:pt x="4473" y="2341"/>
                  </a:lnTo>
                  <a:lnTo>
                    <a:pt x="4509" y="2332"/>
                  </a:lnTo>
                  <a:lnTo>
                    <a:pt x="4544" y="2322"/>
                  </a:lnTo>
                  <a:lnTo>
                    <a:pt x="4579" y="2310"/>
                  </a:lnTo>
                  <a:lnTo>
                    <a:pt x="4613" y="2297"/>
                  </a:lnTo>
                  <a:lnTo>
                    <a:pt x="4647" y="2283"/>
                  </a:lnTo>
                  <a:lnTo>
                    <a:pt x="4680" y="2267"/>
                  </a:lnTo>
                  <a:lnTo>
                    <a:pt x="4712" y="2251"/>
                  </a:lnTo>
                  <a:lnTo>
                    <a:pt x="4744" y="2233"/>
                  </a:lnTo>
                  <a:lnTo>
                    <a:pt x="4775" y="2214"/>
                  </a:lnTo>
                  <a:lnTo>
                    <a:pt x="4805" y="2195"/>
                  </a:lnTo>
                  <a:lnTo>
                    <a:pt x="4835" y="2174"/>
                  </a:lnTo>
                  <a:lnTo>
                    <a:pt x="4862" y="2151"/>
                  </a:lnTo>
                  <a:lnTo>
                    <a:pt x="4890" y="2129"/>
                  </a:lnTo>
                  <a:lnTo>
                    <a:pt x="4917" y="2105"/>
                  </a:lnTo>
                  <a:lnTo>
                    <a:pt x="4943" y="2080"/>
                  </a:lnTo>
                  <a:lnTo>
                    <a:pt x="4969" y="2053"/>
                  </a:lnTo>
                  <a:close/>
                  <a:moveTo>
                    <a:pt x="3870" y="1419"/>
                  </a:moveTo>
                  <a:lnTo>
                    <a:pt x="3314" y="1098"/>
                  </a:lnTo>
                  <a:lnTo>
                    <a:pt x="3304" y="1132"/>
                  </a:lnTo>
                  <a:lnTo>
                    <a:pt x="3296" y="1167"/>
                  </a:lnTo>
                  <a:lnTo>
                    <a:pt x="3288" y="1203"/>
                  </a:lnTo>
                  <a:lnTo>
                    <a:pt x="3282" y="1239"/>
                  </a:lnTo>
                  <a:lnTo>
                    <a:pt x="3277" y="1275"/>
                  </a:lnTo>
                  <a:lnTo>
                    <a:pt x="3273" y="1312"/>
                  </a:lnTo>
                  <a:lnTo>
                    <a:pt x="3271" y="1349"/>
                  </a:lnTo>
                  <a:lnTo>
                    <a:pt x="3270" y="1387"/>
                  </a:lnTo>
                  <a:lnTo>
                    <a:pt x="3271" y="1432"/>
                  </a:lnTo>
                  <a:lnTo>
                    <a:pt x="3275" y="1477"/>
                  </a:lnTo>
                  <a:lnTo>
                    <a:pt x="3280" y="1520"/>
                  </a:lnTo>
                  <a:lnTo>
                    <a:pt x="3286" y="1564"/>
                  </a:lnTo>
                  <a:lnTo>
                    <a:pt x="3295" y="1606"/>
                  </a:lnTo>
                  <a:lnTo>
                    <a:pt x="3305" y="1648"/>
                  </a:lnTo>
                  <a:lnTo>
                    <a:pt x="3318" y="1689"/>
                  </a:lnTo>
                  <a:lnTo>
                    <a:pt x="3332" y="1730"/>
                  </a:lnTo>
                  <a:lnTo>
                    <a:pt x="3870" y="1419"/>
                  </a:lnTo>
                  <a:close/>
                  <a:moveTo>
                    <a:pt x="3493" y="766"/>
                  </a:moveTo>
                  <a:lnTo>
                    <a:pt x="4060" y="1092"/>
                  </a:lnTo>
                  <a:lnTo>
                    <a:pt x="4060" y="426"/>
                  </a:lnTo>
                  <a:lnTo>
                    <a:pt x="4024" y="433"/>
                  </a:lnTo>
                  <a:lnTo>
                    <a:pt x="3988" y="443"/>
                  </a:lnTo>
                  <a:lnTo>
                    <a:pt x="3952" y="454"/>
                  </a:lnTo>
                  <a:lnTo>
                    <a:pt x="3918" y="465"/>
                  </a:lnTo>
                  <a:lnTo>
                    <a:pt x="3884" y="478"/>
                  </a:lnTo>
                  <a:lnTo>
                    <a:pt x="3850" y="492"/>
                  </a:lnTo>
                  <a:lnTo>
                    <a:pt x="3818" y="507"/>
                  </a:lnTo>
                  <a:lnTo>
                    <a:pt x="3786" y="524"/>
                  </a:lnTo>
                  <a:lnTo>
                    <a:pt x="3754" y="542"/>
                  </a:lnTo>
                  <a:lnTo>
                    <a:pt x="3725" y="560"/>
                  </a:lnTo>
                  <a:lnTo>
                    <a:pt x="3695" y="580"/>
                  </a:lnTo>
                  <a:lnTo>
                    <a:pt x="3665" y="601"/>
                  </a:lnTo>
                  <a:lnTo>
                    <a:pt x="3637" y="623"/>
                  </a:lnTo>
                  <a:lnTo>
                    <a:pt x="3610" y="645"/>
                  </a:lnTo>
                  <a:lnTo>
                    <a:pt x="3583" y="670"/>
                  </a:lnTo>
                  <a:lnTo>
                    <a:pt x="3558" y="694"/>
                  </a:lnTo>
                  <a:lnTo>
                    <a:pt x="3525" y="729"/>
                  </a:lnTo>
                  <a:lnTo>
                    <a:pt x="3493" y="766"/>
                  </a:lnTo>
                  <a:close/>
                  <a:moveTo>
                    <a:pt x="4625" y="1419"/>
                  </a:moveTo>
                  <a:lnTo>
                    <a:pt x="5168" y="1732"/>
                  </a:lnTo>
                  <a:lnTo>
                    <a:pt x="5182" y="1692"/>
                  </a:lnTo>
                  <a:lnTo>
                    <a:pt x="5194" y="1650"/>
                  </a:lnTo>
                  <a:lnTo>
                    <a:pt x="5205" y="1607"/>
                  </a:lnTo>
                  <a:lnTo>
                    <a:pt x="5214" y="1565"/>
                  </a:lnTo>
                  <a:lnTo>
                    <a:pt x="5221" y="1521"/>
                  </a:lnTo>
                  <a:lnTo>
                    <a:pt x="5225" y="1477"/>
                  </a:lnTo>
                  <a:lnTo>
                    <a:pt x="5228" y="1432"/>
                  </a:lnTo>
                  <a:lnTo>
                    <a:pt x="5230" y="1387"/>
                  </a:lnTo>
                  <a:lnTo>
                    <a:pt x="5230" y="1349"/>
                  </a:lnTo>
                  <a:lnTo>
                    <a:pt x="5227" y="1312"/>
                  </a:lnTo>
                  <a:lnTo>
                    <a:pt x="5223" y="1274"/>
                  </a:lnTo>
                  <a:lnTo>
                    <a:pt x="5219" y="1238"/>
                  </a:lnTo>
                  <a:lnTo>
                    <a:pt x="5212" y="1201"/>
                  </a:lnTo>
                  <a:lnTo>
                    <a:pt x="5205" y="1166"/>
                  </a:lnTo>
                  <a:lnTo>
                    <a:pt x="5195" y="1131"/>
                  </a:lnTo>
                  <a:lnTo>
                    <a:pt x="5186" y="1096"/>
                  </a:lnTo>
                  <a:lnTo>
                    <a:pt x="4625" y="1419"/>
                  </a:lnTo>
                  <a:close/>
                  <a:moveTo>
                    <a:pt x="4060" y="1746"/>
                  </a:moveTo>
                  <a:lnTo>
                    <a:pt x="3530" y="2051"/>
                  </a:lnTo>
                  <a:lnTo>
                    <a:pt x="3558" y="2080"/>
                  </a:lnTo>
                  <a:lnTo>
                    <a:pt x="3583" y="2105"/>
                  </a:lnTo>
                  <a:lnTo>
                    <a:pt x="3610" y="2128"/>
                  </a:lnTo>
                  <a:lnTo>
                    <a:pt x="3637" y="2151"/>
                  </a:lnTo>
                  <a:lnTo>
                    <a:pt x="3665" y="2173"/>
                  </a:lnTo>
                  <a:lnTo>
                    <a:pt x="3695" y="2194"/>
                  </a:lnTo>
                  <a:lnTo>
                    <a:pt x="3725" y="2214"/>
                  </a:lnTo>
                  <a:lnTo>
                    <a:pt x="3754" y="2232"/>
                  </a:lnTo>
                  <a:lnTo>
                    <a:pt x="3786" y="2250"/>
                  </a:lnTo>
                  <a:lnTo>
                    <a:pt x="3818" y="2266"/>
                  </a:lnTo>
                  <a:lnTo>
                    <a:pt x="3850" y="2282"/>
                  </a:lnTo>
                  <a:lnTo>
                    <a:pt x="3884" y="2296"/>
                  </a:lnTo>
                  <a:lnTo>
                    <a:pt x="3918" y="2309"/>
                  </a:lnTo>
                  <a:lnTo>
                    <a:pt x="3952" y="2321"/>
                  </a:lnTo>
                  <a:lnTo>
                    <a:pt x="3988" y="2331"/>
                  </a:lnTo>
                  <a:lnTo>
                    <a:pt x="4024" y="2341"/>
                  </a:lnTo>
                  <a:lnTo>
                    <a:pt x="4060" y="2348"/>
                  </a:lnTo>
                  <a:lnTo>
                    <a:pt x="4060" y="1746"/>
                  </a:lnTo>
                  <a:close/>
                  <a:moveTo>
                    <a:pt x="4437" y="1092"/>
                  </a:moveTo>
                  <a:lnTo>
                    <a:pt x="5006" y="763"/>
                  </a:lnTo>
                  <a:lnTo>
                    <a:pt x="4975" y="728"/>
                  </a:lnTo>
                  <a:lnTo>
                    <a:pt x="4943" y="694"/>
                  </a:lnTo>
                  <a:lnTo>
                    <a:pt x="4917" y="669"/>
                  </a:lnTo>
                  <a:lnTo>
                    <a:pt x="4890" y="645"/>
                  </a:lnTo>
                  <a:lnTo>
                    <a:pt x="4862" y="622"/>
                  </a:lnTo>
                  <a:lnTo>
                    <a:pt x="4835" y="601"/>
                  </a:lnTo>
                  <a:lnTo>
                    <a:pt x="4805" y="579"/>
                  </a:lnTo>
                  <a:lnTo>
                    <a:pt x="4775" y="559"/>
                  </a:lnTo>
                  <a:lnTo>
                    <a:pt x="4744" y="541"/>
                  </a:lnTo>
                  <a:lnTo>
                    <a:pt x="4712" y="523"/>
                  </a:lnTo>
                  <a:lnTo>
                    <a:pt x="4680" y="506"/>
                  </a:lnTo>
                  <a:lnTo>
                    <a:pt x="4647" y="491"/>
                  </a:lnTo>
                  <a:lnTo>
                    <a:pt x="4613" y="477"/>
                  </a:lnTo>
                  <a:lnTo>
                    <a:pt x="4579" y="463"/>
                  </a:lnTo>
                  <a:lnTo>
                    <a:pt x="4544" y="453"/>
                  </a:lnTo>
                  <a:lnTo>
                    <a:pt x="4509" y="442"/>
                  </a:lnTo>
                  <a:lnTo>
                    <a:pt x="4473" y="432"/>
                  </a:lnTo>
                  <a:lnTo>
                    <a:pt x="4437" y="425"/>
                  </a:lnTo>
                  <a:lnTo>
                    <a:pt x="4437" y="1092"/>
                  </a:lnTo>
                  <a:close/>
                  <a:moveTo>
                    <a:pt x="2318" y="2243"/>
                  </a:moveTo>
                  <a:lnTo>
                    <a:pt x="1925" y="2018"/>
                  </a:lnTo>
                  <a:lnTo>
                    <a:pt x="1925" y="2461"/>
                  </a:lnTo>
                  <a:lnTo>
                    <a:pt x="1953" y="2455"/>
                  </a:lnTo>
                  <a:lnTo>
                    <a:pt x="1979" y="2448"/>
                  </a:lnTo>
                  <a:lnTo>
                    <a:pt x="2005" y="2441"/>
                  </a:lnTo>
                  <a:lnTo>
                    <a:pt x="2030" y="2432"/>
                  </a:lnTo>
                  <a:lnTo>
                    <a:pt x="2056" y="2423"/>
                  </a:lnTo>
                  <a:lnTo>
                    <a:pt x="2080" y="2412"/>
                  </a:lnTo>
                  <a:lnTo>
                    <a:pt x="2105" y="2400"/>
                  </a:lnTo>
                  <a:lnTo>
                    <a:pt x="2128" y="2389"/>
                  </a:lnTo>
                  <a:lnTo>
                    <a:pt x="2152" y="2376"/>
                  </a:lnTo>
                  <a:lnTo>
                    <a:pt x="2175" y="2362"/>
                  </a:lnTo>
                  <a:lnTo>
                    <a:pt x="2196" y="2347"/>
                  </a:lnTo>
                  <a:lnTo>
                    <a:pt x="2219" y="2331"/>
                  </a:lnTo>
                  <a:lnTo>
                    <a:pt x="2239" y="2315"/>
                  </a:lnTo>
                  <a:lnTo>
                    <a:pt x="2260" y="2298"/>
                  </a:lnTo>
                  <a:lnTo>
                    <a:pt x="2279" y="2281"/>
                  </a:lnTo>
                  <a:lnTo>
                    <a:pt x="2299" y="2262"/>
                  </a:lnTo>
                  <a:lnTo>
                    <a:pt x="2318" y="2243"/>
                  </a:lnTo>
                  <a:close/>
                  <a:moveTo>
                    <a:pt x="1509" y="1776"/>
                  </a:moveTo>
                  <a:lnTo>
                    <a:pt x="1098" y="1539"/>
                  </a:lnTo>
                  <a:lnTo>
                    <a:pt x="1092" y="1565"/>
                  </a:lnTo>
                  <a:lnTo>
                    <a:pt x="1084" y="1590"/>
                  </a:lnTo>
                  <a:lnTo>
                    <a:pt x="1079" y="1616"/>
                  </a:lnTo>
                  <a:lnTo>
                    <a:pt x="1075" y="1643"/>
                  </a:lnTo>
                  <a:lnTo>
                    <a:pt x="1072" y="1670"/>
                  </a:lnTo>
                  <a:lnTo>
                    <a:pt x="1068" y="1697"/>
                  </a:lnTo>
                  <a:lnTo>
                    <a:pt x="1067" y="1725"/>
                  </a:lnTo>
                  <a:lnTo>
                    <a:pt x="1066" y="1752"/>
                  </a:lnTo>
                  <a:lnTo>
                    <a:pt x="1067" y="1785"/>
                  </a:lnTo>
                  <a:lnTo>
                    <a:pt x="1069" y="1818"/>
                  </a:lnTo>
                  <a:lnTo>
                    <a:pt x="1074" y="1850"/>
                  </a:lnTo>
                  <a:lnTo>
                    <a:pt x="1078" y="1882"/>
                  </a:lnTo>
                  <a:lnTo>
                    <a:pt x="1084" y="1914"/>
                  </a:lnTo>
                  <a:lnTo>
                    <a:pt x="1093" y="1945"/>
                  </a:lnTo>
                  <a:lnTo>
                    <a:pt x="1101" y="1975"/>
                  </a:lnTo>
                  <a:lnTo>
                    <a:pt x="1112" y="2004"/>
                  </a:lnTo>
                  <a:lnTo>
                    <a:pt x="1509" y="1776"/>
                  </a:lnTo>
                  <a:close/>
                  <a:moveTo>
                    <a:pt x="1230" y="1295"/>
                  </a:moveTo>
                  <a:lnTo>
                    <a:pt x="1647" y="1535"/>
                  </a:lnTo>
                  <a:lnTo>
                    <a:pt x="1647" y="1044"/>
                  </a:lnTo>
                  <a:lnTo>
                    <a:pt x="1621" y="1050"/>
                  </a:lnTo>
                  <a:lnTo>
                    <a:pt x="1595" y="1056"/>
                  </a:lnTo>
                  <a:lnTo>
                    <a:pt x="1569" y="1065"/>
                  </a:lnTo>
                  <a:lnTo>
                    <a:pt x="1544" y="1073"/>
                  </a:lnTo>
                  <a:lnTo>
                    <a:pt x="1519" y="1083"/>
                  </a:lnTo>
                  <a:lnTo>
                    <a:pt x="1494" y="1092"/>
                  </a:lnTo>
                  <a:lnTo>
                    <a:pt x="1470" y="1104"/>
                  </a:lnTo>
                  <a:lnTo>
                    <a:pt x="1446" y="1116"/>
                  </a:lnTo>
                  <a:lnTo>
                    <a:pt x="1424" y="1130"/>
                  </a:lnTo>
                  <a:lnTo>
                    <a:pt x="1400" y="1143"/>
                  </a:lnTo>
                  <a:lnTo>
                    <a:pt x="1379" y="1157"/>
                  </a:lnTo>
                  <a:lnTo>
                    <a:pt x="1358" y="1173"/>
                  </a:lnTo>
                  <a:lnTo>
                    <a:pt x="1337" y="1189"/>
                  </a:lnTo>
                  <a:lnTo>
                    <a:pt x="1316" y="1206"/>
                  </a:lnTo>
                  <a:lnTo>
                    <a:pt x="1297" y="1223"/>
                  </a:lnTo>
                  <a:lnTo>
                    <a:pt x="1278" y="1241"/>
                  </a:lnTo>
                  <a:lnTo>
                    <a:pt x="1254" y="1267"/>
                  </a:lnTo>
                  <a:lnTo>
                    <a:pt x="1230" y="1295"/>
                  </a:lnTo>
                  <a:close/>
                  <a:moveTo>
                    <a:pt x="2064" y="1776"/>
                  </a:moveTo>
                  <a:lnTo>
                    <a:pt x="2464" y="2007"/>
                  </a:lnTo>
                  <a:lnTo>
                    <a:pt x="2474" y="1977"/>
                  </a:lnTo>
                  <a:lnTo>
                    <a:pt x="2484" y="1946"/>
                  </a:lnTo>
                  <a:lnTo>
                    <a:pt x="2491" y="1915"/>
                  </a:lnTo>
                  <a:lnTo>
                    <a:pt x="2498" y="1883"/>
                  </a:lnTo>
                  <a:lnTo>
                    <a:pt x="2503" y="1851"/>
                  </a:lnTo>
                  <a:lnTo>
                    <a:pt x="2507" y="1818"/>
                  </a:lnTo>
                  <a:lnTo>
                    <a:pt x="2509" y="1785"/>
                  </a:lnTo>
                  <a:lnTo>
                    <a:pt x="2510" y="1752"/>
                  </a:lnTo>
                  <a:lnTo>
                    <a:pt x="2509" y="1725"/>
                  </a:lnTo>
                  <a:lnTo>
                    <a:pt x="2508" y="1697"/>
                  </a:lnTo>
                  <a:lnTo>
                    <a:pt x="2505" y="1669"/>
                  </a:lnTo>
                  <a:lnTo>
                    <a:pt x="2502" y="1642"/>
                  </a:lnTo>
                  <a:lnTo>
                    <a:pt x="2497" y="1615"/>
                  </a:lnTo>
                  <a:lnTo>
                    <a:pt x="2491" y="1589"/>
                  </a:lnTo>
                  <a:lnTo>
                    <a:pt x="2485" y="1563"/>
                  </a:lnTo>
                  <a:lnTo>
                    <a:pt x="2477" y="1537"/>
                  </a:lnTo>
                  <a:lnTo>
                    <a:pt x="2064" y="1776"/>
                  </a:lnTo>
                  <a:close/>
                  <a:moveTo>
                    <a:pt x="1647" y="2018"/>
                  </a:moveTo>
                  <a:lnTo>
                    <a:pt x="1258" y="2242"/>
                  </a:lnTo>
                  <a:lnTo>
                    <a:pt x="1278" y="2262"/>
                  </a:lnTo>
                  <a:lnTo>
                    <a:pt x="1297" y="2280"/>
                  </a:lnTo>
                  <a:lnTo>
                    <a:pt x="1316" y="2298"/>
                  </a:lnTo>
                  <a:lnTo>
                    <a:pt x="1337" y="2315"/>
                  </a:lnTo>
                  <a:lnTo>
                    <a:pt x="1358" y="2331"/>
                  </a:lnTo>
                  <a:lnTo>
                    <a:pt x="1379" y="2346"/>
                  </a:lnTo>
                  <a:lnTo>
                    <a:pt x="1400" y="2361"/>
                  </a:lnTo>
                  <a:lnTo>
                    <a:pt x="1424" y="2375"/>
                  </a:lnTo>
                  <a:lnTo>
                    <a:pt x="1446" y="2388"/>
                  </a:lnTo>
                  <a:lnTo>
                    <a:pt x="1470" y="2400"/>
                  </a:lnTo>
                  <a:lnTo>
                    <a:pt x="1494" y="2411"/>
                  </a:lnTo>
                  <a:lnTo>
                    <a:pt x="1519" y="2422"/>
                  </a:lnTo>
                  <a:lnTo>
                    <a:pt x="1544" y="2431"/>
                  </a:lnTo>
                  <a:lnTo>
                    <a:pt x="1569" y="2440"/>
                  </a:lnTo>
                  <a:lnTo>
                    <a:pt x="1595" y="2447"/>
                  </a:lnTo>
                  <a:lnTo>
                    <a:pt x="1621" y="2455"/>
                  </a:lnTo>
                  <a:lnTo>
                    <a:pt x="1647" y="2460"/>
                  </a:lnTo>
                  <a:lnTo>
                    <a:pt x="1647" y="2018"/>
                  </a:lnTo>
                  <a:close/>
                  <a:moveTo>
                    <a:pt x="1925" y="1535"/>
                  </a:moveTo>
                  <a:lnTo>
                    <a:pt x="2345" y="1292"/>
                  </a:lnTo>
                  <a:lnTo>
                    <a:pt x="2322" y="1267"/>
                  </a:lnTo>
                  <a:lnTo>
                    <a:pt x="2299" y="1241"/>
                  </a:lnTo>
                  <a:lnTo>
                    <a:pt x="2279" y="1223"/>
                  </a:lnTo>
                  <a:lnTo>
                    <a:pt x="2260" y="1205"/>
                  </a:lnTo>
                  <a:lnTo>
                    <a:pt x="2239" y="1189"/>
                  </a:lnTo>
                  <a:lnTo>
                    <a:pt x="2219" y="1172"/>
                  </a:lnTo>
                  <a:lnTo>
                    <a:pt x="2196" y="1157"/>
                  </a:lnTo>
                  <a:lnTo>
                    <a:pt x="2175" y="1142"/>
                  </a:lnTo>
                  <a:lnTo>
                    <a:pt x="2152" y="1129"/>
                  </a:lnTo>
                  <a:lnTo>
                    <a:pt x="2128" y="1116"/>
                  </a:lnTo>
                  <a:lnTo>
                    <a:pt x="2105" y="1103"/>
                  </a:lnTo>
                  <a:lnTo>
                    <a:pt x="2080" y="1092"/>
                  </a:lnTo>
                  <a:lnTo>
                    <a:pt x="2056" y="1082"/>
                  </a:lnTo>
                  <a:lnTo>
                    <a:pt x="2030" y="1072"/>
                  </a:lnTo>
                  <a:lnTo>
                    <a:pt x="2005" y="1064"/>
                  </a:lnTo>
                  <a:lnTo>
                    <a:pt x="1979" y="1056"/>
                  </a:lnTo>
                  <a:lnTo>
                    <a:pt x="1953" y="1049"/>
                  </a:lnTo>
                  <a:lnTo>
                    <a:pt x="1925" y="1043"/>
                  </a:lnTo>
                  <a:lnTo>
                    <a:pt x="1925" y="15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tIns="5400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57" name="MH_SubTitle_5"/>
            <p:cNvSpPr/>
            <p:nvPr>
              <p:custDataLst>
                <p:tags r:id="rId4"/>
              </p:custDataLst>
            </p:nvPr>
          </p:nvSpPr>
          <p:spPr>
            <a:xfrm>
              <a:off x="4469056" y="3317140"/>
              <a:ext cx="2161688" cy="1559981"/>
            </a:xfrm>
            <a:custGeom>
              <a:avLst/>
              <a:gdLst>
                <a:gd name="connsiteX0" fmla="*/ 0 w 2309360"/>
                <a:gd name="connsiteY0" fmla="*/ 0 h 1666434"/>
                <a:gd name="connsiteX1" fmla="*/ 2309360 w 2309360"/>
                <a:gd name="connsiteY1" fmla="*/ 0 h 1666434"/>
                <a:gd name="connsiteX2" fmla="*/ 2309360 w 2309360"/>
                <a:gd name="connsiteY2" fmla="*/ 1305879 h 1666434"/>
                <a:gd name="connsiteX3" fmla="*/ 1530338 w 2309360"/>
                <a:gd name="connsiteY3" fmla="*/ 1305879 h 1666434"/>
                <a:gd name="connsiteX4" fmla="*/ 1154681 w 2309360"/>
                <a:gd name="connsiteY4" fmla="*/ 1666434 h 1666434"/>
                <a:gd name="connsiteX5" fmla="*/ 779023 w 2309360"/>
                <a:gd name="connsiteY5" fmla="*/ 1305879 h 1666434"/>
                <a:gd name="connsiteX6" fmla="*/ 0 w 2309360"/>
                <a:gd name="connsiteY6" fmla="*/ 1305879 h 166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9360" h="1666434">
                  <a:moveTo>
                    <a:pt x="0" y="0"/>
                  </a:moveTo>
                  <a:lnTo>
                    <a:pt x="2309360" y="0"/>
                  </a:lnTo>
                  <a:lnTo>
                    <a:pt x="2309360" y="1305879"/>
                  </a:lnTo>
                  <a:lnTo>
                    <a:pt x="1530338" y="1305879"/>
                  </a:lnTo>
                  <a:lnTo>
                    <a:pt x="1154681" y="1666434"/>
                  </a:lnTo>
                  <a:lnTo>
                    <a:pt x="779023" y="1305879"/>
                  </a:lnTo>
                  <a:lnTo>
                    <a:pt x="0" y="1305879"/>
                  </a:lnTo>
                  <a:close/>
                </a:path>
              </a:pathLst>
            </a:custGeom>
            <a:noFill/>
            <a:ln w="1905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9000" anchor="ctr">
              <a:normAutofit/>
            </a:bodyPr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58" name="Text Box 10"/>
            <p:cNvSpPr txBox="1">
              <a:spLocks noChangeArrowheads="1"/>
            </p:cNvSpPr>
            <p:nvPr/>
          </p:nvSpPr>
          <p:spPr bwMode="auto">
            <a:xfrm>
              <a:off x="4503973" y="3433107"/>
              <a:ext cx="2028368" cy="57144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>
              <a:defPPr>
                <a:defRPr lang="zh-CN"/>
              </a:defPPr>
              <a:lvl1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 sz="120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r>
                <a:rPr lang="en-US" altLang="zh-CN" dirty="0">
                  <a:solidFill>
                    <a:srgbClr val="EDD5A5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518E698A-220C-4E16-8A08-6E40E8A10848}"/>
              </a:ext>
            </a:extLst>
          </p:cNvPr>
          <p:cNvGrpSpPr/>
          <p:nvPr/>
        </p:nvGrpSpPr>
        <p:grpSpPr>
          <a:xfrm>
            <a:off x="229474" y="213488"/>
            <a:ext cx="410277" cy="396044"/>
            <a:chOff x="179512" y="123478"/>
            <a:chExt cx="410277" cy="396044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48362C97-ECF5-4D12-9302-EC798FE22902}"/>
                </a:ext>
              </a:extLst>
            </p:cNvPr>
            <p:cNvSpPr/>
            <p:nvPr/>
          </p:nvSpPr>
          <p:spPr>
            <a:xfrm>
              <a:off x="179512" y="123478"/>
              <a:ext cx="288032" cy="2880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0FD9CFB8-4A73-4153-B1AC-8E33AFB58B7C}"/>
                </a:ext>
              </a:extLst>
            </p:cNvPr>
            <p:cNvSpPr/>
            <p:nvPr/>
          </p:nvSpPr>
          <p:spPr>
            <a:xfrm>
              <a:off x="373765" y="303498"/>
              <a:ext cx="216024" cy="216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0" name="文本框 48">
            <a:extLst>
              <a:ext uri="{FF2B5EF4-FFF2-40B4-BE49-F238E27FC236}">
                <a16:creationId xmlns:a16="http://schemas.microsoft.com/office/drawing/2014/main" id="{76908BC1-D044-4E51-A5C6-FCC64CC66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283" y="119122"/>
            <a:ext cx="24934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36306AAB-7994-485E-848D-B31EF07FB6D8}"/>
              </a:ext>
            </a:extLst>
          </p:cNvPr>
          <p:cNvCxnSpPr/>
          <p:nvPr/>
        </p:nvCxnSpPr>
        <p:spPr>
          <a:xfrm>
            <a:off x="4997237" y="2253835"/>
            <a:ext cx="3319180" cy="0"/>
          </a:xfrm>
          <a:prstGeom prst="line">
            <a:avLst/>
          </a:prstGeom>
          <a:noFill/>
          <a:ln w="9525">
            <a:solidFill>
              <a:srgbClr val="EDD5A5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864208F5-427B-40CF-B067-7316ABA79CB2}"/>
              </a:ext>
            </a:extLst>
          </p:cNvPr>
          <p:cNvCxnSpPr/>
          <p:nvPr/>
        </p:nvCxnSpPr>
        <p:spPr>
          <a:xfrm>
            <a:off x="4996625" y="3484104"/>
            <a:ext cx="3319791" cy="0"/>
          </a:xfrm>
          <a:prstGeom prst="line">
            <a:avLst/>
          </a:prstGeom>
          <a:noFill/>
          <a:ln w="9525">
            <a:solidFill>
              <a:srgbClr val="EDD5A5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5" name="组合 4">
            <a:extLst>
              <a:ext uri="{FF2B5EF4-FFF2-40B4-BE49-F238E27FC236}">
                <a16:creationId xmlns:a16="http://schemas.microsoft.com/office/drawing/2014/main" id="{811DD623-60C2-46E9-8AAF-2CEA5D31551B}"/>
              </a:ext>
            </a:extLst>
          </p:cNvPr>
          <p:cNvGrpSpPr/>
          <p:nvPr/>
        </p:nvGrpSpPr>
        <p:grpSpPr>
          <a:xfrm>
            <a:off x="4955424" y="1264202"/>
            <a:ext cx="3328597" cy="932912"/>
            <a:chOff x="4955424" y="1264202"/>
            <a:chExt cx="3328597" cy="932912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43DC2B69-8DB1-4AAC-9ECF-63F28BD07EA0}"/>
                </a:ext>
              </a:extLst>
            </p:cNvPr>
            <p:cNvSpPr/>
            <p:nvPr/>
          </p:nvSpPr>
          <p:spPr>
            <a:xfrm>
              <a:off x="4955424" y="1461748"/>
              <a:ext cx="599448" cy="599448"/>
            </a:xfrm>
            <a:prstGeom prst="ellipse">
              <a:avLst/>
            </a:prstGeom>
            <a:gradFill>
              <a:gsLst>
                <a:gs pos="100000">
                  <a:srgbClr val="CDAD6B"/>
                </a:gs>
                <a:gs pos="29000">
                  <a:schemeClr val="accent1"/>
                </a:gs>
                <a:gs pos="100000">
                  <a:schemeClr val="accent3"/>
                </a:gs>
              </a:gsLst>
              <a:lin ang="5400000" scaled="1"/>
            </a:gra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400" dirty="0">
                <a:gradFill>
                  <a:gsLst>
                    <a:gs pos="50000">
                      <a:schemeClr val="accent2"/>
                    </a:gs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4374C3AC-09F1-4DB0-9DD6-5BC43ED601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0341" y="1652267"/>
              <a:ext cx="289613" cy="227488"/>
            </a:xfrm>
            <a:custGeom>
              <a:avLst/>
              <a:gdLst>
                <a:gd name="T0" fmla="*/ 282 w 766"/>
                <a:gd name="T1" fmla="*/ 304 h 600"/>
                <a:gd name="T2" fmla="*/ 391 w 766"/>
                <a:gd name="T3" fmla="*/ 248 h 600"/>
                <a:gd name="T4" fmla="*/ 596 w 766"/>
                <a:gd name="T5" fmla="*/ 213 h 600"/>
                <a:gd name="T6" fmla="*/ 652 w 766"/>
                <a:gd name="T7" fmla="*/ 129 h 600"/>
                <a:gd name="T8" fmla="*/ 570 w 766"/>
                <a:gd name="T9" fmla="*/ 186 h 600"/>
                <a:gd name="T10" fmla="*/ 391 w 766"/>
                <a:gd name="T11" fmla="*/ 195 h 600"/>
                <a:gd name="T12" fmla="*/ 766 w 766"/>
                <a:gd name="T13" fmla="*/ 80 h 600"/>
                <a:gd name="T14" fmla="*/ 465 w 766"/>
                <a:gd name="T15" fmla="*/ 32 h 600"/>
                <a:gd name="T16" fmla="*/ 437 w 766"/>
                <a:gd name="T17" fmla="*/ 0 h 600"/>
                <a:gd name="T18" fmla="*/ 154 w 766"/>
                <a:gd name="T19" fmla="*/ 32 h 600"/>
                <a:gd name="T20" fmla="*/ 175 w 766"/>
                <a:gd name="T21" fmla="*/ 80 h 600"/>
                <a:gd name="T22" fmla="*/ 216 w 766"/>
                <a:gd name="T23" fmla="*/ 135 h 600"/>
                <a:gd name="T24" fmla="*/ 706 w 766"/>
                <a:gd name="T25" fmla="*/ 80 h 600"/>
                <a:gd name="T26" fmla="*/ 355 w 766"/>
                <a:gd name="T27" fmla="*/ 394 h 600"/>
                <a:gd name="T28" fmla="*/ 706 w 766"/>
                <a:gd name="T29" fmla="*/ 410 h 600"/>
                <a:gd name="T30" fmla="*/ 361 w 766"/>
                <a:gd name="T31" fmla="*/ 427 h 600"/>
                <a:gd name="T32" fmla="*/ 362 w 766"/>
                <a:gd name="T33" fmla="*/ 478 h 600"/>
                <a:gd name="T34" fmla="*/ 437 w 766"/>
                <a:gd name="T35" fmla="*/ 595 h 600"/>
                <a:gd name="T36" fmla="*/ 465 w 766"/>
                <a:gd name="T37" fmla="*/ 478 h 600"/>
                <a:gd name="T38" fmla="*/ 603 w 766"/>
                <a:gd name="T39" fmla="*/ 592 h 600"/>
                <a:gd name="T40" fmla="*/ 591 w 766"/>
                <a:gd name="T41" fmla="*/ 478 h 600"/>
                <a:gd name="T42" fmla="*/ 766 w 766"/>
                <a:gd name="T43" fmla="*/ 427 h 600"/>
                <a:gd name="T44" fmla="*/ 747 w 766"/>
                <a:gd name="T45" fmla="*/ 80 h 600"/>
                <a:gd name="T46" fmla="*/ 161 w 766"/>
                <a:gd name="T47" fmla="*/ 310 h 600"/>
                <a:gd name="T48" fmla="*/ 235 w 766"/>
                <a:gd name="T49" fmla="*/ 236 h 600"/>
                <a:gd name="T50" fmla="*/ 86 w 766"/>
                <a:gd name="T51" fmla="*/ 236 h 600"/>
                <a:gd name="T52" fmla="*/ 208 w 766"/>
                <a:gd name="T53" fmla="*/ 325 h 600"/>
                <a:gd name="T54" fmla="*/ 181 w 766"/>
                <a:gd name="T55" fmla="*/ 325 h 600"/>
                <a:gd name="T56" fmla="*/ 188 w 766"/>
                <a:gd name="T57" fmla="*/ 339 h 600"/>
                <a:gd name="T58" fmla="*/ 196 w 766"/>
                <a:gd name="T59" fmla="*/ 510 h 600"/>
                <a:gd name="T60" fmla="*/ 129 w 766"/>
                <a:gd name="T61" fmla="*/ 510 h 600"/>
                <a:gd name="T62" fmla="*/ 137 w 766"/>
                <a:gd name="T63" fmla="*/ 339 h 600"/>
                <a:gd name="T64" fmla="*/ 145 w 766"/>
                <a:gd name="T65" fmla="*/ 325 h 600"/>
                <a:gd name="T66" fmla="*/ 0 w 766"/>
                <a:gd name="T67" fmla="*/ 438 h 600"/>
                <a:gd name="T68" fmla="*/ 66 w 766"/>
                <a:gd name="T69" fmla="*/ 600 h 600"/>
                <a:gd name="T70" fmla="*/ 89 w 766"/>
                <a:gd name="T71" fmla="*/ 432 h 600"/>
                <a:gd name="T72" fmla="*/ 230 w 766"/>
                <a:gd name="T73" fmla="*/ 600 h 600"/>
                <a:gd name="T74" fmla="*/ 253 w 766"/>
                <a:gd name="T75" fmla="*/ 432 h 600"/>
                <a:gd name="T76" fmla="*/ 321 w 766"/>
                <a:gd name="T77" fmla="*/ 600 h 600"/>
                <a:gd name="T78" fmla="*/ 208 w 766"/>
                <a:gd name="T79" fmla="*/ 325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66" h="600">
                  <a:moveTo>
                    <a:pt x="391" y="195"/>
                  </a:moveTo>
                  <a:lnTo>
                    <a:pt x="282" y="304"/>
                  </a:lnTo>
                  <a:cubicBezTo>
                    <a:pt x="293" y="310"/>
                    <a:pt x="303" y="317"/>
                    <a:pt x="312" y="326"/>
                  </a:cubicBezTo>
                  <a:lnTo>
                    <a:pt x="391" y="248"/>
                  </a:lnTo>
                  <a:lnTo>
                    <a:pt x="476" y="333"/>
                  </a:lnTo>
                  <a:lnTo>
                    <a:pt x="596" y="213"/>
                  </a:lnTo>
                  <a:lnTo>
                    <a:pt x="614" y="259"/>
                  </a:lnTo>
                  <a:lnTo>
                    <a:pt x="652" y="129"/>
                  </a:lnTo>
                  <a:lnTo>
                    <a:pt x="522" y="167"/>
                  </a:lnTo>
                  <a:lnTo>
                    <a:pt x="570" y="186"/>
                  </a:lnTo>
                  <a:lnTo>
                    <a:pt x="476" y="280"/>
                  </a:lnTo>
                  <a:lnTo>
                    <a:pt x="391" y="195"/>
                  </a:lnTo>
                  <a:close/>
                  <a:moveTo>
                    <a:pt x="766" y="80"/>
                  </a:moveTo>
                  <a:lnTo>
                    <a:pt x="766" y="80"/>
                  </a:lnTo>
                  <a:lnTo>
                    <a:pt x="766" y="32"/>
                  </a:lnTo>
                  <a:lnTo>
                    <a:pt x="465" y="32"/>
                  </a:lnTo>
                  <a:lnTo>
                    <a:pt x="465" y="0"/>
                  </a:lnTo>
                  <a:lnTo>
                    <a:pt x="437" y="0"/>
                  </a:lnTo>
                  <a:lnTo>
                    <a:pt x="437" y="32"/>
                  </a:lnTo>
                  <a:lnTo>
                    <a:pt x="154" y="32"/>
                  </a:lnTo>
                  <a:lnTo>
                    <a:pt x="154" y="80"/>
                  </a:lnTo>
                  <a:lnTo>
                    <a:pt x="175" y="80"/>
                  </a:lnTo>
                  <a:lnTo>
                    <a:pt x="175" y="122"/>
                  </a:lnTo>
                  <a:cubicBezTo>
                    <a:pt x="190" y="124"/>
                    <a:pt x="203" y="128"/>
                    <a:pt x="216" y="135"/>
                  </a:cubicBezTo>
                  <a:lnTo>
                    <a:pt x="216" y="80"/>
                  </a:lnTo>
                  <a:lnTo>
                    <a:pt x="706" y="80"/>
                  </a:lnTo>
                  <a:lnTo>
                    <a:pt x="706" y="394"/>
                  </a:lnTo>
                  <a:lnTo>
                    <a:pt x="355" y="394"/>
                  </a:lnTo>
                  <a:cubicBezTo>
                    <a:pt x="356" y="399"/>
                    <a:pt x="358" y="404"/>
                    <a:pt x="359" y="410"/>
                  </a:cubicBezTo>
                  <a:lnTo>
                    <a:pt x="706" y="410"/>
                  </a:lnTo>
                  <a:lnTo>
                    <a:pt x="706" y="427"/>
                  </a:lnTo>
                  <a:lnTo>
                    <a:pt x="361" y="427"/>
                  </a:lnTo>
                  <a:cubicBezTo>
                    <a:pt x="361" y="430"/>
                    <a:pt x="362" y="434"/>
                    <a:pt x="362" y="438"/>
                  </a:cubicBezTo>
                  <a:lnTo>
                    <a:pt x="362" y="478"/>
                  </a:lnTo>
                  <a:lnTo>
                    <a:pt x="437" y="478"/>
                  </a:lnTo>
                  <a:lnTo>
                    <a:pt x="437" y="595"/>
                  </a:lnTo>
                  <a:lnTo>
                    <a:pt x="465" y="595"/>
                  </a:lnTo>
                  <a:lnTo>
                    <a:pt x="465" y="478"/>
                  </a:lnTo>
                  <a:lnTo>
                    <a:pt x="560" y="478"/>
                  </a:lnTo>
                  <a:lnTo>
                    <a:pt x="603" y="592"/>
                  </a:lnTo>
                  <a:lnTo>
                    <a:pt x="631" y="585"/>
                  </a:lnTo>
                  <a:lnTo>
                    <a:pt x="591" y="478"/>
                  </a:lnTo>
                  <a:lnTo>
                    <a:pt x="766" y="478"/>
                  </a:lnTo>
                  <a:lnTo>
                    <a:pt x="766" y="427"/>
                  </a:lnTo>
                  <a:lnTo>
                    <a:pt x="747" y="427"/>
                  </a:lnTo>
                  <a:lnTo>
                    <a:pt x="747" y="80"/>
                  </a:lnTo>
                  <a:lnTo>
                    <a:pt x="766" y="80"/>
                  </a:lnTo>
                  <a:close/>
                  <a:moveTo>
                    <a:pt x="161" y="310"/>
                  </a:moveTo>
                  <a:lnTo>
                    <a:pt x="161" y="310"/>
                  </a:lnTo>
                  <a:cubicBezTo>
                    <a:pt x="202" y="310"/>
                    <a:pt x="235" y="277"/>
                    <a:pt x="235" y="236"/>
                  </a:cubicBezTo>
                  <a:cubicBezTo>
                    <a:pt x="235" y="194"/>
                    <a:pt x="202" y="161"/>
                    <a:pt x="161" y="161"/>
                  </a:cubicBezTo>
                  <a:cubicBezTo>
                    <a:pt x="119" y="161"/>
                    <a:pt x="86" y="194"/>
                    <a:pt x="86" y="236"/>
                  </a:cubicBezTo>
                  <a:cubicBezTo>
                    <a:pt x="86" y="277"/>
                    <a:pt x="119" y="310"/>
                    <a:pt x="161" y="310"/>
                  </a:cubicBezTo>
                  <a:close/>
                  <a:moveTo>
                    <a:pt x="208" y="325"/>
                  </a:moveTo>
                  <a:lnTo>
                    <a:pt x="208" y="325"/>
                  </a:lnTo>
                  <a:lnTo>
                    <a:pt x="181" y="325"/>
                  </a:lnTo>
                  <a:lnTo>
                    <a:pt x="185" y="328"/>
                  </a:lnTo>
                  <a:cubicBezTo>
                    <a:pt x="188" y="331"/>
                    <a:pt x="190" y="336"/>
                    <a:pt x="188" y="339"/>
                  </a:cubicBezTo>
                  <a:lnTo>
                    <a:pt x="178" y="365"/>
                  </a:lnTo>
                  <a:lnTo>
                    <a:pt x="196" y="510"/>
                  </a:lnTo>
                  <a:lnTo>
                    <a:pt x="163" y="540"/>
                  </a:lnTo>
                  <a:lnTo>
                    <a:pt x="129" y="510"/>
                  </a:lnTo>
                  <a:lnTo>
                    <a:pt x="147" y="365"/>
                  </a:lnTo>
                  <a:lnTo>
                    <a:pt x="137" y="339"/>
                  </a:lnTo>
                  <a:cubicBezTo>
                    <a:pt x="135" y="336"/>
                    <a:pt x="137" y="331"/>
                    <a:pt x="140" y="328"/>
                  </a:cubicBezTo>
                  <a:lnTo>
                    <a:pt x="145" y="325"/>
                  </a:lnTo>
                  <a:lnTo>
                    <a:pt x="112" y="325"/>
                  </a:lnTo>
                  <a:cubicBezTo>
                    <a:pt x="50" y="325"/>
                    <a:pt x="0" y="376"/>
                    <a:pt x="0" y="438"/>
                  </a:cubicBezTo>
                  <a:lnTo>
                    <a:pt x="0" y="600"/>
                  </a:lnTo>
                  <a:lnTo>
                    <a:pt x="66" y="600"/>
                  </a:lnTo>
                  <a:lnTo>
                    <a:pt x="66" y="432"/>
                  </a:lnTo>
                  <a:lnTo>
                    <a:pt x="89" y="432"/>
                  </a:lnTo>
                  <a:lnTo>
                    <a:pt x="89" y="600"/>
                  </a:lnTo>
                  <a:lnTo>
                    <a:pt x="230" y="600"/>
                  </a:lnTo>
                  <a:lnTo>
                    <a:pt x="230" y="432"/>
                  </a:lnTo>
                  <a:lnTo>
                    <a:pt x="253" y="432"/>
                  </a:lnTo>
                  <a:lnTo>
                    <a:pt x="253" y="600"/>
                  </a:lnTo>
                  <a:lnTo>
                    <a:pt x="321" y="600"/>
                  </a:lnTo>
                  <a:lnTo>
                    <a:pt x="321" y="438"/>
                  </a:lnTo>
                  <a:cubicBezTo>
                    <a:pt x="321" y="376"/>
                    <a:pt x="271" y="325"/>
                    <a:pt x="208" y="3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dirty="0">
                <a:gradFill>
                  <a:gsLst>
                    <a:gs pos="50000">
                      <a:schemeClr val="accent2"/>
                    </a:gs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82411B52-6192-42B2-9782-61EFD70C8EC3}"/>
                </a:ext>
              </a:extLst>
            </p:cNvPr>
            <p:cNvGrpSpPr/>
            <p:nvPr/>
          </p:nvGrpSpPr>
          <p:grpSpPr>
            <a:xfrm>
              <a:off x="5570302" y="1264202"/>
              <a:ext cx="2713719" cy="932912"/>
              <a:chOff x="615259" y="1286140"/>
              <a:chExt cx="3618292" cy="1243879"/>
            </a:xfrm>
          </p:grpSpPr>
          <p:sp>
            <p:nvSpPr>
              <p:cNvPr id="9" name="TextBox 145">
                <a:extLst>
                  <a:ext uri="{FF2B5EF4-FFF2-40B4-BE49-F238E27FC236}">
                    <a16:creationId xmlns:a16="http://schemas.microsoft.com/office/drawing/2014/main" id="{5AFDC1E2-538D-4504-9A4F-96B8929883D2}"/>
                  </a:ext>
                </a:extLst>
              </p:cNvPr>
              <p:cNvSpPr txBox="1"/>
              <p:nvPr/>
            </p:nvSpPr>
            <p:spPr>
              <a:xfrm>
                <a:off x="657222" y="1800268"/>
                <a:ext cx="3576329" cy="729751"/>
              </a:xfrm>
              <a:prstGeom prst="rect">
                <a:avLst/>
              </a:prstGeom>
              <a:noFill/>
            </p:spPr>
            <p:txBody>
              <a:bodyPr wrap="square" lIns="121908" tIns="60953" rIns="121908" bIns="60953" rtlCol="0">
                <a:sp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200" dirty="0">
                    <a:solidFill>
                      <a:srgbClr val="EDD5A5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10" name="TextBox 148">
                <a:extLst>
                  <a:ext uri="{FF2B5EF4-FFF2-40B4-BE49-F238E27FC236}">
                    <a16:creationId xmlns:a16="http://schemas.microsoft.com/office/drawing/2014/main" id="{94C601AE-FC17-41C1-AA0E-5EC560FCCE60}"/>
                  </a:ext>
                </a:extLst>
              </p:cNvPr>
              <p:cNvSpPr txBox="1"/>
              <p:nvPr/>
            </p:nvSpPr>
            <p:spPr>
              <a:xfrm>
                <a:off x="615259" y="1286140"/>
                <a:ext cx="2947448" cy="550234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400" dirty="0">
                    <a:solidFill>
                      <a:srgbClr val="EDD5A5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rgbClr val="EDD5A5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9BD6400-0A25-4D90-9FCB-CD85282466BA}"/>
              </a:ext>
            </a:extLst>
          </p:cNvPr>
          <p:cNvGrpSpPr/>
          <p:nvPr/>
        </p:nvGrpSpPr>
        <p:grpSpPr>
          <a:xfrm>
            <a:off x="4970854" y="2427734"/>
            <a:ext cx="3313167" cy="911074"/>
            <a:chOff x="4970854" y="2302145"/>
            <a:chExt cx="3313167" cy="911074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B9502599-ECDC-4495-986E-20BF8612B7AA}"/>
                </a:ext>
              </a:extLst>
            </p:cNvPr>
            <p:cNvSpPr/>
            <p:nvPr/>
          </p:nvSpPr>
          <p:spPr>
            <a:xfrm>
              <a:off x="4970854" y="2494785"/>
              <a:ext cx="599448" cy="599448"/>
            </a:xfrm>
            <a:prstGeom prst="ellipse">
              <a:avLst/>
            </a:prstGeom>
            <a:gradFill>
              <a:gsLst>
                <a:gs pos="100000">
                  <a:srgbClr val="CDAD6B"/>
                </a:gs>
                <a:gs pos="0">
                  <a:schemeClr val="accent1"/>
                </a:gs>
                <a:gs pos="100000">
                  <a:schemeClr val="accent3"/>
                </a:gs>
              </a:gsLst>
              <a:lin ang="5400000" scaled="1"/>
            </a:gra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400">
                <a:gradFill>
                  <a:gsLst>
                    <a:gs pos="50000">
                      <a:schemeClr val="accent2"/>
                    </a:gs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04FFF261-4792-4D02-B11E-04303638DC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0341" y="2623155"/>
              <a:ext cx="289614" cy="309707"/>
            </a:xfrm>
            <a:custGeom>
              <a:avLst/>
              <a:gdLst>
                <a:gd name="T0" fmla="*/ 224 w 593"/>
                <a:gd name="T1" fmla="*/ 394 h 633"/>
                <a:gd name="T2" fmla="*/ 213 w 593"/>
                <a:gd name="T3" fmla="*/ 358 h 633"/>
                <a:gd name="T4" fmla="*/ 259 w 593"/>
                <a:gd name="T5" fmla="*/ 173 h 633"/>
                <a:gd name="T6" fmla="*/ 307 w 593"/>
                <a:gd name="T7" fmla="*/ 323 h 633"/>
                <a:gd name="T8" fmla="*/ 367 w 593"/>
                <a:gd name="T9" fmla="*/ 149 h 633"/>
                <a:gd name="T10" fmla="*/ 234 w 593"/>
                <a:gd name="T11" fmla="*/ 296 h 633"/>
                <a:gd name="T12" fmla="*/ 223 w 593"/>
                <a:gd name="T13" fmla="*/ 315 h 633"/>
                <a:gd name="T14" fmla="*/ 304 w 593"/>
                <a:gd name="T15" fmla="*/ 363 h 633"/>
                <a:gd name="T16" fmla="*/ 391 w 593"/>
                <a:gd name="T17" fmla="*/ 127 h 633"/>
                <a:gd name="T18" fmla="*/ 395 w 593"/>
                <a:gd name="T19" fmla="*/ 81 h 633"/>
                <a:gd name="T20" fmla="*/ 391 w 593"/>
                <a:gd name="T21" fmla="*/ 127 h 633"/>
                <a:gd name="T22" fmla="*/ 463 w 593"/>
                <a:gd name="T23" fmla="*/ 149 h 633"/>
                <a:gd name="T24" fmla="*/ 417 w 593"/>
                <a:gd name="T25" fmla="*/ 154 h 633"/>
                <a:gd name="T26" fmla="*/ 338 w 593"/>
                <a:gd name="T27" fmla="*/ 107 h 633"/>
                <a:gd name="T28" fmla="*/ 319 w 593"/>
                <a:gd name="T29" fmla="*/ 65 h 633"/>
                <a:gd name="T30" fmla="*/ 338 w 593"/>
                <a:gd name="T31" fmla="*/ 107 h 633"/>
                <a:gd name="T32" fmla="*/ 261 w 593"/>
                <a:gd name="T33" fmla="*/ 79 h 633"/>
                <a:gd name="T34" fmla="*/ 266 w 593"/>
                <a:gd name="T35" fmla="*/ 125 h 633"/>
                <a:gd name="T36" fmla="*/ 435 w 593"/>
                <a:gd name="T37" fmla="*/ 226 h 633"/>
                <a:gd name="T38" fmla="*/ 477 w 593"/>
                <a:gd name="T39" fmla="*/ 207 h 633"/>
                <a:gd name="T40" fmla="*/ 435 w 593"/>
                <a:gd name="T41" fmla="*/ 226 h 633"/>
                <a:gd name="T42" fmla="*/ 218 w 593"/>
                <a:gd name="T43" fmla="*/ 324 h 633"/>
                <a:gd name="T44" fmla="*/ 206 w 593"/>
                <a:gd name="T45" fmla="*/ 344 h 633"/>
                <a:gd name="T46" fmla="*/ 288 w 593"/>
                <a:gd name="T47" fmla="*/ 391 h 633"/>
                <a:gd name="T48" fmla="*/ 216 w 593"/>
                <a:gd name="T49" fmla="*/ 633 h 633"/>
                <a:gd name="T50" fmla="*/ 231 w 593"/>
                <a:gd name="T51" fmla="*/ 37 h 633"/>
                <a:gd name="T52" fmla="*/ 564 w 593"/>
                <a:gd name="T53" fmla="*/ 180 h 633"/>
                <a:gd name="T54" fmla="*/ 569 w 593"/>
                <a:gd name="T55" fmla="*/ 276 h 633"/>
                <a:gd name="T56" fmla="*/ 586 w 593"/>
                <a:gd name="T57" fmla="*/ 396 h 633"/>
                <a:gd name="T58" fmla="*/ 565 w 593"/>
                <a:gd name="T59" fmla="*/ 498 h 633"/>
                <a:gd name="T60" fmla="*/ 442 w 593"/>
                <a:gd name="T61" fmla="*/ 526 h 633"/>
                <a:gd name="T62" fmla="*/ 216 w 593"/>
                <a:gd name="T63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3" h="633">
                  <a:moveTo>
                    <a:pt x="213" y="358"/>
                  </a:moveTo>
                  <a:cubicBezTo>
                    <a:pt x="207" y="371"/>
                    <a:pt x="212" y="387"/>
                    <a:pt x="224" y="394"/>
                  </a:cubicBezTo>
                  <a:cubicBezTo>
                    <a:pt x="235" y="400"/>
                    <a:pt x="248" y="398"/>
                    <a:pt x="257" y="391"/>
                  </a:cubicBezTo>
                  <a:lnTo>
                    <a:pt x="213" y="358"/>
                  </a:lnTo>
                  <a:close/>
                  <a:moveTo>
                    <a:pt x="367" y="149"/>
                  </a:moveTo>
                  <a:cubicBezTo>
                    <a:pt x="328" y="126"/>
                    <a:pt x="279" y="137"/>
                    <a:pt x="259" y="173"/>
                  </a:cubicBezTo>
                  <a:cubicBezTo>
                    <a:pt x="238" y="210"/>
                    <a:pt x="265" y="250"/>
                    <a:pt x="246" y="288"/>
                  </a:cubicBezTo>
                  <a:lnTo>
                    <a:pt x="307" y="323"/>
                  </a:lnTo>
                  <a:cubicBezTo>
                    <a:pt x="330" y="288"/>
                    <a:pt x="380" y="291"/>
                    <a:pt x="401" y="255"/>
                  </a:cubicBezTo>
                  <a:cubicBezTo>
                    <a:pt x="421" y="219"/>
                    <a:pt x="406" y="172"/>
                    <a:pt x="367" y="149"/>
                  </a:cubicBezTo>
                  <a:close/>
                  <a:moveTo>
                    <a:pt x="301" y="346"/>
                  </a:moveTo>
                  <a:lnTo>
                    <a:pt x="234" y="296"/>
                  </a:lnTo>
                  <a:cubicBezTo>
                    <a:pt x="229" y="292"/>
                    <a:pt x="223" y="293"/>
                    <a:pt x="219" y="299"/>
                  </a:cubicBezTo>
                  <a:cubicBezTo>
                    <a:pt x="216" y="304"/>
                    <a:pt x="218" y="312"/>
                    <a:pt x="223" y="315"/>
                  </a:cubicBezTo>
                  <a:lnTo>
                    <a:pt x="289" y="366"/>
                  </a:lnTo>
                  <a:cubicBezTo>
                    <a:pt x="295" y="370"/>
                    <a:pt x="301" y="368"/>
                    <a:pt x="304" y="363"/>
                  </a:cubicBezTo>
                  <a:cubicBezTo>
                    <a:pt x="307" y="357"/>
                    <a:pt x="306" y="350"/>
                    <a:pt x="301" y="346"/>
                  </a:cubicBezTo>
                  <a:close/>
                  <a:moveTo>
                    <a:pt x="391" y="127"/>
                  </a:moveTo>
                  <a:lnTo>
                    <a:pt x="412" y="90"/>
                  </a:lnTo>
                  <a:lnTo>
                    <a:pt x="395" y="81"/>
                  </a:lnTo>
                  <a:lnTo>
                    <a:pt x="374" y="117"/>
                  </a:lnTo>
                  <a:lnTo>
                    <a:pt x="391" y="127"/>
                  </a:lnTo>
                  <a:close/>
                  <a:moveTo>
                    <a:pt x="426" y="170"/>
                  </a:moveTo>
                  <a:lnTo>
                    <a:pt x="463" y="149"/>
                  </a:lnTo>
                  <a:lnTo>
                    <a:pt x="453" y="133"/>
                  </a:lnTo>
                  <a:lnTo>
                    <a:pt x="417" y="154"/>
                  </a:lnTo>
                  <a:lnTo>
                    <a:pt x="426" y="170"/>
                  </a:lnTo>
                  <a:close/>
                  <a:moveTo>
                    <a:pt x="338" y="107"/>
                  </a:moveTo>
                  <a:lnTo>
                    <a:pt x="338" y="65"/>
                  </a:lnTo>
                  <a:lnTo>
                    <a:pt x="319" y="65"/>
                  </a:lnTo>
                  <a:lnTo>
                    <a:pt x="319" y="107"/>
                  </a:lnTo>
                  <a:lnTo>
                    <a:pt x="338" y="107"/>
                  </a:lnTo>
                  <a:close/>
                  <a:moveTo>
                    <a:pt x="282" y="116"/>
                  </a:moveTo>
                  <a:lnTo>
                    <a:pt x="261" y="79"/>
                  </a:lnTo>
                  <a:lnTo>
                    <a:pt x="245" y="89"/>
                  </a:lnTo>
                  <a:lnTo>
                    <a:pt x="266" y="125"/>
                  </a:lnTo>
                  <a:lnTo>
                    <a:pt x="282" y="116"/>
                  </a:lnTo>
                  <a:close/>
                  <a:moveTo>
                    <a:pt x="435" y="226"/>
                  </a:moveTo>
                  <a:lnTo>
                    <a:pt x="477" y="226"/>
                  </a:lnTo>
                  <a:lnTo>
                    <a:pt x="477" y="207"/>
                  </a:lnTo>
                  <a:lnTo>
                    <a:pt x="436" y="207"/>
                  </a:lnTo>
                  <a:lnTo>
                    <a:pt x="435" y="226"/>
                  </a:lnTo>
                  <a:close/>
                  <a:moveTo>
                    <a:pt x="284" y="375"/>
                  </a:moveTo>
                  <a:lnTo>
                    <a:pt x="218" y="324"/>
                  </a:lnTo>
                  <a:cubicBezTo>
                    <a:pt x="213" y="320"/>
                    <a:pt x="206" y="322"/>
                    <a:pt x="203" y="327"/>
                  </a:cubicBezTo>
                  <a:cubicBezTo>
                    <a:pt x="200" y="333"/>
                    <a:pt x="201" y="340"/>
                    <a:pt x="206" y="344"/>
                  </a:cubicBezTo>
                  <a:lnTo>
                    <a:pt x="273" y="394"/>
                  </a:lnTo>
                  <a:cubicBezTo>
                    <a:pt x="278" y="398"/>
                    <a:pt x="285" y="397"/>
                    <a:pt x="288" y="391"/>
                  </a:cubicBezTo>
                  <a:cubicBezTo>
                    <a:pt x="291" y="386"/>
                    <a:pt x="289" y="378"/>
                    <a:pt x="284" y="375"/>
                  </a:cubicBezTo>
                  <a:close/>
                  <a:moveTo>
                    <a:pt x="216" y="633"/>
                  </a:moveTo>
                  <a:cubicBezTo>
                    <a:pt x="223" y="583"/>
                    <a:pt x="223" y="530"/>
                    <a:pt x="210" y="483"/>
                  </a:cubicBezTo>
                  <a:cubicBezTo>
                    <a:pt x="0" y="365"/>
                    <a:pt x="55" y="92"/>
                    <a:pt x="231" y="37"/>
                  </a:cubicBezTo>
                  <a:cubicBezTo>
                    <a:pt x="324" y="0"/>
                    <a:pt x="450" y="22"/>
                    <a:pt x="533" y="105"/>
                  </a:cubicBezTo>
                  <a:cubicBezTo>
                    <a:pt x="593" y="165"/>
                    <a:pt x="564" y="180"/>
                    <a:pt x="564" y="180"/>
                  </a:cubicBezTo>
                  <a:lnTo>
                    <a:pt x="551" y="187"/>
                  </a:lnTo>
                  <a:cubicBezTo>
                    <a:pt x="558" y="216"/>
                    <a:pt x="571" y="268"/>
                    <a:pt x="569" y="276"/>
                  </a:cubicBezTo>
                  <a:cubicBezTo>
                    <a:pt x="567" y="285"/>
                    <a:pt x="556" y="295"/>
                    <a:pt x="556" y="295"/>
                  </a:cubicBezTo>
                  <a:lnTo>
                    <a:pt x="586" y="396"/>
                  </a:lnTo>
                  <a:lnTo>
                    <a:pt x="559" y="407"/>
                  </a:lnTo>
                  <a:cubicBezTo>
                    <a:pt x="565" y="439"/>
                    <a:pt x="568" y="466"/>
                    <a:pt x="565" y="498"/>
                  </a:cubicBezTo>
                  <a:cubicBezTo>
                    <a:pt x="565" y="503"/>
                    <a:pt x="547" y="519"/>
                    <a:pt x="532" y="520"/>
                  </a:cubicBezTo>
                  <a:lnTo>
                    <a:pt x="442" y="526"/>
                  </a:lnTo>
                  <a:lnTo>
                    <a:pt x="448" y="633"/>
                  </a:lnTo>
                  <a:lnTo>
                    <a:pt x="216" y="6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dirty="0">
                <a:gradFill>
                  <a:gsLst>
                    <a:gs pos="50000">
                      <a:schemeClr val="accent2"/>
                    </a:gs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1FB7828B-32EB-443E-AAEB-5CBDBEAE3455}"/>
                </a:ext>
              </a:extLst>
            </p:cNvPr>
            <p:cNvGrpSpPr/>
            <p:nvPr/>
          </p:nvGrpSpPr>
          <p:grpSpPr>
            <a:xfrm>
              <a:off x="5601774" y="2302145"/>
              <a:ext cx="2682247" cy="911074"/>
              <a:chOff x="657222" y="1361024"/>
              <a:chExt cx="3576329" cy="1214762"/>
            </a:xfrm>
          </p:grpSpPr>
          <p:sp>
            <p:nvSpPr>
              <p:cNvPr id="15" name="TextBox 145">
                <a:extLst>
                  <a:ext uri="{FF2B5EF4-FFF2-40B4-BE49-F238E27FC236}">
                    <a16:creationId xmlns:a16="http://schemas.microsoft.com/office/drawing/2014/main" id="{BA3ACFB1-F8F9-4429-853D-D8CF1A67E3BF}"/>
                  </a:ext>
                </a:extLst>
              </p:cNvPr>
              <p:cNvSpPr txBox="1"/>
              <p:nvPr/>
            </p:nvSpPr>
            <p:spPr>
              <a:xfrm>
                <a:off x="657222" y="1841076"/>
                <a:ext cx="3576329" cy="734710"/>
              </a:xfrm>
              <a:prstGeom prst="rect">
                <a:avLst/>
              </a:prstGeom>
              <a:noFill/>
            </p:spPr>
            <p:txBody>
              <a:bodyPr wrap="square" lIns="121908" tIns="60953" rIns="121908" bIns="60953" rtlCol="0">
                <a:sp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200" dirty="0">
                    <a:solidFill>
                      <a:srgbClr val="EDD5A5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16" name="TextBox 148">
                <a:extLst>
                  <a:ext uri="{FF2B5EF4-FFF2-40B4-BE49-F238E27FC236}">
                    <a16:creationId xmlns:a16="http://schemas.microsoft.com/office/drawing/2014/main" id="{714A762E-95DF-4122-BE5B-63086986A9FE}"/>
                  </a:ext>
                </a:extLst>
              </p:cNvPr>
              <p:cNvSpPr txBox="1"/>
              <p:nvPr/>
            </p:nvSpPr>
            <p:spPr>
              <a:xfrm>
                <a:off x="657222" y="1361024"/>
                <a:ext cx="2905485" cy="550233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2400">
                    <a:solidFill>
                      <a:srgbClr val="EDD5A5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</a:defRPr>
                </a:lvl1pPr>
              </a:lstStyle>
              <a:p>
                <a:r>
                  <a:rPr lang="en-US" altLang="zh-CN" dirty="0">
                    <a:latin typeface="+mn-lt"/>
                    <a:ea typeface="+mn-ea"/>
                    <a:sym typeface="+mn-lt"/>
                  </a:rPr>
                  <a:t>Add title text</a:t>
                </a:r>
                <a:endParaRPr lang="zh-CN" altLang="en-US" dirty="0">
                  <a:latin typeface="+mn-lt"/>
                  <a:ea typeface="+mn-ea"/>
                  <a:sym typeface="+mn-lt"/>
                </a:endParaRPr>
              </a:p>
            </p:txBody>
          </p:sp>
        </p:grp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C1DBBFFB-ABF4-4E62-B021-73897C31EED0}"/>
              </a:ext>
            </a:extLst>
          </p:cNvPr>
          <p:cNvGrpSpPr/>
          <p:nvPr/>
        </p:nvGrpSpPr>
        <p:grpSpPr>
          <a:xfrm>
            <a:off x="4988609" y="3554300"/>
            <a:ext cx="3295412" cy="924602"/>
            <a:chOff x="4988609" y="3404151"/>
            <a:chExt cx="3295412" cy="924602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C688118F-B756-4A3A-9B75-61BED7124F7F}"/>
                </a:ext>
              </a:extLst>
            </p:cNvPr>
            <p:cNvSpPr/>
            <p:nvPr/>
          </p:nvSpPr>
          <p:spPr>
            <a:xfrm>
              <a:off x="4988609" y="3550345"/>
              <a:ext cx="599448" cy="599448"/>
            </a:xfrm>
            <a:prstGeom prst="ellipse">
              <a:avLst/>
            </a:prstGeom>
            <a:gradFill>
              <a:gsLst>
                <a:gs pos="100000">
                  <a:srgbClr val="CDAD6B"/>
                </a:gs>
                <a:gs pos="0">
                  <a:schemeClr val="accent1"/>
                </a:gs>
                <a:gs pos="100000">
                  <a:schemeClr val="accent3"/>
                </a:gs>
              </a:gsLst>
              <a:lin ang="5400000" scaled="1"/>
            </a:gra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400" dirty="0">
                <a:gradFill>
                  <a:gsLst>
                    <a:gs pos="50000">
                      <a:schemeClr val="accent2"/>
                    </a:gs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BCFFC7BC-A541-4ED1-9DD6-AF841264DB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0570" y="3725925"/>
              <a:ext cx="295526" cy="279852"/>
            </a:xfrm>
            <a:custGeom>
              <a:avLst/>
              <a:gdLst>
                <a:gd name="T0" fmla="*/ 522 w 638"/>
                <a:gd name="T1" fmla="*/ 59 h 603"/>
                <a:gd name="T2" fmla="*/ 520 w 638"/>
                <a:gd name="T3" fmla="*/ 186 h 603"/>
                <a:gd name="T4" fmla="*/ 301 w 638"/>
                <a:gd name="T5" fmla="*/ 186 h 603"/>
                <a:gd name="T6" fmla="*/ 299 w 638"/>
                <a:gd name="T7" fmla="*/ 129 h 603"/>
                <a:gd name="T8" fmla="*/ 299 w 638"/>
                <a:gd name="T9" fmla="*/ 119 h 603"/>
                <a:gd name="T10" fmla="*/ 301 w 638"/>
                <a:gd name="T11" fmla="*/ 54 h 603"/>
                <a:gd name="T12" fmla="*/ 305 w 638"/>
                <a:gd name="T13" fmla="*/ 27 h 603"/>
                <a:gd name="T14" fmla="*/ 273 w 638"/>
                <a:gd name="T15" fmla="*/ 59 h 603"/>
                <a:gd name="T16" fmla="*/ 263 w 638"/>
                <a:gd name="T17" fmla="*/ 113 h 603"/>
                <a:gd name="T18" fmla="*/ 111 w 638"/>
                <a:gd name="T19" fmla="*/ 94 h 603"/>
                <a:gd name="T20" fmla="*/ 112 w 638"/>
                <a:gd name="T21" fmla="*/ 207 h 603"/>
                <a:gd name="T22" fmla="*/ 117 w 638"/>
                <a:gd name="T23" fmla="*/ 207 h 603"/>
                <a:gd name="T24" fmla="*/ 148 w 638"/>
                <a:gd name="T25" fmla="*/ 339 h 603"/>
                <a:gd name="T26" fmla="*/ 155 w 638"/>
                <a:gd name="T27" fmla="*/ 339 h 603"/>
                <a:gd name="T28" fmla="*/ 185 w 638"/>
                <a:gd name="T29" fmla="*/ 223 h 603"/>
                <a:gd name="T30" fmla="*/ 185 w 638"/>
                <a:gd name="T31" fmla="*/ 127 h 603"/>
                <a:gd name="T32" fmla="*/ 263 w 638"/>
                <a:gd name="T33" fmla="*/ 136 h 603"/>
                <a:gd name="T34" fmla="*/ 282 w 638"/>
                <a:gd name="T35" fmla="*/ 204 h 603"/>
                <a:gd name="T36" fmla="*/ 305 w 638"/>
                <a:gd name="T37" fmla="*/ 214 h 603"/>
                <a:gd name="T38" fmla="*/ 539 w 638"/>
                <a:gd name="T39" fmla="*/ 204 h 603"/>
                <a:gd name="T40" fmla="*/ 539 w 638"/>
                <a:gd name="T41" fmla="*/ 36 h 603"/>
                <a:gd name="T42" fmla="*/ 520 w 638"/>
                <a:gd name="T43" fmla="*/ 221 h 603"/>
                <a:gd name="T44" fmla="*/ 523 w 638"/>
                <a:gd name="T45" fmla="*/ 341 h 603"/>
                <a:gd name="T46" fmla="*/ 367 w 638"/>
                <a:gd name="T47" fmla="*/ 249 h 603"/>
                <a:gd name="T48" fmla="*/ 334 w 638"/>
                <a:gd name="T49" fmla="*/ 249 h 603"/>
                <a:gd name="T50" fmla="*/ 520 w 638"/>
                <a:gd name="T51" fmla="*/ 221 h 603"/>
                <a:gd name="T52" fmla="*/ 158 w 638"/>
                <a:gd name="T53" fmla="*/ 438 h 603"/>
                <a:gd name="T54" fmla="*/ 113 w 638"/>
                <a:gd name="T55" fmla="*/ 373 h 603"/>
                <a:gd name="T56" fmla="*/ 361 w 638"/>
                <a:gd name="T57" fmla="*/ 438 h 603"/>
                <a:gd name="T58" fmla="*/ 316 w 638"/>
                <a:gd name="T59" fmla="*/ 373 h 603"/>
                <a:gd name="T60" fmla="*/ 567 w 638"/>
                <a:gd name="T61" fmla="*/ 438 h 603"/>
                <a:gd name="T62" fmla="*/ 522 w 638"/>
                <a:gd name="T63" fmla="*/ 373 h 603"/>
                <a:gd name="T64" fmla="*/ 200 w 638"/>
                <a:gd name="T65" fmla="*/ 487 h 603"/>
                <a:gd name="T66" fmla="*/ 221 w 638"/>
                <a:gd name="T67" fmla="*/ 527 h 603"/>
                <a:gd name="T68" fmla="*/ 265 w 638"/>
                <a:gd name="T69" fmla="*/ 448 h 603"/>
                <a:gd name="T70" fmla="*/ 403 w 638"/>
                <a:gd name="T71" fmla="*/ 527 h 603"/>
                <a:gd name="T72" fmla="*/ 433 w 638"/>
                <a:gd name="T73" fmla="*/ 527 h 603"/>
                <a:gd name="T74" fmla="*/ 570 w 638"/>
                <a:gd name="T75" fmla="*/ 448 h 603"/>
                <a:gd name="T76" fmla="*/ 614 w 638"/>
                <a:gd name="T77" fmla="*/ 527 h 603"/>
                <a:gd name="T78" fmla="*/ 638 w 638"/>
                <a:gd name="T79" fmla="*/ 549 h 603"/>
                <a:gd name="T80" fmla="*/ 608 w 638"/>
                <a:gd name="T81" fmla="*/ 549 h 603"/>
                <a:gd name="T82" fmla="*/ 433 w 638"/>
                <a:gd name="T83" fmla="*/ 549 h 603"/>
                <a:gd name="T84" fmla="*/ 403 w 638"/>
                <a:gd name="T85" fmla="*/ 549 h 603"/>
                <a:gd name="T86" fmla="*/ 227 w 638"/>
                <a:gd name="T87" fmla="*/ 549 h 603"/>
                <a:gd name="T88" fmla="*/ 200 w 638"/>
                <a:gd name="T89" fmla="*/ 549 h 603"/>
                <a:gd name="T90" fmla="*/ 24 w 638"/>
                <a:gd name="T91" fmla="*/ 549 h 603"/>
                <a:gd name="T92" fmla="*/ 24 w 638"/>
                <a:gd name="T93" fmla="*/ 527 h 603"/>
                <a:gd name="T94" fmla="*/ 152 w 638"/>
                <a:gd name="T95" fmla="*/ 0 h 603"/>
                <a:gd name="T96" fmla="*/ 108 w 638"/>
                <a:gd name="T97" fmla="*/ 44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38" h="603">
                  <a:moveTo>
                    <a:pt x="516" y="53"/>
                  </a:moveTo>
                  <a:cubicBezTo>
                    <a:pt x="517" y="53"/>
                    <a:pt x="519" y="53"/>
                    <a:pt x="520" y="54"/>
                  </a:cubicBezTo>
                  <a:cubicBezTo>
                    <a:pt x="522" y="56"/>
                    <a:pt x="522" y="57"/>
                    <a:pt x="522" y="59"/>
                  </a:cubicBezTo>
                  <a:lnTo>
                    <a:pt x="522" y="181"/>
                  </a:lnTo>
                  <a:cubicBezTo>
                    <a:pt x="522" y="183"/>
                    <a:pt x="522" y="185"/>
                    <a:pt x="520" y="186"/>
                  </a:cubicBezTo>
                  <a:lnTo>
                    <a:pt x="520" y="186"/>
                  </a:lnTo>
                  <a:cubicBezTo>
                    <a:pt x="519" y="187"/>
                    <a:pt x="517" y="188"/>
                    <a:pt x="516" y="188"/>
                  </a:cubicBezTo>
                  <a:lnTo>
                    <a:pt x="305" y="188"/>
                  </a:lnTo>
                  <a:cubicBezTo>
                    <a:pt x="303" y="188"/>
                    <a:pt x="302" y="187"/>
                    <a:pt x="301" y="186"/>
                  </a:cubicBezTo>
                  <a:lnTo>
                    <a:pt x="300" y="186"/>
                  </a:lnTo>
                  <a:cubicBezTo>
                    <a:pt x="299" y="185"/>
                    <a:pt x="299" y="183"/>
                    <a:pt x="299" y="181"/>
                  </a:cubicBezTo>
                  <a:lnTo>
                    <a:pt x="299" y="129"/>
                  </a:lnTo>
                  <a:lnTo>
                    <a:pt x="403" y="107"/>
                  </a:lnTo>
                  <a:lnTo>
                    <a:pt x="403" y="105"/>
                  </a:lnTo>
                  <a:lnTo>
                    <a:pt x="299" y="119"/>
                  </a:lnTo>
                  <a:lnTo>
                    <a:pt x="299" y="59"/>
                  </a:lnTo>
                  <a:cubicBezTo>
                    <a:pt x="299" y="57"/>
                    <a:pt x="299" y="56"/>
                    <a:pt x="300" y="54"/>
                  </a:cubicBezTo>
                  <a:lnTo>
                    <a:pt x="301" y="54"/>
                  </a:lnTo>
                  <a:cubicBezTo>
                    <a:pt x="302" y="53"/>
                    <a:pt x="303" y="53"/>
                    <a:pt x="305" y="53"/>
                  </a:cubicBezTo>
                  <a:lnTo>
                    <a:pt x="516" y="53"/>
                  </a:lnTo>
                  <a:close/>
                  <a:moveTo>
                    <a:pt x="305" y="27"/>
                  </a:moveTo>
                  <a:cubicBezTo>
                    <a:pt x="296" y="27"/>
                    <a:pt x="288" y="30"/>
                    <a:pt x="282" y="36"/>
                  </a:cubicBezTo>
                  <a:lnTo>
                    <a:pt x="282" y="36"/>
                  </a:lnTo>
                  <a:cubicBezTo>
                    <a:pt x="276" y="42"/>
                    <a:pt x="273" y="50"/>
                    <a:pt x="273" y="59"/>
                  </a:cubicBezTo>
                  <a:lnTo>
                    <a:pt x="273" y="122"/>
                  </a:lnTo>
                  <a:lnTo>
                    <a:pt x="263" y="124"/>
                  </a:lnTo>
                  <a:lnTo>
                    <a:pt x="263" y="113"/>
                  </a:lnTo>
                  <a:lnTo>
                    <a:pt x="217" y="113"/>
                  </a:lnTo>
                  <a:lnTo>
                    <a:pt x="185" y="94"/>
                  </a:lnTo>
                  <a:lnTo>
                    <a:pt x="111" y="94"/>
                  </a:lnTo>
                  <a:cubicBezTo>
                    <a:pt x="96" y="94"/>
                    <a:pt x="84" y="106"/>
                    <a:pt x="84" y="121"/>
                  </a:cubicBezTo>
                  <a:lnTo>
                    <a:pt x="84" y="207"/>
                  </a:lnTo>
                  <a:lnTo>
                    <a:pt x="112" y="207"/>
                  </a:lnTo>
                  <a:lnTo>
                    <a:pt x="112" y="144"/>
                  </a:lnTo>
                  <a:lnTo>
                    <a:pt x="117" y="144"/>
                  </a:lnTo>
                  <a:lnTo>
                    <a:pt x="117" y="207"/>
                  </a:lnTo>
                  <a:lnTo>
                    <a:pt x="117" y="223"/>
                  </a:lnTo>
                  <a:lnTo>
                    <a:pt x="117" y="339"/>
                  </a:lnTo>
                  <a:lnTo>
                    <a:pt x="148" y="339"/>
                  </a:lnTo>
                  <a:lnTo>
                    <a:pt x="148" y="243"/>
                  </a:lnTo>
                  <a:lnTo>
                    <a:pt x="155" y="243"/>
                  </a:lnTo>
                  <a:lnTo>
                    <a:pt x="155" y="339"/>
                  </a:lnTo>
                  <a:lnTo>
                    <a:pt x="185" y="339"/>
                  </a:lnTo>
                  <a:lnTo>
                    <a:pt x="185" y="322"/>
                  </a:lnTo>
                  <a:lnTo>
                    <a:pt x="185" y="223"/>
                  </a:lnTo>
                  <a:lnTo>
                    <a:pt x="185" y="207"/>
                  </a:lnTo>
                  <a:lnTo>
                    <a:pt x="185" y="144"/>
                  </a:lnTo>
                  <a:lnTo>
                    <a:pt x="185" y="127"/>
                  </a:lnTo>
                  <a:lnTo>
                    <a:pt x="217" y="144"/>
                  </a:lnTo>
                  <a:lnTo>
                    <a:pt x="263" y="144"/>
                  </a:lnTo>
                  <a:lnTo>
                    <a:pt x="263" y="136"/>
                  </a:lnTo>
                  <a:lnTo>
                    <a:pt x="273" y="134"/>
                  </a:lnTo>
                  <a:lnTo>
                    <a:pt x="273" y="181"/>
                  </a:lnTo>
                  <a:cubicBezTo>
                    <a:pt x="273" y="190"/>
                    <a:pt x="276" y="198"/>
                    <a:pt x="282" y="204"/>
                  </a:cubicBezTo>
                  <a:lnTo>
                    <a:pt x="282" y="204"/>
                  </a:lnTo>
                  <a:lnTo>
                    <a:pt x="282" y="204"/>
                  </a:lnTo>
                  <a:cubicBezTo>
                    <a:pt x="288" y="210"/>
                    <a:pt x="296" y="214"/>
                    <a:pt x="305" y="214"/>
                  </a:cubicBezTo>
                  <a:lnTo>
                    <a:pt x="516" y="214"/>
                  </a:lnTo>
                  <a:cubicBezTo>
                    <a:pt x="525" y="214"/>
                    <a:pt x="533" y="210"/>
                    <a:pt x="539" y="204"/>
                  </a:cubicBezTo>
                  <a:lnTo>
                    <a:pt x="539" y="204"/>
                  </a:lnTo>
                  <a:cubicBezTo>
                    <a:pt x="545" y="198"/>
                    <a:pt x="548" y="190"/>
                    <a:pt x="548" y="181"/>
                  </a:cubicBezTo>
                  <a:lnTo>
                    <a:pt x="548" y="59"/>
                  </a:lnTo>
                  <a:cubicBezTo>
                    <a:pt x="548" y="50"/>
                    <a:pt x="545" y="42"/>
                    <a:pt x="539" y="36"/>
                  </a:cubicBezTo>
                  <a:cubicBezTo>
                    <a:pt x="533" y="30"/>
                    <a:pt x="525" y="27"/>
                    <a:pt x="516" y="27"/>
                  </a:cubicBezTo>
                  <a:lnTo>
                    <a:pt x="305" y="27"/>
                  </a:lnTo>
                  <a:close/>
                  <a:moveTo>
                    <a:pt x="520" y="221"/>
                  </a:moveTo>
                  <a:lnTo>
                    <a:pt x="520" y="249"/>
                  </a:lnTo>
                  <a:lnTo>
                    <a:pt x="497" y="249"/>
                  </a:lnTo>
                  <a:lnTo>
                    <a:pt x="523" y="341"/>
                  </a:lnTo>
                  <a:lnTo>
                    <a:pt x="490" y="341"/>
                  </a:lnTo>
                  <a:lnTo>
                    <a:pt x="464" y="249"/>
                  </a:lnTo>
                  <a:lnTo>
                    <a:pt x="367" y="249"/>
                  </a:lnTo>
                  <a:lnTo>
                    <a:pt x="341" y="341"/>
                  </a:lnTo>
                  <a:lnTo>
                    <a:pt x="308" y="341"/>
                  </a:lnTo>
                  <a:lnTo>
                    <a:pt x="334" y="249"/>
                  </a:lnTo>
                  <a:lnTo>
                    <a:pt x="306" y="249"/>
                  </a:lnTo>
                  <a:lnTo>
                    <a:pt x="306" y="221"/>
                  </a:lnTo>
                  <a:lnTo>
                    <a:pt x="520" y="221"/>
                  </a:lnTo>
                  <a:close/>
                  <a:moveTo>
                    <a:pt x="113" y="373"/>
                  </a:moveTo>
                  <a:cubicBezTo>
                    <a:pt x="139" y="373"/>
                    <a:pt x="161" y="394"/>
                    <a:pt x="161" y="421"/>
                  </a:cubicBezTo>
                  <a:cubicBezTo>
                    <a:pt x="161" y="427"/>
                    <a:pt x="160" y="433"/>
                    <a:pt x="158" y="438"/>
                  </a:cubicBezTo>
                  <a:lnTo>
                    <a:pt x="68" y="438"/>
                  </a:lnTo>
                  <a:cubicBezTo>
                    <a:pt x="66" y="433"/>
                    <a:pt x="65" y="427"/>
                    <a:pt x="65" y="421"/>
                  </a:cubicBezTo>
                  <a:cubicBezTo>
                    <a:pt x="65" y="394"/>
                    <a:pt x="86" y="373"/>
                    <a:pt x="113" y="373"/>
                  </a:cubicBezTo>
                  <a:close/>
                  <a:moveTo>
                    <a:pt x="316" y="373"/>
                  </a:moveTo>
                  <a:cubicBezTo>
                    <a:pt x="342" y="373"/>
                    <a:pt x="364" y="394"/>
                    <a:pt x="364" y="421"/>
                  </a:cubicBezTo>
                  <a:cubicBezTo>
                    <a:pt x="364" y="427"/>
                    <a:pt x="363" y="433"/>
                    <a:pt x="361" y="438"/>
                  </a:cubicBezTo>
                  <a:lnTo>
                    <a:pt x="271" y="438"/>
                  </a:lnTo>
                  <a:cubicBezTo>
                    <a:pt x="269" y="433"/>
                    <a:pt x="268" y="427"/>
                    <a:pt x="268" y="421"/>
                  </a:cubicBezTo>
                  <a:cubicBezTo>
                    <a:pt x="268" y="394"/>
                    <a:pt x="289" y="373"/>
                    <a:pt x="316" y="373"/>
                  </a:cubicBezTo>
                  <a:close/>
                  <a:moveTo>
                    <a:pt x="522" y="373"/>
                  </a:moveTo>
                  <a:cubicBezTo>
                    <a:pt x="548" y="373"/>
                    <a:pt x="570" y="394"/>
                    <a:pt x="570" y="421"/>
                  </a:cubicBezTo>
                  <a:cubicBezTo>
                    <a:pt x="570" y="427"/>
                    <a:pt x="569" y="433"/>
                    <a:pt x="567" y="438"/>
                  </a:cubicBezTo>
                  <a:lnTo>
                    <a:pt x="477" y="438"/>
                  </a:lnTo>
                  <a:cubicBezTo>
                    <a:pt x="475" y="433"/>
                    <a:pt x="474" y="427"/>
                    <a:pt x="474" y="421"/>
                  </a:cubicBezTo>
                  <a:cubicBezTo>
                    <a:pt x="474" y="394"/>
                    <a:pt x="495" y="373"/>
                    <a:pt x="522" y="373"/>
                  </a:cubicBezTo>
                  <a:close/>
                  <a:moveTo>
                    <a:pt x="62" y="448"/>
                  </a:moveTo>
                  <a:lnTo>
                    <a:pt x="161" y="448"/>
                  </a:lnTo>
                  <a:cubicBezTo>
                    <a:pt x="182" y="448"/>
                    <a:pt x="200" y="466"/>
                    <a:pt x="200" y="487"/>
                  </a:cubicBezTo>
                  <a:lnTo>
                    <a:pt x="200" y="527"/>
                  </a:lnTo>
                  <a:lnTo>
                    <a:pt x="203" y="527"/>
                  </a:lnTo>
                  <a:lnTo>
                    <a:pt x="221" y="527"/>
                  </a:lnTo>
                  <a:lnTo>
                    <a:pt x="227" y="527"/>
                  </a:lnTo>
                  <a:lnTo>
                    <a:pt x="227" y="487"/>
                  </a:lnTo>
                  <a:cubicBezTo>
                    <a:pt x="227" y="466"/>
                    <a:pt x="244" y="448"/>
                    <a:pt x="265" y="448"/>
                  </a:cubicBezTo>
                  <a:lnTo>
                    <a:pt x="364" y="448"/>
                  </a:lnTo>
                  <a:cubicBezTo>
                    <a:pt x="385" y="448"/>
                    <a:pt x="403" y="466"/>
                    <a:pt x="403" y="487"/>
                  </a:cubicBezTo>
                  <a:lnTo>
                    <a:pt x="403" y="527"/>
                  </a:lnTo>
                  <a:lnTo>
                    <a:pt x="409" y="527"/>
                  </a:lnTo>
                  <a:lnTo>
                    <a:pt x="424" y="527"/>
                  </a:lnTo>
                  <a:lnTo>
                    <a:pt x="433" y="527"/>
                  </a:lnTo>
                  <a:lnTo>
                    <a:pt x="433" y="487"/>
                  </a:lnTo>
                  <a:cubicBezTo>
                    <a:pt x="433" y="466"/>
                    <a:pt x="450" y="448"/>
                    <a:pt x="471" y="448"/>
                  </a:cubicBezTo>
                  <a:lnTo>
                    <a:pt x="570" y="448"/>
                  </a:lnTo>
                  <a:cubicBezTo>
                    <a:pt x="591" y="448"/>
                    <a:pt x="608" y="466"/>
                    <a:pt x="608" y="487"/>
                  </a:cubicBezTo>
                  <a:lnTo>
                    <a:pt x="608" y="527"/>
                  </a:lnTo>
                  <a:lnTo>
                    <a:pt x="614" y="527"/>
                  </a:lnTo>
                  <a:lnTo>
                    <a:pt x="630" y="527"/>
                  </a:lnTo>
                  <a:lnTo>
                    <a:pt x="638" y="527"/>
                  </a:lnTo>
                  <a:lnTo>
                    <a:pt x="638" y="549"/>
                  </a:lnTo>
                  <a:lnTo>
                    <a:pt x="630" y="549"/>
                  </a:lnTo>
                  <a:lnTo>
                    <a:pt x="614" y="549"/>
                  </a:lnTo>
                  <a:lnTo>
                    <a:pt x="608" y="549"/>
                  </a:lnTo>
                  <a:lnTo>
                    <a:pt x="608" y="603"/>
                  </a:lnTo>
                  <a:lnTo>
                    <a:pt x="433" y="603"/>
                  </a:lnTo>
                  <a:lnTo>
                    <a:pt x="433" y="549"/>
                  </a:lnTo>
                  <a:lnTo>
                    <a:pt x="424" y="549"/>
                  </a:lnTo>
                  <a:lnTo>
                    <a:pt x="409" y="549"/>
                  </a:lnTo>
                  <a:lnTo>
                    <a:pt x="403" y="549"/>
                  </a:lnTo>
                  <a:lnTo>
                    <a:pt x="403" y="603"/>
                  </a:lnTo>
                  <a:lnTo>
                    <a:pt x="227" y="603"/>
                  </a:lnTo>
                  <a:lnTo>
                    <a:pt x="227" y="549"/>
                  </a:lnTo>
                  <a:lnTo>
                    <a:pt x="221" y="549"/>
                  </a:lnTo>
                  <a:lnTo>
                    <a:pt x="203" y="549"/>
                  </a:lnTo>
                  <a:lnTo>
                    <a:pt x="200" y="549"/>
                  </a:lnTo>
                  <a:lnTo>
                    <a:pt x="200" y="603"/>
                  </a:lnTo>
                  <a:lnTo>
                    <a:pt x="24" y="603"/>
                  </a:lnTo>
                  <a:lnTo>
                    <a:pt x="24" y="549"/>
                  </a:lnTo>
                  <a:lnTo>
                    <a:pt x="0" y="549"/>
                  </a:lnTo>
                  <a:lnTo>
                    <a:pt x="0" y="527"/>
                  </a:lnTo>
                  <a:lnTo>
                    <a:pt x="24" y="527"/>
                  </a:lnTo>
                  <a:lnTo>
                    <a:pt x="24" y="487"/>
                  </a:lnTo>
                  <a:cubicBezTo>
                    <a:pt x="24" y="466"/>
                    <a:pt x="41" y="448"/>
                    <a:pt x="62" y="448"/>
                  </a:cubicBezTo>
                  <a:close/>
                  <a:moveTo>
                    <a:pt x="152" y="0"/>
                  </a:moveTo>
                  <a:cubicBezTo>
                    <a:pt x="176" y="0"/>
                    <a:pt x="196" y="20"/>
                    <a:pt x="196" y="44"/>
                  </a:cubicBezTo>
                  <a:cubicBezTo>
                    <a:pt x="196" y="69"/>
                    <a:pt x="176" y="88"/>
                    <a:pt x="152" y="88"/>
                  </a:cubicBezTo>
                  <a:cubicBezTo>
                    <a:pt x="127" y="88"/>
                    <a:pt x="108" y="69"/>
                    <a:pt x="108" y="44"/>
                  </a:cubicBezTo>
                  <a:cubicBezTo>
                    <a:pt x="108" y="20"/>
                    <a:pt x="127" y="0"/>
                    <a:pt x="1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gradFill>
                  <a:gsLst>
                    <a:gs pos="50000">
                      <a:schemeClr val="accent2"/>
                    </a:gs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D5A7273D-755A-4E56-82C4-EB36A139800D}"/>
                </a:ext>
              </a:extLst>
            </p:cNvPr>
            <p:cNvGrpSpPr/>
            <p:nvPr/>
          </p:nvGrpSpPr>
          <p:grpSpPr>
            <a:xfrm>
              <a:off x="5601774" y="3404151"/>
              <a:ext cx="2682247" cy="924602"/>
              <a:chOff x="657222" y="1494198"/>
              <a:chExt cx="3576329" cy="1232799"/>
            </a:xfrm>
          </p:grpSpPr>
          <p:sp>
            <p:nvSpPr>
              <p:cNvPr id="21" name="TextBox 145">
                <a:extLst>
                  <a:ext uri="{FF2B5EF4-FFF2-40B4-BE49-F238E27FC236}">
                    <a16:creationId xmlns:a16="http://schemas.microsoft.com/office/drawing/2014/main" id="{B2B51FD9-55E5-45CC-A134-8D66493793E1}"/>
                  </a:ext>
                </a:extLst>
              </p:cNvPr>
              <p:cNvSpPr txBox="1"/>
              <p:nvPr/>
            </p:nvSpPr>
            <p:spPr>
              <a:xfrm>
                <a:off x="657222" y="1992287"/>
                <a:ext cx="3576329" cy="734710"/>
              </a:xfrm>
              <a:prstGeom prst="rect">
                <a:avLst/>
              </a:prstGeom>
              <a:noFill/>
            </p:spPr>
            <p:txBody>
              <a:bodyPr wrap="square" lIns="121908" tIns="60953" rIns="121908" bIns="60953" rtlCol="0">
                <a:sp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200" dirty="0">
                    <a:solidFill>
                      <a:srgbClr val="EDD5A5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22" name="TextBox 148">
                <a:extLst>
                  <a:ext uri="{FF2B5EF4-FFF2-40B4-BE49-F238E27FC236}">
                    <a16:creationId xmlns:a16="http://schemas.microsoft.com/office/drawing/2014/main" id="{CEC39C11-D46A-4BDB-A217-1CD8C83C9774}"/>
                  </a:ext>
                </a:extLst>
              </p:cNvPr>
              <p:cNvSpPr txBox="1"/>
              <p:nvPr/>
            </p:nvSpPr>
            <p:spPr>
              <a:xfrm>
                <a:off x="657222" y="1494198"/>
                <a:ext cx="3043458" cy="550234"/>
              </a:xfrm>
              <a:prstGeom prst="rect">
                <a:avLst/>
              </a:prstGeom>
              <a:noFill/>
            </p:spPr>
            <p:txBody>
              <a:bodyPr wrap="square" lIns="121908" tIns="0" rIns="121908" bIns="0" rtlCol="0" anchor="t">
                <a:sp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2400">
                    <a:solidFill>
                      <a:srgbClr val="EDD5A5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</a:defRPr>
                </a:lvl1pPr>
              </a:lstStyle>
              <a:p>
                <a:r>
                  <a:rPr lang="en-US" altLang="zh-CN" dirty="0">
                    <a:latin typeface="+mn-lt"/>
                    <a:ea typeface="+mn-ea"/>
                    <a:sym typeface="+mn-lt"/>
                  </a:rPr>
                  <a:t>Add title text</a:t>
                </a:r>
                <a:endParaRPr lang="zh-CN" altLang="en-US" dirty="0">
                  <a:latin typeface="+mn-lt"/>
                  <a:ea typeface="+mn-ea"/>
                  <a:sym typeface="+mn-lt"/>
                </a:endParaRPr>
              </a:p>
            </p:txBody>
          </p:sp>
        </p:grp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12AD2A18-927B-4B06-B193-77DE6B2A58FF}"/>
              </a:ext>
            </a:extLst>
          </p:cNvPr>
          <p:cNvGrpSpPr/>
          <p:nvPr/>
        </p:nvGrpSpPr>
        <p:grpSpPr>
          <a:xfrm>
            <a:off x="589789" y="1309572"/>
            <a:ext cx="4005596" cy="3422418"/>
            <a:chOff x="786384" y="1746096"/>
            <a:chExt cx="5340795" cy="4563224"/>
          </a:xfrm>
        </p:grpSpPr>
        <p:pic>
          <p:nvPicPr>
            <p:cNvPr id="24" name="Picture 5">
              <a:extLst>
                <a:ext uri="{FF2B5EF4-FFF2-40B4-BE49-F238E27FC236}">
                  <a16:creationId xmlns:a16="http://schemas.microsoft.com/office/drawing/2014/main" id="{374E422F-547B-4101-97D3-BDD9F0694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384" y="1746096"/>
              <a:ext cx="5340795" cy="4563224"/>
            </a:xfrm>
            <a:prstGeom prst="rect">
              <a:avLst/>
            </a:prstGeom>
          </p:spPr>
        </p:pic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577E8BEC-A366-4C1B-B3C7-2B175863ABC2}"/>
                </a:ext>
              </a:extLst>
            </p:cNvPr>
            <p:cNvSpPr/>
            <p:nvPr/>
          </p:nvSpPr>
          <p:spPr>
            <a:xfrm>
              <a:off x="1069848" y="1993392"/>
              <a:ext cx="4788000" cy="3024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350">
                <a:cs typeface="+mn-ea"/>
                <a:sym typeface="+mn-lt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AB0B6AA0-3557-4B8E-8638-A27BF12C0C5C}"/>
              </a:ext>
            </a:extLst>
          </p:cNvPr>
          <p:cNvGrpSpPr/>
          <p:nvPr/>
        </p:nvGrpSpPr>
        <p:grpSpPr>
          <a:xfrm>
            <a:off x="229474" y="213488"/>
            <a:ext cx="410277" cy="396044"/>
            <a:chOff x="179512" y="123478"/>
            <a:chExt cx="410277" cy="396044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DC879BA2-1E8F-400B-A140-C4305763B55B}"/>
                </a:ext>
              </a:extLst>
            </p:cNvPr>
            <p:cNvSpPr/>
            <p:nvPr/>
          </p:nvSpPr>
          <p:spPr>
            <a:xfrm>
              <a:off x="179512" y="123478"/>
              <a:ext cx="288032" cy="2880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DDA58CD0-E4A2-4914-8513-F1763239DE6B}"/>
                </a:ext>
              </a:extLst>
            </p:cNvPr>
            <p:cNvSpPr/>
            <p:nvPr/>
          </p:nvSpPr>
          <p:spPr>
            <a:xfrm>
              <a:off x="373765" y="303498"/>
              <a:ext cx="216024" cy="216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6" name="文本框 48">
            <a:extLst>
              <a:ext uri="{FF2B5EF4-FFF2-40B4-BE49-F238E27FC236}">
                <a16:creationId xmlns:a16="http://schemas.microsoft.com/office/drawing/2014/main" id="{F63F5ABB-BB17-4022-B55A-9C0205364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283" y="119122"/>
            <a:ext cx="24934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6439735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751095" y="1967835"/>
            <a:ext cx="3492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kern="100" dirty="0">
                <a:gradFill>
                  <a:gsLst>
                    <a:gs pos="0">
                      <a:srgbClr val="EDD5A5"/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5400000" scaled="0"/>
                </a:gradFill>
                <a:cs typeface="+mn-ea"/>
                <a:sym typeface="+mn-lt"/>
              </a:rPr>
              <a:t>Add Title Text</a:t>
            </a:r>
            <a:endParaRPr lang="zh-CN" altLang="zh-CN" sz="4000" kern="100" dirty="0">
              <a:gradFill>
                <a:gsLst>
                  <a:gs pos="0">
                    <a:srgbClr val="EDD5A5"/>
                  </a:gs>
                  <a:gs pos="83000">
                    <a:schemeClr val="accent1">
                      <a:lumMod val="50000"/>
                    </a:schemeClr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54CFC527-DF34-49AF-884B-BC0E8FD2D61B}"/>
              </a:ext>
            </a:extLst>
          </p:cNvPr>
          <p:cNvCxnSpPr>
            <a:cxnSpLocks/>
          </p:cNvCxnSpPr>
          <p:nvPr/>
        </p:nvCxnSpPr>
        <p:spPr>
          <a:xfrm>
            <a:off x="3963615" y="2787774"/>
            <a:ext cx="29846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9C7BB551-9939-4A43-B360-90159FEBF781}"/>
              </a:ext>
            </a:extLst>
          </p:cNvPr>
          <p:cNvSpPr txBox="1"/>
          <p:nvPr/>
        </p:nvSpPr>
        <p:spPr>
          <a:xfrm>
            <a:off x="3939851" y="2892882"/>
            <a:ext cx="1450975" cy="340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42FFF74-474D-4B62-B86E-3CE580800C56}"/>
              </a:ext>
            </a:extLst>
          </p:cNvPr>
          <p:cNvSpPr txBox="1"/>
          <p:nvPr/>
        </p:nvSpPr>
        <p:spPr>
          <a:xfrm>
            <a:off x="5497289" y="2892882"/>
            <a:ext cx="1450975" cy="340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C6DC233-D893-4DD2-8B06-7219DF0D33A3}"/>
              </a:ext>
            </a:extLst>
          </p:cNvPr>
          <p:cNvSpPr/>
          <p:nvPr/>
        </p:nvSpPr>
        <p:spPr>
          <a:xfrm>
            <a:off x="1835696" y="1933240"/>
            <a:ext cx="1296144" cy="1296144"/>
          </a:xfrm>
          <a:prstGeom prst="rect">
            <a:avLst/>
          </a:prstGeom>
          <a:noFill/>
          <a:ln>
            <a:solidFill>
              <a:srgbClr val="EDD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E262E39-098D-44EE-8C6F-DC9D838ECF73}"/>
              </a:ext>
            </a:extLst>
          </p:cNvPr>
          <p:cNvSpPr txBox="1"/>
          <p:nvPr/>
        </p:nvSpPr>
        <p:spPr>
          <a:xfrm>
            <a:off x="1979712" y="1995686"/>
            <a:ext cx="9957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956E1F"/>
                </a:solidFill>
                <a:cs typeface="+mn-ea"/>
                <a:sym typeface="+mn-lt"/>
              </a:rPr>
              <a:t>02</a:t>
            </a:r>
            <a:endParaRPr lang="zh-CN" altLang="en-US" sz="6000" dirty="0">
              <a:solidFill>
                <a:srgbClr val="956E1F"/>
              </a:solidFill>
              <a:cs typeface="+mn-ea"/>
              <a:sym typeface="+mn-lt"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EA738B4C-C8AF-4199-86B3-9764851A28DC}"/>
              </a:ext>
            </a:extLst>
          </p:cNvPr>
          <p:cNvCxnSpPr/>
          <p:nvPr/>
        </p:nvCxnSpPr>
        <p:spPr>
          <a:xfrm flipV="1">
            <a:off x="2571061" y="4045472"/>
            <a:ext cx="648072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A3F931DA-B48D-49CD-A0C1-FB259B0C30F5}"/>
              </a:ext>
            </a:extLst>
          </p:cNvPr>
          <p:cNvCxnSpPr>
            <a:cxnSpLocks/>
          </p:cNvCxnSpPr>
          <p:nvPr/>
        </p:nvCxnSpPr>
        <p:spPr>
          <a:xfrm flipV="1">
            <a:off x="5724128" y="555526"/>
            <a:ext cx="792758" cy="792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001CC06C-094C-4DE0-B294-FCFA9AD20C11}"/>
              </a:ext>
            </a:extLst>
          </p:cNvPr>
          <p:cNvCxnSpPr>
            <a:cxnSpLocks/>
          </p:cNvCxnSpPr>
          <p:nvPr/>
        </p:nvCxnSpPr>
        <p:spPr>
          <a:xfrm flipV="1">
            <a:off x="5292340" y="934797"/>
            <a:ext cx="503796" cy="503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9FBC2F92-9E81-4999-A707-8E85817127E2}"/>
              </a:ext>
            </a:extLst>
          </p:cNvPr>
          <p:cNvCxnSpPr/>
          <p:nvPr/>
        </p:nvCxnSpPr>
        <p:spPr>
          <a:xfrm flipV="1">
            <a:off x="3275856" y="3939902"/>
            <a:ext cx="396044" cy="396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7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0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4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9" grpId="0"/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FBE10FC2-21F0-4D69-9A6B-587233A00BC0}"/>
              </a:ext>
            </a:extLst>
          </p:cNvPr>
          <p:cNvGrpSpPr/>
          <p:nvPr/>
        </p:nvGrpSpPr>
        <p:grpSpPr>
          <a:xfrm>
            <a:off x="229474" y="213488"/>
            <a:ext cx="410277" cy="396044"/>
            <a:chOff x="179512" y="123478"/>
            <a:chExt cx="410277" cy="39604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0FE7B0FA-24BC-4755-ACE1-DCF2F549885D}"/>
                </a:ext>
              </a:extLst>
            </p:cNvPr>
            <p:cNvSpPr/>
            <p:nvPr/>
          </p:nvSpPr>
          <p:spPr>
            <a:xfrm>
              <a:off x="179512" y="123478"/>
              <a:ext cx="288032" cy="2880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3EAFE7C-AB01-4698-9416-3C2DD679E923}"/>
                </a:ext>
              </a:extLst>
            </p:cNvPr>
            <p:cNvSpPr/>
            <p:nvPr/>
          </p:nvSpPr>
          <p:spPr>
            <a:xfrm>
              <a:off x="373765" y="303498"/>
              <a:ext cx="216024" cy="216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文本框 48">
            <a:extLst>
              <a:ext uri="{FF2B5EF4-FFF2-40B4-BE49-F238E27FC236}">
                <a16:creationId xmlns:a16="http://schemas.microsoft.com/office/drawing/2014/main" id="{08675B25-9BFA-4164-A2DB-D5BFE3918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283" y="119122"/>
            <a:ext cx="24934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圆角矩形 50">
            <a:extLst>
              <a:ext uri="{FF2B5EF4-FFF2-40B4-BE49-F238E27FC236}">
                <a16:creationId xmlns:a16="http://schemas.microsoft.com/office/drawing/2014/main" id="{2CFF261C-A576-4B98-A1BD-C092FD14408E}"/>
              </a:ext>
            </a:extLst>
          </p:cNvPr>
          <p:cNvSpPr/>
          <p:nvPr/>
        </p:nvSpPr>
        <p:spPr>
          <a:xfrm>
            <a:off x="1059184" y="2570427"/>
            <a:ext cx="1583912" cy="360036"/>
          </a:xfrm>
          <a:prstGeom prst="roundRect">
            <a:avLst>
              <a:gd name="adj" fmla="val 10053"/>
            </a:avLst>
          </a:prstGeom>
          <a:solidFill>
            <a:srgbClr val="CDA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en-US" altLang="zh-CN" sz="1350" b="1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  <a:endParaRPr lang="zh-CN" altLang="en-US" sz="135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任意多边形 51">
            <a:extLst>
              <a:ext uri="{FF2B5EF4-FFF2-40B4-BE49-F238E27FC236}">
                <a16:creationId xmlns:a16="http://schemas.microsoft.com/office/drawing/2014/main" id="{E1F8263E-AA46-4F94-A829-A3DBAAE162D4}"/>
              </a:ext>
            </a:extLst>
          </p:cNvPr>
          <p:cNvSpPr/>
          <p:nvPr/>
        </p:nvSpPr>
        <p:spPr>
          <a:xfrm>
            <a:off x="1526581" y="1665463"/>
            <a:ext cx="649118" cy="790655"/>
          </a:xfrm>
          <a:custGeom>
            <a:avLst/>
            <a:gdLst>
              <a:gd name="connsiteX0" fmla="*/ 324036 w 648072"/>
              <a:gd name="connsiteY0" fmla="*/ 0 h 791728"/>
              <a:gd name="connsiteX1" fmla="*/ 648072 w 648072"/>
              <a:gd name="connsiteY1" fmla="*/ 324036 h 791728"/>
              <a:gd name="connsiteX2" fmla="*/ 389341 w 648072"/>
              <a:gd name="connsiteY2" fmla="*/ 641489 h 791728"/>
              <a:gd name="connsiteX3" fmla="*/ 388468 w 648072"/>
              <a:gd name="connsiteY3" fmla="*/ 641577 h 791728"/>
              <a:gd name="connsiteX4" fmla="*/ 324036 w 648072"/>
              <a:gd name="connsiteY4" fmla="*/ 791728 h 791728"/>
              <a:gd name="connsiteX5" fmla="*/ 259605 w 648072"/>
              <a:gd name="connsiteY5" fmla="*/ 641577 h 791728"/>
              <a:gd name="connsiteX6" fmla="*/ 258732 w 648072"/>
              <a:gd name="connsiteY6" fmla="*/ 641489 h 791728"/>
              <a:gd name="connsiteX7" fmla="*/ 0 w 648072"/>
              <a:gd name="connsiteY7" fmla="*/ 324036 h 791728"/>
              <a:gd name="connsiteX8" fmla="*/ 324036 w 648072"/>
              <a:gd name="connsiteY8" fmla="*/ 0 h 79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072" h="791728">
                <a:moveTo>
                  <a:pt x="324036" y="0"/>
                </a:moveTo>
                <a:cubicBezTo>
                  <a:pt x="502996" y="0"/>
                  <a:pt x="648072" y="145076"/>
                  <a:pt x="648072" y="324036"/>
                </a:cubicBezTo>
                <a:cubicBezTo>
                  <a:pt x="648072" y="480626"/>
                  <a:pt x="536998" y="611274"/>
                  <a:pt x="389341" y="641489"/>
                </a:cubicBezTo>
                <a:lnTo>
                  <a:pt x="388468" y="641577"/>
                </a:lnTo>
                <a:lnTo>
                  <a:pt x="324036" y="791728"/>
                </a:lnTo>
                <a:lnTo>
                  <a:pt x="259605" y="641577"/>
                </a:lnTo>
                <a:lnTo>
                  <a:pt x="258732" y="641489"/>
                </a:lnTo>
                <a:cubicBezTo>
                  <a:pt x="111074" y="611274"/>
                  <a:pt x="0" y="480626"/>
                  <a:pt x="0" y="324036"/>
                </a:cubicBezTo>
                <a:cubicBezTo>
                  <a:pt x="0" y="145076"/>
                  <a:pt x="145076" y="0"/>
                  <a:pt x="324036" y="0"/>
                </a:cubicBezTo>
                <a:close/>
              </a:path>
            </a:pathLst>
          </a:custGeom>
          <a:solidFill>
            <a:srgbClr val="CDA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79972"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TextBox 57">
            <a:extLst>
              <a:ext uri="{FF2B5EF4-FFF2-40B4-BE49-F238E27FC236}">
                <a16:creationId xmlns:a16="http://schemas.microsoft.com/office/drawing/2014/main" id="{0033F2E2-BAF1-430E-8102-555BF38AB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186" y="3223947"/>
            <a:ext cx="1619969" cy="34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圆角矩形 55">
            <a:extLst>
              <a:ext uri="{FF2B5EF4-FFF2-40B4-BE49-F238E27FC236}">
                <a16:creationId xmlns:a16="http://schemas.microsoft.com/office/drawing/2014/main" id="{F105039F-4ECA-4A67-AF84-29A0CEF818DB}"/>
              </a:ext>
            </a:extLst>
          </p:cNvPr>
          <p:cNvSpPr/>
          <p:nvPr/>
        </p:nvSpPr>
        <p:spPr>
          <a:xfrm>
            <a:off x="2868463" y="2570427"/>
            <a:ext cx="1583912" cy="360036"/>
          </a:xfrm>
          <a:prstGeom prst="roundRect">
            <a:avLst>
              <a:gd name="adj" fmla="val 10053"/>
            </a:avLst>
          </a:prstGeom>
          <a:solidFill>
            <a:srgbClr val="956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en-US" altLang="zh-CN" sz="1350" b="1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  <a:endParaRPr lang="zh-CN" altLang="en-US" sz="135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任意多边形 56">
            <a:extLst>
              <a:ext uri="{FF2B5EF4-FFF2-40B4-BE49-F238E27FC236}">
                <a16:creationId xmlns:a16="http://schemas.microsoft.com/office/drawing/2014/main" id="{90593129-526D-4784-98A6-1A9B7C912C0C}"/>
              </a:ext>
            </a:extLst>
          </p:cNvPr>
          <p:cNvSpPr/>
          <p:nvPr/>
        </p:nvSpPr>
        <p:spPr>
          <a:xfrm>
            <a:off x="3336651" y="3113408"/>
            <a:ext cx="647532" cy="792243"/>
          </a:xfrm>
          <a:custGeom>
            <a:avLst/>
            <a:gdLst>
              <a:gd name="connsiteX0" fmla="*/ 324036 w 648072"/>
              <a:gd name="connsiteY0" fmla="*/ 0 h 791728"/>
              <a:gd name="connsiteX1" fmla="*/ 388468 w 648072"/>
              <a:gd name="connsiteY1" fmla="*/ 150151 h 791728"/>
              <a:gd name="connsiteX2" fmla="*/ 389341 w 648072"/>
              <a:gd name="connsiteY2" fmla="*/ 150239 h 791728"/>
              <a:gd name="connsiteX3" fmla="*/ 648072 w 648072"/>
              <a:gd name="connsiteY3" fmla="*/ 467692 h 791728"/>
              <a:gd name="connsiteX4" fmla="*/ 324036 w 648072"/>
              <a:gd name="connsiteY4" fmla="*/ 791728 h 791728"/>
              <a:gd name="connsiteX5" fmla="*/ 0 w 648072"/>
              <a:gd name="connsiteY5" fmla="*/ 467692 h 791728"/>
              <a:gd name="connsiteX6" fmla="*/ 258732 w 648072"/>
              <a:gd name="connsiteY6" fmla="*/ 150239 h 791728"/>
              <a:gd name="connsiteX7" fmla="*/ 259605 w 648072"/>
              <a:gd name="connsiteY7" fmla="*/ 150151 h 79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072" h="791728">
                <a:moveTo>
                  <a:pt x="324036" y="0"/>
                </a:moveTo>
                <a:lnTo>
                  <a:pt x="388468" y="150151"/>
                </a:lnTo>
                <a:lnTo>
                  <a:pt x="389341" y="150239"/>
                </a:lnTo>
                <a:cubicBezTo>
                  <a:pt x="536998" y="180454"/>
                  <a:pt x="648072" y="311102"/>
                  <a:pt x="648072" y="467692"/>
                </a:cubicBezTo>
                <a:cubicBezTo>
                  <a:pt x="648072" y="646652"/>
                  <a:pt x="502996" y="791728"/>
                  <a:pt x="324036" y="791728"/>
                </a:cubicBezTo>
                <a:cubicBezTo>
                  <a:pt x="145076" y="791728"/>
                  <a:pt x="0" y="646652"/>
                  <a:pt x="0" y="467692"/>
                </a:cubicBezTo>
                <a:cubicBezTo>
                  <a:pt x="0" y="311102"/>
                  <a:pt x="111074" y="180454"/>
                  <a:pt x="258732" y="150239"/>
                </a:cubicBezTo>
                <a:lnTo>
                  <a:pt x="259605" y="150151"/>
                </a:lnTo>
                <a:close/>
              </a:path>
            </a:pathLst>
          </a:custGeom>
          <a:solidFill>
            <a:srgbClr val="956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43978" rIns="0" bIns="0"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TextBox 57">
            <a:extLst>
              <a:ext uri="{FF2B5EF4-FFF2-40B4-BE49-F238E27FC236}">
                <a16:creationId xmlns:a16="http://schemas.microsoft.com/office/drawing/2014/main" id="{08D228CD-2838-41EC-B563-3790F4556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8465" y="1575090"/>
            <a:ext cx="1619969" cy="34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圆角矩形 58">
            <a:extLst>
              <a:ext uri="{FF2B5EF4-FFF2-40B4-BE49-F238E27FC236}">
                <a16:creationId xmlns:a16="http://schemas.microsoft.com/office/drawing/2014/main" id="{A6679830-8B3A-4AB3-A9AF-675827F28158}"/>
              </a:ext>
            </a:extLst>
          </p:cNvPr>
          <p:cNvSpPr/>
          <p:nvPr/>
        </p:nvSpPr>
        <p:spPr>
          <a:xfrm>
            <a:off x="4680916" y="2570427"/>
            <a:ext cx="1583912" cy="360036"/>
          </a:xfrm>
          <a:prstGeom prst="roundRect">
            <a:avLst>
              <a:gd name="adj" fmla="val 10053"/>
            </a:avLst>
          </a:prstGeom>
          <a:solidFill>
            <a:srgbClr val="CDA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en-US" altLang="zh-CN" sz="1350" b="1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  <a:endParaRPr lang="zh-CN" altLang="en-US" sz="135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任意多边形 59">
            <a:extLst>
              <a:ext uri="{FF2B5EF4-FFF2-40B4-BE49-F238E27FC236}">
                <a16:creationId xmlns:a16="http://schemas.microsoft.com/office/drawing/2014/main" id="{80E3CC19-9B6F-43DC-AF09-DE8EB2FD42BE}"/>
              </a:ext>
            </a:extLst>
          </p:cNvPr>
          <p:cNvSpPr/>
          <p:nvPr/>
        </p:nvSpPr>
        <p:spPr>
          <a:xfrm>
            <a:off x="5148311" y="1665463"/>
            <a:ext cx="649119" cy="790655"/>
          </a:xfrm>
          <a:custGeom>
            <a:avLst/>
            <a:gdLst>
              <a:gd name="connsiteX0" fmla="*/ 324036 w 648072"/>
              <a:gd name="connsiteY0" fmla="*/ 0 h 791728"/>
              <a:gd name="connsiteX1" fmla="*/ 648072 w 648072"/>
              <a:gd name="connsiteY1" fmla="*/ 324036 h 791728"/>
              <a:gd name="connsiteX2" fmla="*/ 389341 w 648072"/>
              <a:gd name="connsiteY2" fmla="*/ 641489 h 791728"/>
              <a:gd name="connsiteX3" fmla="*/ 388468 w 648072"/>
              <a:gd name="connsiteY3" fmla="*/ 641577 h 791728"/>
              <a:gd name="connsiteX4" fmla="*/ 324036 w 648072"/>
              <a:gd name="connsiteY4" fmla="*/ 791728 h 791728"/>
              <a:gd name="connsiteX5" fmla="*/ 259605 w 648072"/>
              <a:gd name="connsiteY5" fmla="*/ 641577 h 791728"/>
              <a:gd name="connsiteX6" fmla="*/ 258732 w 648072"/>
              <a:gd name="connsiteY6" fmla="*/ 641489 h 791728"/>
              <a:gd name="connsiteX7" fmla="*/ 0 w 648072"/>
              <a:gd name="connsiteY7" fmla="*/ 324036 h 791728"/>
              <a:gd name="connsiteX8" fmla="*/ 324036 w 648072"/>
              <a:gd name="connsiteY8" fmla="*/ 0 h 79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072" h="791728">
                <a:moveTo>
                  <a:pt x="324036" y="0"/>
                </a:moveTo>
                <a:cubicBezTo>
                  <a:pt x="502996" y="0"/>
                  <a:pt x="648072" y="145076"/>
                  <a:pt x="648072" y="324036"/>
                </a:cubicBezTo>
                <a:cubicBezTo>
                  <a:pt x="648072" y="480626"/>
                  <a:pt x="536998" y="611274"/>
                  <a:pt x="389341" y="641489"/>
                </a:cubicBezTo>
                <a:lnTo>
                  <a:pt x="388468" y="641577"/>
                </a:lnTo>
                <a:lnTo>
                  <a:pt x="324036" y="791728"/>
                </a:lnTo>
                <a:lnTo>
                  <a:pt x="259605" y="641577"/>
                </a:lnTo>
                <a:lnTo>
                  <a:pt x="258732" y="641489"/>
                </a:lnTo>
                <a:cubicBezTo>
                  <a:pt x="111074" y="611274"/>
                  <a:pt x="0" y="480626"/>
                  <a:pt x="0" y="324036"/>
                </a:cubicBezTo>
                <a:cubicBezTo>
                  <a:pt x="0" y="145076"/>
                  <a:pt x="145076" y="0"/>
                  <a:pt x="324036" y="0"/>
                </a:cubicBezTo>
                <a:close/>
              </a:path>
            </a:pathLst>
          </a:custGeom>
          <a:solidFill>
            <a:srgbClr val="CDA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79972"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4" name="TextBox 57">
            <a:extLst>
              <a:ext uri="{FF2B5EF4-FFF2-40B4-BE49-F238E27FC236}">
                <a16:creationId xmlns:a16="http://schemas.microsoft.com/office/drawing/2014/main" id="{5365C8A4-9538-4D8C-9586-873DA9AC4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888" y="3174777"/>
            <a:ext cx="1619969" cy="34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圆角矩形 61">
            <a:extLst>
              <a:ext uri="{FF2B5EF4-FFF2-40B4-BE49-F238E27FC236}">
                <a16:creationId xmlns:a16="http://schemas.microsoft.com/office/drawing/2014/main" id="{D6797442-B735-43EF-8F9D-66F60968DA24}"/>
              </a:ext>
            </a:extLst>
          </p:cNvPr>
          <p:cNvSpPr/>
          <p:nvPr/>
        </p:nvSpPr>
        <p:spPr>
          <a:xfrm>
            <a:off x="6494953" y="2570427"/>
            <a:ext cx="1583912" cy="360036"/>
          </a:xfrm>
          <a:prstGeom prst="roundRect">
            <a:avLst>
              <a:gd name="adj" fmla="val 10053"/>
            </a:avLst>
          </a:prstGeom>
          <a:solidFill>
            <a:srgbClr val="956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en-US" altLang="zh-CN" sz="1350" b="1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  <a:endParaRPr lang="zh-CN" altLang="en-US" sz="135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任意多边形 62">
            <a:extLst>
              <a:ext uri="{FF2B5EF4-FFF2-40B4-BE49-F238E27FC236}">
                <a16:creationId xmlns:a16="http://schemas.microsoft.com/office/drawing/2014/main" id="{788AB98C-38D2-40C7-8770-3DF62A7FB02A}"/>
              </a:ext>
            </a:extLst>
          </p:cNvPr>
          <p:cNvSpPr/>
          <p:nvPr/>
        </p:nvSpPr>
        <p:spPr>
          <a:xfrm>
            <a:off x="6963144" y="3113408"/>
            <a:ext cx="647532" cy="792243"/>
          </a:xfrm>
          <a:custGeom>
            <a:avLst/>
            <a:gdLst>
              <a:gd name="connsiteX0" fmla="*/ 324036 w 648072"/>
              <a:gd name="connsiteY0" fmla="*/ 0 h 791728"/>
              <a:gd name="connsiteX1" fmla="*/ 388468 w 648072"/>
              <a:gd name="connsiteY1" fmla="*/ 150152 h 791728"/>
              <a:gd name="connsiteX2" fmla="*/ 389341 w 648072"/>
              <a:gd name="connsiteY2" fmla="*/ 150240 h 791728"/>
              <a:gd name="connsiteX3" fmla="*/ 648072 w 648072"/>
              <a:gd name="connsiteY3" fmla="*/ 467692 h 791728"/>
              <a:gd name="connsiteX4" fmla="*/ 324036 w 648072"/>
              <a:gd name="connsiteY4" fmla="*/ 791728 h 791728"/>
              <a:gd name="connsiteX5" fmla="*/ 0 w 648072"/>
              <a:gd name="connsiteY5" fmla="*/ 467692 h 791728"/>
              <a:gd name="connsiteX6" fmla="*/ 258732 w 648072"/>
              <a:gd name="connsiteY6" fmla="*/ 150240 h 791728"/>
              <a:gd name="connsiteX7" fmla="*/ 259605 w 648072"/>
              <a:gd name="connsiteY7" fmla="*/ 150152 h 79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072" h="791728">
                <a:moveTo>
                  <a:pt x="324036" y="0"/>
                </a:moveTo>
                <a:lnTo>
                  <a:pt x="388468" y="150152"/>
                </a:lnTo>
                <a:lnTo>
                  <a:pt x="389341" y="150240"/>
                </a:lnTo>
                <a:cubicBezTo>
                  <a:pt x="536998" y="180455"/>
                  <a:pt x="648072" y="311102"/>
                  <a:pt x="648072" y="467692"/>
                </a:cubicBezTo>
                <a:cubicBezTo>
                  <a:pt x="648072" y="646652"/>
                  <a:pt x="502996" y="791728"/>
                  <a:pt x="324036" y="791728"/>
                </a:cubicBezTo>
                <a:cubicBezTo>
                  <a:pt x="145076" y="791728"/>
                  <a:pt x="0" y="646652"/>
                  <a:pt x="0" y="467692"/>
                </a:cubicBezTo>
                <a:cubicBezTo>
                  <a:pt x="0" y="311102"/>
                  <a:pt x="111074" y="180455"/>
                  <a:pt x="258732" y="150240"/>
                </a:cubicBezTo>
                <a:lnTo>
                  <a:pt x="259605" y="150152"/>
                </a:lnTo>
                <a:close/>
              </a:path>
            </a:pathLst>
          </a:custGeom>
          <a:solidFill>
            <a:srgbClr val="956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43978" rIns="0" bIns="0"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TextBox 57">
            <a:extLst>
              <a:ext uri="{FF2B5EF4-FFF2-40B4-BE49-F238E27FC236}">
                <a16:creationId xmlns:a16="http://schemas.microsoft.com/office/drawing/2014/main" id="{12D29B82-3962-4EF0-8309-F18A55FC6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167" y="1525920"/>
            <a:ext cx="1619969" cy="34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0D6BA670-D8A7-08F0-8A8D-E9BD427DA5A6}"/>
              </a:ext>
            </a:extLst>
          </p:cNvPr>
          <p:cNvSpPr txBox="1"/>
          <p:nvPr/>
        </p:nvSpPr>
        <p:spPr>
          <a:xfrm>
            <a:off x="361033" y="4965163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4" grpId="0"/>
      <p:bldP spid="15" grpId="0" animBg="1"/>
      <p:bldP spid="16" grpId="0" animBg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"/>
  <p:tag name="MH" val="20151008134811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Other"/>
  <p:tag name="MH_ORDER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SubTitle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Other"/>
  <p:tag name="MH_ORDER" val="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Other"/>
  <p:tag name="MH_ORDER" val="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SubTitle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Other"/>
  <p:tag name="MH_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Other"/>
  <p:tag name="MH_ORDER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51007230828"/>
  <p:tag name="MH_LIBRARY" val="GRAPHI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51007232237"/>
  <p:tag name="MH_LIBRARY" val="GRAPHI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1130"/>
  <p:tag name="MH_LIBRARY" val="GRAPHIC"/>
  <p:tag name="MH_TYPE" val="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Other"/>
  <p:tag name="MH_ORDER" val="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1130"/>
  <p:tag name="MH_LIBRARY" val="GRAPHIC"/>
  <p:tag name="MH_TYPE" val="Other"/>
  <p:tag name="MH_ORDER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1130"/>
  <p:tag name="MH_LIBRARY" val="GRAPHIC"/>
  <p:tag name="MH_TYPE" val="Other"/>
  <p:tag name="MH_ORDER" val="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1130"/>
  <p:tag name="MH_LIBRARY" val="GRAPHIC"/>
  <p:tag name="MH_TYPE" val="Other"/>
  <p:tag name="MH_ORDER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1130"/>
  <p:tag name="MH_LIBRARY" val="GRAPHIC"/>
  <p:tag name="MH_TYPE" val="Other"/>
  <p:tag name="MH_ORDER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1130"/>
  <p:tag name="MH_LIBRARY" val="GRAPHIC"/>
  <p:tag name="MH_TYPE" val="Other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1130"/>
  <p:tag name="MH_LIBRARY" val="GRAPHIC"/>
  <p:tag name="MH_TYPE" val="Other"/>
  <p:tag name="MH_ORDER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1130"/>
  <p:tag name="MH_LIBRARY" val="GRAPHIC"/>
  <p:tag name="MH_TYPE" val="Other"/>
  <p:tag name="MH_ORDER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1130"/>
  <p:tag name="MH_LIBRARY" val="GRAPHIC"/>
  <p:tag name="MH_TYPE" val="Other"/>
  <p:tag name="MH_ORDER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51008135147"/>
  <p:tag name="MH_LIBRARY" val="GRAPHI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1130"/>
  <p:tag name="MH_LIBRARY" val="GRAPHIC"/>
  <p:tag name="MH_TYPE" val="Other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Other"/>
  <p:tag name="MH_ORDER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1130"/>
  <p:tag name="MH_LIBRARY" val="GRAPHIC"/>
  <p:tag name="MH_TYPE" val="Other"/>
  <p:tag name="MH_ORDER" val="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SubTitle"/>
  <p:tag name="MH_ORDER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Other"/>
  <p:tag name="MH_ORDER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SubTitle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SubTitle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Other"/>
  <p:tag name="MH_ORDER" val="14"/>
</p:tagLst>
</file>

<file path=ppt/theme/theme1.xml><?xml version="1.0" encoding="utf-8"?>
<a:theme xmlns:a="http://schemas.openxmlformats.org/drawingml/2006/main" name="www.freeppt7.com">
  <a:themeElements>
    <a:clrScheme name="金黄-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ACF99"/>
      </a:accent1>
      <a:accent2>
        <a:srgbClr val="232234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yytmt1fl">
      <a:majorFont>
        <a:latin typeface="印品黑体"/>
        <a:ea typeface="印品黑体"/>
        <a:cs typeface=""/>
      </a:majorFont>
      <a:minorFont>
        <a:latin typeface="印品黑体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1126</Words>
  <Application>Microsoft Office PowerPoint</Application>
  <PresentationFormat>全屏显示(16:9)</PresentationFormat>
  <Paragraphs>203</Paragraphs>
  <Slides>25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Nexa Light</vt:lpstr>
      <vt:lpstr>微软雅黑</vt:lpstr>
      <vt:lpstr>印品黑体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述职报告</dc:title>
  <dc:creator>第一PPT</dc:creator>
  <cp:keywords>www.1ppt.com</cp:keywords>
  <dc:description>www.1ppt.com</dc:description>
  <cp:lastModifiedBy>之灵</cp:lastModifiedBy>
  <cp:revision>54</cp:revision>
  <dcterms:created xsi:type="dcterms:W3CDTF">2014-09-01T14:19:00Z</dcterms:created>
  <dcterms:modified xsi:type="dcterms:W3CDTF">2023-01-19T15:01:16Z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